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2"/>
  </p:normalViewPr>
  <p:slideViewPr>
    <p:cSldViewPr>
      <p:cViewPr varScale="1">
        <p:scale>
          <a:sx n="112" d="100"/>
          <a:sy n="112" d="100"/>
        </p:scale>
        <p:origin x="576" y="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2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</a:t>
            </a:r>
            <a:r>
              <a:rPr lang="en-US"/>
              <a:t>Splash </a:t>
            </a:r>
            <a:r>
              <a:rPr lang="en-US" smtClean="0"/>
              <a:t>Slides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54622" y="1219200"/>
            <a:ext cx="3593081" cy="2357225"/>
            <a:chOff x="1141413" y="1524000"/>
            <a:chExt cx="3886200" cy="2549525"/>
          </a:xfrm>
          <a:solidFill>
            <a:schemeClr val="bg2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752726" y="3521075"/>
              <a:ext cx="177800" cy="147638"/>
            </a:xfrm>
            <a:custGeom>
              <a:avLst/>
              <a:gdLst>
                <a:gd name="T0" fmla="*/ 93 w 215"/>
                <a:gd name="T1" fmla="*/ 10 h 179"/>
                <a:gd name="T2" fmla="*/ 127 w 215"/>
                <a:gd name="T3" fmla="*/ 147 h 179"/>
                <a:gd name="T4" fmla="*/ 93 w 215"/>
                <a:gd name="T5" fmla="*/ 1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79">
                  <a:moveTo>
                    <a:pt x="93" y="10"/>
                  </a:moveTo>
                  <a:cubicBezTo>
                    <a:pt x="0" y="24"/>
                    <a:pt x="38" y="179"/>
                    <a:pt x="127" y="147"/>
                  </a:cubicBezTo>
                  <a:cubicBezTo>
                    <a:pt x="215" y="115"/>
                    <a:pt x="162" y="0"/>
                    <a:pt x="93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222501" y="3422650"/>
              <a:ext cx="198438" cy="187325"/>
            </a:xfrm>
            <a:custGeom>
              <a:avLst/>
              <a:gdLst>
                <a:gd name="T0" fmla="*/ 19 w 240"/>
                <a:gd name="T1" fmla="*/ 154 h 226"/>
                <a:gd name="T2" fmla="*/ 165 w 240"/>
                <a:gd name="T3" fmla="*/ 0 h 226"/>
                <a:gd name="T4" fmla="*/ 19 w 240"/>
                <a:gd name="T5" fmla="*/ 1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26">
                  <a:moveTo>
                    <a:pt x="19" y="154"/>
                  </a:moveTo>
                  <a:cubicBezTo>
                    <a:pt x="122" y="226"/>
                    <a:pt x="240" y="130"/>
                    <a:pt x="165" y="0"/>
                  </a:cubicBezTo>
                  <a:cubicBezTo>
                    <a:pt x="114" y="21"/>
                    <a:pt x="0" y="75"/>
                    <a:pt x="19" y="1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517901" y="3260725"/>
              <a:ext cx="52388" cy="28575"/>
            </a:xfrm>
            <a:custGeom>
              <a:avLst/>
              <a:gdLst>
                <a:gd name="T0" fmla="*/ 41 w 63"/>
                <a:gd name="T1" fmla="*/ 35 h 35"/>
                <a:gd name="T2" fmla="*/ 41 w 63"/>
                <a:gd name="T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" h="35">
                  <a:moveTo>
                    <a:pt x="41" y="35"/>
                  </a:moveTo>
                  <a:cubicBezTo>
                    <a:pt x="63" y="0"/>
                    <a:pt x="0" y="29"/>
                    <a:pt x="41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944688" y="3359150"/>
              <a:ext cx="30163" cy="60325"/>
            </a:xfrm>
            <a:custGeom>
              <a:avLst/>
              <a:gdLst>
                <a:gd name="T0" fmla="*/ 30 w 38"/>
                <a:gd name="T1" fmla="*/ 38 h 74"/>
                <a:gd name="T2" fmla="*/ 36 w 38"/>
                <a:gd name="T3" fmla="*/ 31 h 74"/>
                <a:gd name="T4" fmla="*/ 30 w 38"/>
                <a:gd name="T5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4">
                  <a:moveTo>
                    <a:pt x="30" y="38"/>
                  </a:moveTo>
                  <a:cubicBezTo>
                    <a:pt x="33" y="35"/>
                    <a:pt x="38" y="39"/>
                    <a:pt x="36" y="31"/>
                  </a:cubicBezTo>
                  <a:cubicBezTo>
                    <a:pt x="29" y="0"/>
                    <a:pt x="0" y="74"/>
                    <a:pt x="30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83138" y="2232025"/>
              <a:ext cx="39688" cy="36513"/>
            </a:xfrm>
            <a:custGeom>
              <a:avLst/>
              <a:gdLst>
                <a:gd name="T0" fmla="*/ 47 w 47"/>
                <a:gd name="T1" fmla="*/ 5 h 44"/>
                <a:gd name="T2" fmla="*/ 25 w 47"/>
                <a:gd name="T3" fmla="*/ 0 h 44"/>
                <a:gd name="T4" fmla="*/ 20 w 47"/>
                <a:gd name="T5" fmla="*/ 22 h 44"/>
                <a:gd name="T6" fmla="*/ 0 w 47"/>
                <a:gd name="T7" fmla="*/ 31 h 44"/>
                <a:gd name="T8" fmla="*/ 47 w 47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4">
                  <a:moveTo>
                    <a:pt x="47" y="5"/>
                  </a:moveTo>
                  <a:cubicBezTo>
                    <a:pt x="37" y="6"/>
                    <a:pt x="31" y="4"/>
                    <a:pt x="25" y="0"/>
                  </a:cubicBezTo>
                  <a:cubicBezTo>
                    <a:pt x="25" y="9"/>
                    <a:pt x="28" y="20"/>
                    <a:pt x="20" y="22"/>
                  </a:cubicBezTo>
                  <a:cubicBezTo>
                    <a:pt x="21" y="7"/>
                    <a:pt x="0" y="25"/>
                    <a:pt x="0" y="31"/>
                  </a:cubicBezTo>
                  <a:cubicBezTo>
                    <a:pt x="19" y="44"/>
                    <a:pt x="41" y="22"/>
                    <a:pt x="47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443038" y="2371725"/>
              <a:ext cx="30163" cy="41275"/>
            </a:xfrm>
            <a:custGeom>
              <a:avLst/>
              <a:gdLst>
                <a:gd name="T0" fmla="*/ 0 w 37"/>
                <a:gd name="T1" fmla="*/ 27 h 50"/>
                <a:gd name="T2" fmla="*/ 0 w 37"/>
                <a:gd name="T3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50">
                  <a:moveTo>
                    <a:pt x="0" y="27"/>
                  </a:moveTo>
                  <a:cubicBezTo>
                    <a:pt x="37" y="50"/>
                    <a:pt x="24" y="0"/>
                    <a:pt x="0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141413" y="2224088"/>
              <a:ext cx="87313" cy="60325"/>
            </a:xfrm>
            <a:custGeom>
              <a:avLst/>
              <a:gdLst>
                <a:gd name="T0" fmla="*/ 0 w 106"/>
                <a:gd name="T1" fmla="*/ 30 h 73"/>
                <a:gd name="T2" fmla="*/ 106 w 106"/>
                <a:gd name="T3" fmla="*/ 41 h 73"/>
                <a:gd name="T4" fmla="*/ 0 w 106"/>
                <a:gd name="T5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73">
                  <a:moveTo>
                    <a:pt x="0" y="30"/>
                  </a:moveTo>
                  <a:cubicBezTo>
                    <a:pt x="10" y="73"/>
                    <a:pt x="77" y="63"/>
                    <a:pt x="106" y="41"/>
                  </a:cubicBezTo>
                  <a:cubicBezTo>
                    <a:pt x="94" y="0"/>
                    <a:pt x="30" y="10"/>
                    <a:pt x="0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48188" y="1912938"/>
              <a:ext cx="58738" cy="34925"/>
            </a:xfrm>
            <a:custGeom>
              <a:avLst/>
              <a:gdLst>
                <a:gd name="T0" fmla="*/ 34 w 71"/>
                <a:gd name="T1" fmla="*/ 43 h 43"/>
                <a:gd name="T2" fmla="*/ 44 w 71"/>
                <a:gd name="T3" fmla="*/ 0 h 43"/>
                <a:gd name="T4" fmla="*/ 34 w 7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43">
                  <a:moveTo>
                    <a:pt x="34" y="43"/>
                  </a:moveTo>
                  <a:cubicBezTo>
                    <a:pt x="19" y="17"/>
                    <a:pt x="71" y="15"/>
                    <a:pt x="44" y="0"/>
                  </a:cubicBezTo>
                  <a:cubicBezTo>
                    <a:pt x="36" y="7"/>
                    <a:pt x="0" y="43"/>
                    <a:pt x="34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681413" y="1836738"/>
              <a:ext cx="63500" cy="44450"/>
            </a:xfrm>
            <a:custGeom>
              <a:avLst/>
              <a:gdLst>
                <a:gd name="T0" fmla="*/ 77 w 77"/>
                <a:gd name="T1" fmla="*/ 53 h 53"/>
                <a:gd name="T2" fmla="*/ 37 w 77"/>
                <a:gd name="T3" fmla="*/ 0 h 53"/>
                <a:gd name="T4" fmla="*/ 77 w 77"/>
                <a:gd name="T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53">
                  <a:moveTo>
                    <a:pt x="77" y="53"/>
                  </a:moveTo>
                  <a:cubicBezTo>
                    <a:pt x="68" y="30"/>
                    <a:pt x="63" y="3"/>
                    <a:pt x="37" y="0"/>
                  </a:cubicBezTo>
                  <a:cubicBezTo>
                    <a:pt x="0" y="28"/>
                    <a:pt x="59" y="44"/>
                    <a:pt x="77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173538" y="1739900"/>
              <a:ext cx="60325" cy="92075"/>
            </a:xfrm>
            <a:custGeom>
              <a:avLst/>
              <a:gdLst>
                <a:gd name="T0" fmla="*/ 46 w 74"/>
                <a:gd name="T1" fmla="*/ 0 h 112"/>
                <a:gd name="T2" fmla="*/ 42 w 74"/>
                <a:gd name="T3" fmla="*/ 112 h 112"/>
                <a:gd name="T4" fmla="*/ 46 w 74"/>
                <a:gd name="T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12">
                  <a:moveTo>
                    <a:pt x="46" y="0"/>
                  </a:moveTo>
                  <a:cubicBezTo>
                    <a:pt x="0" y="10"/>
                    <a:pt x="33" y="79"/>
                    <a:pt x="42" y="112"/>
                  </a:cubicBezTo>
                  <a:cubicBezTo>
                    <a:pt x="30" y="78"/>
                    <a:pt x="74" y="43"/>
                    <a:pt x="4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603626" y="1766888"/>
              <a:ext cx="100013" cy="114300"/>
            </a:xfrm>
            <a:custGeom>
              <a:avLst/>
              <a:gdLst>
                <a:gd name="T0" fmla="*/ 121 w 122"/>
                <a:gd name="T1" fmla="*/ 53 h 139"/>
                <a:gd name="T2" fmla="*/ 22 w 122"/>
                <a:gd name="T3" fmla="*/ 111 h 139"/>
                <a:gd name="T4" fmla="*/ 121 w 122"/>
                <a:gd name="T5" fmla="*/ 5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39">
                  <a:moveTo>
                    <a:pt x="121" y="53"/>
                  </a:moveTo>
                  <a:cubicBezTo>
                    <a:pt x="89" y="0"/>
                    <a:pt x="0" y="31"/>
                    <a:pt x="22" y="111"/>
                  </a:cubicBezTo>
                  <a:cubicBezTo>
                    <a:pt x="61" y="139"/>
                    <a:pt x="122" y="98"/>
                    <a:pt x="121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854451" y="1658938"/>
              <a:ext cx="117475" cy="95250"/>
            </a:xfrm>
            <a:custGeom>
              <a:avLst/>
              <a:gdLst>
                <a:gd name="T0" fmla="*/ 62 w 142"/>
                <a:gd name="T1" fmla="*/ 110 h 115"/>
                <a:gd name="T2" fmla="*/ 137 w 142"/>
                <a:gd name="T3" fmla="*/ 12 h 115"/>
                <a:gd name="T4" fmla="*/ 108 w 142"/>
                <a:gd name="T5" fmla="*/ 1 h 115"/>
                <a:gd name="T6" fmla="*/ 7 w 142"/>
                <a:gd name="T7" fmla="*/ 115 h 115"/>
                <a:gd name="T8" fmla="*/ 62 w 142"/>
                <a:gd name="T9" fmla="*/ 11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15">
                  <a:moveTo>
                    <a:pt x="62" y="110"/>
                  </a:moveTo>
                  <a:cubicBezTo>
                    <a:pt x="68" y="62"/>
                    <a:pt x="142" y="70"/>
                    <a:pt x="137" y="12"/>
                  </a:cubicBezTo>
                  <a:cubicBezTo>
                    <a:pt x="118" y="19"/>
                    <a:pt x="121" y="0"/>
                    <a:pt x="108" y="1"/>
                  </a:cubicBezTo>
                  <a:cubicBezTo>
                    <a:pt x="102" y="63"/>
                    <a:pt x="0" y="43"/>
                    <a:pt x="7" y="115"/>
                  </a:cubicBezTo>
                  <a:cubicBezTo>
                    <a:pt x="25" y="113"/>
                    <a:pt x="43" y="112"/>
                    <a:pt x="62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568701" y="1681163"/>
              <a:ext cx="46038" cy="92075"/>
            </a:xfrm>
            <a:custGeom>
              <a:avLst/>
              <a:gdLst>
                <a:gd name="T0" fmla="*/ 23 w 55"/>
                <a:gd name="T1" fmla="*/ 84 h 111"/>
                <a:gd name="T2" fmla="*/ 46 w 55"/>
                <a:gd name="T3" fmla="*/ 109 h 111"/>
                <a:gd name="T4" fmla="*/ 22 w 55"/>
                <a:gd name="T5" fmla="*/ 0 h 111"/>
                <a:gd name="T6" fmla="*/ 23 w 55"/>
                <a:gd name="T7" fmla="*/ 8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11">
                  <a:moveTo>
                    <a:pt x="23" y="84"/>
                  </a:moveTo>
                  <a:cubicBezTo>
                    <a:pt x="55" y="79"/>
                    <a:pt x="16" y="111"/>
                    <a:pt x="46" y="109"/>
                  </a:cubicBezTo>
                  <a:cubicBezTo>
                    <a:pt x="39" y="71"/>
                    <a:pt x="54" y="22"/>
                    <a:pt x="22" y="0"/>
                  </a:cubicBezTo>
                  <a:cubicBezTo>
                    <a:pt x="0" y="29"/>
                    <a:pt x="55" y="62"/>
                    <a:pt x="23" y="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03638" y="3890963"/>
              <a:ext cx="34925" cy="42863"/>
            </a:xfrm>
            <a:custGeom>
              <a:avLst/>
              <a:gdLst>
                <a:gd name="T0" fmla="*/ 18 w 41"/>
                <a:gd name="T1" fmla="*/ 22 h 51"/>
                <a:gd name="T2" fmla="*/ 25 w 41"/>
                <a:gd name="T3" fmla="*/ 21 h 51"/>
                <a:gd name="T4" fmla="*/ 16 w 41"/>
                <a:gd name="T5" fmla="*/ 1 h 51"/>
                <a:gd name="T6" fmla="*/ 6 w 41"/>
                <a:gd name="T7" fmla="*/ 37 h 51"/>
                <a:gd name="T8" fmla="*/ 18 w 41"/>
                <a:gd name="T9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">
                  <a:moveTo>
                    <a:pt x="18" y="22"/>
                  </a:moveTo>
                  <a:cubicBezTo>
                    <a:pt x="19" y="26"/>
                    <a:pt x="24" y="29"/>
                    <a:pt x="25" y="21"/>
                  </a:cubicBezTo>
                  <a:cubicBezTo>
                    <a:pt x="4" y="25"/>
                    <a:pt x="41" y="0"/>
                    <a:pt x="16" y="1"/>
                  </a:cubicBezTo>
                  <a:cubicBezTo>
                    <a:pt x="14" y="15"/>
                    <a:pt x="3" y="20"/>
                    <a:pt x="6" y="37"/>
                  </a:cubicBezTo>
                  <a:cubicBezTo>
                    <a:pt x="34" y="51"/>
                    <a:pt x="0" y="30"/>
                    <a:pt x="18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89451" y="3668713"/>
              <a:ext cx="44450" cy="87313"/>
            </a:xfrm>
            <a:custGeom>
              <a:avLst/>
              <a:gdLst>
                <a:gd name="T0" fmla="*/ 53 w 53"/>
                <a:gd name="T1" fmla="*/ 73 h 105"/>
                <a:gd name="T2" fmla="*/ 36 w 53"/>
                <a:gd name="T3" fmla="*/ 40 h 105"/>
                <a:gd name="T4" fmla="*/ 0 w 53"/>
                <a:gd name="T5" fmla="*/ 22 h 105"/>
                <a:gd name="T6" fmla="*/ 53 w 53"/>
                <a:gd name="T7" fmla="*/ 7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5">
                  <a:moveTo>
                    <a:pt x="53" y="73"/>
                  </a:moveTo>
                  <a:cubicBezTo>
                    <a:pt x="31" y="69"/>
                    <a:pt x="30" y="61"/>
                    <a:pt x="36" y="40"/>
                  </a:cubicBezTo>
                  <a:cubicBezTo>
                    <a:pt x="16" y="47"/>
                    <a:pt x="10" y="0"/>
                    <a:pt x="0" y="22"/>
                  </a:cubicBezTo>
                  <a:cubicBezTo>
                    <a:pt x="26" y="24"/>
                    <a:pt x="20" y="105"/>
                    <a:pt x="53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773488" y="3743325"/>
              <a:ext cx="46038" cy="49213"/>
            </a:xfrm>
            <a:custGeom>
              <a:avLst/>
              <a:gdLst>
                <a:gd name="T0" fmla="*/ 51 w 57"/>
                <a:gd name="T1" fmla="*/ 23 h 59"/>
                <a:gd name="T2" fmla="*/ 34 w 57"/>
                <a:gd name="T3" fmla="*/ 59 h 59"/>
                <a:gd name="T4" fmla="*/ 51 w 57"/>
                <a:gd name="T5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59">
                  <a:moveTo>
                    <a:pt x="51" y="23"/>
                  </a:moveTo>
                  <a:cubicBezTo>
                    <a:pt x="29" y="0"/>
                    <a:pt x="0" y="55"/>
                    <a:pt x="34" y="59"/>
                  </a:cubicBezTo>
                  <a:cubicBezTo>
                    <a:pt x="34" y="43"/>
                    <a:pt x="57" y="44"/>
                    <a:pt x="51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086226" y="1738313"/>
              <a:ext cx="3175" cy="7938"/>
            </a:xfrm>
            <a:custGeom>
              <a:avLst/>
              <a:gdLst>
                <a:gd name="T0" fmla="*/ 0 w 3"/>
                <a:gd name="T1" fmla="*/ 8 h 8"/>
                <a:gd name="T2" fmla="*/ 3 w 3"/>
                <a:gd name="T3" fmla="*/ 0 h 8"/>
                <a:gd name="T4" fmla="*/ 0 w 3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6"/>
                    <a:pt x="2" y="3"/>
                    <a:pt x="3" y="0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1363663" y="2311400"/>
              <a:ext cx="230188" cy="111125"/>
            </a:xfrm>
            <a:custGeom>
              <a:avLst/>
              <a:gdLst>
                <a:gd name="T0" fmla="*/ 268 w 279"/>
                <a:gd name="T1" fmla="*/ 133 h 133"/>
                <a:gd name="T2" fmla="*/ 279 w 279"/>
                <a:gd name="T3" fmla="*/ 104 h 133"/>
                <a:gd name="T4" fmla="*/ 39 w 279"/>
                <a:gd name="T5" fmla="*/ 0 h 133"/>
                <a:gd name="T6" fmla="*/ 94 w 279"/>
                <a:gd name="T7" fmla="*/ 58 h 133"/>
                <a:gd name="T8" fmla="*/ 0 w 279"/>
                <a:gd name="T9" fmla="*/ 32 h 133"/>
                <a:gd name="T10" fmla="*/ 210 w 279"/>
                <a:gd name="T11" fmla="*/ 110 h 133"/>
                <a:gd name="T12" fmla="*/ 268 w 279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33">
                  <a:moveTo>
                    <a:pt x="268" y="133"/>
                  </a:moveTo>
                  <a:cubicBezTo>
                    <a:pt x="254" y="108"/>
                    <a:pt x="268" y="119"/>
                    <a:pt x="279" y="104"/>
                  </a:cubicBezTo>
                  <a:cubicBezTo>
                    <a:pt x="190" y="81"/>
                    <a:pt x="120" y="34"/>
                    <a:pt x="39" y="0"/>
                  </a:cubicBezTo>
                  <a:cubicBezTo>
                    <a:pt x="49" y="28"/>
                    <a:pt x="108" y="27"/>
                    <a:pt x="94" y="58"/>
                  </a:cubicBezTo>
                  <a:cubicBezTo>
                    <a:pt x="59" y="54"/>
                    <a:pt x="40" y="30"/>
                    <a:pt x="0" y="32"/>
                  </a:cubicBezTo>
                  <a:cubicBezTo>
                    <a:pt x="28" y="124"/>
                    <a:pt x="157" y="31"/>
                    <a:pt x="210" y="110"/>
                  </a:cubicBezTo>
                  <a:cubicBezTo>
                    <a:pt x="238" y="107"/>
                    <a:pt x="253" y="120"/>
                    <a:pt x="268" y="1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1303338" y="1524000"/>
              <a:ext cx="3544888" cy="2079625"/>
            </a:xfrm>
            <a:custGeom>
              <a:avLst/>
              <a:gdLst>
                <a:gd name="T0" fmla="*/ 4147 w 4289"/>
                <a:gd name="T1" fmla="*/ 1557 h 2516"/>
                <a:gd name="T2" fmla="*/ 4289 w 4289"/>
                <a:gd name="T3" fmla="*/ 1125 h 2516"/>
                <a:gd name="T4" fmla="*/ 3952 w 4289"/>
                <a:gd name="T5" fmla="*/ 953 h 2516"/>
                <a:gd name="T6" fmla="*/ 3589 w 4289"/>
                <a:gd name="T7" fmla="*/ 652 h 2516"/>
                <a:gd name="T8" fmla="*/ 3429 w 4289"/>
                <a:gd name="T9" fmla="*/ 437 h 2516"/>
                <a:gd name="T10" fmla="*/ 3433 w 4289"/>
                <a:gd name="T11" fmla="*/ 625 h 2516"/>
                <a:gd name="T12" fmla="*/ 2988 w 4289"/>
                <a:gd name="T13" fmla="*/ 498 h 2516"/>
                <a:gd name="T14" fmla="*/ 3036 w 4289"/>
                <a:gd name="T15" fmla="*/ 487 h 2516"/>
                <a:gd name="T16" fmla="*/ 2901 w 4289"/>
                <a:gd name="T17" fmla="*/ 765 h 2516"/>
                <a:gd name="T18" fmla="*/ 2708 w 4289"/>
                <a:gd name="T19" fmla="*/ 713 h 2516"/>
                <a:gd name="T20" fmla="*/ 2353 w 4289"/>
                <a:gd name="T21" fmla="*/ 878 h 2516"/>
                <a:gd name="T22" fmla="*/ 2301 w 4289"/>
                <a:gd name="T23" fmla="*/ 318 h 2516"/>
                <a:gd name="T24" fmla="*/ 1807 w 4289"/>
                <a:gd name="T25" fmla="*/ 336 h 2516"/>
                <a:gd name="T26" fmla="*/ 1752 w 4289"/>
                <a:gd name="T27" fmla="*/ 341 h 2516"/>
                <a:gd name="T28" fmla="*/ 1276 w 4289"/>
                <a:gd name="T29" fmla="*/ 399 h 2516"/>
                <a:gd name="T30" fmla="*/ 1201 w 4289"/>
                <a:gd name="T31" fmla="*/ 420 h 2516"/>
                <a:gd name="T32" fmla="*/ 1028 w 4289"/>
                <a:gd name="T33" fmla="*/ 443 h 2516"/>
                <a:gd name="T34" fmla="*/ 969 w 4289"/>
                <a:gd name="T35" fmla="*/ 476 h 2516"/>
                <a:gd name="T36" fmla="*/ 965 w 4289"/>
                <a:gd name="T37" fmla="*/ 658 h 2516"/>
                <a:gd name="T38" fmla="*/ 777 w 4289"/>
                <a:gd name="T39" fmla="*/ 592 h 2516"/>
                <a:gd name="T40" fmla="*/ 403 w 4289"/>
                <a:gd name="T41" fmla="*/ 773 h 2516"/>
                <a:gd name="T42" fmla="*/ 380 w 4289"/>
                <a:gd name="T43" fmla="*/ 1083 h 2516"/>
                <a:gd name="T44" fmla="*/ 352 w 4289"/>
                <a:gd name="T45" fmla="*/ 1127 h 2516"/>
                <a:gd name="T46" fmla="*/ 0 w 4289"/>
                <a:gd name="T47" fmla="*/ 1327 h 2516"/>
                <a:gd name="T48" fmla="*/ 334 w 4289"/>
                <a:gd name="T49" fmla="*/ 1617 h 2516"/>
                <a:gd name="T50" fmla="*/ 379 w 4289"/>
                <a:gd name="T51" fmla="*/ 1871 h 2516"/>
                <a:gd name="T52" fmla="*/ 564 w 4289"/>
                <a:gd name="T53" fmla="*/ 1987 h 2516"/>
                <a:gd name="T54" fmla="*/ 1355 w 4289"/>
                <a:gd name="T55" fmla="*/ 1934 h 2516"/>
                <a:gd name="T56" fmla="*/ 1180 w 4289"/>
                <a:gd name="T57" fmla="*/ 2076 h 2516"/>
                <a:gd name="T58" fmla="*/ 1314 w 4289"/>
                <a:gd name="T59" fmla="*/ 2168 h 2516"/>
                <a:gd name="T60" fmla="*/ 1808 w 4289"/>
                <a:gd name="T61" fmla="*/ 2227 h 2516"/>
                <a:gd name="T62" fmla="*/ 2030 w 4289"/>
                <a:gd name="T63" fmla="*/ 2060 h 2516"/>
                <a:gd name="T64" fmla="*/ 2290 w 4289"/>
                <a:gd name="T65" fmla="*/ 2155 h 2516"/>
                <a:gd name="T66" fmla="*/ 2403 w 4289"/>
                <a:gd name="T67" fmla="*/ 1872 h 2516"/>
                <a:gd name="T68" fmla="*/ 2850 w 4289"/>
                <a:gd name="T69" fmla="*/ 2019 h 2516"/>
                <a:gd name="T70" fmla="*/ 3156 w 4289"/>
                <a:gd name="T71" fmla="*/ 2081 h 2516"/>
                <a:gd name="T72" fmla="*/ 3091 w 4289"/>
                <a:gd name="T73" fmla="*/ 2367 h 2516"/>
                <a:gd name="T74" fmla="*/ 3623 w 4289"/>
                <a:gd name="T75" fmla="*/ 2003 h 2516"/>
                <a:gd name="T76" fmla="*/ 3674 w 4289"/>
                <a:gd name="T77" fmla="*/ 2103 h 2516"/>
                <a:gd name="T78" fmla="*/ 3898 w 4289"/>
                <a:gd name="T79" fmla="*/ 2110 h 2516"/>
                <a:gd name="T80" fmla="*/ 3964 w 4289"/>
                <a:gd name="T81" fmla="*/ 1692 h 2516"/>
                <a:gd name="T82" fmla="*/ 2611 w 4289"/>
                <a:gd name="T83" fmla="*/ 875 h 2516"/>
                <a:gd name="T84" fmla="*/ 2666 w 4289"/>
                <a:gd name="T85" fmla="*/ 1017 h 2516"/>
                <a:gd name="T86" fmla="*/ 2638 w 4289"/>
                <a:gd name="T87" fmla="*/ 866 h 2516"/>
                <a:gd name="T88" fmla="*/ 2506 w 4289"/>
                <a:gd name="T89" fmla="*/ 1025 h 2516"/>
                <a:gd name="T90" fmla="*/ 2714 w 4289"/>
                <a:gd name="T91" fmla="*/ 1913 h 2516"/>
                <a:gd name="T92" fmla="*/ 2402 w 4289"/>
                <a:gd name="T93" fmla="*/ 1704 h 2516"/>
                <a:gd name="T94" fmla="*/ 2804 w 4289"/>
                <a:gd name="T95" fmla="*/ 1898 h 2516"/>
                <a:gd name="T96" fmla="*/ 4047 w 4289"/>
                <a:gd name="T97" fmla="*/ 1077 h 2516"/>
                <a:gd name="T98" fmla="*/ 3951 w 4289"/>
                <a:gd name="T99" fmla="*/ 1016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89" h="2516">
                  <a:moveTo>
                    <a:pt x="4159" y="1604"/>
                  </a:moveTo>
                  <a:cubicBezTo>
                    <a:pt x="4137" y="1582"/>
                    <a:pt x="4093" y="1586"/>
                    <a:pt x="4084" y="1549"/>
                  </a:cubicBezTo>
                  <a:cubicBezTo>
                    <a:pt x="4093" y="1548"/>
                    <a:pt x="4089" y="1536"/>
                    <a:pt x="4096" y="1533"/>
                  </a:cubicBezTo>
                  <a:cubicBezTo>
                    <a:pt x="4123" y="1529"/>
                    <a:pt x="4132" y="1571"/>
                    <a:pt x="4147" y="1557"/>
                  </a:cubicBezTo>
                  <a:cubicBezTo>
                    <a:pt x="4141" y="1538"/>
                    <a:pt x="4076" y="1502"/>
                    <a:pt x="4045" y="1510"/>
                  </a:cubicBezTo>
                  <a:cubicBezTo>
                    <a:pt x="4057" y="1464"/>
                    <a:pt x="4027" y="1479"/>
                    <a:pt x="4018" y="1443"/>
                  </a:cubicBezTo>
                  <a:cubicBezTo>
                    <a:pt x="4034" y="1333"/>
                    <a:pt x="3988" y="1180"/>
                    <a:pt x="4162" y="1192"/>
                  </a:cubicBezTo>
                  <a:cubicBezTo>
                    <a:pt x="4193" y="1160"/>
                    <a:pt x="4275" y="1171"/>
                    <a:pt x="4289" y="1125"/>
                  </a:cubicBezTo>
                  <a:cubicBezTo>
                    <a:pt x="4240" y="1114"/>
                    <a:pt x="4240" y="1152"/>
                    <a:pt x="4177" y="1128"/>
                  </a:cubicBezTo>
                  <a:cubicBezTo>
                    <a:pt x="4183" y="1119"/>
                    <a:pt x="4185" y="1109"/>
                    <a:pt x="4181" y="1093"/>
                  </a:cubicBezTo>
                  <a:cubicBezTo>
                    <a:pt x="4090" y="1084"/>
                    <a:pt x="4072" y="983"/>
                    <a:pt x="4144" y="922"/>
                  </a:cubicBezTo>
                  <a:cubicBezTo>
                    <a:pt x="4078" y="933"/>
                    <a:pt x="4018" y="922"/>
                    <a:pt x="3952" y="953"/>
                  </a:cubicBezTo>
                  <a:cubicBezTo>
                    <a:pt x="3868" y="909"/>
                    <a:pt x="3810" y="832"/>
                    <a:pt x="3790" y="710"/>
                  </a:cubicBezTo>
                  <a:cubicBezTo>
                    <a:pt x="3746" y="737"/>
                    <a:pt x="3686" y="777"/>
                    <a:pt x="3689" y="678"/>
                  </a:cubicBezTo>
                  <a:cubicBezTo>
                    <a:pt x="3632" y="673"/>
                    <a:pt x="3648" y="658"/>
                    <a:pt x="3598" y="679"/>
                  </a:cubicBezTo>
                  <a:cubicBezTo>
                    <a:pt x="3580" y="672"/>
                    <a:pt x="3604" y="653"/>
                    <a:pt x="3589" y="652"/>
                  </a:cubicBezTo>
                  <a:cubicBezTo>
                    <a:pt x="3564" y="651"/>
                    <a:pt x="3542" y="631"/>
                    <a:pt x="3522" y="609"/>
                  </a:cubicBezTo>
                  <a:cubicBezTo>
                    <a:pt x="3517" y="604"/>
                    <a:pt x="3524" y="588"/>
                    <a:pt x="3519" y="582"/>
                  </a:cubicBezTo>
                  <a:cubicBezTo>
                    <a:pt x="3489" y="543"/>
                    <a:pt x="3441" y="521"/>
                    <a:pt x="3426" y="479"/>
                  </a:cubicBezTo>
                  <a:cubicBezTo>
                    <a:pt x="3422" y="468"/>
                    <a:pt x="3431" y="447"/>
                    <a:pt x="3429" y="437"/>
                  </a:cubicBezTo>
                  <a:cubicBezTo>
                    <a:pt x="3420" y="386"/>
                    <a:pt x="3378" y="334"/>
                    <a:pt x="3386" y="273"/>
                  </a:cubicBezTo>
                  <a:cubicBezTo>
                    <a:pt x="3375" y="263"/>
                    <a:pt x="3364" y="278"/>
                    <a:pt x="3368" y="268"/>
                  </a:cubicBezTo>
                  <a:cubicBezTo>
                    <a:pt x="3329" y="361"/>
                    <a:pt x="3424" y="450"/>
                    <a:pt x="3383" y="546"/>
                  </a:cubicBezTo>
                  <a:cubicBezTo>
                    <a:pt x="3419" y="563"/>
                    <a:pt x="3428" y="582"/>
                    <a:pt x="3433" y="625"/>
                  </a:cubicBezTo>
                  <a:cubicBezTo>
                    <a:pt x="3393" y="597"/>
                    <a:pt x="3232" y="665"/>
                    <a:pt x="3161" y="636"/>
                  </a:cubicBezTo>
                  <a:cubicBezTo>
                    <a:pt x="3142" y="670"/>
                    <a:pt x="3059" y="689"/>
                    <a:pt x="3031" y="662"/>
                  </a:cubicBezTo>
                  <a:cubicBezTo>
                    <a:pt x="3036" y="629"/>
                    <a:pt x="3061" y="614"/>
                    <a:pt x="3058" y="576"/>
                  </a:cubicBezTo>
                  <a:cubicBezTo>
                    <a:pt x="3031" y="555"/>
                    <a:pt x="2989" y="551"/>
                    <a:pt x="2988" y="498"/>
                  </a:cubicBezTo>
                  <a:cubicBezTo>
                    <a:pt x="2996" y="492"/>
                    <a:pt x="3006" y="487"/>
                    <a:pt x="3022" y="488"/>
                  </a:cubicBezTo>
                  <a:cubicBezTo>
                    <a:pt x="3052" y="522"/>
                    <a:pt x="3094" y="541"/>
                    <a:pt x="3115" y="584"/>
                  </a:cubicBezTo>
                  <a:cubicBezTo>
                    <a:pt x="3138" y="585"/>
                    <a:pt x="3088" y="554"/>
                    <a:pt x="3095" y="523"/>
                  </a:cubicBezTo>
                  <a:cubicBezTo>
                    <a:pt x="3064" y="525"/>
                    <a:pt x="3074" y="476"/>
                    <a:pt x="3036" y="487"/>
                  </a:cubicBezTo>
                  <a:cubicBezTo>
                    <a:pt x="3019" y="455"/>
                    <a:pt x="2990" y="374"/>
                    <a:pt x="2946" y="349"/>
                  </a:cubicBezTo>
                  <a:cubicBezTo>
                    <a:pt x="2966" y="449"/>
                    <a:pt x="2979" y="563"/>
                    <a:pt x="2948" y="670"/>
                  </a:cubicBezTo>
                  <a:cubicBezTo>
                    <a:pt x="2959" y="672"/>
                    <a:pt x="2983" y="658"/>
                    <a:pt x="2983" y="673"/>
                  </a:cubicBezTo>
                  <a:cubicBezTo>
                    <a:pt x="2975" y="702"/>
                    <a:pt x="2940" y="746"/>
                    <a:pt x="2901" y="765"/>
                  </a:cubicBezTo>
                  <a:cubicBezTo>
                    <a:pt x="2885" y="772"/>
                    <a:pt x="2891" y="771"/>
                    <a:pt x="2875" y="788"/>
                  </a:cubicBezTo>
                  <a:cubicBezTo>
                    <a:pt x="2855" y="809"/>
                    <a:pt x="2818" y="851"/>
                    <a:pt x="2798" y="858"/>
                  </a:cubicBezTo>
                  <a:cubicBezTo>
                    <a:pt x="2784" y="863"/>
                    <a:pt x="2727" y="854"/>
                    <a:pt x="2743" y="863"/>
                  </a:cubicBezTo>
                  <a:cubicBezTo>
                    <a:pt x="2689" y="832"/>
                    <a:pt x="2730" y="763"/>
                    <a:pt x="2708" y="713"/>
                  </a:cubicBezTo>
                  <a:cubicBezTo>
                    <a:pt x="2680" y="652"/>
                    <a:pt x="2616" y="693"/>
                    <a:pt x="2554" y="706"/>
                  </a:cubicBezTo>
                  <a:cubicBezTo>
                    <a:pt x="2487" y="673"/>
                    <a:pt x="2461" y="592"/>
                    <a:pt x="2387" y="568"/>
                  </a:cubicBezTo>
                  <a:cubicBezTo>
                    <a:pt x="2385" y="700"/>
                    <a:pt x="2602" y="705"/>
                    <a:pt x="2605" y="806"/>
                  </a:cubicBezTo>
                  <a:cubicBezTo>
                    <a:pt x="2478" y="670"/>
                    <a:pt x="2478" y="917"/>
                    <a:pt x="2353" y="878"/>
                  </a:cubicBezTo>
                  <a:cubicBezTo>
                    <a:pt x="2333" y="852"/>
                    <a:pt x="2311" y="827"/>
                    <a:pt x="2303" y="785"/>
                  </a:cubicBezTo>
                  <a:cubicBezTo>
                    <a:pt x="2327" y="726"/>
                    <a:pt x="2333" y="687"/>
                    <a:pt x="2309" y="624"/>
                  </a:cubicBezTo>
                  <a:cubicBezTo>
                    <a:pt x="2240" y="595"/>
                    <a:pt x="2112" y="577"/>
                    <a:pt x="2171" y="490"/>
                  </a:cubicBezTo>
                  <a:cubicBezTo>
                    <a:pt x="2259" y="510"/>
                    <a:pt x="2343" y="424"/>
                    <a:pt x="2301" y="318"/>
                  </a:cubicBezTo>
                  <a:cubicBezTo>
                    <a:pt x="2283" y="293"/>
                    <a:pt x="2233" y="307"/>
                    <a:pt x="2233" y="261"/>
                  </a:cubicBezTo>
                  <a:cubicBezTo>
                    <a:pt x="2208" y="253"/>
                    <a:pt x="2231" y="285"/>
                    <a:pt x="2214" y="284"/>
                  </a:cubicBezTo>
                  <a:cubicBezTo>
                    <a:pt x="2102" y="259"/>
                    <a:pt x="2111" y="366"/>
                    <a:pt x="2066" y="416"/>
                  </a:cubicBezTo>
                  <a:cubicBezTo>
                    <a:pt x="1959" y="412"/>
                    <a:pt x="1850" y="456"/>
                    <a:pt x="1807" y="336"/>
                  </a:cubicBezTo>
                  <a:cubicBezTo>
                    <a:pt x="1815" y="235"/>
                    <a:pt x="1858" y="97"/>
                    <a:pt x="1818" y="0"/>
                  </a:cubicBezTo>
                  <a:cubicBezTo>
                    <a:pt x="1798" y="15"/>
                    <a:pt x="1773" y="53"/>
                    <a:pt x="1790" y="79"/>
                  </a:cubicBezTo>
                  <a:cubicBezTo>
                    <a:pt x="1780" y="77"/>
                    <a:pt x="1778" y="72"/>
                    <a:pt x="1770" y="81"/>
                  </a:cubicBezTo>
                  <a:cubicBezTo>
                    <a:pt x="1767" y="165"/>
                    <a:pt x="1827" y="264"/>
                    <a:pt x="1752" y="341"/>
                  </a:cubicBezTo>
                  <a:cubicBezTo>
                    <a:pt x="1662" y="368"/>
                    <a:pt x="1582" y="281"/>
                    <a:pt x="1498" y="315"/>
                  </a:cubicBezTo>
                  <a:cubicBezTo>
                    <a:pt x="1421" y="347"/>
                    <a:pt x="1466" y="460"/>
                    <a:pt x="1374" y="480"/>
                  </a:cubicBezTo>
                  <a:cubicBezTo>
                    <a:pt x="1339" y="488"/>
                    <a:pt x="1294" y="480"/>
                    <a:pt x="1271" y="420"/>
                  </a:cubicBezTo>
                  <a:cubicBezTo>
                    <a:pt x="1284" y="415"/>
                    <a:pt x="1299" y="403"/>
                    <a:pt x="1276" y="399"/>
                  </a:cubicBezTo>
                  <a:cubicBezTo>
                    <a:pt x="1276" y="407"/>
                    <a:pt x="1275" y="415"/>
                    <a:pt x="1263" y="414"/>
                  </a:cubicBezTo>
                  <a:cubicBezTo>
                    <a:pt x="1260" y="388"/>
                    <a:pt x="1251" y="393"/>
                    <a:pt x="1267" y="379"/>
                  </a:cubicBezTo>
                  <a:cubicBezTo>
                    <a:pt x="1231" y="401"/>
                    <a:pt x="1242" y="327"/>
                    <a:pt x="1223" y="355"/>
                  </a:cubicBezTo>
                  <a:cubicBezTo>
                    <a:pt x="1226" y="347"/>
                    <a:pt x="1174" y="407"/>
                    <a:pt x="1201" y="420"/>
                  </a:cubicBezTo>
                  <a:cubicBezTo>
                    <a:pt x="1206" y="437"/>
                    <a:pt x="1274" y="444"/>
                    <a:pt x="1271" y="497"/>
                  </a:cubicBezTo>
                  <a:cubicBezTo>
                    <a:pt x="1204" y="519"/>
                    <a:pt x="1180" y="531"/>
                    <a:pt x="1114" y="539"/>
                  </a:cubicBezTo>
                  <a:cubicBezTo>
                    <a:pt x="1118" y="577"/>
                    <a:pt x="1090" y="545"/>
                    <a:pt x="1096" y="569"/>
                  </a:cubicBezTo>
                  <a:cubicBezTo>
                    <a:pt x="1064" y="529"/>
                    <a:pt x="1019" y="469"/>
                    <a:pt x="1028" y="443"/>
                  </a:cubicBezTo>
                  <a:cubicBezTo>
                    <a:pt x="913" y="422"/>
                    <a:pt x="959" y="255"/>
                    <a:pt x="842" y="237"/>
                  </a:cubicBezTo>
                  <a:cubicBezTo>
                    <a:pt x="763" y="296"/>
                    <a:pt x="859" y="340"/>
                    <a:pt x="882" y="372"/>
                  </a:cubicBezTo>
                  <a:cubicBezTo>
                    <a:pt x="897" y="348"/>
                    <a:pt x="925" y="402"/>
                    <a:pt x="907" y="419"/>
                  </a:cubicBezTo>
                  <a:cubicBezTo>
                    <a:pt x="934" y="428"/>
                    <a:pt x="996" y="451"/>
                    <a:pt x="969" y="476"/>
                  </a:cubicBezTo>
                  <a:cubicBezTo>
                    <a:pt x="982" y="476"/>
                    <a:pt x="983" y="467"/>
                    <a:pt x="996" y="467"/>
                  </a:cubicBezTo>
                  <a:cubicBezTo>
                    <a:pt x="1024" y="528"/>
                    <a:pt x="1073" y="573"/>
                    <a:pt x="1092" y="604"/>
                  </a:cubicBezTo>
                  <a:cubicBezTo>
                    <a:pt x="1064" y="673"/>
                    <a:pt x="1041" y="734"/>
                    <a:pt x="967" y="686"/>
                  </a:cubicBezTo>
                  <a:cubicBezTo>
                    <a:pt x="979" y="690"/>
                    <a:pt x="975" y="652"/>
                    <a:pt x="965" y="658"/>
                  </a:cubicBezTo>
                  <a:cubicBezTo>
                    <a:pt x="952" y="680"/>
                    <a:pt x="937" y="641"/>
                    <a:pt x="921" y="641"/>
                  </a:cubicBezTo>
                  <a:cubicBezTo>
                    <a:pt x="921" y="649"/>
                    <a:pt x="924" y="661"/>
                    <a:pt x="916" y="663"/>
                  </a:cubicBezTo>
                  <a:cubicBezTo>
                    <a:pt x="907" y="628"/>
                    <a:pt x="838" y="631"/>
                    <a:pt x="854" y="591"/>
                  </a:cubicBezTo>
                  <a:cubicBezTo>
                    <a:pt x="816" y="616"/>
                    <a:pt x="809" y="579"/>
                    <a:pt x="777" y="592"/>
                  </a:cubicBezTo>
                  <a:cubicBezTo>
                    <a:pt x="693" y="624"/>
                    <a:pt x="778" y="714"/>
                    <a:pt x="826" y="748"/>
                  </a:cubicBezTo>
                  <a:cubicBezTo>
                    <a:pt x="888" y="749"/>
                    <a:pt x="931" y="745"/>
                    <a:pt x="1008" y="752"/>
                  </a:cubicBezTo>
                  <a:cubicBezTo>
                    <a:pt x="871" y="891"/>
                    <a:pt x="622" y="849"/>
                    <a:pt x="498" y="743"/>
                  </a:cubicBezTo>
                  <a:cubicBezTo>
                    <a:pt x="463" y="750"/>
                    <a:pt x="447" y="750"/>
                    <a:pt x="403" y="773"/>
                  </a:cubicBezTo>
                  <a:cubicBezTo>
                    <a:pt x="376" y="778"/>
                    <a:pt x="350" y="755"/>
                    <a:pt x="333" y="772"/>
                  </a:cubicBezTo>
                  <a:cubicBezTo>
                    <a:pt x="341" y="803"/>
                    <a:pt x="363" y="818"/>
                    <a:pt x="400" y="815"/>
                  </a:cubicBezTo>
                  <a:cubicBezTo>
                    <a:pt x="414" y="857"/>
                    <a:pt x="452" y="870"/>
                    <a:pt x="477" y="899"/>
                  </a:cubicBezTo>
                  <a:cubicBezTo>
                    <a:pt x="473" y="951"/>
                    <a:pt x="448" y="1088"/>
                    <a:pt x="380" y="1083"/>
                  </a:cubicBezTo>
                  <a:cubicBezTo>
                    <a:pt x="386" y="1083"/>
                    <a:pt x="392" y="1085"/>
                    <a:pt x="391" y="1095"/>
                  </a:cubicBezTo>
                  <a:cubicBezTo>
                    <a:pt x="356" y="1082"/>
                    <a:pt x="303" y="1107"/>
                    <a:pt x="283" y="1063"/>
                  </a:cubicBezTo>
                  <a:cubicBezTo>
                    <a:pt x="255" y="1071"/>
                    <a:pt x="220" y="1048"/>
                    <a:pt x="206" y="1063"/>
                  </a:cubicBezTo>
                  <a:cubicBezTo>
                    <a:pt x="250" y="1102"/>
                    <a:pt x="316" y="1073"/>
                    <a:pt x="352" y="1127"/>
                  </a:cubicBezTo>
                  <a:cubicBezTo>
                    <a:pt x="357" y="1170"/>
                    <a:pt x="312" y="1174"/>
                    <a:pt x="309" y="1193"/>
                  </a:cubicBezTo>
                  <a:cubicBezTo>
                    <a:pt x="321" y="1230"/>
                    <a:pt x="322" y="1254"/>
                    <a:pt x="303" y="1278"/>
                  </a:cubicBezTo>
                  <a:cubicBezTo>
                    <a:pt x="265" y="1242"/>
                    <a:pt x="177" y="1265"/>
                    <a:pt x="138" y="1230"/>
                  </a:cubicBezTo>
                  <a:cubicBezTo>
                    <a:pt x="88" y="1259"/>
                    <a:pt x="21" y="1274"/>
                    <a:pt x="0" y="1327"/>
                  </a:cubicBezTo>
                  <a:cubicBezTo>
                    <a:pt x="54" y="1389"/>
                    <a:pt x="167" y="1334"/>
                    <a:pt x="199" y="1287"/>
                  </a:cubicBezTo>
                  <a:cubicBezTo>
                    <a:pt x="274" y="1309"/>
                    <a:pt x="342" y="1357"/>
                    <a:pt x="333" y="1457"/>
                  </a:cubicBezTo>
                  <a:cubicBezTo>
                    <a:pt x="315" y="1476"/>
                    <a:pt x="275" y="1494"/>
                    <a:pt x="268" y="1504"/>
                  </a:cubicBezTo>
                  <a:cubicBezTo>
                    <a:pt x="293" y="1538"/>
                    <a:pt x="325" y="1564"/>
                    <a:pt x="334" y="1617"/>
                  </a:cubicBezTo>
                  <a:cubicBezTo>
                    <a:pt x="313" y="1648"/>
                    <a:pt x="271" y="1666"/>
                    <a:pt x="295" y="1718"/>
                  </a:cubicBezTo>
                  <a:cubicBezTo>
                    <a:pt x="323" y="1730"/>
                    <a:pt x="330" y="1736"/>
                    <a:pt x="365" y="1726"/>
                  </a:cubicBezTo>
                  <a:cubicBezTo>
                    <a:pt x="385" y="1750"/>
                    <a:pt x="405" y="1776"/>
                    <a:pt x="415" y="1812"/>
                  </a:cubicBezTo>
                  <a:cubicBezTo>
                    <a:pt x="406" y="1834"/>
                    <a:pt x="374" y="1837"/>
                    <a:pt x="379" y="1871"/>
                  </a:cubicBezTo>
                  <a:cubicBezTo>
                    <a:pt x="433" y="1893"/>
                    <a:pt x="465" y="1877"/>
                    <a:pt x="517" y="1858"/>
                  </a:cubicBezTo>
                  <a:cubicBezTo>
                    <a:pt x="532" y="1869"/>
                    <a:pt x="551" y="1874"/>
                    <a:pt x="556" y="1897"/>
                  </a:cubicBezTo>
                  <a:cubicBezTo>
                    <a:pt x="536" y="1921"/>
                    <a:pt x="517" y="1946"/>
                    <a:pt x="507" y="1978"/>
                  </a:cubicBezTo>
                  <a:cubicBezTo>
                    <a:pt x="523" y="1984"/>
                    <a:pt x="537" y="1993"/>
                    <a:pt x="564" y="1987"/>
                  </a:cubicBezTo>
                  <a:cubicBezTo>
                    <a:pt x="640" y="1907"/>
                    <a:pt x="729" y="2012"/>
                    <a:pt x="786" y="2050"/>
                  </a:cubicBezTo>
                  <a:cubicBezTo>
                    <a:pt x="790" y="2131"/>
                    <a:pt x="784" y="2190"/>
                    <a:pt x="875" y="2174"/>
                  </a:cubicBezTo>
                  <a:cubicBezTo>
                    <a:pt x="973" y="2132"/>
                    <a:pt x="968" y="2005"/>
                    <a:pt x="1087" y="1980"/>
                  </a:cubicBezTo>
                  <a:cubicBezTo>
                    <a:pt x="1125" y="1906"/>
                    <a:pt x="1309" y="1801"/>
                    <a:pt x="1355" y="1934"/>
                  </a:cubicBezTo>
                  <a:cubicBezTo>
                    <a:pt x="1377" y="1941"/>
                    <a:pt x="1413" y="1936"/>
                    <a:pt x="1419" y="1942"/>
                  </a:cubicBezTo>
                  <a:cubicBezTo>
                    <a:pt x="1405" y="1989"/>
                    <a:pt x="1334" y="1987"/>
                    <a:pt x="1307" y="2022"/>
                  </a:cubicBezTo>
                  <a:cubicBezTo>
                    <a:pt x="1234" y="2040"/>
                    <a:pt x="1184" y="1953"/>
                    <a:pt x="1131" y="1997"/>
                  </a:cubicBezTo>
                  <a:cubicBezTo>
                    <a:pt x="1159" y="2006"/>
                    <a:pt x="1194" y="2040"/>
                    <a:pt x="1180" y="2076"/>
                  </a:cubicBezTo>
                  <a:cubicBezTo>
                    <a:pt x="1062" y="2028"/>
                    <a:pt x="1023" y="2239"/>
                    <a:pt x="1171" y="2210"/>
                  </a:cubicBezTo>
                  <a:cubicBezTo>
                    <a:pt x="1194" y="2188"/>
                    <a:pt x="1194" y="2148"/>
                    <a:pt x="1219" y="2128"/>
                  </a:cubicBezTo>
                  <a:cubicBezTo>
                    <a:pt x="1239" y="2161"/>
                    <a:pt x="1289" y="2157"/>
                    <a:pt x="1309" y="2190"/>
                  </a:cubicBezTo>
                  <a:cubicBezTo>
                    <a:pt x="1323" y="2178"/>
                    <a:pt x="1299" y="2174"/>
                    <a:pt x="1314" y="2168"/>
                  </a:cubicBezTo>
                  <a:cubicBezTo>
                    <a:pt x="1396" y="2130"/>
                    <a:pt x="1483" y="2200"/>
                    <a:pt x="1561" y="2194"/>
                  </a:cubicBezTo>
                  <a:cubicBezTo>
                    <a:pt x="1668" y="2187"/>
                    <a:pt x="1612" y="2053"/>
                    <a:pt x="1711" y="2013"/>
                  </a:cubicBezTo>
                  <a:cubicBezTo>
                    <a:pt x="1745" y="2043"/>
                    <a:pt x="1745" y="2033"/>
                    <a:pt x="1773" y="2077"/>
                  </a:cubicBezTo>
                  <a:cubicBezTo>
                    <a:pt x="1764" y="2119"/>
                    <a:pt x="1758" y="2214"/>
                    <a:pt x="1808" y="2227"/>
                  </a:cubicBezTo>
                  <a:cubicBezTo>
                    <a:pt x="1883" y="2205"/>
                    <a:pt x="1792" y="2103"/>
                    <a:pt x="1822" y="2072"/>
                  </a:cubicBezTo>
                  <a:cubicBezTo>
                    <a:pt x="1880" y="2103"/>
                    <a:pt x="1939" y="2097"/>
                    <a:pt x="1975" y="2142"/>
                  </a:cubicBezTo>
                  <a:cubicBezTo>
                    <a:pt x="2017" y="2196"/>
                    <a:pt x="1967" y="2294"/>
                    <a:pt x="2022" y="2347"/>
                  </a:cubicBezTo>
                  <a:cubicBezTo>
                    <a:pt x="2246" y="2325"/>
                    <a:pt x="1881" y="2149"/>
                    <a:pt x="2030" y="2060"/>
                  </a:cubicBezTo>
                  <a:cubicBezTo>
                    <a:pt x="2038" y="2074"/>
                    <a:pt x="2058" y="2072"/>
                    <a:pt x="2061" y="2092"/>
                  </a:cubicBezTo>
                  <a:cubicBezTo>
                    <a:pt x="2093" y="2087"/>
                    <a:pt x="2111" y="2076"/>
                    <a:pt x="2143" y="2071"/>
                  </a:cubicBezTo>
                  <a:cubicBezTo>
                    <a:pt x="2190" y="2024"/>
                    <a:pt x="2116" y="1959"/>
                    <a:pt x="2143" y="1924"/>
                  </a:cubicBezTo>
                  <a:cubicBezTo>
                    <a:pt x="2238" y="1952"/>
                    <a:pt x="2190" y="2172"/>
                    <a:pt x="2290" y="2155"/>
                  </a:cubicBezTo>
                  <a:cubicBezTo>
                    <a:pt x="2329" y="2148"/>
                    <a:pt x="2339" y="2101"/>
                    <a:pt x="2324" y="2068"/>
                  </a:cubicBezTo>
                  <a:cubicBezTo>
                    <a:pt x="2306" y="2029"/>
                    <a:pt x="2250" y="2034"/>
                    <a:pt x="2228" y="2014"/>
                  </a:cubicBezTo>
                  <a:cubicBezTo>
                    <a:pt x="2200" y="1989"/>
                    <a:pt x="2194" y="1943"/>
                    <a:pt x="2170" y="1914"/>
                  </a:cubicBezTo>
                  <a:cubicBezTo>
                    <a:pt x="2218" y="1849"/>
                    <a:pt x="2304" y="1863"/>
                    <a:pt x="2403" y="1872"/>
                  </a:cubicBezTo>
                  <a:cubicBezTo>
                    <a:pt x="2439" y="1917"/>
                    <a:pt x="2432" y="2010"/>
                    <a:pt x="2505" y="1988"/>
                  </a:cubicBezTo>
                  <a:cubicBezTo>
                    <a:pt x="2544" y="1977"/>
                    <a:pt x="2531" y="1925"/>
                    <a:pt x="2559" y="1892"/>
                  </a:cubicBezTo>
                  <a:cubicBezTo>
                    <a:pt x="2645" y="1925"/>
                    <a:pt x="2677" y="2022"/>
                    <a:pt x="2762" y="2055"/>
                  </a:cubicBezTo>
                  <a:cubicBezTo>
                    <a:pt x="2796" y="2040"/>
                    <a:pt x="2803" y="2008"/>
                    <a:pt x="2850" y="2019"/>
                  </a:cubicBezTo>
                  <a:cubicBezTo>
                    <a:pt x="2864" y="2040"/>
                    <a:pt x="2874" y="2067"/>
                    <a:pt x="2897" y="2077"/>
                  </a:cubicBezTo>
                  <a:cubicBezTo>
                    <a:pt x="2971" y="2062"/>
                    <a:pt x="2992" y="1968"/>
                    <a:pt x="2944" y="1906"/>
                  </a:cubicBezTo>
                  <a:cubicBezTo>
                    <a:pt x="2990" y="1881"/>
                    <a:pt x="3007" y="1944"/>
                    <a:pt x="3034" y="1967"/>
                  </a:cubicBezTo>
                  <a:cubicBezTo>
                    <a:pt x="3103" y="1971"/>
                    <a:pt x="3141" y="2012"/>
                    <a:pt x="3156" y="2081"/>
                  </a:cubicBezTo>
                  <a:cubicBezTo>
                    <a:pt x="3112" y="2209"/>
                    <a:pt x="3116" y="2347"/>
                    <a:pt x="3050" y="2447"/>
                  </a:cubicBezTo>
                  <a:cubicBezTo>
                    <a:pt x="3055" y="2490"/>
                    <a:pt x="3044" y="2487"/>
                    <a:pt x="3057" y="2516"/>
                  </a:cubicBezTo>
                  <a:cubicBezTo>
                    <a:pt x="3113" y="2515"/>
                    <a:pt x="3103" y="2444"/>
                    <a:pt x="3076" y="2424"/>
                  </a:cubicBezTo>
                  <a:cubicBezTo>
                    <a:pt x="3095" y="2412"/>
                    <a:pt x="3113" y="2357"/>
                    <a:pt x="3091" y="2367"/>
                  </a:cubicBezTo>
                  <a:cubicBezTo>
                    <a:pt x="3131" y="2238"/>
                    <a:pt x="3192" y="2111"/>
                    <a:pt x="3196" y="1987"/>
                  </a:cubicBezTo>
                  <a:cubicBezTo>
                    <a:pt x="3352" y="1948"/>
                    <a:pt x="3362" y="2111"/>
                    <a:pt x="3380" y="2242"/>
                  </a:cubicBezTo>
                  <a:cubicBezTo>
                    <a:pt x="3390" y="2193"/>
                    <a:pt x="3379" y="2155"/>
                    <a:pt x="3367" y="2097"/>
                  </a:cubicBezTo>
                  <a:cubicBezTo>
                    <a:pt x="3418" y="2034"/>
                    <a:pt x="3524" y="1964"/>
                    <a:pt x="3623" y="2003"/>
                  </a:cubicBezTo>
                  <a:cubicBezTo>
                    <a:pt x="3632" y="2049"/>
                    <a:pt x="3654" y="2131"/>
                    <a:pt x="3688" y="2172"/>
                  </a:cubicBezTo>
                  <a:cubicBezTo>
                    <a:pt x="3689" y="2166"/>
                    <a:pt x="3687" y="2158"/>
                    <a:pt x="3693" y="2157"/>
                  </a:cubicBezTo>
                  <a:cubicBezTo>
                    <a:pt x="3696" y="2170"/>
                    <a:pt x="3687" y="2173"/>
                    <a:pt x="3689" y="2185"/>
                  </a:cubicBezTo>
                  <a:cubicBezTo>
                    <a:pt x="3729" y="2170"/>
                    <a:pt x="3681" y="2124"/>
                    <a:pt x="3674" y="2103"/>
                  </a:cubicBezTo>
                  <a:cubicBezTo>
                    <a:pt x="3664" y="2070"/>
                    <a:pt x="3673" y="2042"/>
                    <a:pt x="3660" y="2021"/>
                  </a:cubicBezTo>
                  <a:cubicBezTo>
                    <a:pt x="3676" y="2002"/>
                    <a:pt x="3689" y="1981"/>
                    <a:pt x="3711" y="1967"/>
                  </a:cubicBezTo>
                  <a:cubicBezTo>
                    <a:pt x="3766" y="1982"/>
                    <a:pt x="3783" y="2044"/>
                    <a:pt x="3857" y="2037"/>
                  </a:cubicBezTo>
                  <a:cubicBezTo>
                    <a:pt x="3862" y="2072"/>
                    <a:pt x="3869" y="2105"/>
                    <a:pt x="3898" y="2110"/>
                  </a:cubicBezTo>
                  <a:cubicBezTo>
                    <a:pt x="3875" y="2054"/>
                    <a:pt x="3858" y="1989"/>
                    <a:pt x="3815" y="1958"/>
                  </a:cubicBezTo>
                  <a:cubicBezTo>
                    <a:pt x="3819" y="1987"/>
                    <a:pt x="3798" y="1995"/>
                    <a:pt x="3784" y="2009"/>
                  </a:cubicBezTo>
                  <a:cubicBezTo>
                    <a:pt x="3758" y="1978"/>
                    <a:pt x="3751" y="1933"/>
                    <a:pt x="3752" y="1886"/>
                  </a:cubicBezTo>
                  <a:cubicBezTo>
                    <a:pt x="3828" y="1826"/>
                    <a:pt x="3868" y="1735"/>
                    <a:pt x="3964" y="1692"/>
                  </a:cubicBezTo>
                  <a:cubicBezTo>
                    <a:pt x="3979" y="1659"/>
                    <a:pt x="3966" y="1625"/>
                    <a:pt x="3969" y="1594"/>
                  </a:cubicBezTo>
                  <a:cubicBezTo>
                    <a:pt x="4044" y="1547"/>
                    <a:pt x="4112" y="1644"/>
                    <a:pt x="4159" y="1604"/>
                  </a:cubicBezTo>
                  <a:close/>
                  <a:moveTo>
                    <a:pt x="2607" y="834"/>
                  </a:moveTo>
                  <a:cubicBezTo>
                    <a:pt x="2633" y="836"/>
                    <a:pt x="2620" y="865"/>
                    <a:pt x="2611" y="875"/>
                  </a:cubicBezTo>
                  <a:cubicBezTo>
                    <a:pt x="2598" y="876"/>
                    <a:pt x="2617" y="851"/>
                    <a:pt x="2607" y="834"/>
                  </a:cubicBezTo>
                  <a:close/>
                  <a:moveTo>
                    <a:pt x="2638" y="866"/>
                  </a:moveTo>
                  <a:cubicBezTo>
                    <a:pt x="2656" y="880"/>
                    <a:pt x="2631" y="892"/>
                    <a:pt x="2613" y="896"/>
                  </a:cubicBezTo>
                  <a:cubicBezTo>
                    <a:pt x="2637" y="944"/>
                    <a:pt x="2635" y="976"/>
                    <a:pt x="2666" y="1017"/>
                  </a:cubicBezTo>
                  <a:cubicBezTo>
                    <a:pt x="2731" y="979"/>
                    <a:pt x="2660" y="916"/>
                    <a:pt x="2702" y="881"/>
                  </a:cubicBezTo>
                  <a:cubicBezTo>
                    <a:pt x="2752" y="883"/>
                    <a:pt x="2719" y="921"/>
                    <a:pt x="2761" y="910"/>
                  </a:cubicBezTo>
                  <a:cubicBezTo>
                    <a:pt x="2747" y="1030"/>
                    <a:pt x="2642" y="1100"/>
                    <a:pt x="2522" y="1044"/>
                  </a:cubicBezTo>
                  <a:cubicBezTo>
                    <a:pt x="2566" y="989"/>
                    <a:pt x="2585" y="913"/>
                    <a:pt x="2638" y="866"/>
                  </a:cubicBezTo>
                  <a:close/>
                  <a:moveTo>
                    <a:pt x="2588" y="903"/>
                  </a:moveTo>
                  <a:cubicBezTo>
                    <a:pt x="2592" y="896"/>
                    <a:pt x="2596" y="889"/>
                    <a:pt x="2598" y="884"/>
                  </a:cubicBezTo>
                  <a:cubicBezTo>
                    <a:pt x="2595" y="891"/>
                    <a:pt x="2592" y="897"/>
                    <a:pt x="2588" y="903"/>
                  </a:cubicBezTo>
                  <a:cubicBezTo>
                    <a:pt x="2568" y="938"/>
                    <a:pt x="2529" y="986"/>
                    <a:pt x="2506" y="1025"/>
                  </a:cubicBezTo>
                  <a:cubicBezTo>
                    <a:pt x="2472" y="997"/>
                    <a:pt x="2422" y="988"/>
                    <a:pt x="2420" y="921"/>
                  </a:cubicBezTo>
                  <a:cubicBezTo>
                    <a:pt x="2478" y="899"/>
                    <a:pt x="2553" y="955"/>
                    <a:pt x="2588" y="903"/>
                  </a:cubicBezTo>
                  <a:close/>
                  <a:moveTo>
                    <a:pt x="2804" y="1898"/>
                  </a:moveTo>
                  <a:cubicBezTo>
                    <a:pt x="2775" y="1923"/>
                    <a:pt x="2758" y="1897"/>
                    <a:pt x="2714" y="1913"/>
                  </a:cubicBezTo>
                  <a:cubicBezTo>
                    <a:pt x="2707" y="1863"/>
                    <a:pt x="2637" y="1843"/>
                    <a:pt x="2627" y="1879"/>
                  </a:cubicBezTo>
                  <a:cubicBezTo>
                    <a:pt x="2559" y="1904"/>
                    <a:pt x="2456" y="1816"/>
                    <a:pt x="2362" y="1799"/>
                  </a:cubicBezTo>
                  <a:cubicBezTo>
                    <a:pt x="2364" y="1778"/>
                    <a:pt x="2401" y="1785"/>
                    <a:pt x="2408" y="1767"/>
                  </a:cubicBezTo>
                  <a:cubicBezTo>
                    <a:pt x="2405" y="1732"/>
                    <a:pt x="2398" y="1733"/>
                    <a:pt x="2402" y="1704"/>
                  </a:cubicBezTo>
                  <a:cubicBezTo>
                    <a:pt x="2443" y="1679"/>
                    <a:pt x="2465" y="1677"/>
                    <a:pt x="2517" y="1666"/>
                  </a:cubicBezTo>
                  <a:cubicBezTo>
                    <a:pt x="2561" y="1705"/>
                    <a:pt x="2637" y="1707"/>
                    <a:pt x="2678" y="1749"/>
                  </a:cubicBezTo>
                  <a:cubicBezTo>
                    <a:pt x="2681" y="1820"/>
                    <a:pt x="2739" y="1824"/>
                    <a:pt x="2785" y="1844"/>
                  </a:cubicBezTo>
                  <a:cubicBezTo>
                    <a:pt x="2787" y="1866"/>
                    <a:pt x="2807" y="1868"/>
                    <a:pt x="2804" y="1898"/>
                  </a:cubicBezTo>
                  <a:close/>
                  <a:moveTo>
                    <a:pt x="3951" y="1016"/>
                  </a:moveTo>
                  <a:cubicBezTo>
                    <a:pt x="3966" y="973"/>
                    <a:pt x="4039" y="970"/>
                    <a:pt x="4043" y="1029"/>
                  </a:cubicBezTo>
                  <a:cubicBezTo>
                    <a:pt x="4047" y="1039"/>
                    <a:pt x="4051" y="1025"/>
                    <a:pt x="4063" y="1027"/>
                  </a:cubicBezTo>
                  <a:cubicBezTo>
                    <a:pt x="4067" y="1051"/>
                    <a:pt x="4062" y="1069"/>
                    <a:pt x="4047" y="1077"/>
                  </a:cubicBezTo>
                  <a:cubicBezTo>
                    <a:pt x="4079" y="1101"/>
                    <a:pt x="4160" y="1065"/>
                    <a:pt x="4163" y="1122"/>
                  </a:cubicBezTo>
                  <a:cubicBezTo>
                    <a:pt x="4146" y="1153"/>
                    <a:pt x="4079" y="1209"/>
                    <a:pt x="4049" y="1168"/>
                  </a:cubicBezTo>
                  <a:cubicBezTo>
                    <a:pt x="4022" y="1179"/>
                    <a:pt x="4028" y="1181"/>
                    <a:pt x="4001" y="1186"/>
                  </a:cubicBezTo>
                  <a:cubicBezTo>
                    <a:pt x="3974" y="1132"/>
                    <a:pt x="3973" y="1060"/>
                    <a:pt x="3951" y="10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260726" y="3513138"/>
              <a:ext cx="111125" cy="141288"/>
            </a:xfrm>
            <a:custGeom>
              <a:avLst/>
              <a:gdLst>
                <a:gd name="T0" fmla="*/ 127 w 135"/>
                <a:gd name="T1" fmla="*/ 17 h 172"/>
                <a:gd name="T2" fmla="*/ 97 w 135"/>
                <a:gd name="T3" fmla="*/ 62 h 172"/>
                <a:gd name="T4" fmla="*/ 70 w 135"/>
                <a:gd name="T5" fmla="*/ 78 h 172"/>
                <a:gd name="T6" fmla="*/ 15 w 135"/>
                <a:gd name="T7" fmla="*/ 160 h 172"/>
                <a:gd name="T8" fmla="*/ 37 w 135"/>
                <a:gd name="T9" fmla="*/ 172 h 172"/>
                <a:gd name="T10" fmla="*/ 90 w 135"/>
                <a:gd name="T11" fmla="*/ 139 h 172"/>
                <a:gd name="T12" fmla="*/ 127 w 135"/>
                <a:gd name="T13" fmla="*/ 1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72">
                  <a:moveTo>
                    <a:pt x="127" y="17"/>
                  </a:moveTo>
                  <a:cubicBezTo>
                    <a:pt x="116" y="31"/>
                    <a:pt x="112" y="51"/>
                    <a:pt x="97" y="62"/>
                  </a:cubicBezTo>
                  <a:cubicBezTo>
                    <a:pt x="122" y="0"/>
                    <a:pt x="97" y="52"/>
                    <a:pt x="70" y="78"/>
                  </a:cubicBezTo>
                  <a:cubicBezTo>
                    <a:pt x="52" y="96"/>
                    <a:pt x="0" y="120"/>
                    <a:pt x="15" y="160"/>
                  </a:cubicBezTo>
                  <a:cubicBezTo>
                    <a:pt x="25" y="161"/>
                    <a:pt x="28" y="170"/>
                    <a:pt x="37" y="172"/>
                  </a:cubicBezTo>
                  <a:cubicBezTo>
                    <a:pt x="51" y="158"/>
                    <a:pt x="74" y="152"/>
                    <a:pt x="90" y="139"/>
                  </a:cubicBezTo>
                  <a:cubicBezTo>
                    <a:pt x="71" y="77"/>
                    <a:pt x="135" y="49"/>
                    <a:pt x="127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360863" y="3335338"/>
              <a:ext cx="76200" cy="109538"/>
            </a:xfrm>
            <a:custGeom>
              <a:avLst/>
              <a:gdLst>
                <a:gd name="T0" fmla="*/ 10 w 92"/>
                <a:gd name="T1" fmla="*/ 0 h 132"/>
                <a:gd name="T2" fmla="*/ 0 w 92"/>
                <a:gd name="T3" fmla="*/ 4 h 132"/>
                <a:gd name="T4" fmla="*/ 92 w 92"/>
                <a:gd name="T5" fmla="*/ 132 h 132"/>
                <a:gd name="T6" fmla="*/ 10 w 9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32">
                  <a:moveTo>
                    <a:pt x="10" y="0"/>
                  </a:moveTo>
                  <a:cubicBezTo>
                    <a:pt x="29" y="13"/>
                    <a:pt x="10" y="11"/>
                    <a:pt x="0" y="4"/>
                  </a:cubicBezTo>
                  <a:cubicBezTo>
                    <a:pt x="58" y="49"/>
                    <a:pt x="6" y="106"/>
                    <a:pt x="92" y="132"/>
                  </a:cubicBezTo>
                  <a:cubicBezTo>
                    <a:pt x="87" y="66"/>
                    <a:pt x="38" y="12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4864101" y="3078163"/>
              <a:ext cx="71438" cy="66675"/>
            </a:xfrm>
            <a:custGeom>
              <a:avLst/>
              <a:gdLst>
                <a:gd name="T0" fmla="*/ 44 w 87"/>
                <a:gd name="T1" fmla="*/ 0 h 81"/>
                <a:gd name="T2" fmla="*/ 0 w 87"/>
                <a:gd name="T3" fmla="*/ 53 h 81"/>
                <a:gd name="T4" fmla="*/ 72 w 87"/>
                <a:gd name="T5" fmla="*/ 81 h 81"/>
                <a:gd name="T6" fmla="*/ 44 w 87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81">
                  <a:moveTo>
                    <a:pt x="44" y="0"/>
                  </a:moveTo>
                  <a:cubicBezTo>
                    <a:pt x="39" y="28"/>
                    <a:pt x="14" y="51"/>
                    <a:pt x="0" y="53"/>
                  </a:cubicBezTo>
                  <a:cubicBezTo>
                    <a:pt x="13" y="75"/>
                    <a:pt x="43" y="77"/>
                    <a:pt x="72" y="81"/>
                  </a:cubicBezTo>
                  <a:cubicBezTo>
                    <a:pt x="49" y="57"/>
                    <a:pt x="87" y="3"/>
                    <a:pt x="4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4743451" y="3000375"/>
              <a:ext cx="68263" cy="41275"/>
            </a:xfrm>
            <a:custGeom>
              <a:avLst/>
              <a:gdLst>
                <a:gd name="T0" fmla="*/ 70 w 81"/>
                <a:gd name="T1" fmla="*/ 21 h 49"/>
                <a:gd name="T2" fmla="*/ 14 w 81"/>
                <a:gd name="T3" fmla="*/ 12 h 49"/>
                <a:gd name="T4" fmla="*/ 51 w 81"/>
                <a:gd name="T5" fmla="*/ 37 h 49"/>
                <a:gd name="T6" fmla="*/ 45 w 81"/>
                <a:gd name="T7" fmla="*/ 44 h 49"/>
                <a:gd name="T8" fmla="*/ 79 w 81"/>
                <a:gd name="T9" fmla="*/ 34 h 49"/>
                <a:gd name="T10" fmla="*/ 70 w 81"/>
                <a:gd name="T11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9">
                  <a:moveTo>
                    <a:pt x="70" y="21"/>
                  </a:moveTo>
                  <a:cubicBezTo>
                    <a:pt x="49" y="27"/>
                    <a:pt x="0" y="0"/>
                    <a:pt x="14" y="12"/>
                  </a:cubicBezTo>
                  <a:cubicBezTo>
                    <a:pt x="30" y="24"/>
                    <a:pt x="41" y="36"/>
                    <a:pt x="51" y="37"/>
                  </a:cubicBezTo>
                  <a:cubicBezTo>
                    <a:pt x="47" y="38"/>
                    <a:pt x="43" y="39"/>
                    <a:pt x="45" y="44"/>
                  </a:cubicBezTo>
                  <a:cubicBezTo>
                    <a:pt x="54" y="40"/>
                    <a:pt x="81" y="49"/>
                    <a:pt x="79" y="34"/>
                  </a:cubicBezTo>
                  <a:cubicBezTo>
                    <a:pt x="73" y="33"/>
                    <a:pt x="70" y="29"/>
                    <a:pt x="7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4692651" y="2906713"/>
              <a:ext cx="177800" cy="98425"/>
            </a:xfrm>
            <a:custGeom>
              <a:avLst/>
              <a:gdLst>
                <a:gd name="T0" fmla="*/ 163 w 215"/>
                <a:gd name="T1" fmla="*/ 0 h 119"/>
                <a:gd name="T2" fmla="*/ 7 w 215"/>
                <a:gd name="T3" fmla="*/ 56 h 119"/>
                <a:gd name="T4" fmla="*/ 54 w 215"/>
                <a:gd name="T5" fmla="*/ 107 h 119"/>
                <a:gd name="T6" fmla="*/ 59 w 215"/>
                <a:gd name="T7" fmla="*/ 86 h 119"/>
                <a:gd name="T8" fmla="*/ 167 w 215"/>
                <a:gd name="T9" fmla="*/ 118 h 119"/>
                <a:gd name="T10" fmla="*/ 113 w 215"/>
                <a:gd name="T11" fmla="*/ 67 h 119"/>
                <a:gd name="T12" fmla="*/ 202 w 215"/>
                <a:gd name="T13" fmla="*/ 45 h 119"/>
                <a:gd name="T14" fmla="*/ 163 w 215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19">
                  <a:moveTo>
                    <a:pt x="163" y="0"/>
                  </a:moveTo>
                  <a:cubicBezTo>
                    <a:pt x="134" y="51"/>
                    <a:pt x="76" y="88"/>
                    <a:pt x="7" y="56"/>
                  </a:cubicBezTo>
                  <a:cubicBezTo>
                    <a:pt x="0" y="96"/>
                    <a:pt x="46" y="112"/>
                    <a:pt x="54" y="107"/>
                  </a:cubicBezTo>
                  <a:cubicBezTo>
                    <a:pt x="37" y="108"/>
                    <a:pt x="50" y="85"/>
                    <a:pt x="59" y="86"/>
                  </a:cubicBezTo>
                  <a:cubicBezTo>
                    <a:pt x="97" y="94"/>
                    <a:pt x="121" y="119"/>
                    <a:pt x="167" y="118"/>
                  </a:cubicBezTo>
                  <a:cubicBezTo>
                    <a:pt x="164" y="83"/>
                    <a:pt x="121" y="96"/>
                    <a:pt x="113" y="67"/>
                  </a:cubicBezTo>
                  <a:cubicBezTo>
                    <a:pt x="125" y="37"/>
                    <a:pt x="171" y="26"/>
                    <a:pt x="202" y="45"/>
                  </a:cubicBezTo>
                  <a:cubicBezTo>
                    <a:pt x="215" y="15"/>
                    <a:pt x="191" y="1"/>
                    <a:pt x="16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783138" y="2800350"/>
              <a:ext cx="87313" cy="25400"/>
            </a:xfrm>
            <a:custGeom>
              <a:avLst/>
              <a:gdLst>
                <a:gd name="T0" fmla="*/ 0 w 105"/>
                <a:gd name="T1" fmla="*/ 22 h 32"/>
                <a:gd name="T2" fmla="*/ 105 w 105"/>
                <a:gd name="T3" fmla="*/ 26 h 32"/>
                <a:gd name="T4" fmla="*/ 0 w 105"/>
                <a:gd name="T5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32">
                  <a:moveTo>
                    <a:pt x="0" y="22"/>
                  </a:moveTo>
                  <a:cubicBezTo>
                    <a:pt x="39" y="32"/>
                    <a:pt x="73" y="30"/>
                    <a:pt x="105" y="26"/>
                  </a:cubicBezTo>
                  <a:cubicBezTo>
                    <a:pt x="67" y="2"/>
                    <a:pt x="22" y="0"/>
                    <a:pt x="0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4811713" y="2108200"/>
              <a:ext cx="107950" cy="73025"/>
            </a:xfrm>
            <a:custGeom>
              <a:avLst/>
              <a:gdLst>
                <a:gd name="T0" fmla="*/ 70 w 132"/>
                <a:gd name="T1" fmla="*/ 87 h 87"/>
                <a:gd name="T2" fmla="*/ 132 w 132"/>
                <a:gd name="T3" fmla="*/ 5 h 87"/>
                <a:gd name="T4" fmla="*/ 0 w 132"/>
                <a:gd name="T5" fmla="*/ 87 h 87"/>
                <a:gd name="T6" fmla="*/ 70 w 132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87">
                  <a:moveTo>
                    <a:pt x="70" y="87"/>
                  </a:moveTo>
                  <a:cubicBezTo>
                    <a:pt x="74" y="46"/>
                    <a:pt x="119" y="39"/>
                    <a:pt x="132" y="5"/>
                  </a:cubicBezTo>
                  <a:cubicBezTo>
                    <a:pt x="79" y="0"/>
                    <a:pt x="19" y="42"/>
                    <a:pt x="0" y="87"/>
                  </a:cubicBezTo>
                  <a:cubicBezTo>
                    <a:pt x="25" y="79"/>
                    <a:pt x="44" y="79"/>
                    <a:pt x="70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311276" y="2254250"/>
              <a:ext cx="77788" cy="58738"/>
            </a:xfrm>
            <a:custGeom>
              <a:avLst/>
              <a:gdLst>
                <a:gd name="T0" fmla="*/ 95 w 95"/>
                <a:gd name="T1" fmla="*/ 64 h 72"/>
                <a:gd name="T2" fmla="*/ 48 w 95"/>
                <a:gd name="T3" fmla="*/ 13 h 72"/>
                <a:gd name="T4" fmla="*/ 0 w 95"/>
                <a:gd name="T5" fmla="*/ 17 h 72"/>
                <a:gd name="T6" fmla="*/ 95 w 95"/>
                <a:gd name="T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72">
                  <a:moveTo>
                    <a:pt x="95" y="64"/>
                  </a:moveTo>
                  <a:cubicBezTo>
                    <a:pt x="70" y="59"/>
                    <a:pt x="45" y="53"/>
                    <a:pt x="48" y="13"/>
                  </a:cubicBezTo>
                  <a:cubicBezTo>
                    <a:pt x="27" y="17"/>
                    <a:pt x="14" y="0"/>
                    <a:pt x="0" y="17"/>
                  </a:cubicBezTo>
                  <a:cubicBezTo>
                    <a:pt x="9" y="54"/>
                    <a:pt x="69" y="72"/>
                    <a:pt x="95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3587751" y="1920875"/>
              <a:ext cx="109538" cy="106363"/>
            </a:xfrm>
            <a:custGeom>
              <a:avLst/>
              <a:gdLst>
                <a:gd name="T0" fmla="*/ 0 w 131"/>
                <a:gd name="T1" fmla="*/ 95 h 129"/>
                <a:gd name="T2" fmla="*/ 16 w 131"/>
                <a:gd name="T3" fmla="*/ 114 h 129"/>
                <a:gd name="T4" fmla="*/ 80 w 131"/>
                <a:gd name="T5" fmla="*/ 129 h 129"/>
                <a:gd name="T6" fmla="*/ 124 w 131"/>
                <a:gd name="T7" fmla="*/ 83 h 129"/>
                <a:gd name="T8" fmla="*/ 131 w 131"/>
                <a:gd name="T9" fmla="*/ 83 h 129"/>
                <a:gd name="T10" fmla="*/ 96 w 131"/>
                <a:gd name="T11" fmla="*/ 2 h 129"/>
                <a:gd name="T12" fmla="*/ 75 w 131"/>
                <a:gd name="T13" fmla="*/ 4 h 129"/>
                <a:gd name="T14" fmla="*/ 42 w 131"/>
                <a:gd name="T15" fmla="*/ 21 h 129"/>
                <a:gd name="T16" fmla="*/ 47 w 131"/>
                <a:gd name="T17" fmla="*/ 0 h 129"/>
                <a:gd name="T18" fmla="*/ 33 w 131"/>
                <a:gd name="T19" fmla="*/ 1 h 129"/>
                <a:gd name="T20" fmla="*/ 0 w 131"/>
                <a:gd name="T21" fmla="*/ 9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29">
                  <a:moveTo>
                    <a:pt x="0" y="95"/>
                  </a:moveTo>
                  <a:cubicBezTo>
                    <a:pt x="10" y="96"/>
                    <a:pt x="9" y="109"/>
                    <a:pt x="16" y="114"/>
                  </a:cubicBezTo>
                  <a:cubicBezTo>
                    <a:pt x="46" y="108"/>
                    <a:pt x="70" y="110"/>
                    <a:pt x="80" y="129"/>
                  </a:cubicBezTo>
                  <a:cubicBezTo>
                    <a:pt x="78" y="100"/>
                    <a:pt x="113" y="102"/>
                    <a:pt x="124" y="83"/>
                  </a:cubicBezTo>
                  <a:cubicBezTo>
                    <a:pt x="125" y="87"/>
                    <a:pt x="131" y="91"/>
                    <a:pt x="131" y="83"/>
                  </a:cubicBezTo>
                  <a:cubicBezTo>
                    <a:pt x="121" y="57"/>
                    <a:pt x="113" y="28"/>
                    <a:pt x="96" y="2"/>
                  </a:cubicBezTo>
                  <a:cubicBezTo>
                    <a:pt x="95" y="13"/>
                    <a:pt x="81" y="8"/>
                    <a:pt x="75" y="4"/>
                  </a:cubicBezTo>
                  <a:cubicBezTo>
                    <a:pt x="81" y="20"/>
                    <a:pt x="45" y="33"/>
                    <a:pt x="42" y="21"/>
                  </a:cubicBezTo>
                  <a:cubicBezTo>
                    <a:pt x="37" y="12"/>
                    <a:pt x="67" y="2"/>
                    <a:pt x="47" y="0"/>
                  </a:cubicBezTo>
                  <a:cubicBezTo>
                    <a:pt x="46" y="8"/>
                    <a:pt x="40" y="5"/>
                    <a:pt x="33" y="1"/>
                  </a:cubicBezTo>
                  <a:cubicBezTo>
                    <a:pt x="38" y="43"/>
                    <a:pt x="12" y="43"/>
                    <a:pt x="0" y="9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4616451" y="1874838"/>
              <a:ext cx="42863" cy="39688"/>
            </a:xfrm>
            <a:custGeom>
              <a:avLst/>
              <a:gdLst>
                <a:gd name="T0" fmla="*/ 10 w 51"/>
                <a:gd name="T1" fmla="*/ 49 h 49"/>
                <a:gd name="T2" fmla="*/ 51 w 51"/>
                <a:gd name="T3" fmla="*/ 38 h 49"/>
                <a:gd name="T4" fmla="*/ 48 w 51"/>
                <a:gd name="T5" fmla="*/ 3 h 49"/>
                <a:gd name="T6" fmla="*/ 7 w 51"/>
                <a:gd name="T7" fmla="*/ 14 h 49"/>
                <a:gd name="T8" fmla="*/ 10 w 51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9">
                  <a:moveTo>
                    <a:pt x="10" y="49"/>
                  </a:moveTo>
                  <a:cubicBezTo>
                    <a:pt x="15" y="42"/>
                    <a:pt x="27" y="42"/>
                    <a:pt x="51" y="38"/>
                  </a:cubicBezTo>
                  <a:cubicBezTo>
                    <a:pt x="44" y="17"/>
                    <a:pt x="45" y="25"/>
                    <a:pt x="48" y="3"/>
                  </a:cubicBezTo>
                  <a:cubicBezTo>
                    <a:pt x="26" y="0"/>
                    <a:pt x="28" y="17"/>
                    <a:pt x="7" y="14"/>
                  </a:cubicBezTo>
                  <a:cubicBezTo>
                    <a:pt x="7" y="34"/>
                    <a:pt x="0" y="41"/>
                    <a:pt x="10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3295651" y="1773238"/>
              <a:ext cx="230188" cy="142875"/>
            </a:xfrm>
            <a:custGeom>
              <a:avLst/>
              <a:gdLst>
                <a:gd name="T0" fmla="*/ 156 w 280"/>
                <a:gd name="T1" fmla="*/ 167 h 174"/>
                <a:gd name="T2" fmla="*/ 157 w 280"/>
                <a:gd name="T3" fmla="*/ 174 h 174"/>
                <a:gd name="T4" fmla="*/ 258 w 280"/>
                <a:gd name="T5" fmla="*/ 59 h 174"/>
                <a:gd name="T6" fmla="*/ 73 w 280"/>
                <a:gd name="T7" fmla="*/ 21 h 174"/>
                <a:gd name="T8" fmla="*/ 8 w 280"/>
                <a:gd name="T9" fmla="*/ 76 h 174"/>
                <a:gd name="T10" fmla="*/ 156 w 280"/>
                <a:gd name="T11" fmla="*/ 16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74">
                  <a:moveTo>
                    <a:pt x="156" y="167"/>
                  </a:moveTo>
                  <a:cubicBezTo>
                    <a:pt x="153" y="167"/>
                    <a:pt x="149" y="173"/>
                    <a:pt x="157" y="174"/>
                  </a:cubicBezTo>
                  <a:cubicBezTo>
                    <a:pt x="181" y="156"/>
                    <a:pt x="280" y="123"/>
                    <a:pt x="258" y="59"/>
                  </a:cubicBezTo>
                  <a:cubicBezTo>
                    <a:pt x="238" y="0"/>
                    <a:pt x="116" y="43"/>
                    <a:pt x="73" y="21"/>
                  </a:cubicBezTo>
                  <a:cubicBezTo>
                    <a:pt x="98" y="52"/>
                    <a:pt x="0" y="37"/>
                    <a:pt x="8" y="76"/>
                  </a:cubicBezTo>
                  <a:cubicBezTo>
                    <a:pt x="98" y="64"/>
                    <a:pt x="111" y="145"/>
                    <a:pt x="156" y="1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2538413" y="1751013"/>
              <a:ext cx="31750" cy="34925"/>
            </a:xfrm>
            <a:custGeom>
              <a:avLst/>
              <a:gdLst>
                <a:gd name="T0" fmla="*/ 0 w 40"/>
                <a:gd name="T1" fmla="*/ 0 h 43"/>
                <a:gd name="T2" fmla="*/ 0 w 40"/>
                <a:gd name="T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43">
                  <a:moveTo>
                    <a:pt x="0" y="0"/>
                  </a:moveTo>
                  <a:cubicBezTo>
                    <a:pt x="18" y="43"/>
                    <a:pt x="40" y="16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159126" y="3911600"/>
              <a:ext cx="166688" cy="161925"/>
            </a:xfrm>
            <a:custGeom>
              <a:avLst/>
              <a:gdLst>
                <a:gd name="T0" fmla="*/ 78 w 202"/>
                <a:gd name="T1" fmla="*/ 10 h 195"/>
                <a:gd name="T2" fmla="*/ 127 w 202"/>
                <a:gd name="T3" fmla="*/ 160 h 195"/>
                <a:gd name="T4" fmla="*/ 78 w 202"/>
                <a:gd name="T5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195">
                  <a:moveTo>
                    <a:pt x="78" y="10"/>
                  </a:moveTo>
                  <a:cubicBezTo>
                    <a:pt x="0" y="24"/>
                    <a:pt x="23" y="195"/>
                    <a:pt x="127" y="160"/>
                  </a:cubicBezTo>
                  <a:cubicBezTo>
                    <a:pt x="202" y="120"/>
                    <a:pt x="137" y="0"/>
                    <a:pt x="78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086226" y="3400425"/>
              <a:ext cx="38100" cy="68263"/>
            </a:xfrm>
            <a:custGeom>
              <a:avLst/>
              <a:gdLst>
                <a:gd name="T0" fmla="*/ 9 w 46"/>
                <a:gd name="T1" fmla="*/ 0 h 83"/>
                <a:gd name="T2" fmla="*/ 16 w 46"/>
                <a:gd name="T3" fmla="*/ 83 h 83"/>
                <a:gd name="T4" fmla="*/ 37 w 46"/>
                <a:gd name="T5" fmla="*/ 82 h 83"/>
                <a:gd name="T6" fmla="*/ 9 w 4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83">
                  <a:moveTo>
                    <a:pt x="9" y="0"/>
                  </a:moveTo>
                  <a:cubicBezTo>
                    <a:pt x="10" y="31"/>
                    <a:pt x="0" y="58"/>
                    <a:pt x="16" y="83"/>
                  </a:cubicBezTo>
                  <a:cubicBezTo>
                    <a:pt x="23" y="83"/>
                    <a:pt x="30" y="82"/>
                    <a:pt x="37" y="82"/>
                  </a:cubicBezTo>
                  <a:cubicBezTo>
                    <a:pt x="46" y="46"/>
                    <a:pt x="32" y="18"/>
                    <a:pt x="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401888" y="3382963"/>
              <a:ext cx="161925" cy="176213"/>
            </a:xfrm>
            <a:custGeom>
              <a:avLst/>
              <a:gdLst>
                <a:gd name="T0" fmla="*/ 104 w 195"/>
                <a:gd name="T1" fmla="*/ 6 h 213"/>
                <a:gd name="T2" fmla="*/ 26 w 195"/>
                <a:gd name="T3" fmla="*/ 146 h 213"/>
                <a:gd name="T4" fmla="*/ 104 w 195"/>
                <a:gd name="T5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213">
                  <a:moveTo>
                    <a:pt x="104" y="6"/>
                  </a:moveTo>
                  <a:cubicBezTo>
                    <a:pt x="1" y="0"/>
                    <a:pt x="0" y="78"/>
                    <a:pt x="26" y="146"/>
                  </a:cubicBezTo>
                  <a:cubicBezTo>
                    <a:pt x="133" y="213"/>
                    <a:pt x="195" y="40"/>
                    <a:pt x="104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4881563" y="2820988"/>
              <a:ext cx="146050" cy="79375"/>
            </a:xfrm>
            <a:custGeom>
              <a:avLst/>
              <a:gdLst>
                <a:gd name="T0" fmla="*/ 176 w 176"/>
                <a:gd name="T1" fmla="*/ 88 h 96"/>
                <a:gd name="T2" fmla="*/ 0 w 176"/>
                <a:gd name="T3" fmla="*/ 0 h 96"/>
                <a:gd name="T4" fmla="*/ 176 w 176"/>
                <a:gd name="T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96">
                  <a:moveTo>
                    <a:pt x="176" y="88"/>
                  </a:moveTo>
                  <a:cubicBezTo>
                    <a:pt x="137" y="34"/>
                    <a:pt x="66" y="19"/>
                    <a:pt x="0" y="0"/>
                  </a:cubicBezTo>
                  <a:cubicBezTo>
                    <a:pt x="62" y="20"/>
                    <a:pt x="111" y="96"/>
                    <a:pt x="176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4870451" y="2152650"/>
              <a:ext cx="103188" cy="71438"/>
            </a:xfrm>
            <a:custGeom>
              <a:avLst/>
              <a:gdLst>
                <a:gd name="T0" fmla="*/ 10 w 125"/>
                <a:gd name="T1" fmla="*/ 74 h 86"/>
                <a:gd name="T2" fmla="*/ 125 w 125"/>
                <a:gd name="T3" fmla="*/ 36 h 86"/>
                <a:gd name="T4" fmla="*/ 0 w 125"/>
                <a:gd name="T5" fmla="*/ 47 h 86"/>
                <a:gd name="T6" fmla="*/ 10 w 125"/>
                <a:gd name="T7" fmla="*/ 7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86">
                  <a:moveTo>
                    <a:pt x="10" y="74"/>
                  </a:moveTo>
                  <a:cubicBezTo>
                    <a:pt x="48" y="73"/>
                    <a:pt x="114" y="86"/>
                    <a:pt x="125" y="36"/>
                  </a:cubicBezTo>
                  <a:cubicBezTo>
                    <a:pt x="76" y="0"/>
                    <a:pt x="46" y="20"/>
                    <a:pt x="0" y="47"/>
                  </a:cubicBezTo>
                  <a:cubicBezTo>
                    <a:pt x="11" y="47"/>
                    <a:pt x="8" y="63"/>
                    <a:pt x="10" y="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4657726" y="1844675"/>
              <a:ext cx="55563" cy="49213"/>
            </a:xfrm>
            <a:custGeom>
              <a:avLst/>
              <a:gdLst>
                <a:gd name="T0" fmla="*/ 43 w 67"/>
                <a:gd name="T1" fmla="*/ 0 h 60"/>
                <a:gd name="T2" fmla="*/ 0 w 67"/>
                <a:gd name="T3" fmla="*/ 60 h 60"/>
                <a:gd name="T4" fmla="*/ 43 w 67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0">
                  <a:moveTo>
                    <a:pt x="43" y="0"/>
                  </a:moveTo>
                  <a:cubicBezTo>
                    <a:pt x="19" y="12"/>
                    <a:pt x="21" y="46"/>
                    <a:pt x="0" y="60"/>
                  </a:cubicBezTo>
                  <a:cubicBezTo>
                    <a:pt x="28" y="56"/>
                    <a:pt x="67" y="27"/>
                    <a:pt x="4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779588" y="1792288"/>
              <a:ext cx="82550" cy="84138"/>
            </a:xfrm>
            <a:custGeom>
              <a:avLst/>
              <a:gdLst>
                <a:gd name="T0" fmla="*/ 98 w 98"/>
                <a:gd name="T1" fmla="*/ 82 h 102"/>
                <a:gd name="T2" fmla="*/ 0 w 98"/>
                <a:gd name="T3" fmla="*/ 0 h 102"/>
                <a:gd name="T4" fmla="*/ 98 w 98"/>
                <a:gd name="T5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02">
                  <a:moveTo>
                    <a:pt x="98" y="82"/>
                  </a:moveTo>
                  <a:cubicBezTo>
                    <a:pt x="54" y="68"/>
                    <a:pt x="55" y="0"/>
                    <a:pt x="0" y="0"/>
                  </a:cubicBezTo>
                  <a:cubicBezTo>
                    <a:pt x="12" y="47"/>
                    <a:pt x="51" y="102"/>
                    <a:pt x="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22241" y="1487008"/>
            <a:ext cx="3593081" cy="2357225"/>
            <a:chOff x="1141413" y="1524000"/>
            <a:chExt cx="3886200" cy="2549525"/>
          </a:xfrm>
          <a:solidFill>
            <a:schemeClr val="accent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2752726" y="3521075"/>
              <a:ext cx="177800" cy="147638"/>
            </a:xfrm>
            <a:custGeom>
              <a:avLst/>
              <a:gdLst>
                <a:gd name="T0" fmla="*/ 93 w 215"/>
                <a:gd name="T1" fmla="*/ 10 h 179"/>
                <a:gd name="T2" fmla="*/ 127 w 215"/>
                <a:gd name="T3" fmla="*/ 147 h 179"/>
                <a:gd name="T4" fmla="*/ 93 w 215"/>
                <a:gd name="T5" fmla="*/ 1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79">
                  <a:moveTo>
                    <a:pt x="93" y="10"/>
                  </a:moveTo>
                  <a:cubicBezTo>
                    <a:pt x="0" y="24"/>
                    <a:pt x="38" y="179"/>
                    <a:pt x="127" y="147"/>
                  </a:cubicBezTo>
                  <a:cubicBezTo>
                    <a:pt x="215" y="115"/>
                    <a:pt x="162" y="0"/>
                    <a:pt x="93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2222501" y="3422650"/>
              <a:ext cx="198438" cy="187325"/>
            </a:xfrm>
            <a:custGeom>
              <a:avLst/>
              <a:gdLst>
                <a:gd name="T0" fmla="*/ 19 w 240"/>
                <a:gd name="T1" fmla="*/ 154 h 226"/>
                <a:gd name="T2" fmla="*/ 165 w 240"/>
                <a:gd name="T3" fmla="*/ 0 h 226"/>
                <a:gd name="T4" fmla="*/ 19 w 240"/>
                <a:gd name="T5" fmla="*/ 1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26">
                  <a:moveTo>
                    <a:pt x="19" y="154"/>
                  </a:moveTo>
                  <a:cubicBezTo>
                    <a:pt x="122" y="226"/>
                    <a:pt x="240" y="130"/>
                    <a:pt x="165" y="0"/>
                  </a:cubicBezTo>
                  <a:cubicBezTo>
                    <a:pt x="114" y="21"/>
                    <a:pt x="0" y="75"/>
                    <a:pt x="19" y="1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/>
            <p:cNvSpPr>
              <a:spLocks/>
            </p:cNvSpPr>
            <p:nvPr/>
          </p:nvSpPr>
          <p:spPr bwMode="auto">
            <a:xfrm>
              <a:off x="3517901" y="3260725"/>
              <a:ext cx="52388" cy="28575"/>
            </a:xfrm>
            <a:custGeom>
              <a:avLst/>
              <a:gdLst>
                <a:gd name="T0" fmla="*/ 41 w 63"/>
                <a:gd name="T1" fmla="*/ 35 h 35"/>
                <a:gd name="T2" fmla="*/ 41 w 63"/>
                <a:gd name="T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" h="35">
                  <a:moveTo>
                    <a:pt x="41" y="35"/>
                  </a:moveTo>
                  <a:cubicBezTo>
                    <a:pt x="63" y="0"/>
                    <a:pt x="0" y="29"/>
                    <a:pt x="41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1944688" y="3359150"/>
              <a:ext cx="30163" cy="60325"/>
            </a:xfrm>
            <a:custGeom>
              <a:avLst/>
              <a:gdLst>
                <a:gd name="T0" fmla="*/ 30 w 38"/>
                <a:gd name="T1" fmla="*/ 38 h 74"/>
                <a:gd name="T2" fmla="*/ 36 w 38"/>
                <a:gd name="T3" fmla="*/ 31 h 74"/>
                <a:gd name="T4" fmla="*/ 30 w 38"/>
                <a:gd name="T5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4">
                  <a:moveTo>
                    <a:pt x="30" y="38"/>
                  </a:moveTo>
                  <a:cubicBezTo>
                    <a:pt x="33" y="35"/>
                    <a:pt x="38" y="39"/>
                    <a:pt x="36" y="31"/>
                  </a:cubicBezTo>
                  <a:cubicBezTo>
                    <a:pt x="29" y="0"/>
                    <a:pt x="0" y="74"/>
                    <a:pt x="30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4783138" y="2232025"/>
              <a:ext cx="39688" cy="36513"/>
            </a:xfrm>
            <a:custGeom>
              <a:avLst/>
              <a:gdLst>
                <a:gd name="T0" fmla="*/ 47 w 47"/>
                <a:gd name="T1" fmla="*/ 5 h 44"/>
                <a:gd name="T2" fmla="*/ 25 w 47"/>
                <a:gd name="T3" fmla="*/ 0 h 44"/>
                <a:gd name="T4" fmla="*/ 20 w 47"/>
                <a:gd name="T5" fmla="*/ 22 h 44"/>
                <a:gd name="T6" fmla="*/ 0 w 47"/>
                <a:gd name="T7" fmla="*/ 31 h 44"/>
                <a:gd name="T8" fmla="*/ 47 w 47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4">
                  <a:moveTo>
                    <a:pt x="47" y="5"/>
                  </a:moveTo>
                  <a:cubicBezTo>
                    <a:pt x="37" y="6"/>
                    <a:pt x="31" y="4"/>
                    <a:pt x="25" y="0"/>
                  </a:cubicBezTo>
                  <a:cubicBezTo>
                    <a:pt x="25" y="9"/>
                    <a:pt x="28" y="20"/>
                    <a:pt x="20" y="22"/>
                  </a:cubicBezTo>
                  <a:cubicBezTo>
                    <a:pt x="21" y="7"/>
                    <a:pt x="0" y="25"/>
                    <a:pt x="0" y="31"/>
                  </a:cubicBezTo>
                  <a:cubicBezTo>
                    <a:pt x="19" y="44"/>
                    <a:pt x="41" y="22"/>
                    <a:pt x="47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1443038" y="2371725"/>
              <a:ext cx="30163" cy="41275"/>
            </a:xfrm>
            <a:custGeom>
              <a:avLst/>
              <a:gdLst>
                <a:gd name="T0" fmla="*/ 0 w 37"/>
                <a:gd name="T1" fmla="*/ 27 h 50"/>
                <a:gd name="T2" fmla="*/ 0 w 37"/>
                <a:gd name="T3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50">
                  <a:moveTo>
                    <a:pt x="0" y="27"/>
                  </a:moveTo>
                  <a:cubicBezTo>
                    <a:pt x="37" y="50"/>
                    <a:pt x="24" y="0"/>
                    <a:pt x="0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1141413" y="2224088"/>
              <a:ext cx="87313" cy="60325"/>
            </a:xfrm>
            <a:custGeom>
              <a:avLst/>
              <a:gdLst>
                <a:gd name="T0" fmla="*/ 0 w 106"/>
                <a:gd name="T1" fmla="*/ 30 h 73"/>
                <a:gd name="T2" fmla="*/ 106 w 106"/>
                <a:gd name="T3" fmla="*/ 41 h 73"/>
                <a:gd name="T4" fmla="*/ 0 w 106"/>
                <a:gd name="T5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73">
                  <a:moveTo>
                    <a:pt x="0" y="30"/>
                  </a:moveTo>
                  <a:cubicBezTo>
                    <a:pt x="10" y="73"/>
                    <a:pt x="77" y="63"/>
                    <a:pt x="106" y="41"/>
                  </a:cubicBezTo>
                  <a:cubicBezTo>
                    <a:pt x="94" y="0"/>
                    <a:pt x="30" y="10"/>
                    <a:pt x="0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2"/>
            <p:cNvSpPr>
              <a:spLocks/>
            </p:cNvSpPr>
            <p:nvPr/>
          </p:nvSpPr>
          <p:spPr bwMode="auto">
            <a:xfrm>
              <a:off x="4548188" y="1912938"/>
              <a:ext cx="58738" cy="34925"/>
            </a:xfrm>
            <a:custGeom>
              <a:avLst/>
              <a:gdLst>
                <a:gd name="T0" fmla="*/ 34 w 71"/>
                <a:gd name="T1" fmla="*/ 43 h 43"/>
                <a:gd name="T2" fmla="*/ 44 w 71"/>
                <a:gd name="T3" fmla="*/ 0 h 43"/>
                <a:gd name="T4" fmla="*/ 34 w 7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43">
                  <a:moveTo>
                    <a:pt x="34" y="43"/>
                  </a:moveTo>
                  <a:cubicBezTo>
                    <a:pt x="19" y="17"/>
                    <a:pt x="71" y="15"/>
                    <a:pt x="44" y="0"/>
                  </a:cubicBezTo>
                  <a:cubicBezTo>
                    <a:pt x="36" y="7"/>
                    <a:pt x="0" y="43"/>
                    <a:pt x="34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3681413" y="1836738"/>
              <a:ext cx="63500" cy="44450"/>
            </a:xfrm>
            <a:custGeom>
              <a:avLst/>
              <a:gdLst>
                <a:gd name="T0" fmla="*/ 77 w 77"/>
                <a:gd name="T1" fmla="*/ 53 h 53"/>
                <a:gd name="T2" fmla="*/ 37 w 77"/>
                <a:gd name="T3" fmla="*/ 0 h 53"/>
                <a:gd name="T4" fmla="*/ 77 w 77"/>
                <a:gd name="T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53">
                  <a:moveTo>
                    <a:pt x="77" y="53"/>
                  </a:moveTo>
                  <a:cubicBezTo>
                    <a:pt x="68" y="30"/>
                    <a:pt x="63" y="3"/>
                    <a:pt x="37" y="0"/>
                  </a:cubicBezTo>
                  <a:cubicBezTo>
                    <a:pt x="0" y="28"/>
                    <a:pt x="59" y="44"/>
                    <a:pt x="77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4173538" y="1739900"/>
              <a:ext cx="60325" cy="92075"/>
            </a:xfrm>
            <a:custGeom>
              <a:avLst/>
              <a:gdLst>
                <a:gd name="T0" fmla="*/ 46 w 74"/>
                <a:gd name="T1" fmla="*/ 0 h 112"/>
                <a:gd name="T2" fmla="*/ 42 w 74"/>
                <a:gd name="T3" fmla="*/ 112 h 112"/>
                <a:gd name="T4" fmla="*/ 46 w 74"/>
                <a:gd name="T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12">
                  <a:moveTo>
                    <a:pt x="46" y="0"/>
                  </a:moveTo>
                  <a:cubicBezTo>
                    <a:pt x="0" y="10"/>
                    <a:pt x="33" y="79"/>
                    <a:pt x="42" y="112"/>
                  </a:cubicBezTo>
                  <a:cubicBezTo>
                    <a:pt x="30" y="78"/>
                    <a:pt x="74" y="43"/>
                    <a:pt x="4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3603626" y="1766888"/>
              <a:ext cx="100013" cy="114300"/>
            </a:xfrm>
            <a:custGeom>
              <a:avLst/>
              <a:gdLst>
                <a:gd name="T0" fmla="*/ 121 w 122"/>
                <a:gd name="T1" fmla="*/ 53 h 139"/>
                <a:gd name="T2" fmla="*/ 22 w 122"/>
                <a:gd name="T3" fmla="*/ 111 h 139"/>
                <a:gd name="T4" fmla="*/ 121 w 122"/>
                <a:gd name="T5" fmla="*/ 5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39">
                  <a:moveTo>
                    <a:pt x="121" y="53"/>
                  </a:moveTo>
                  <a:cubicBezTo>
                    <a:pt x="89" y="0"/>
                    <a:pt x="0" y="31"/>
                    <a:pt x="22" y="111"/>
                  </a:cubicBezTo>
                  <a:cubicBezTo>
                    <a:pt x="61" y="139"/>
                    <a:pt x="122" y="98"/>
                    <a:pt x="121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3854451" y="1658938"/>
              <a:ext cx="117475" cy="95250"/>
            </a:xfrm>
            <a:custGeom>
              <a:avLst/>
              <a:gdLst>
                <a:gd name="T0" fmla="*/ 62 w 142"/>
                <a:gd name="T1" fmla="*/ 110 h 115"/>
                <a:gd name="T2" fmla="*/ 137 w 142"/>
                <a:gd name="T3" fmla="*/ 12 h 115"/>
                <a:gd name="T4" fmla="*/ 108 w 142"/>
                <a:gd name="T5" fmla="*/ 1 h 115"/>
                <a:gd name="T6" fmla="*/ 7 w 142"/>
                <a:gd name="T7" fmla="*/ 115 h 115"/>
                <a:gd name="T8" fmla="*/ 62 w 142"/>
                <a:gd name="T9" fmla="*/ 11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15">
                  <a:moveTo>
                    <a:pt x="62" y="110"/>
                  </a:moveTo>
                  <a:cubicBezTo>
                    <a:pt x="68" y="62"/>
                    <a:pt x="142" y="70"/>
                    <a:pt x="137" y="12"/>
                  </a:cubicBezTo>
                  <a:cubicBezTo>
                    <a:pt x="118" y="19"/>
                    <a:pt x="121" y="0"/>
                    <a:pt x="108" y="1"/>
                  </a:cubicBezTo>
                  <a:cubicBezTo>
                    <a:pt x="102" y="63"/>
                    <a:pt x="0" y="43"/>
                    <a:pt x="7" y="115"/>
                  </a:cubicBezTo>
                  <a:cubicBezTo>
                    <a:pt x="25" y="113"/>
                    <a:pt x="43" y="112"/>
                    <a:pt x="62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3568701" y="1681163"/>
              <a:ext cx="46038" cy="92075"/>
            </a:xfrm>
            <a:custGeom>
              <a:avLst/>
              <a:gdLst>
                <a:gd name="T0" fmla="*/ 23 w 55"/>
                <a:gd name="T1" fmla="*/ 84 h 111"/>
                <a:gd name="T2" fmla="*/ 46 w 55"/>
                <a:gd name="T3" fmla="*/ 109 h 111"/>
                <a:gd name="T4" fmla="*/ 22 w 55"/>
                <a:gd name="T5" fmla="*/ 0 h 111"/>
                <a:gd name="T6" fmla="*/ 23 w 55"/>
                <a:gd name="T7" fmla="*/ 8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11">
                  <a:moveTo>
                    <a:pt x="23" y="84"/>
                  </a:moveTo>
                  <a:cubicBezTo>
                    <a:pt x="55" y="79"/>
                    <a:pt x="16" y="111"/>
                    <a:pt x="46" y="109"/>
                  </a:cubicBezTo>
                  <a:cubicBezTo>
                    <a:pt x="39" y="71"/>
                    <a:pt x="54" y="22"/>
                    <a:pt x="22" y="0"/>
                  </a:cubicBezTo>
                  <a:cubicBezTo>
                    <a:pt x="0" y="29"/>
                    <a:pt x="55" y="62"/>
                    <a:pt x="23" y="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3703638" y="3890963"/>
              <a:ext cx="34925" cy="42863"/>
            </a:xfrm>
            <a:custGeom>
              <a:avLst/>
              <a:gdLst>
                <a:gd name="T0" fmla="*/ 18 w 41"/>
                <a:gd name="T1" fmla="*/ 22 h 51"/>
                <a:gd name="T2" fmla="*/ 25 w 41"/>
                <a:gd name="T3" fmla="*/ 21 h 51"/>
                <a:gd name="T4" fmla="*/ 16 w 41"/>
                <a:gd name="T5" fmla="*/ 1 h 51"/>
                <a:gd name="T6" fmla="*/ 6 w 41"/>
                <a:gd name="T7" fmla="*/ 37 h 51"/>
                <a:gd name="T8" fmla="*/ 18 w 41"/>
                <a:gd name="T9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">
                  <a:moveTo>
                    <a:pt x="18" y="22"/>
                  </a:moveTo>
                  <a:cubicBezTo>
                    <a:pt x="19" y="26"/>
                    <a:pt x="24" y="29"/>
                    <a:pt x="25" y="21"/>
                  </a:cubicBezTo>
                  <a:cubicBezTo>
                    <a:pt x="4" y="25"/>
                    <a:pt x="41" y="0"/>
                    <a:pt x="16" y="1"/>
                  </a:cubicBezTo>
                  <a:cubicBezTo>
                    <a:pt x="14" y="15"/>
                    <a:pt x="3" y="20"/>
                    <a:pt x="6" y="37"/>
                  </a:cubicBezTo>
                  <a:cubicBezTo>
                    <a:pt x="34" y="51"/>
                    <a:pt x="0" y="30"/>
                    <a:pt x="18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19"/>
            <p:cNvSpPr>
              <a:spLocks/>
            </p:cNvSpPr>
            <p:nvPr/>
          </p:nvSpPr>
          <p:spPr bwMode="auto">
            <a:xfrm>
              <a:off x="4489451" y="3668713"/>
              <a:ext cx="44450" cy="87313"/>
            </a:xfrm>
            <a:custGeom>
              <a:avLst/>
              <a:gdLst>
                <a:gd name="T0" fmla="*/ 53 w 53"/>
                <a:gd name="T1" fmla="*/ 73 h 105"/>
                <a:gd name="T2" fmla="*/ 36 w 53"/>
                <a:gd name="T3" fmla="*/ 40 h 105"/>
                <a:gd name="T4" fmla="*/ 0 w 53"/>
                <a:gd name="T5" fmla="*/ 22 h 105"/>
                <a:gd name="T6" fmla="*/ 53 w 53"/>
                <a:gd name="T7" fmla="*/ 7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5">
                  <a:moveTo>
                    <a:pt x="53" y="73"/>
                  </a:moveTo>
                  <a:cubicBezTo>
                    <a:pt x="31" y="69"/>
                    <a:pt x="30" y="61"/>
                    <a:pt x="36" y="40"/>
                  </a:cubicBezTo>
                  <a:cubicBezTo>
                    <a:pt x="16" y="47"/>
                    <a:pt x="10" y="0"/>
                    <a:pt x="0" y="22"/>
                  </a:cubicBezTo>
                  <a:cubicBezTo>
                    <a:pt x="26" y="24"/>
                    <a:pt x="20" y="105"/>
                    <a:pt x="53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20"/>
            <p:cNvSpPr>
              <a:spLocks/>
            </p:cNvSpPr>
            <p:nvPr/>
          </p:nvSpPr>
          <p:spPr bwMode="auto">
            <a:xfrm>
              <a:off x="3773488" y="3743325"/>
              <a:ext cx="46038" cy="49213"/>
            </a:xfrm>
            <a:custGeom>
              <a:avLst/>
              <a:gdLst>
                <a:gd name="T0" fmla="*/ 51 w 57"/>
                <a:gd name="T1" fmla="*/ 23 h 59"/>
                <a:gd name="T2" fmla="*/ 34 w 57"/>
                <a:gd name="T3" fmla="*/ 59 h 59"/>
                <a:gd name="T4" fmla="*/ 51 w 57"/>
                <a:gd name="T5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59">
                  <a:moveTo>
                    <a:pt x="51" y="23"/>
                  </a:moveTo>
                  <a:cubicBezTo>
                    <a:pt x="29" y="0"/>
                    <a:pt x="0" y="55"/>
                    <a:pt x="34" y="59"/>
                  </a:cubicBezTo>
                  <a:cubicBezTo>
                    <a:pt x="34" y="43"/>
                    <a:pt x="57" y="44"/>
                    <a:pt x="51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4086226" y="1738313"/>
              <a:ext cx="3175" cy="7938"/>
            </a:xfrm>
            <a:custGeom>
              <a:avLst/>
              <a:gdLst>
                <a:gd name="T0" fmla="*/ 0 w 3"/>
                <a:gd name="T1" fmla="*/ 8 h 8"/>
                <a:gd name="T2" fmla="*/ 3 w 3"/>
                <a:gd name="T3" fmla="*/ 0 h 8"/>
                <a:gd name="T4" fmla="*/ 0 w 3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6"/>
                    <a:pt x="2" y="3"/>
                    <a:pt x="3" y="0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22"/>
            <p:cNvSpPr>
              <a:spLocks/>
            </p:cNvSpPr>
            <p:nvPr/>
          </p:nvSpPr>
          <p:spPr bwMode="auto">
            <a:xfrm>
              <a:off x="1363663" y="2311400"/>
              <a:ext cx="230188" cy="111125"/>
            </a:xfrm>
            <a:custGeom>
              <a:avLst/>
              <a:gdLst>
                <a:gd name="T0" fmla="*/ 268 w 279"/>
                <a:gd name="T1" fmla="*/ 133 h 133"/>
                <a:gd name="T2" fmla="*/ 279 w 279"/>
                <a:gd name="T3" fmla="*/ 104 h 133"/>
                <a:gd name="T4" fmla="*/ 39 w 279"/>
                <a:gd name="T5" fmla="*/ 0 h 133"/>
                <a:gd name="T6" fmla="*/ 94 w 279"/>
                <a:gd name="T7" fmla="*/ 58 h 133"/>
                <a:gd name="T8" fmla="*/ 0 w 279"/>
                <a:gd name="T9" fmla="*/ 32 h 133"/>
                <a:gd name="T10" fmla="*/ 210 w 279"/>
                <a:gd name="T11" fmla="*/ 110 h 133"/>
                <a:gd name="T12" fmla="*/ 268 w 279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33">
                  <a:moveTo>
                    <a:pt x="268" y="133"/>
                  </a:moveTo>
                  <a:cubicBezTo>
                    <a:pt x="254" y="108"/>
                    <a:pt x="268" y="119"/>
                    <a:pt x="279" y="104"/>
                  </a:cubicBezTo>
                  <a:cubicBezTo>
                    <a:pt x="190" y="81"/>
                    <a:pt x="120" y="34"/>
                    <a:pt x="39" y="0"/>
                  </a:cubicBezTo>
                  <a:cubicBezTo>
                    <a:pt x="49" y="28"/>
                    <a:pt x="108" y="27"/>
                    <a:pt x="94" y="58"/>
                  </a:cubicBezTo>
                  <a:cubicBezTo>
                    <a:pt x="59" y="54"/>
                    <a:pt x="40" y="30"/>
                    <a:pt x="0" y="32"/>
                  </a:cubicBezTo>
                  <a:cubicBezTo>
                    <a:pt x="28" y="124"/>
                    <a:pt x="157" y="31"/>
                    <a:pt x="210" y="110"/>
                  </a:cubicBezTo>
                  <a:cubicBezTo>
                    <a:pt x="238" y="107"/>
                    <a:pt x="253" y="120"/>
                    <a:pt x="268" y="1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23"/>
            <p:cNvSpPr>
              <a:spLocks noEditPoints="1"/>
            </p:cNvSpPr>
            <p:nvPr/>
          </p:nvSpPr>
          <p:spPr bwMode="auto">
            <a:xfrm>
              <a:off x="1303338" y="1524000"/>
              <a:ext cx="3544888" cy="2079625"/>
            </a:xfrm>
            <a:custGeom>
              <a:avLst/>
              <a:gdLst>
                <a:gd name="T0" fmla="*/ 4147 w 4289"/>
                <a:gd name="T1" fmla="*/ 1557 h 2516"/>
                <a:gd name="T2" fmla="*/ 4289 w 4289"/>
                <a:gd name="T3" fmla="*/ 1125 h 2516"/>
                <a:gd name="T4" fmla="*/ 3952 w 4289"/>
                <a:gd name="T5" fmla="*/ 953 h 2516"/>
                <a:gd name="T6" fmla="*/ 3589 w 4289"/>
                <a:gd name="T7" fmla="*/ 652 h 2516"/>
                <a:gd name="T8" fmla="*/ 3429 w 4289"/>
                <a:gd name="T9" fmla="*/ 437 h 2516"/>
                <a:gd name="T10" fmla="*/ 3433 w 4289"/>
                <a:gd name="T11" fmla="*/ 625 h 2516"/>
                <a:gd name="T12" fmla="*/ 2988 w 4289"/>
                <a:gd name="T13" fmla="*/ 498 h 2516"/>
                <a:gd name="T14" fmla="*/ 3036 w 4289"/>
                <a:gd name="T15" fmla="*/ 487 h 2516"/>
                <a:gd name="T16" fmla="*/ 2901 w 4289"/>
                <a:gd name="T17" fmla="*/ 765 h 2516"/>
                <a:gd name="T18" fmla="*/ 2708 w 4289"/>
                <a:gd name="T19" fmla="*/ 713 h 2516"/>
                <a:gd name="T20" fmla="*/ 2353 w 4289"/>
                <a:gd name="T21" fmla="*/ 878 h 2516"/>
                <a:gd name="T22" fmla="*/ 2301 w 4289"/>
                <a:gd name="T23" fmla="*/ 318 h 2516"/>
                <a:gd name="T24" fmla="*/ 1807 w 4289"/>
                <a:gd name="T25" fmla="*/ 336 h 2516"/>
                <a:gd name="T26" fmla="*/ 1752 w 4289"/>
                <a:gd name="T27" fmla="*/ 341 h 2516"/>
                <a:gd name="T28" fmla="*/ 1276 w 4289"/>
                <a:gd name="T29" fmla="*/ 399 h 2516"/>
                <a:gd name="T30" fmla="*/ 1201 w 4289"/>
                <a:gd name="T31" fmla="*/ 420 h 2516"/>
                <a:gd name="T32" fmla="*/ 1028 w 4289"/>
                <a:gd name="T33" fmla="*/ 443 h 2516"/>
                <a:gd name="T34" fmla="*/ 969 w 4289"/>
                <a:gd name="T35" fmla="*/ 476 h 2516"/>
                <a:gd name="T36" fmla="*/ 965 w 4289"/>
                <a:gd name="T37" fmla="*/ 658 h 2516"/>
                <a:gd name="T38" fmla="*/ 777 w 4289"/>
                <a:gd name="T39" fmla="*/ 592 h 2516"/>
                <a:gd name="T40" fmla="*/ 403 w 4289"/>
                <a:gd name="T41" fmla="*/ 773 h 2516"/>
                <a:gd name="T42" fmla="*/ 380 w 4289"/>
                <a:gd name="T43" fmla="*/ 1083 h 2516"/>
                <a:gd name="T44" fmla="*/ 352 w 4289"/>
                <a:gd name="T45" fmla="*/ 1127 h 2516"/>
                <a:gd name="T46" fmla="*/ 0 w 4289"/>
                <a:gd name="T47" fmla="*/ 1327 h 2516"/>
                <a:gd name="T48" fmla="*/ 334 w 4289"/>
                <a:gd name="T49" fmla="*/ 1617 h 2516"/>
                <a:gd name="T50" fmla="*/ 379 w 4289"/>
                <a:gd name="T51" fmla="*/ 1871 h 2516"/>
                <a:gd name="T52" fmla="*/ 564 w 4289"/>
                <a:gd name="T53" fmla="*/ 1987 h 2516"/>
                <a:gd name="T54" fmla="*/ 1355 w 4289"/>
                <a:gd name="T55" fmla="*/ 1934 h 2516"/>
                <a:gd name="T56" fmla="*/ 1180 w 4289"/>
                <a:gd name="T57" fmla="*/ 2076 h 2516"/>
                <a:gd name="T58" fmla="*/ 1314 w 4289"/>
                <a:gd name="T59" fmla="*/ 2168 h 2516"/>
                <a:gd name="T60" fmla="*/ 1808 w 4289"/>
                <a:gd name="T61" fmla="*/ 2227 h 2516"/>
                <a:gd name="T62" fmla="*/ 2030 w 4289"/>
                <a:gd name="T63" fmla="*/ 2060 h 2516"/>
                <a:gd name="T64" fmla="*/ 2290 w 4289"/>
                <a:gd name="T65" fmla="*/ 2155 h 2516"/>
                <a:gd name="T66" fmla="*/ 2403 w 4289"/>
                <a:gd name="T67" fmla="*/ 1872 h 2516"/>
                <a:gd name="T68" fmla="*/ 2850 w 4289"/>
                <a:gd name="T69" fmla="*/ 2019 h 2516"/>
                <a:gd name="T70" fmla="*/ 3156 w 4289"/>
                <a:gd name="T71" fmla="*/ 2081 h 2516"/>
                <a:gd name="T72" fmla="*/ 3091 w 4289"/>
                <a:gd name="T73" fmla="*/ 2367 h 2516"/>
                <a:gd name="T74" fmla="*/ 3623 w 4289"/>
                <a:gd name="T75" fmla="*/ 2003 h 2516"/>
                <a:gd name="T76" fmla="*/ 3674 w 4289"/>
                <a:gd name="T77" fmla="*/ 2103 h 2516"/>
                <a:gd name="T78" fmla="*/ 3898 w 4289"/>
                <a:gd name="T79" fmla="*/ 2110 h 2516"/>
                <a:gd name="T80" fmla="*/ 3964 w 4289"/>
                <a:gd name="T81" fmla="*/ 1692 h 2516"/>
                <a:gd name="T82" fmla="*/ 2611 w 4289"/>
                <a:gd name="T83" fmla="*/ 875 h 2516"/>
                <a:gd name="T84" fmla="*/ 2666 w 4289"/>
                <a:gd name="T85" fmla="*/ 1017 h 2516"/>
                <a:gd name="T86" fmla="*/ 2638 w 4289"/>
                <a:gd name="T87" fmla="*/ 866 h 2516"/>
                <a:gd name="T88" fmla="*/ 2506 w 4289"/>
                <a:gd name="T89" fmla="*/ 1025 h 2516"/>
                <a:gd name="T90" fmla="*/ 2714 w 4289"/>
                <a:gd name="T91" fmla="*/ 1913 h 2516"/>
                <a:gd name="T92" fmla="*/ 2402 w 4289"/>
                <a:gd name="T93" fmla="*/ 1704 h 2516"/>
                <a:gd name="T94" fmla="*/ 2804 w 4289"/>
                <a:gd name="T95" fmla="*/ 1898 h 2516"/>
                <a:gd name="T96" fmla="*/ 4047 w 4289"/>
                <a:gd name="T97" fmla="*/ 1077 h 2516"/>
                <a:gd name="T98" fmla="*/ 3951 w 4289"/>
                <a:gd name="T99" fmla="*/ 1016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89" h="2516">
                  <a:moveTo>
                    <a:pt x="4159" y="1604"/>
                  </a:moveTo>
                  <a:cubicBezTo>
                    <a:pt x="4137" y="1582"/>
                    <a:pt x="4093" y="1586"/>
                    <a:pt x="4084" y="1549"/>
                  </a:cubicBezTo>
                  <a:cubicBezTo>
                    <a:pt x="4093" y="1548"/>
                    <a:pt x="4089" y="1536"/>
                    <a:pt x="4096" y="1533"/>
                  </a:cubicBezTo>
                  <a:cubicBezTo>
                    <a:pt x="4123" y="1529"/>
                    <a:pt x="4132" y="1571"/>
                    <a:pt x="4147" y="1557"/>
                  </a:cubicBezTo>
                  <a:cubicBezTo>
                    <a:pt x="4141" y="1538"/>
                    <a:pt x="4076" y="1502"/>
                    <a:pt x="4045" y="1510"/>
                  </a:cubicBezTo>
                  <a:cubicBezTo>
                    <a:pt x="4057" y="1464"/>
                    <a:pt x="4027" y="1479"/>
                    <a:pt x="4018" y="1443"/>
                  </a:cubicBezTo>
                  <a:cubicBezTo>
                    <a:pt x="4034" y="1333"/>
                    <a:pt x="3988" y="1180"/>
                    <a:pt x="4162" y="1192"/>
                  </a:cubicBezTo>
                  <a:cubicBezTo>
                    <a:pt x="4193" y="1160"/>
                    <a:pt x="4275" y="1171"/>
                    <a:pt x="4289" y="1125"/>
                  </a:cubicBezTo>
                  <a:cubicBezTo>
                    <a:pt x="4240" y="1114"/>
                    <a:pt x="4240" y="1152"/>
                    <a:pt x="4177" y="1128"/>
                  </a:cubicBezTo>
                  <a:cubicBezTo>
                    <a:pt x="4183" y="1119"/>
                    <a:pt x="4185" y="1109"/>
                    <a:pt x="4181" y="1093"/>
                  </a:cubicBezTo>
                  <a:cubicBezTo>
                    <a:pt x="4090" y="1084"/>
                    <a:pt x="4072" y="983"/>
                    <a:pt x="4144" y="922"/>
                  </a:cubicBezTo>
                  <a:cubicBezTo>
                    <a:pt x="4078" y="933"/>
                    <a:pt x="4018" y="922"/>
                    <a:pt x="3952" y="953"/>
                  </a:cubicBezTo>
                  <a:cubicBezTo>
                    <a:pt x="3868" y="909"/>
                    <a:pt x="3810" y="832"/>
                    <a:pt x="3790" y="710"/>
                  </a:cubicBezTo>
                  <a:cubicBezTo>
                    <a:pt x="3746" y="737"/>
                    <a:pt x="3686" y="777"/>
                    <a:pt x="3689" y="678"/>
                  </a:cubicBezTo>
                  <a:cubicBezTo>
                    <a:pt x="3632" y="673"/>
                    <a:pt x="3648" y="658"/>
                    <a:pt x="3598" y="679"/>
                  </a:cubicBezTo>
                  <a:cubicBezTo>
                    <a:pt x="3580" y="672"/>
                    <a:pt x="3604" y="653"/>
                    <a:pt x="3589" y="652"/>
                  </a:cubicBezTo>
                  <a:cubicBezTo>
                    <a:pt x="3564" y="651"/>
                    <a:pt x="3542" y="631"/>
                    <a:pt x="3522" y="609"/>
                  </a:cubicBezTo>
                  <a:cubicBezTo>
                    <a:pt x="3517" y="604"/>
                    <a:pt x="3524" y="588"/>
                    <a:pt x="3519" y="582"/>
                  </a:cubicBezTo>
                  <a:cubicBezTo>
                    <a:pt x="3489" y="543"/>
                    <a:pt x="3441" y="521"/>
                    <a:pt x="3426" y="479"/>
                  </a:cubicBezTo>
                  <a:cubicBezTo>
                    <a:pt x="3422" y="468"/>
                    <a:pt x="3431" y="447"/>
                    <a:pt x="3429" y="437"/>
                  </a:cubicBezTo>
                  <a:cubicBezTo>
                    <a:pt x="3420" y="386"/>
                    <a:pt x="3378" y="334"/>
                    <a:pt x="3386" y="273"/>
                  </a:cubicBezTo>
                  <a:cubicBezTo>
                    <a:pt x="3375" y="263"/>
                    <a:pt x="3364" y="278"/>
                    <a:pt x="3368" y="268"/>
                  </a:cubicBezTo>
                  <a:cubicBezTo>
                    <a:pt x="3329" y="361"/>
                    <a:pt x="3424" y="450"/>
                    <a:pt x="3383" y="546"/>
                  </a:cubicBezTo>
                  <a:cubicBezTo>
                    <a:pt x="3419" y="563"/>
                    <a:pt x="3428" y="582"/>
                    <a:pt x="3433" y="625"/>
                  </a:cubicBezTo>
                  <a:cubicBezTo>
                    <a:pt x="3393" y="597"/>
                    <a:pt x="3232" y="665"/>
                    <a:pt x="3161" y="636"/>
                  </a:cubicBezTo>
                  <a:cubicBezTo>
                    <a:pt x="3142" y="670"/>
                    <a:pt x="3059" y="689"/>
                    <a:pt x="3031" y="662"/>
                  </a:cubicBezTo>
                  <a:cubicBezTo>
                    <a:pt x="3036" y="629"/>
                    <a:pt x="3061" y="614"/>
                    <a:pt x="3058" y="576"/>
                  </a:cubicBezTo>
                  <a:cubicBezTo>
                    <a:pt x="3031" y="555"/>
                    <a:pt x="2989" y="551"/>
                    <a:pt x="2988" y="498"/>
                  </a:cubicBezTo>
                  <a:cubicBezTo>
                    <a:pt x="2996" y="492"/>
                    <a:pt x="3006" y="487"/>
                    <a:pt x="3022" y="488"/>
                  </a:cubicBezTo>
                  <a:cubicBezTo>
                    <a:pt x="3052" y="522"/>
                    <a:pt x="3094" y="541"/>
                    <a:pt x="3115" y="584"/>
                  </a:cubicBezTo>
                  <a:cubicBezTo>
                    <a:pt x="3138" y="585"/>
                    <a:pt x="3088" y="554"/>
                    <a:pt x="3095" y="523"/>
                  </a:cubicBezTo>
                  <a:cubicBezTo>
                    <a:pt x="3064" y="525"/>
                    <a:pt x="3074" y="476"/>
                    <a:pt x="3036" y="487"/>
                  </a:cubicBezTo>
                  <a:cubicBezTo>
                    <a:pt x="3019" y="455"/>
                    <a:pt x="2990" y="374"/>
                    <a:pt x="2946" y="349"/>
                  </a:cubicBezTo>
                  <a:cubicBezTo>
                    <a:pt x="2966" y="449"/>
                    <a:pt x="2979" y="563"/>
                    <a:pt x="2948" y="670"/>
                  </a:cubicBezTo>
                  <a:cubicBezTo>
                    <a:pt x="2959" y="672"/>
                    <a:pt x="2983" y="658"/>
                    <a:pt x="2983" y="673"/>
                  </a:cubicBezTo>
                  <a:cubicBezTo>
                    <a:pt x="2975" y="702"/>
                    <a:pt x="2940" y="746"/>
                    <a:pt x="2901" y="765"/>
                  </a:cubicBezTo>
                  <a:cubicBezTo>
                    <a:pt x="2885" y="772"/>
                    <a:pt x="2891" y="771"/>
                    <a:pt x="2875" y="788"/>
                  </a:cubicBezTo>
                  <a:cubicBezTo>
                    <a:pt x="2855" y="809"/>
                    <a:pt x="2818" y="851"/>
                    <a:pt x="2798" y="858"/>
                  </a:cubicBezTo>
                  <a:cubicBezTo>
                    <a:pt x="2784" y="863"/>
                    <a:pt x="2727" y="854"/>
                    <a:pt x="2743" y="863"/>
                  </a:cubicBezTo>
                  <a:cubicBezTo>
                    <a:pt x="2689" y="832"/>
                    <a:pt x="2730" y="763"/>
                    <a:pt x="2708" y="713"/>
                  </a:cubicBezTo>
                  <a:cubicBezTo>
                    <a:pt x="2680" y="652"/>
                    <a:pt x="2616" y="693"/>
                    <a:pt x="2554" y="706"/>
                  </a:cubicBezTo>
                  <a:cubicBezTo>
                    <a:pt x="2487" y="673"/>
                    <a:pt x="2461" y="592"/>
                    <a:pt x="2387" y="568"/>
                  </a:cubicBezTo>
                  <a:cubicBezTo>
                    <a:pt x="2385" y="700"/>
                    <a:pt x="2602" y="705"/>
                    <a:pt x="2605" y="806"/>
                  </a:cubicBezTo>
                  <a:cubicBezTo>
                    <a:pt x="2478" y="670"/>
                    <a:pt x="2478" y="917"/>
                    <a:pt x="2353" y="878"/>
                  </a:cubicBezTo>
                  <a:cubicBezTo>
                    <a:pt x="2333" y="852"/>
                    <a:pt x="2311" y="827"/>
                    <a:pt x="2303" y="785"/>
                  </a:cubicBezTo>
                  <a:cubicBezTo>
                    <a:pt x="2327" y="726"/>
                    <a:pt x="2333" y="687"/>
                    <a:pt x="2309" y="624"/>
                  </a:cubicBezTo>
                  <a:cubicBezTo>
                    <a:pt x="2240" y="595"/>
                    <a:pt x="2112" y="577"/>
                    <a:pt x="2171" y="490"/>
                  </a:cubicBezTo>
                  <a:cubicBezTo>
                    <a:pt x="2259" y="510"/>
                    <a:pt x="2343" y="424"/>
                    <a:pt x="2301" y="318"/>
                  </a:cubicBezTo>
                  <a:cubicBezTo>
                    <a:pt x="2283" y="293"/>
                    <a:pt x="2233" y="307"/>
                    <a:pt x="2233" y="261"/>
                  </a:cubicBezTo>
                  <a:cubicBezTo>
                    <a:pt x="2208" y="253"/>
                    <a:pt x="2231" y="285"/>
                    <a:pt x="2214" y="284"/>
                  </a:cubicBezTo>
                  <a:cubicBezTo>
                    <a:pt x="2102" y="259"/>
                    <a:pt x="2111" y="366"/>
                    <a:pt x="2066" y="416"/>
                  </a:cubicBezTo>
                  <a:cubicBezTo>
                    <a:pt x="1959" y="412"/>
                    <a:pt x="1850" y="456"/>
                    <a:pt x="1807" y="336"/>
                  </a:cubicBezTo>
                  <a:cubicBezTo>
                    <a:pt x="1815" y="235"/>
                    <a:pt x="1858" y="97"/>
                    <a:pt x="1818" y="0"/>
                  </a:cubicBezTo>
                  <a:cubicBezTo>
                    <a:pt x="1798" y="15"/>
                    <a:pt x="1773" y="53"/>
                    <a:pt x="1790" y="79"/>
                  </a:cubicBezTo>
                  <a:cubicBezTo>
                    <a:pt x="1780" y="77"/>
                    <a:pt x="1778" y="72"/>
                    <a:pt x="1770" y="81"/>
                  </a:cubicBezTo>
                  <a:cubicBezTo>
                    <a:pt x="1767" y="165"/>
                    <a:pt x="1827" y="264"/>
                    <a:pt x="1752" y="341"/>
                  </a:cubicBezTo>
                  <a:cubicBezTo>
                    <a:pt x="1662" y="368"/>
                    <a:pt x="1582" y="281"/>
                    <a:pt x="1498" y="315"/>
                  </a:cubicBezTo>
                  <a:cubicBezTo>
                    <a:pt x="1421" y="347"/>
                    <a:pt x="1466" y="460"/>
                    <a:pt x="1374" y="480"/>
                  </a:cubicBezTo>
                  <a:cubicBezTo>
                    <a:pt x="1339" y="488"/>
                    <a:pt x="1294" y="480"/>
                    <a:pt x="1271" y="420"/>
                  </a:cubicBezTo>
                  <a:cubicBezTo>
                    <a:pt x="1284" y="415"/>
                    <a:pt x="1299" y="403"/>
                    <a:pt x="1276" y="399"/>
                  </a:cubicBezTo>
                  <a:cubicBezTo>
                    <a:pt x="1276" y="407"/>
                    <a:pt x="1275" y="415"/>
                    <a:pt x="1263" y="414"/>
                  </a:cubicBezTo>
                  <a:cubicBezTo>
                    <a:pt x="1260" y="388"/>
                    <a:pt x="1251" y="393"/>
                    <a:pt x="1267" y="379"/>
                  </a:cubicBezTo>
                  <a:cubicBezTo>
                    <a:pt x="1231" y="401"/>
                    <a:pt x="1242" y="327"/>
                    <a:pt x="1223" y="355"/>
                  </a:cubicBezTo>
                  <a:cubicBezTo>
                    <a:pt x="1226" y="347"/>
                    <a:pt x="1174" y="407"/>
                    <a:pt x="1201" y="420"/>
                  </a:cubicBezTo>
                  <a:cubicBezTo>
                    <a:pt x="1206" y="437"/>
                    <a:pt x="1274" y="444"/>
                    <a:pt x="1271" y="497"/>
                  </a:cubicBezTo>
                  <a:cubicBezTo>
                    <a:pt x="1204" y="519"/>
                    <a:pt x="1180" y="531"/>
                    <a:pt x="1114" y="539"/>
                  </a:cubicBezTo>
                  <a:cubicBezTo>
                    <a:pt x="1118" y="577"/>
                    <a:pt x="1090" y="545"/>
                    <a:pt x="1096" y="569"/>
                  </a:cubicBezTo>
                  <a:cubicBezTo>
                    <a:pt x="1064" y="529"/>
                    <a:pt x="1019" y="469"/>
                    <a:pt x="1028" y="443"/>
                  </a:cubicBezTo>
                  <a:cubicBezTo>
                    <a:pt x="913" y="422"/>
                    <a:pt x="959" y="255"/>
                    <a:pt x="842" y="237"/>
                  </a:cubicBezTo>
                  <a:cubicBezTo>
                    <a:pt x="763" y="296"/>
                    <a:pt x="859" y="340"/>
                    <a:pt x="882" y="372"/>
                  </a:cubicBezTo>
                  <a:cubicBezTo>
                    <a:pt x="897" y="348"/>
                    <a:pt x="925" y="402"/>
                    <a:pt x="907" y="419"/>
                  </a:cubicBezTo>
                  <a:cubicBezTo>
                    <a:pt x="934" y="428"/>
                    <a:pt x="996" y="451"/>
                    <a:pt x="969" y="476"/>
                  </a:cubicBezTo>
                  <a:cubicBezTo>
                    <a:pt x="982" y="476"/>
                    <a:pt x="983" y="467"/>
                    <a:pt x="996" y="467"/>
                  </a:cubicBezTo>
                  <a:cubicBezTo>
                    <a:pt x="1024" y="528"/>
                    <a:pt x="1073" y="573"/>
                    <a:pt x="1092" y="604"/>
                  </a:cubicBezTo>
                  <a:cubicBezTo>
                    <a:pt x="1064" y="673"/>
                    <a:pt x="1041" y="734"/>
                    <a:pt x="967" y="686"/>
                  </a:cubicBezTo>
                  <a:cubicBezTo>
                    <a:pt x="979" y="690"/>
                    <a:pt x="975" y="652"/>
                    <a:pt x="965" y="658"/>
                  </a:cubicBezTo>
                  <a:cubicBezTo>
                    <a:pt x="952" y="680"/>
                    <a:pt x="937" y="641"/>
                    <a:pt x="921" y="641"/>
                  </a:cubicBezTo>
                  <a:cubicBezTo>
                    <a:pt x="921" y="649"/>
                    <a:pt x="924" y="661"/>
                    <a:pt x="916" y="663"/>
                  </a:cubicBezTo>
                  <a:cubicBezTo>
                    <a:pt x="907" y="628"/>
                    <a:pt x="838" y="631"/>
                    <a:pt x="854" y="591"/>
                  </a:cubicBezTo>
                  <a:cubicBezTo>
                    <a:pt x="816" y="616"/>
                    <a:pt x="809" y="579"/>
                    <a:pt x="777" y="592"/>
                  </a:cubicBezTo>
                  <a:cubicBezTo>
                    <a:pt x="693" y="624"/>
                    <a:pt x="778" y="714"/>
                    <a:pt x="826" y="748"/>
                  </a:cubicBezTo>
                  <a:cubicBezTo>
                    <a:pt x="888" y="749"/>
                    <a:pt x="931" y="745"/>
                    <a:pt x="1008" y="752"/>
                  </a:cubicBezTo>
                  <a:cubicBezTo>
                    <a:pt x="871" y="891"/>
                    <a:pt x="622" y="849"/>
                    <a:pt x="498" y="743"/>
                  </a:cubicBezTo>
                  <a:cubicBezTo>
                    <a:pt x="463" y="750"/>
                    <a:pt x="447" y="750"/>
                    <a:pt x="403" y="773"/>
                  </a:cubicBezTo>
                  <a:cubicBezTo>
                    <a:pt x="376" y="778"/>
                    <a:pt x="350" y="755"/>
                    <a:pt x="333" y="772"/>
                  </a:cubicBezTo>
                  <a:cubicBezTo>
                    <a:pt x="341" y="803"/>
                    <a:pt x="363" y="818"/>
                    <a:pt x="400" y="815"/>
                  </a:cubicBezTo>
                  <a:cubicBezTo>
                    <a:pt x="414" y="857"/>
                    <a:pt x="452" y="870"/>
                    <a:pt x="477" y="899"/>
                  </a:cubicBezTo>
                  <a:cubicBezTo>
                    <a:pt x="473" y="951"/>
                    <a:pt x="448" y="1088"/>
                    <a:pt x="380" y="1083"/>
                  </a:cubicBezTo>
                  <a:cubicBezTo>
                    <a:pt x="386" y="1083"/>
                    <a:pt x="392" y="1085"/>
                    <a:pt x="391" y="1095"/>
                  </a:cubicBezTo>
                  <a:cubicBezTo>
                    <a:pt x="356" y="1082"/>
                    <a:pt x="303" y="1107"/>
                    <a:pt x="283" y="1063"/>
                  </a:cubicBezTo>
                  <a:cubicBezTo>
                    <a:pt x="255" y="1071"/>
                    <a:pt x="220" y="1048"/>
                    <a:pt x="206" y="1063"/>
                  </a:cubicBezTo>
                  <a:cubicBezTo>
                    <a:pt x="250" y="1102"/>
                    <a:pt x="316" y="1073"/>
                    <a:pt x="352" y="1127"/>
                  </a:cubicBezTo>
                  <a:cubicBezTo>
                    <a:pt x="357" y="1170"/>
                    <a:pt x="312" y="1174"/>
                    <a:pt x="309" y="1193"/>
                  </a:cubicBezTo>
                  <a:cubicBezTo>
                    <a:pt x="321" y="1230"/>
                    <a:pt x="322" y="1254"/>
                    <a:pt x="303" y="1278"/>
                  </a:cubicBezTo>
                  <a:cubicBezTo>
                    <a:pt x="265" y="1242"/>
                    <a:pt x="177" y="1265"/>
                    <a:pt x="138" y="1230"/>
                  </a:cubicBezTo>
                  <a:cubicBezTo>
                    <a:pt x="88" y="1259"/>
                    <a:pt x="21" y="1274"/>
                    <a:pt x="0" y="1327"/>
                  </a:cubicBezTo>
                  <a:cubicBezTo>
                    <a:pt x="54" y="1389"/>
                    <a:pt x="167" y="1334"/>
                    <a:pt x="199" y="1287"/>
                  </a:cubicBezTo>
                  <a:cubicBezTo>
                    <a:pt x="274" y="1309"/>
                    <a:pt x="342" y="1357"/>
                    <a:pt x="333" y="1457"/>
                  </a:cubicBezTo>
                  <a:cubicBezTo>
                    <a:pt x="315" y="1476"/>
                    <a:pt x="275" y="1494"/>
                    <a:pt x="268" y="1504"/>
                  </a:cubicBezTo>
                  <a:cubicBezTo>
                    <a:pt x="293" y="1538"/>
                    <a:pt x="325" y="1564"/>
                    <a:pt x="334" y="1617"/>
                  </a:cubicBezTo>
                  <a:cubicBezTo>
                    <a:pt x="313" y="1648"/>
                    <a:pt x="271" y="1666"/>
                    <a:pt x="295" y="1718"/>
                  </a:cubicBezTo>
                  <a:cubicBezTo>
                    <a:pt x="323" y="1730"/>
                    <a:pt x="330" y="1736"/>
                    <a:pt x="365" y="1726"/>
                  </a:cubicBezTo>
                  <a:cubicBezTo>
                    <a:pt x="385" y="1750"/>
                    <a:pt x="405" y="1776"/>
                    <a:pt x="415" y="1812"/>
                  </a:cubicBezTo>
                  <a:cubicBezTo>
                    <a:pt x="406" y="1834"/>
                    <a:pt x="374" y="1837"/>
                    <a:pt x="379" y="1871"/>
                  </a:cubicBezTo>
                  <a:cubicBezTo>
                    <a:pt x="433" y="1893"/>
                    <a:pt x="465" y="1877"/>
                    <a:pt x="517" y="1858"/>
                  </a:cubicBezTo>
                  <a:cubicBezTo>
                    <a:pt x="532" y="1869"/>
                    <a:pt x="551" y="1874"/>
                    <a:pt x="556" y="1897"/>
                  </a:cubicBezTo>
                  <a:cubicBezTo>
                    <a:pt x="536" y="1921"/>
                    <a:pt x="517" y="1946"/>
                    <a:pt x="507" y="1978"/>
                  </a:cubicBezTo>
                  <a:cubicBezTo>
                    <a:pt x="523" y="1984"/>
                    <a:pt x="537" y="1993"/>
                    <a:pt x="564" y="1987"/>
                  </a:cubicBezTo>
                  <a:cubicBezTo>
                    <a:pt x="640" y="1907"/>
                    <a:pt x="729" y="2012"/>
                    <a:pt x="786" y="2050"/>
                  </a:cubicBezTo>
                  <a:cubicBezTo>
                    <a:pt x="790" y="2131"/>
                    <a:pt x="784" y="2190"/>
                    <a:pt x="875" y="2174"/>
                  </a:cubicBezTo>
                  <a:cubicBezTo>
                    <a:pt x="973" y="2132"/>
                    <a:pt x="968" y="2005"/>
                    <a:pt x="1087" y="1980"/>
                  </a:cubicBezTo>
                  <a:cubicBezTo>
                    <a:pt x="1125" y="1906"/>
                    <a:pt x="1309" y="1801"/>
                    <a:pt x="1355" y="1934"/>
                  </a:cubicBezTo>
                  <a:cubicBezTo>
                    <a:pt x="1377" y="1941"/>
                    <a:pt x="1413" y="1936"/>
                    <a:pt x="1419" y="1942"/>
                  </a:cubicBezTo>
                  <a:cubicBezTo>
                    <a:pt x="1405" y="1989"/>
                    <a:pt x="1334" y="1987"/>
                    <a:pt x="1307" y="2022"/>
                  </a:cubicBezTo>
                  <a:cubicBezTo>
                    <a:pt x="1234" y="2040"/>
                    <a:pt x="1184" y="1953"/>
                    <a:pt x="1131" y="1997"/>
                  </a:cubicBezTo>
                  <a:cubicBezTo>
                    <a:pt x="1159" y="2006"/>
                    <a:pt x="1194" y="2040"/>
                    <a:pt x="1180" y="2076"/>
                  </a:cubicBezTo>
                  <a:cubicBezTo>
                    <a:pt x="1062" y="2028"/>
                    <a:pt x="1023" y="2239"/>
                    <a:pt x="1171" y="2210"/>
                  </a:cubicBezTo>
                  <a:cubicBezTo>
                    <a:pt x="1194" y="2188"/>
                    <a:pt x="1194" y="2148"/>
                    <a:pt x="1219" y="2128"/>
                  </a:cubicBezTo>
                  <a:cubicBezTo>
                    <a:pt x="1239" y="2161"/>
                    <a:pt x="1289" y="2157"/>
                    <a:pt x="1309" y="2190"/>
                  </a:cubicBezTo>
                  <a:cubicBezTo>
                    <a:pt x="1323" y="2178"/>
                    <a:pt x="1299" y="2174"/>
                    <a:pt x="1314" y="2168"/>
                  </a:cubicBezTo>
                  <a:cubicBezTo>
                    <a:pt x="1396" y="2130"/>
                    <a:pt x="1483" y="2200"/>
                    <a:pt x="1561" y="2194"/>
                  </a:cubicBezTo>
                  <a:cubicBezTo>
                    <a:pt x="1668" y="2187"/>
                    <a:pt x="1612" y="2053"/>
                    <a:pt x="1711" y="2013"/>
                  </a:cubicBezTo>
                  <a:cubicBezTo>
                    <a:pt x="1745" y="2043"/>
                    <a:pt x="1745" y="2033"/>
                    <a:pt x="1773" y="2077"/>
                  </a:cubicBezTo>
                  <a:cubicBezTo>
                    <a:pt x="1764" y="2119"/>
                    <a:pt x="1758" y="2214"/>
                    <a:pt x="1808" y="2227"/>
                  </a:cubicBezTo>
                  <a:cubicBezTo>
                    <a:pt x="1883" y="2205"/>
                    <a:pt x="1792" y="2103"/>
                    <a:pt x="1822" y="2072"/>
                  </a:cubicBezTo>
                  <a:cubicBezTo>
                    <a:pt x="1880" y="2103"/>
                    <a:pt x="1939" y="2097"/>
                    <a:pt x="1975" y="2142"/>
                  </a:cubicBezTo>
                  <a:cubicBezTo>
                    <a:pt x="2017" y="2196"/>
                    <a:pt x="1967" y="2294"/>
                    <a:pt x="2022" y="2347"/>
                  </a:cubicBezTo>
                  <a:cubicBezTo>
                    <a:pt x="2246" y="2325"/>
                    <a:pt x="1881" y="2149"/>
                    <a:pt x="2030" y="2060"/>
                  </a:cubicBezTo>
                  <a:cubicBezTo>
                    <a:pt x="2038" y="2074"/>
                    <a:pt x="2058" y="2072"/>
                    <a:pt x="2061" y="2092"/>
                  </a:cubicBezTo>
                  <a:cubicBezTo>
                    <a:pt x="2093" y="2087"/>
                    <a:pt x="2111" y="2076"/>
                    <a:pt x="2143" y="2071"/>
                  </a:cubicBezTo>
                  <a:cubicBezTo>
                    <a:pt x="2190" y="2024"/>
                    <a:pt x="2116" y="1959"/>
                    <a:pt x="2143" y="1924"/>
                  </a:cubicBezTo>
                  <a:cubicBezTo>
                    <a:pt x="2238" y="1952"/>
                    <a:pt x="2190" y="2172"/>
                    <a:pt x="2290" y="2155"/>
                  </a:cubicBezTo>
                  <a:cubicBezTo>
                    <a:pt x="2329" y="2148"/>
                    <a:pt x="2339" y="2101"/>
                    <a:pt x="2324" y="2068"/>
                  </a:cubicBezTo>
                  <a:cubicBezTo>
                    <a:pt x="2306" y="2029"/>
                    <a:pt x="2250" y="2034"/>
                    <a:pt x="2228" y="2014"/>
                  </a:cubicBezTo>
                  <a:cubicBezTo>
                    <a:pt x="2200" y="1989"/>
                    <a:pt x="2194" y="1943"/>
                    <a:pt x="2170" y="1914"/>
                  </a:cubicBezTo>
                  <a:cubicBezTo>
                    <a:pt x="2218" y="1849"/>
                    <a:pt x="2304" y="1863"/>
                    <a:pt x="2403" y="1872"/>
                  </a:cubicBezTo>
                  <a:cubicBezTo>
                    <a:pt x="2439" y="1917"/>
                    <a:pt x="2432" y="2010"/>
                    <a:pt x="2505" y="1988"/>
                  </a:cubicBezTo>
                  <a:cubicBezTo>
                    <a:pt x="2544" y="1977"/>
                    <a:pt x="2531" y="1925"/>
                    <a:pt x="2559" y="1892"/>
                  </a:cubicBezTo>
                  <a:cubicBezTo>
                    <a:pt x="2645" y="1925"/>
                    <a:pt x="2677" y="2022"/>
                    <a:pt x="2762" y="2055"/>
                  </a:cubicBezTo>
                  <a:cubicBezTo>
                    <a:pt x="2796" y="2040"/>
                    <a:pt x="2803" y="2008"/>
                    <a:pt x="2850" y="2019"/>
                  </a:cubicBezTo>
                  <a:cubicBezTo>
                    <a:pt x="2864" y="2040"/>
                    <a:pt x="2874" y="2067"/>
                    <a:pt x="2897" y="2077"/>
                  </a:cubicBezTo>
                  <a:cubicBezTo>
                    <a:pt x="2971" y="2062"/>
                    <a:pt x="2992" y="1968"/>
                    <a:pt x="2944" y="1906"/>
                  </a:cubicBezTo>
                  <a:cubicBezTo>
                    <a:pt x="2990" y="1881"/>
                    <a:pt x="3007" y="1944"/>
                    <a:pt x="3034" y="1967"/>
                  </a:cubicBezTo>
                  <a:cubicBezTo>
                    <a:pt x="3103" y="1971"/>
                    <a:pt x="3141" y="2012"/>
                    <a:pt x="3156" y="2081"/>
                  </a:cubicBezTo>
                  <a:cubicBezTo>
                    <a:pt x="3112" y="2209"/>
                    <a:pt x="3116" y="2347"/>
                    <a:pt x="3050" y="2447"/>
                  </a:cubicBezTo>
                  <a:cubicBezTo>
                    <a:pt x="3055" y="2490"/>
                    <a:pt x="3044" y="2487"/>
                    <a:pt x="3057" y="2516"/>
                  </a:cubicBezTo>
                  <a:cubicBezTo>
                    <a:pt x="3113" y="2515"/>
                    <a:pt x="3103" y="2444"/>
                    <a:pt x="3076" y="2424"/>
                  </a:cubicBezTo>
                  <a:cubicBezTo>
                    <a:pt x="3095" y="2412"/>
                    <a:pt x="3113" y="2357"/>
                    <a:pt x="3091" y="2367"/>
                  </a:cubicBezTo>
                  <a:cubicBezTo>
                    <a:pt x="3131" y="2238"/>
                    <a:pt x="3192" y="2111"/>
                    <a:pt x="3196" y="1987"/>
                  </a:cubicBezTo>
                  <a:cubicBezTo>
                    <a:pt x="3352" y="1948"/>
                    <a:pt x="3362" y="2111"/>
                    <a:pt x="3380" y="2242"/>
                  </a:cubicBezTo>
                  <a:cubicBezTo>
                    <a:pt x="3390" y="2193"/>
                    <a:pt x="3379" y="2155"/>
                    <a:pt x="3367" y="2097"/>
                  </a:cubicBezTo>
                  <a:cubicBezTo>
                    <a:pt x="3418" y="2034"/>
                    <a:pt x="3524" y="1964"/>
                    <a:pt x="3623" y="2003"/>
                  </a:cubicBezTo>
                  <a:cubicBezTo>
                    <a:pt x="3632" y="2049"/>
                    <a:pt x="3654" y="2131"/>
                    <a:pt x="3688" y="2172"/>
                  </a:cubicBezTo>
                  <a:cubicBezTo>
                    <a:pt x="3689" y="2166"/>
                    <a:pt x="3687" y="2158"/>
                    <a:pt x="3693" y="2157"/>
                  </a:cubicBezTo>
                  <a:cubicBezTo>
                    <a:pt x="3696" y="2170"/>
                    <a:pt x="3687" y="2173"/>
                    <a:pt x="3689" y="2185"/>
                  </a:cubicBezTo>
                  <a:cubicBezTo>
                    <a:pt x="3729" y="2170"/>
                    <a:pt x="3681" y="2124"/>
                    <a:pt x="3674" y="2103"/>
                  </a:cubicBezTo>
                  <a:cubicBezTo>
                    <a:pt x="3664" y="2070"/>
                    <a:pt x="3673" y="2042"/>
                    <a:pt x="3660" y="2021"/>
                  </a:cubicBezTo>
                  <a:cubicBezTo>
                    <a:pt x="3676" y="2002"/>
                    <a:pt x="3689" y="1981"/>
                    <a:pt x="3711" y="1967"/>
                  </a:cubicBezTo>
                  <a:cubicBezTo>
                    <a:pt x="3766" y="1982"/>
                    <a:pt x="3783" y="2044"/>
                    <a:pt x="3857" y="2037"/>
                  </a:cubicBezTo>
                  <a:cubicBezTo>
                    <a:pt x="3862" y="2072"/>
                    <a:pt x="3869" y="2105"/>
                    <a:pt x="3898" y="2110"/>
                  </a:cubicBezTo>
                  <a:cubicBezTo>
                    <a:pt x="3875" y="2054"/>
                    <a:pt x="3858" y="1989"/>
                    <a:pt x="3815" y="1958"/>
                  </a:cubicBezTo>
                  <a:cubicBezTo>
                    <a:pt x="3819" y="1987"/>
                    <a:pt x="3798" y="1995"/>
                    <a:pt x="3784" y="2009"/>
                  </a:cubicBezTo>
                  <a:cubicBezTo>
                    <a:pt x="3758" y="1978"/>
                    <a:pt x="3751" y="1933"/>
                    <a:pt x="3752" y="1886"/>
                  </a:cubicBezTo>
                  <a:cubicBezTo>
                    <a:pt x="3828" y="1826"/>
                    <a:pt x="3868" y="1735"/>
                    <a:pt x="3964" y="1692"/>
                  </a:cubicBezTo>
                  <a:cubicBezTo>
                    <a:pt x="3979" y="1659"/>
                    <a:pt x="3966" y="1625"/>
                    <a:pt x="3969" y="1594"/>
                  </a:cubicBezTo>
                  <a:cubicBezTo>
                    <a:pt x="4044" y="1547"/>
                    <a:pt x="4112" y="1644"/>
                    <a:pt x="4159" y="1604"/>
                  </a:cubicBezTo>
                  <a:close/>
                  <a:moveTo>
                    <a:pt x="2607" y="834"/>
                  </a:moveTo>
                  <a:cubicBezTo>
                    <a:pt x="2633" y="836"/>
                    <a:pt x="2620" y="865"/>
                    <a:pt x="2611" y="875"/>
                  </a:cubicBezTo>
                  <a:cubicBezTo>
                    <a:pt x="2598" y="876"/>
                    <a:pt x="2617" y="851"/>
                    <a:pt x="2607" y="834"/>
                  </a:cubicBezTo>
                  <a:close/>
                  <a:moveTo>
                    <a:pt x="2638" y="866"/>
                  </a:moveTo>
                  <a:cubicBezTo>
                    <a:pt x="2656" y="880"/>
                    <a:pt x="2631" y="892"/>
                    <a:pt x="2613" y="896"/>
                  </a:cubicBezTo>
                  <a:cubicBezTo>
                    <a:pt x="2637" y="944"/>
                    <a:pt x="2635" y="976"/>
                    <a:pt x="2666" y="1017"/>
                  </a:cubicBezTo>
                  <a:cubicBezTo>
                    <a:pt x="2731" y="979"/>
                    <a:pt x="2660" y="916"/>
                    <a:pt x="2702" y="881"/>
                  </a:cubicBezTo>
                  <a:cubicBezTo>
                    <a:pt x="2752" y="883"/>
                    <a:pt x="2719" y="921"/>
                    <a:pt x="2761" y="910"/>
                  </a:cubicBezTo>
                  <a:cubicBezTo>
                    <a:pt x="2747" y="1030"/>
                    <a:pt x="2642" y="1100"/>
                    <a:pt x="2522" y="1044"/>
                  </a:cubicBezTo>
                  <a:cubicBezTo>
                    <a:pt x="2566" y="989"/>
                    <a:pt x="2585" y="913"/>
                    <a:pt x="2638" y="866"/>
                  </a:cubicBezTo>
                  <a:close/>
                  <a:moveTo>
                    <a:pt x="2588" y="903"/>
                  </a:moveTo>
                  <a:cubicBezTo>
                    <a:pt x="2592" y="896"/>
                    <a:pt x="2596" y="889"/>
                    <a:pt x="2598" y="884"/>
                  </a:cubicBezTo>
                  <a:cubicBezTo>
                    <a:pt x="2595" y="891"/>
                    <a:pt x="2592" y="897"/>
                    <a:pt x="2588" y="903"/>
                  </a:cubicBezTo>
                  <a:cubicBezTo>
                    <a:pt x="2568" y="938"/>
                    <a:pt x="2529" y="986"/>
                    <a:pt x="2506" y="1025"/>
                  </a:cubicBezTo>
                  <a:cubicBezTo>
                    <a:pt x="2472" y="997"/>
                    <a:pt x="2422" y="988"/>
                    <a:pt x="2420" y="921"/>
                  </a:cubicBezTo>
                  <a:cubicBezTo>
                    <a:pt x="2478" y="899"/>
                    <a:pt x="2553" y="955"/>
                    <a:pt x="2588" y="903"/>
                  </a:cubicBezTo>
                  <a:close/>
                  <a:moveTo>
                    <a:pt x="2804" y="1898"/>
                  </a:moveTo>
                  <a:cubicBezTo>
                    <a:pt x="2775" y="1923"/>
                    <a:pt x="2758" y="1897"/>
                    <a:pt x="2714" y="1913"/>
                  </a:cubicBezTo>
                  <a:cubicBezTo>
                    <a:pt x="2707" y="1863"/>
                    <a:pt x="2637" y="1843"/>
                    <a:pt x="2627" y="1879"/>
                  </a:cubicBezTo>
                  <a:cubicBezTo>
                    <a:pt x="2559" y="1904"/>
                    <a:pt x="2456" y="1816"/>
                    <a:pt x="2362" y="1799"/>
                  </a:cubicBezTo>
                  <a:cubicBezTo>
                    <a:pt x="2364" y="1778"/>
                    <a:pt x="2401" y="1785"/>
                    <a:pt x="2408" y="1767"/>
                  </a:cubicBezTo>
                  <a:cubicBezTo>
                    <a:pt x="2405" y="1732"/>
                    <a:pt x="2398" y="1733"/>
                    <a:pt x="2402" y="1704"/>
                  </a:cubicBezTo>
                  <a:cubicBezTo>
                    <a:pt x="2443" y="1679"/>
                    <a:pt x="2465" y="1677"/>
                    <a:pt x="2517" y="1666"/>
                  </a:cubicBezTo>
                  <a:cubicBezTo>
                    <a:pt x="2561" y="1705"/>
                    <a:pt x="2637" y="1707"/>
                    <a:pt x="2678" y="1749"/>
                  </a:cubicBezTo>
                  <a:cubicBezTo>
                    <a:pt x="2681" y="1820"/>
                    <a:pt x="2739" y="1824"/>
                    <a:pt x="2785" y="1844"/>
                  </a:cubicBezTo>
                  <a:cubicBezTo>
                    <a:pt x="2787" y="1866"/>
                    <a:pt x="2807" y="1868"/>
                    <a:pt x="2804" y="1898"/>
                  </a:cubicBezTo>
                  <a:close/>
                  <a:moveTo>
                    <a:pt x="3951" y="1016"/>
                  </a:moveTo>
                  <a:cubicBezTo>
                    <a:pt x="3966" y="973"/>
                    <a:pt x="4039" y="970"/>
                    <a:pt x="4043" y="1029"/>
                  </a:cubicBezTo>
                  <a:cubicBezTo>
                    <a:pt x="4047" y="1039"/>
                    <a:pt x="4051" y="1025"/>
                    <a:pt x="4063" y="1027"/>
                  </a:cubicBezTo>
                  <a:cubicBezTo>
                    <a:pt x="4067" y="1051"/>
                    <a:pt x="4062" y="1069"/>
                    <a:pt x="4047" y="1077"/>
                  </a:cubicBezTo>
                  <a:cubicBezTo>
                    <a:pt x="4079" y="1101"/>
                    <a:pt x="4160" y="1065"/>
                    <a:pt x="4163" y="1122"/>
                  </a:cubicBezTo>
                  <a:cubicBezTo>
                    <a:pt x="4146" y="1153"/>
                    <a:pt x="4079" y="1209"/>
                    <a:pt x="4049" y="1168"/>
                  </a:cubicBezTo>
                  <a:cubicBezTo>
                    <a:pt x="4022" y="1179"/>
                    <a:pt x="4028" y="1181"/>
                    <a:pt x="4001" y="1186"/>
                  </a:cubicBezTo>
                  <a:cubicBezTo>
                    <a:pt x="3974" y="1132"/>
                    <a:pt x="3973" y="1060"/>
                    <a:pt x="3951" y="10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24"/>
            <p:cNvSpPr>
              <a:spLocks/>
            </p:cNvSpPr>
            <p:nvPr/>
          </p:nvSpPr>
          <p:spPr bwMode="auto">
            <a:xfrm>
              <a:off x="3260726" y="3513138"/>
              <a:ext cx="111125" cy="141288"/>
            </a:xfrm>
            <a:custGeom>
              <a:avLst/>
              <a:gdLst>
                <a:gd name="T0" fmla="*/ 127 w 135"/>
                <a:gd name="T1" fmla="*/ 17 h 172"/>
                <a:gd name="T2" fmla="*/ 97 w 135"/>
                <a:gd name="T3" fmla="*/ 62 h 172"/>
                <a:gd name="T4" fmla="*/ 70 w 135"/>
                <a:gd name="T5" fmla="*/ 78 h 172"/>
                <a:gd name="T6" fmla="*/ 15 w 135"/>
                <a:gd name="T7" fmla="*/ 160 h 172"/>
                <a:gd name="T8" fmla="*/ 37 w 135"/>
                <a:gd name="T9" fmla="*/ 172 h 172"/>
                <a:gd name="T10" fmla="*/ 90 w 135"/>
                <a:gd name="T11" fmla="*/ 139 h 172"/>
                <a:gd name="T12" fmla="*/ 127 w 135"/>
                <a:gd name="T13" fmla="*/ 1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72">
                  <a:moveTo>
                    <a:pt x="127" y="17"/>
                  </a:moveTo>
                  <a:cubicBezTo>
                    <a:pt x="116" y="31"/>
                    <a:pt x="112" y="51"/>
                    <a:pt x="97" y="62"/>
                  </a:cubicBezTo>
                  <a:cubicBezTo>
                    <a:pt x="122" y="0"/>
                    <a:pt x="97" y="52"/>
                    <a:pt x="70" y="78"/>
                  </a:cubicBezTo>
                  <a:cubicBezTo>
                    <a:pt x="52" y="96"/>
                    <a:pt x="0" y="120"/>
                    <a:pt x="15" y="160"/>
                  </a:cubicBezTo>
                  <a:cubicBezTo>
                    <a:pt x="25" y="161"/>
                    <a:pt x="28" y="170"/>
                    <a:pt x="37" y="172"/>
                  </a:cubicBezTo>
                  <a:cubicBezTo>
                    <a:pt x="51" y="158"/>
                    <a:pt x="74" y="152"/>
                    <a:pt x="90" y="139"/>
                  </a:cubicBezTo>
                  <a:cubicBezTo>
                    <a:pt x="71" y="77"/>
                    <a:pt x="135" y="49"/>
                    <a:pt x="127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4360863" y="3335338"/>
              <a:ext cx="76200" cy="109538"/>
            </a:xfrm>
            <a:custGeom>
              <a:avLst/>
              <a:gdLst>
                <a:gd name="T0" fmla="*/ 10 w 92"/>
                <a:gd name="T1" fmla="*/ 0 h 132"/>
                <a:gd name="T2" fmla="*/ 0 w 92"/>
                <a:gd name="T3" fmla="*/ 4 h 132"/>
                <a:gd name="T4" fmla="*/ 92 w 92"/>
                <a:gd name="T5" fmla="*/ 132 h 132"/>
                <a:gd name="T6" fmla="*/ 10 w 9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32">
                  <a:moveTo>
                    <a:pt x="10" y="0"/>
                  </a:moveTo>
                  <a:cubicBezTo>
                    <a:pt x="29" y="13"/>
                    <a:pt x="10" y="11"/>
                    <a:pt x="0" y="4"/>
                  </a:cubicBezTo>
                  <a:cubicBezTo>
                    <a:pt x="58" y="49"/>
                    <a:pt x="6" y="106"/>
                    <a:pt x="92" y="132"/>
                  </a:cubicBezTo>
                  <a:cubicBezTo>
                    <a:pt x="87" y="66"/>
                    <a:pt x="38" y="12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26"/>
            <p:cNvSpPr>
              <a:spLocks/>
            </p:cNvSpPr>
            <p:nvPr/>
          </p:nvSpPr>
          <p:spPr bwMode="auto">
            <a:xfrm>
              <a:off x="4864101" y="3078163"/>
              <a:ext cx="71438" cy="66675"/>
            </a:xfrm>
            <a:custGeom>
              <a:avLst/>
              <a:gdLst>
                <a:gd name="T0" fmla="*/ 44 w 87"/>
                <a:gd name="T1" fmla="*/ 0 h 81"/>
                <a:gd name="T2" fmla="*/ 0 w 87"/>
                <a:gd name="T3" fmla="*/ 53 h 81"/>
                <a:gd name="T4" fmla="*/ 72 w 87"/>
                <a:gd name="T5" fmla="*/ 81 h 81"/>
                <a:gd name="T6" fmla="*/ 44 w 87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81">
                  <a:moveTo>
                    <a:pt x="44" y="0"/>
                  </a:moveTo>
                  <a:cubicBezTo>
                    <a:pt x="39" y="28"/>
                    <a:pt x="14" y="51"/>
                    <a:pt x="0" y="53"/>
                  </a:cubicBezTo>
                  <a:cubicBezTo>
                    <a:pt x="13" y="75"/>
                    <a:pt x="43" y="77"/>
                    <a:pt x="72" y="81"/>
                  </a:cubicBezTo>
                  <a:cubicBezTo>
                    <a:pt x="49" y="57"/>
                    <a:pt x="87" y="3"/>
                    <a:pt x="4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27"/>
            <p:cNvSpPr>
              <a:spLocks/>
            </p:cNvSpPr>
            <p:nvPr/>
          </p:nvSpPr>
          <p:spPr bwMode="auto">
            <a:xfrm>
              <a:off x="4743451" y="3000375"/>
              <a:ext cx="68263" cy="41275"/>
            </a:xfrm>
            <a:custGeom>
              <a:avLst/>
              <a:gdLst>
                <a:gd name="T0" fmla="*/ 70 w 81"/>
                <a:gd name="T1" fmla="*/ 21 h 49"/>
                <a:gd name="T2" fmla="*/ 14 w 81"/>
                <a:gd name="T3" fmla="*/ 12 h 49"/>
                <a:gd name="T4" fmla="*/ 51 w 81"/>
                <a:gd name="T5" fmla="*/ 37 h 49"/>
                <a:gd name="T6" fmla="*/ 45 w 81"/>
                <a:gd name="T7" fmla="*/ 44 h 49"/>
                <a:gd name="T8" fmla="*/ 79 w 81"/>
                <a:gd name="T9" fmla="*/ 34 h 49"/>
                <a:gd name="T10" fmla="*/ 70 w 81"/>
                <a:gd name="T11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9">
                  <a:moveTo>
                    <a:pt x="70" y="21"/>
                  </a:moveTo>
                  <a:cubicBezTo>
                    <a:pt x="49" y="27"/>
                    <a:pt x="0" y="0"/>
                    <a:pt x="14" y="12"/>
                  </a:cubicBezTo>
                  <a:cubicBezTo>
                    <a:pt x="30" y="24"/>
                    <a:pt x="41" y="36"/>
                    <a:pt x="51" y="37"/>
                  </a:cubicBezTo>
                  <a:cubicBezTo>
                    <a:pt x="47" y="38"/>
                    <a:pt x="43" y="39"/>
                    <a:pt x="45" y="44"/>
                  </a:cubicBezTo>
                  <a:cubicBezTo>
                    <a:pt x="54" y="40"/>
                    <a:pt x="81" y="49"/>
                    <a:pt x="79" y="34"/>
                  </a:cubicBezTo>
                  <a:cubicBezTo>
                    <a:pt x="73" y="33"/>
                    <a:pt x="70" y="29"/>
                    <a:pt x="7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28"/>
            <p:cNvSpPr>
              <a:spLocks/>
            </p:cNvSpPr>
            <p:nvPr/>
          </p:nvSpPr>
          <p:spPr bwMode="auto">
            <a:xfrm>
              <a:off x="4692651" y="2906713"/>
              <a:ext cx="177800" cy="98425"/>
            </a:xfrm>
            <a:custGeom>
              <a:avLst/>
              <a:gdLst>
                <a:gd name="T0" fmla="*/ 163 w 215"/>
                <a:gd name="T1" fmla="*/ 0 h 119"/>
                <a:gd name="T2" fmla="*/ 7 w 215"/>
                <a:gd name="T3" fmla="*/ 56 h 119"/>
                <a:gd name="T4" fmla="*/ 54 w 215"/>
                <a:gd name="T5" fmla="*/ 107 h 119"/>
                <a:gd name="T6" fmla="*/ 59 w 215"/>
                <a:gd name="T7" fmla="*/ 86 h 119"/>
                <a:gd name="T8" fmla="*/ 167 w 215"/>
                <a:gd name="T9" fmla="*/ 118 h 119"/>
                <a:gd name="T10" fmla="*/ 113 w 215"/>
                <a:gd name="T11" fmla="*/ 67 h 119"/>
                <a:gd name="T12" fmla="*/ 202 w 215"/>
                <a:gd name="T13" fmla="*/ 45 h 119"/>
                <a:gd name="T14" fmla="*/ 163 w 215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19">
                  <a:moveTo>
                    <a:pt x="163" y="0"/>
                  </a:moveTo>
                  <a:cubicBezTo>
                    <a:pt x="134" y="51"/>
                    <a:pt x="76" y="88"/>
                    <a:pt x="7" y="56"/>
                  </a:cubicBezTo>
                  <a:cubicBezTo>
                    <a:pt x="0" y="96"/>
                    <a:pt x="46" y="112"/>
                    <a:pt x="54" y="107"/>
                  </a:cubicBezTo>
                  <a:cubicBezTo>
                    <a:pt x="37" y="108"/>
                    <a:pt x="50" y="85"/>
                    <a:pt x="59" y="86"/>
                  </a:cubicBezTo>
                  <a:cubicBezTo>
                    <a:pt x="97" y="94"/>
                    <a:pt x="121" y="119"/>
                    <a:pt x="167" y="118"/>
                  </a:cubicBezTo>
                  <a:cubicBezTo>
                    <a:pt x="164" y="83"/>
                    <a:pt x="121" y="96"/>
                    <a:pt x="113" y="67"/>
                  </a:cubicBezTo>
                  <a:cubicBezTo>
                    <a:pt x="125" y="37"/>
                    <a:pt x="171" y="26"/>
                    <a:pt x="202" y="45"/>
                  </a:cubicBezTo>
                  <a:cubicBezTo>
                    <a:pt x="215" y="15"/>
                    <a:pt x="191" y="1"/>
                    <a:pt x="16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29"/>
            <p:cNvSpPr>
              <a:spLocks/>
            </p:cNvSpPr>
            <p:nvPr/>
          </p:nvSpPr>
          <p:spPr bwMode="auto">
            <a:xfrm>
              <a:off x="4783138" y="2800350"/>
              <a:ext cx="87313" cy="25400"/>
            </a:xfrm>
            <a:custGeom>
              <a:avLst/>
              <a:gdLst>
                <a:gd name="T0" fmla="*/ 0 w 105"/>
                <a:gd name="T1" fmla="*/ 22 h 32"/>
                <a:gd name="T2" fmla="*/ 105 w 105"/>
                <a:gd name="T3" fmla="*/ 26 h 32"/>
                <a:gd name="T4" fmla="*/ 0 w 105"/>
                <a:gd name="T5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32">
                  <a:moveTo>
                    <a:pt x="0" y="22"/>
                  </a:moveTo>
                  <a:cubicBezTo>
                    <a:pt x="39" y="32"/>
                    <a:pt x="73" y="30"/>
                    <a:pt x="105" y="26"/>
                  </a:cubicBezTo>
                  <a:cubicBezTo>
                    <a:pt x="67" y="2"/>
                    <a:pt x="22" y="0"/>
                    <a:pt x="0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30"/>
            <p:cNvSpPr>
              <a:spLocks/>
            </p:cNvSpPr>
            <p:nvPr/>
          </p:nvSpPr>
          <p:spPr bwMode="auto">
            <a:xfrm>
              <a:off x="4811713" y="2108200"/>
              <a:ext cx="107950" cy="73025"/>
            </a:xfrm>
            <a:custGeom>
              <a:avLst/>
              <a:gdLst>
                <a:gd name="T0" fmla="*/ 70 w 132"/>
                <a:gd name="T1" fmla="*/ 87 h 87"/>
                <a:gd name="T2" fmla="*/ 132 w 132"/>
                <a:gd name="T3" fmla="*/ 5 h 87"/>
                <a:gd name="T4" fmla="*/ 0 w 132"/>
                <a:gd name="T5" fmla="*/ 87 h 87"/>
                <a:gd name="T6" fmla="*/ 70 w 132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87">
                  <a:moveTo>
                    <a:pt x="70" y="87"/>
                  </a:moveTo>
                  <a:cubicBezTo>
                    <a:pt x="74" y="46"/>
                    <a:pt x="119" y="39"/>
                    <a:pt x="132" y="5"/>
                  </a:cubicBezTo>
                  <a:cubicBezTo>
                    <a:pt x="79" y="0"/>
                    <a:pt x="19" y="42"/>
                    <a:pt x="0" y="87"/>
                  </a:cubicBezTo>
                  <a:cubicBezTo>
                    <a:pt x="25" y="79"/>
                    <a:pt x="44" y="79"/>
                    <a:pt x="70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31"/>
            <p:cNvSpPr>
              <a:spLocks/>
            </p:cNvSpPr>
            <p:nvPr/>
          </p:nvSpPr>
          <p:spPr bwMode="auto">
            <a:xfrm>
              <a:off x="1311276" y="2254250"/>
              <a:ext cx="77788" cy="58738"/>
            </a:xfrm>
            <a:custGeom>
              <a:avLst/>
              <a:gdLst>
                <a:gd name="T0" fmla="*/ 95 w 95"/>
                <a:gd name="T1" fmla="*/ 64 h 72"/>
                <a:gd name="T2" fmla="*/ 48 w 95"/>
                <a:gd name="T3" fmla="*/ 13 h 72"/>
                <a:gd name="T4" fmla="*/ 0 w 95"/>
                <a:gd name="T5" fmla="*/ 17 h 72"/>
                <a:gd name="T6" fmla="*/ 95 w 95"/>
                <a:gd name="T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72">
                  <a:moveTo>
                    <a:pt x="95" y="64"/>
                  </a:moveTo>
                  <a:cubicBezTo>
                    <a:pt x="70" y="59"/>
                    <a:pt x="45" y="53"/>
                    <a:pt x="48" y="13"/>
                  </a:cubicBezTo>
                  <a:cubicBezTo>
                    <a:pt x="27" y="17"/>
                    <a:pt x="14" y="0"/>
                    <a:pt x="0" y="17"/>
                  </a:cubicBezTo>
                  <a:cubicBezTo>
                    <a:pt x="9" y="54"/>
                    <a:pt x="69" y="72"/>
                    <a:pt x="95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32"/>
            <p:cNvSpPr>
              <a:spLocks/>
            </p:cNvSpPr>
            <p:nvPr/>
          </p:nvSpPr>
          <p:spPr bwMode="auto">
            <a:xfrm>
              <a:off x="3587751" y="1920875"/>
              <a:ext cx="109538" cy="106363"/>
            </a:xfrm>
            <a:custGeom>
              <a:avLst/>
              <a:gdLst>
                <a:gd name="T0" fmla="*/ 0 w 131"/>
                <a:gd name="T1" fmla="*/ 95 h 129"/>
                <a:gd name="T2" fmla="*/ 16 w 131"/>
                <a:gd name="T3" fmla="*/ 114 h 129"/>
                <a:gd name="T4" fmla="*/ 80 w 131"/>
                <a:gd name="T5" fmla="*/ 129 h 129"/>
                <a:gd name="T6" fmla="*/ 124 w 131"/>
                <a:gd name="T7" fmla="*/ 83 h 129"/>
                <a:gd name="T8" fmla="*/ 131 w 131"/>
                <a:gd name="T9" fmla="*/ 83 h 129"/>
                <a:gd name="T10" fmla="*/ 96 w 131"/>
                <a:gd name="T11" fmla="*/ 2 h 129"/>
                <a:gd name="T12" fmla="*/ 75 w 131"/>
                <a:gd name="T13" fmla="*/ 4 h 129"/>
                <a:gd name="T14" fmla="*/ 42 w 131"/>
                <a:gd name="T15" fmla="*/ 21 h 129"/>
                <a:gd name="T16" fmla="*/ 47 w 131"/>
                <a:gd name="T17" fmla="*/ 0 h 129"/>
                <a:gd name="T18" fmla="*/ 33 w 131"/>
                <a:gd name="T19" fmla="*/ 1 h 129"/>
                <a:gd name="T20" fmla="*/ 0 w 131"/>
                <a:gd name="T21" fmla="*/ 9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29">
                  <a:moveTo>
                    <a:pt x="0" y="95"/>
                  </a:moveTo>
                  <a:cubicBezTo>
                    <a:pt x="10" y="96"/>
                    <a:pt x="9" y="109"/>
                    <a:pt x="16" y="114"/>
                  </a:cubicBezTo>
                  <a:cubicBezTo>
                    <a:pt x="46" y="108"/>
                    <a:pt x="70" y="110"/>
                    <a:pt x="80" y="129"/>
                  </a:cubicBezTo>
                  <a:cubicBezTo>
                    <a:pt x="78" y="100"/>
                    <a:pt x="113" y="102"/>
                    <a:pt x="124" y="83"/>
                  </a:cubicBezTo>
                  <a:cubicBezTo>
                    <a:pt x="125" y="87"/>
                    <a:pt x="131" y="91"/>
                    <a:pt x="131" y="83"/>
                  </a:cubicBezTo>
                  <a:cubicBezTo>
                    <a:pt x="121" y="57"/>
                    <a:pt x="113" y="28"/>
                    <a:pt x="96" y="2"/>
                  </a:cubicBezTo>
                  <a:cubicBezTo>
                    <a:pt x="95" y="13"/>
                    <a:pt x="81" y="8"/>
                    <a:pt x="75" y="4"/>
                  </a:cubicBezTo>
                  <a:cubicBezTo>
                    <a:pt x="81" y="20"/>
                    <a:pt x="45" y="33"/>
                    <a:pt x="42" y="21"/>
                  </a:cubicBezTo>
                  <a:cubicBezTo>
                    <a:pt x="37" y="12"/>
                    <a:pt x="67" y="2"/>
                    <a:pt x="47" y="0"/>
                  </a:cubicBezTo>
                  <a:cubicBezTo>
                    <a:pt x="46" y="8"/>
                    <a:pt x="40" y="5"/>
                    <a:pt x="33" y="1"/>
                  </a:cubicBezTo>
                  <a:cubicBezTo>
                    <a:pt x="38" y="43"/>
                    <a:pt x="12" y="43"/>
                    <a:pt x="0" y="9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33"/>
            <p:cNvSpPr>
              <a:spLocks/>
            </p:cNvSpPr>
            <p:nvPr/>
          </p:nvSpPr>
          <p:spPr bwMode="auto">
            <a:xfrm>
              <a:off x="4616451" y="1874838"/>
              <a:ext cx="42863" cy="39688"/>
            </a:xfrm>
            <a:custGeom>
              <a:avLst/>
              <a:gdLst>
                <a:gd name="T0" fmla="*/ 10 w 51"/>
                <a:gd name="T1" fmla="*/ 49 h 49"/>
                <a:gd name="T2" fmla="*/ 51 w 51"/>
                <a:gd name="T3" fmla="*/ 38 h 49"/>
                <a:gd name="T4" fmla="*/ 48 w 51"/>
                <a:gd name="T5" fmla="*/ 3 h 49"/>
                <a:gd name="T6" fmla="*/ 7 w 51"/>
                <a:gd name="T7" fmla="*/ 14 h 49"/>
                <a:gd name="T8" fmla="*/ 10 w 51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9">
                  <a:moveTo>
                    <a:pt x="10" y="49"/>
                  </a:moveTo>
                  <a:cubicBezTo>
                    <a:pt x="15" y="42"/>
                    <a:pt x="27" y="42"/>
                    <a:pt x="51" y="38"/>
                  </a:cubicBezTo>
                  <a:cubicBezTo>
                    <a:pt x="44" y="17"/>
                    <a:pt x="45" y="25"/>
                    <a:pt x="48" y="3"/>
                  </a:cubicBezTo>
                  <a:cubicBezTo>
                    <a:pt x="26" y="0"/>
                    <a:pt x="28" y="17"/>
                    <a:pt x="7" y="14"/>
                  </a:cubicBezTo>
                  <a:cubicBezTo>
                    <a:pt x="7" y="34"/>
                    <a:pt x="0" y="41"/>
                    <a:pt x="10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34"/>
            <p:cNvSpPr>
              <a:spLocks/>
            </p:cNvSpPr>
            <p:nvPr/>
          </p:nvSpPr>
          <p:spPr bwMode="auto">
            <a:xfrm>
              <a:off x="3295651" y="1773238"/>
              <a:ext cx="230188" cy="142875"/>
            </a:xfrm>
            <a:custGeom>
              <a:avLst/>
              <a:gdLst>
                <a:gd name="T0" fmla="*/ 156 w 280"/>
                <a:gd name="T1" fmla="*/ 167 h 174"/>
                <a:gd name="T2" fmla="*/ 157 w 280"/>
                <a:gd name="T3" fmla="*/ 174 h 174"/>
                <a:gd name="T4" fmla="*/ 258 w 280"/>
                <a:gd name="T5" fmla="*/ 59 h 174"/>
                <a:gd name="T6" fmla="*/ 73 w 280"/>
                <a:gd name="T7" fmla="*/ 21 h 174"/>
                <a:gd name="T8" fmla="*/ 8 w 280"/>
                <a:gd name="T9" fmla="*/ 76 h 174"/>
                <a:gd name="T10" fmla="*/ 156 w 280"/>
                <a:gd name="T11" fmla="*/ 16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74">
                  <a:moveTo>
                    <a:pt x="156" y="167"/>
                  </a:moveTo>
                  <a:cubicBezTo>
                    <a:pt x="153" y="167"/>
                    <a:pt x="149" y="173"/>
                    <a:pt x="157" y="174"/>
                  </a:cubicBezTo>
                  <a:cubicBezTo>
                    <a:pt x="181" y="156"/>
                    <a:pt x="280" y="123"/>
                    <a:pt x="258" y="59"/>
                  </a:cubicBezTo>
                  <a:cubicBezTo>
                    <a:pt x="238" y="0"/>
                    <a:pt x="116" y="43"/>
                    <a:pt x="73" y="21"/>
                  </a:cubicBezTo>
                  <a:cubicBezTo>
                    <a:pt x="98" y="52"/>
                    <a:pt x="0" y="37"/>
                    <a:pt x="8" y="76"/>
                  </a:cubicBezTo>
                  <a:cubicBezTo>
                    <a:pt x="98" y="64"/>
                    <a:pt x="111" y="145"/>
                    <a:pt x="156" y="1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35"/>
            <p:cNvSpPr>
              <a:spLocks/>
            </p:cNvSpPr>
            <p:nvPr/>
          </p:nvSpPr>
          <p:spPr bwMode="auto">
            <a:xfrm>
              <a:off x="2538413" y="1751013"/>
              <a:ext cx="31750" cy="34925"/>
            </a:xfrm>
            <a:custGeom>
              <a:avLst/>
              <a:gdLst>
                <a:gd name="T0" fmla="*/ 0 w 40"/>
                <a:gd name="T1" fmla="*/ 0 h 43"/>
                <a:gd name="T2" fmla="*/ 0 w 40"/>
                <a:gd name="T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43">
                  <a:moveTo>
                    <a:pt x="0" y="0"/>
                  </a:moveTo>
                  <a:cubicBezTo>
                    <a:pt x="18" y="43"/>
                    <a:pt x="40" y="16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36"/>
            <p:cNvSpPr>
              <a:spLocks/>
            </p:cNvSpPr>
            <p:nvPr/>
          </p:nvSpPr>
          <p:spPr bwMode="auto">
            <a:xfrm>
              <a:off x="3159126" y="3911600"/>
              <a:ext cx="166688" cy="161925"/>
            </a:xfrm>
            <a:custGeom>
              <a:avLst/>
              <a:gdLst>
                <a:gd name="T0" fmla="*/ 78 w 202"/>
                <a:gd name="T1" fmla="*/ 10 h 195"/>
                <a:gd name="T2" fmla="*/ 127 w 202"/>
                <a:gd name="T3" fmla="*/ 160 h 195"/>
                <a:gd name="T4" fmla="*/ 78 w 202"/>
                <a:gd name="T5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195">
                  <a:moveTo>
                    <a:pt x="78" y="10"/>
                  </a:moveTo>
                  <a:cubicBezTo>
                    <a:pt x="0" y="24"/>
                    <a:pt x="23" y="195"/>
                    <a:pt x="127" y="160"/>
                  </a:cubicBezTo>
                  <a:cubicBezTo>
                    <a:pt x="202" y="120"/>
                    <a:pt x="137" y="0"/>
                    <a:pt x="78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37"/>
            <p:cNvSpPr>
              <a:spLocks/>
            </p:cNvSpPr>
            <p:nvPr/>
          </p:nvSpPr>
          <p:spPr bwMode="auto">
            <a:xfrm>
              <a:off x="4086226" y="3400425"/>
              <a:ext cx="38100" cy="68263"/>
            </a:xfrm>
            <a:custGeom>
              <a:avLst/>
              <a:gdLst>
                <a:gd name="T0" fmla="*/ 9 w 46"/>
                <a:gd name="T1" fmla="*/ 0 h 83"/>
                <a:gd name="T2" fmla="*/ 16 w 46"/>
                <a:gd name="T3" fmla="*/ 83 h 83"/>
                <a:gd name="T4" fmla="*/ 37 w 46"/>
                <a:gd name="T5" fmla="*/ 82 h 83"/>
                <a:gd name="T6" fmla="*/ 9 w 4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83">
                  <a:moveTo>
                    <a:pt x="9" y="0"/>
                  </a:moveTo>
                  <a:cubicBezTo>
                    <a:pt x="10" y="31"/>
                    <a:pt x="0" y="58"/>
                    <a:pt x="16" y="83"/>
                  </a:cubicBezTo>
                  <a:cubicBezTo>
                    <a:pt x="23" y="83"/>
                    <a:pt x="30" y="82"/>
                    <a:pt x="37" y="82"/>
                  </a:cubicBezTo>
                  <a:cubicBezTo>
                    <a:pt x="46" y="46"/>
                    <a:pt x="32" y="18"/>
                    <a:pt x="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38"/>
            <p:cNvSpPr>
              <a:spLocks/>
            </p:cNvSpPr>
            <p:nvPr/>
          </p:nvSpPr>
          <p:spPr bwMode="auto">
            <a:xfrm>
              <a:off x="2401888" y="3382963"/>
              <a:ext cx="161925" cy="176213"/>
            </a:xfrm>
            <a:custGeom>
              <a:avLst/>
              <a:gdLst>
                <a:gd name="T0" fmla="*/ 104 w 195"/>
                <a:gd name="T1" fmla="*/ 6 h 213"/>
                <a:gd name="T2" fmla="*/ 26 w 195"/>
                <a:gd name="T3" fmla="*/ 146 h 213"/>
                <a:gd name="T4" fmla="*/ 104 w 195"/>
                <a:gd name="T5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213">
                  <a:moveTo>
                    <a:pt x="104" y="6"/>
                  </a:moveTo>
                  <a:cubicBezTo>
                    <a:pt x="1" y="0"/>
                    <a:pt x="0" y="78"/>
                    <a:pt x="26" y="146"/>
                  </a:cubicBezTo>
                  <a:cubicBezTo>
                    <a:pt x="133" y="213"/>
                    <a:pt x="195" y="40"/>
                    <a:pt x="104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39"/>
            <p:cNvSpPr>
              <a:spLocks/>
            </p:cNvSpPr>
            <p:nvPr/>
          </p:nvSpPr>
          <p:spPr bwMode="auto">
            <a:xfrm>
              <a:off x="4881563" y="2820988"/>
              <a:ext cx="146050" cy="79375"/>
            </a:xfrm>
            <a:custGeom>
              <a:avLst/>
              <a:gdLst>
                <a:gd name="T0" fmla="*/ 176 w 176"/>
                <a:gd name="T1" fmla="*/ 88 h 96"/>
                <a:gd name="T2" fmla="*/ 0 w 176"/>
                <a:gd name="T3" fmla="*/ 0 h 96"/>
                <a:gd name="T4" fmla="*/ 176 w 176"/>
                <a:gd name="T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96">
                  <a:moveTo>
                    <a:pt x="176" y="88"/>
                  </a:moveTo>
                  <a:cubicBezTo>
                    <a:pt x="137" y="34"/>
                    <a:pt x="66" y="19"/>
                    <a:pt x="0" y="0"/>
                  </a:cubicBezTo>
                  <a:cubicBezTo>
                    <a:pt x="62" y="20"/>
                    <a:pt x="111" y="96"/>
                    <a:pt x="176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0"/>
            <p:cNvSpPr>
              <a:spLocks/>
            </p:cNvSpPr>
            <p:nvPr/>
          </p:nvSpPr>
          <p:spPr bwMode="auto">
            <a:xfrm>
              <a:off x="4870451" y="2152650"/>
              <a:ext cx="103188" cy="71438"/>
            </a:xfrm>
            <a:custGeom>
              <a:avLst/>
              <a:gdLst>
                <a:gd name="T0" fmla="*/ 10 w 125"/>
                <a:gd name="T1" fmla="*/ 74 h 86"/>
                <a:gd name="T2" fmla="*/ 125 w 125"/>
                <a:gd name="T3" fmla="*/ 36 h 86"/>
                <a:gd name="T4" fmla="*/ 0 w 125"/>
                <a:gd name="T5" fmla="*/ 47 h 86"/>
                <a:gd name="T6" fmla="*/ 10 w 125"/>
                <a:gd name="T7" fmla="*/ 7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86">
                  <a:moveTo>
                    <a:pt x="10" y="74"/>
                  </a:moveTo>
                  <a:cubicBezTo>
                    <a:pt x="48" y="73"/>
                    <a:pt x="114" y="86"/>
                    <a:pt x="125" y="36"/>
                  </a:cubicBezTo>
                  <a:cubicBezTo>
                    <a:pt x="76" y="0"/>
                    <a:pt x="46" y="20"/>
                    <a:pt x="0" y="47"/>
                  </a:cubicBezTo>
                  <a:cubicBezTo>
                    <a:pt x="11" y="47"/>
                    <a:pt x="8" y="63"/>
                    <a:pt x="10" y="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41"/>
            <p:cNvSpPr>
              <a:spLocks/>
            </p:cNvSpPr>
            <p:nvPr/>
          </p:nvSpPr>
          <p:spPr bwMode="auto">
            <a:xfrm>
              <a:off x="4657726" y="1844675"/>
              <a:ext cx="55563" cy="49213"/>
            </a:xfrm>
            <a:custGeom>
              <a:avLst/>
              <a:gdLst>
                <a:gd name="T0" fmla="*/ 43 w 67"/>
                <a:gd name="T1" fmla="*/ 0 h 60"/>
                <a:gd name="T2" fmla="*/ 0 w 67"/>
                <a:gd name="T3" fmla="*/ 60 h 60"/>
                <a:gd name="T4" fmla="*/ 43 w 67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0">
                  <a:moveTo>
                    <a:pt x="43" y="0"/>
                  </a:moveTo>
                  <a:cubicBezTo>
                    <a:pt x="19" y="12"/>
                    <a:pt x="21" y="46"/>
                    <a:pt x="0" y="60"/>
                  </a:cubicBezTo>
                  <a:cubicBezTo>
                    <a:pt x="28" y="56"/>
                    <a:pt x="67" y="27"/>
                    <a:pt x="4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/>
            <p:cNvSpPr>
              <a:spLocks/>
            </p:cNvSpPr>
            <p:nvPr/>
          </p:nvSpPr>
          <p:spPr bwMode="auto">
            <a:xfrm>
              <a:off x="1779588" y="1792288"/>
              <a:ext cx="82550" cy="84138"/>
            </a:xfrm>
            <a:custGeom>
              <a:avLst/>
              <a:gdLst>
                <a:gd name="T0" fmla="*/ 98 w 98"/>
                <a:gd name="T1" fmla="*/ 82 h 102"/>
                <a:gd name="T2" fmla="*/ 0 w 98"/>
                <a:gd name="T3" fmla="*/ 0 h 102"/>
                <a:gd name="T4" fmla="*/ 98 w 98"/>
                <a:gd name="T5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02">
                  <a:moveTo>
                    <a:pt x="98" y="82"/>
                  </a:moveTo>
                  <a:cubicBezTo>
                    <a:pt x="54" y="68"/>
                    <a:pt x="55" y="0"/>
                    <a:pt x="0" y="0"/>
                  </a:cubicBezTo>
                  <a:cubicBezTo>
                    <a:pt x="12" y="47"/>
                    <a:pt x="51" y="102"/>
                    <a:pt x="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128522" y="3719474"/>
            <a:ext cx="3593081" cy="2357225"/>
            <a:chOff x="1141413" y="1524000"/>
            <a:chExt cx="3886200" cy="2549525"/>
          </a:xfrm>
          <a:solidFill>
            <a:schemeClr val="accent2"/>
          </a:solidFill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2752726" y="3521075"/>
              <a:ext cx="177800" cy="147638"/>
            </a:xfrm>
            <a:custGeom>
              <a:avLst/>
              <a:gdLst>
                <a:gd name="T0" fmla="*/ 93 w 215"/>
                <a:gd name="T1" fmla="*/ 10 h 179"/>
                <a:gd name="T2" fmla="*/ 127 w 215"/>
                <a:gd name="T3" fmla="*/ 147 h 179"/>
                <a:gd name="T4" fmla="*/ 93 w 215"/>
                <a:gd name="T5" fmla="*/ 1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79">
                  <a:moveTo>
                    <a:pt x="93" y="10"/>
                  </a:moveTo>
                  <a:cubicBezTo>
                    <a:pt x="0" y="24"/>
                    <a:pt x="38" y="179"/>
                    <a:pt x="127" y="147"/>
                  </a:cubicBezTo>
                  <a:cubicBezTo>
                    <a:pt x="215" y="115"/>
                    <a:pt x="162" y="0"/>
                    <a:pt x="93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2222501" y="3422650"/>
              <a:ext cx="198438" cy="187325"/>
            </a:xfrm>
            <a:custGeom>
              <a:avLst/>
              <a:gdLst>
                <a:gd name="T0" fmla="*/ 19 w 240"/>
                <a:gd name="T1" fmla="*/ 154 h 226"/>
                <a:gd name="T2" fmla="*/ 165 w 240"/>
                <a:gd name="T3" fmla="*/ 0 h 226"/>
                <a:gd name="T4" fmla="*/ 19 w 240"/>
                <a:gd name="T5" fmla="*/ 1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26">
                  <a:moveTo>
                    <a:pt x="19" y="154"/>
                  </a:moveTo>
                  <a:cubicBezTo>
                    <a:pt x="122" y="226"/>
                    <a:pt x="240" y="130"/>
                    <a:pt x="165" y="0"/>
                  </a:cubicBezTo>
                  <a:cubicBezTo>
                    <a:pt x="114" y="21"/>
                    <a:pt x="0" y="75"/>
                    <a:pt x="19" y="1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7"/>
            <p:cNvSpPr>
              <a:spLocks/>
            </p:cNvSpPr>
            <p:nvPr/>
          </p:nvSpPr>
          <p:spPr bwMode="auto">
            <a:xfrm>
              <a:off x="3517901" y="3260725"/>
              <a:ext cx="52388" cy="28575"/>
            </a:xfrm>
            <a:custGeom>
              <a:avLst/>
              <a:gdLst>
                <a:gd name="T0" fmla="*/ 41 w 63"/>
                <a:gd name="T1" fmla="*/ 35 h 35"/>
                <a:gd name="T2" fmla="*/ 41 w 63"/>
                <a:gd name="T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" h="35">
                  <a:moveTo>
                    <a:pt x="41" y="35"/>
                  </a:moveTo>
                  <a:cubicBezTo>
                    <a:pt x="63" y="0"/>
                    <a:pt x="0" y="29"/>
                    <a:pt x="41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1944688" y="3359150"/>
              <a:ext cx="30163" cy="60325"/>
            </a:xfrm>
            <a:custGeom>
              <a:avLst/>
              <a:gdLst>
                <a:gd name="T0" fmla="*/ 30 w 38"/>
                <a:gd name="T1" fmla="*/ 38 h 74"/>
                <a:gd name="T2" fmla="*/ 36 w 38"/>
                <a:gd name="T3" fmla="*/ 31 h 74"/>
                <a:gd name="T4" fmla="*/ 30 w 38"/>
                <a:gd name="T5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4">
                  <a:moveTo>
                    <a:pt x="30" y="38"/>
                  </a:moveTo>
                  <a:cubicBezTo>
                    <a:pt x="33" y="35"/>
                    <a:pt x="38" y="39"/>
                    <a:pt x="36" y="31"/>
                  </a:cubicBezTo>
                  <a:cubicBezTo>
                    <a:pt x="29" y="0"/>
                    <a:pt x="0" y="74"/>
                    <a:pt x="30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783138" y="2232025"/>
              <a:ext cx="39688" cy="36513"/>
            </a:xfrm>
            <a:custGeom>
              <a:avLst/>
              <a:gdLst>
                <a:gd name="T0" fmla="*/ 47 w 47"/>
                <a:gd name="T1" fmla="*/ 5 h 44"/>
                <a:gd name="T2" fmla="*/ 25 w 47"/>
                <a:gd name="T3" fmla="*/ 0 h 44"/>
                <a:gd name="T4" fmla="*/ 20 w 47"/>
                <a:gd name="T5" fmla="*/ 22 h 44"/>
                <a:gd name="T6" fmla="*/ 0 w 47"/>
                <a:gd name="T7" fmla="*/ 31 h 44"/>
                <a:gd name="T8" fmla="*/ 47 w 47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4">
                  <a:moveTo>
                    <a:pt x="47" y="5"/>
                  </a:moveTo>
                  <a:cubicBezTo>
                    <a:pt x="37" y="6"/>
                    <a:pt x="31" y="4"/>
                    <a:pt x="25" y="0"/>
                  </a:cubicBezTo>
                  <a:cubicBezTo>
                    <a:pt x="25" y="9"/>
                    <a:pt x="28" y="20"/>
                    <a:pt x="20" y="22"/>
                  </a:cubicBezTo>
                  <a:cubicBezTo>
                    <a:pt x="21" y="7"/>
                    <a:pt x="0" y="25"/>
                    <a:pt x="0" y="31"/>
                  </a:cubicBezTo>
                  <a:cubicBezTo>
                    <a:pt x="19" y="44"/>
                    <a:pt x="41" y="22"/>
                    <a:pt x="47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1443038" y="2371725"/>
              <a:ext cx="30163" cy="41275"/>
            </a:xfrm>
            <a:custGeom>
              <a:avLst/>
              <a:gdLst>
                <a:gd name="T0" fmla="*/ 0 w 37"/>
                <a:gd name="T1" fmla="*/ 27 h 50"/>
                <a:gd name="T2" fmla="*/ 0 w 37"/>
                <a:gd name="T3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50">
                  <a:moveTo>
                    <a:pt x="0" y="27"/>
                  </a:moveTo>
                  <a:cubicBezTo>
                    <a:pt x="37" y="50"/>
                    <a:pt x="24" y="0"/>
                    <a:pt x="0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1141413" y="2224088"/>
              <a:ext cx="87313" cy="60325"/>
            </a:xfrm>
            <a:custGeom>
              <a:avLst/>
              <a:gdLst>
                <a:gd name="T0" fmla="*/ 0 w 106"/>
                <a:gd name="T1" fmla="*/ 30 h 73"/>
                <a:gd name="T2" fmla="*/ 106 w 106"/>
                <a:gd name="T3" fmla="*/ 41 h 73"/>
                <a:gd name="T4" fmla="*/ 0 w 106"/>
                <a:gd name="T5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73">
                  <a:moveTo>
                    <a:pt x="0" y="30"/>
                  </a:moveTo>
                  <a:cubicBezTo>
                    <a:pt x="10" y="73"/>
                    <a:pt x="77" y="63"/>
                    <a:pt x="106" y="41"/>
                  </a:cubicBezTo>
                  <a:cubicBezTo>
                    <a:pt x="94" y="0"/>
                    <a:pt x="30" y="10"/>
                    <a:pt x="0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4548188" y="1912938"/>
              <a:ext cx="58738" cy="34925"/>
            </a:xfrm>
            <a:custGeom>
              <a:avLst/>
              <a:gdLst>
                <a:gd name="T0" fmla="*/ 34 w 71"/>
                <a:gd name="T1" fmla="*/ 43 h 43"/>
                <a:gd name="T2" fmla="*/ 44 w 71"/>
                <a:gd name="T3" fmla="*/ 0 h 43"/>
                <a:gd name="T4" fmla="*/ 34 w 7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43">
                  <a:moveTo>
                    <a:pt x="34" y="43"/>
                  </a:moveTo>
                  <a:cubicBezTo>
                    <a:pt x="19" y="17"/>
                    <a:pt x="71" y="15"/>
                    <a:pt x="44" y="0"/>
                  </a:cubicBezTo>
                  <a:cubicBezTo>
                    <a:pt x="36" y="7"/>
                    <a:pt x="0" y="43"/>
                    <a:pt x="34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3681413" y="1836738"/>
              <a:ext cx="63500" cy="44450"/>
            </a:xfrm>
            <a:custGeom>
              <a:avLst/>
              <a:gdLst>
                <a:gd name="T0" fmla="*/ 77 w 77"/>
                <a:gd name="T1" fmla="*/ 53 h 53"/>
                <a:gd name="T2" fmla="*/ 37 w 77"/>
                <a:gd name="T3" fmla="*/ 0 h 53"/>
                <a:gd name="T4" fmla="*/ 77 w 77"/>
                <a:gd name="T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53">
                  <a:moveTo>
                    <a:pt x="77" y="53"/>
                  </a:moveTo>
                  <a:cubicBezTo>
                    <a:pt x="68" y="30"/>
                    <a:pt x="63" y="3"/>
                    <a:pt x="37" y="0"/>
                  </a:cubicBezTo>
                  <a:cubicBezTo>
                    <a:pt x="0" y="28"/>
                    <a:pt x="59" y="44"/>
                    <a:pt x="77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4173538" y="1739900"/>
              <a:ext cx="60325" cy="92075"/>
            </a:xfrm>
            <a:custGeom>
              <a:avLst/>
              <a:gdLst>
                <a:gd name="T0" fmla="*/ 46 w 74"/>
                <a:gd name="T1" fmla="*/ 0 h 112"/>
                <a:gd name="T2" fmla="*/ 42 w 74"/>
                <a:gd name="T3" fmla="*/ 112 h 112"/>
                <a:gd name="T4" fmla="*/ 46 w 74"/>
                <a:gd name="T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12">
                  <a:moveTo>
                    <a:pt x="46" y="0"/>
                  </a:moveTo>
                  <a:cubicBezTo>
                    <a:pt x="0" y="10"/>
                    <a:pt x="33" y="79"/>
                    <a:pt x="42" y="112"/>
                  </a:cubicBezTo>
                  <a:cubicBezTo>
                    <a:pt x="30" y="78"/>
                    <a:pt x="74" y="43"/>
                    <a:pt x="4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3603626" y="1766888"/>
              <a:ext cx="100013" cy="114300"/>
            </a:xfrm>
            <a:custGeom>
              <a:avLst/>
              <a:gdLst>
                <a:gd name="T0" fmla="*/ 121 w 122"/>
                <a:gd name="T1" fmla="*/ 53 h 139"/>
                <a:gd name="T2" fmla="*/ 22 w 122"/>
                <a:gd name="T3" fmla="*/ 111 h 139"/>
                <a:gd name="T4" fmla="*/ 121 w 122"/>
                <a:gd name="T5" fmla="*/ 5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39">
                  <a:moveTo>
                    <a:pt x="121" y="53"/>
                  </a:moveTo>
                  <a:cubicBezTo>
                    <a:pt x="89" y="0"/>
                    <a:pt x="0" y="31"/>
                    <a:pt x="22" y="111"/>
                  </a:cubicBezTo>
                  <a:cubicBezTo>
                    <a:pt x="61" y="139"/>
                    <a:pt x="122" y="98"/>
                    <a:pt x="121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3854451" y="1658938"/>
              <a:ext cx="117475" cy="95250"/>
            </a:xfrm>
            <a:custGeom>
              <a:avLst/>
              <a:gdLst>
                <a:gd name="T0" fmla="*/ 62 w 142"/>
                <a:gd name="T1" fmla="*/ 110 h 115"/>
                <a:gd name="T2" fmla="*/ 137 w 142"/>
                <a:gd name="T3" fmla="*/ 12 h 115"/>
                <a:gd name="T4" fmla="*/ 108 w 142"/>
                <a:gd name="T5" fmla="*/ 1 h 115"/>
                <a:gd name="T6" fmla="*/ 7 w 142"/>
                <a:gd name="T7" fmla="*/ 115 h 115"/>
                <a:gd name="T8" fmla="*/ 62 w 142"/>
                <a:gd name="T9" fmla="*/ 11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15">
                  <a:moveTo>
                    <a:pt x="62" y="110"/>
                  </a:moveTo>
                  <a:cubicBezTo>
                    <a:pt x="68" y="62"/>
                    <a:pt x="142" y="70"/>
                    <a:pt x="137" y="12"/>
                  </a:cubicBezTo>
                  <a:cubicBezTo>
                    <a:pt x="118" y="19"/>
                    <a:pt x="121" y="0"/>
                    <a:pt x="108" y="1"/>
                  </a:cubicBezTo>
                  <a:cubicBezTo>
                    <a:pt x="102" y="63"/>
                    <a:pt x="0" y="43"/>
                    <a:pt x="7" y="115"/>
                  </a:cubicBezTo>
                  <a:cubicBezTo>
                    <a:pt x="25" y="113"/>
                    <a:pt x="43" y="112"/>
                    <a:pt x="62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17"/>
            <p:cNvSpPr>
              <a:spLocks/>
            </p:cNvSpPr>
            <p:nvPr/>
          </p:nvSpPr>
          <p:spPr bwMode="auto">
            <a:xfrm>
              <a:off x="3568701" y="1681163"/>
              <a:ext cx="46038" cy="92075"/>
            </a:xfrm>
            <a:custGeom>
              <a:avLst/>
              <a:gdLst>
                <a:gd name="T0" fmla="*/ 23 w 55"/>
                <a:gd name="T1" fmla="*/ 84 h 111"/>
                <a:gd name="T2" fmla="*/ 46 w 55"/>
                <a:gd name="T3" fmla="*/ 109 h 111"/>
                <a:gd name="T4" fmla="*/ 22 w 55"/>
                <a:gd name="T5" fmla="*/ 0 h 111"/>
                <a:gd name="T6" fmla="*/ 23 w 55"/>
                <a:gd name="T7" fmla="*/ 8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11">
                  <a:moveTo>
                    <a:pt x="23" y="84"/>
                  </a:moveTo>
                  <a:cubicBezTo>
                    <a:pt x="55" y="79"/>
                    <a:pt x="16" y="111"/>
                    <a:pt x="46" y="109"/>
                  </a:cubicBezTo>
                  <a:cubicBezTo>
                    <a:pt x="39" y="71"/>
                    <a:pt x="54" y="22"/>
                    <a:pt x="22" y="0"/>
                  </a:cubicBezTo>
                  <a:cubicBezTo>
                    <a:pt x="0" y="29"/>
                    <a:pt x="55" y="62"/>
                    <a:pt x="23" y="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18"/>
            <p:cNvSpPr>
              <a:spLocks/>
            </p:cNvSpPr>
            <p:nvPr/>
          </p:nvSpPr>
          <p:spPr bwMode="auto">
            <a:xfrm>
              <a:off x="3703638" y="3890963"/>
              <a:ext cx="34925" cy="42863"/>
            </a:xfrm>
            <a:custGeom>
              <a:avLst/>
              <a:gdLst>
                <a:gd name="T0" fmla="*/ 18 w 41"/>
                <a:gd name="T1" fmla="*/ 22 h 51"/>
                <a:gd name="T2" fmla="*/ 25 w 41"/>
                <a:gd name="T3" fmla="*/ 21 h 51"/>
                <a:gd name="T4" fmla="*/ 16 w 41"/>
                <a:gd name="T5" fmla="*/ 1 h 51"/>
                <a:gd name="T6" fmla="*/ 6 w 41"/>
                <a:gd name="T7" fmla="*/ 37 h 51"/>
                <a:gd name="T8" fmla="*/ 18 w 41"/>
                <a:gd name="T9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">
                  <a:moveTo>
                    <a:pt x="18" y="22"/>
                  </a:moveTo>
                  <a:cubicBezTo>
                    <a:pt x="19" y="26"/>
                    <a:pt x="24" y="29"/>
                    <a:pt x="25" y="21"/>
                  </a:cubicBezTo>
                  <a:cubicBezTo>
                    <a:pt x="4" y="25"/>
                    <a:pt x="41" y="0"/>
                    <a:pt x="16" y="1"/>
                  </a:cubicBezTo>
                  <a:cubicBezTo>
                    <a:pt x="14" y="15"/>
                    <a:pt x="3" y="20"/>
                    <a:pt x="6" y="37"/>
                  </a:cubicBezTo>
                  <a:cubicBezTo>
                    <a:pt x="34" y="51"/>
                    <a:pt x="0" y="30"/>
                    <a:pt x="18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19"/>
            <p:cNvSpPr>
              <a:spLocks/>
            </p:cNvSpPr>
            <p:nvPr/>
          </p:nvSpPr>
          <p:spPr bwMode="auto">
            <a:xfrm>
              <a:off x="4489451" y="3668713"/>
              <a:ext cx="44450" cy="87313"/>
            </a:xfrm>
            <a:custGeom>
              <a:avLst/>
              <a:gdLst>
                <a:gd name="T0" fmla="*/ 53 w 53"/>
                <a:gd name="T1" fmla="*/ 73 h 105"/>
                <a:gd name="T2" fmla="*/ 36 w 53"/>
                <a:gd name="T3" fmla="*/ 40 h 105"/>
                <a:gd name="T4" fmla="*/ 0 w 53"/>
                <a:gd name="T5" fmla="*/ 22 h 105"/>
                <a:gd name="T6" fmla="*/ 53 w 53"/>
                <a:gd name="T7" fmla="*/ 7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5">
                  <a:moveTo>
                    <a:pt x="53" y="73"/>
                  </a:moveTo>
                  <a:cubicBezTo>
                    <a:pt x="31" y="69"/>
                    <a:pt x="30" y="61"/>
                    <a:pt x="36" y="40"/>
                  </a:cubicBezTo>
                  <a:cubicBezTo>
                    <a:pt x="16" y="47"/>
                    <a:pt x="10" y="0"/>
                    <a:pt x="0" y="22"/>
                  </a:cubicBezTo>
                  <a:cubicBezTo>
                    <a:pt x="26" y="24"/>
                    <a:pt x="20" y="105"/>
                    <a:pt x="53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20"/>
            <p:cNvSpPr>
              <a:spLocks/>
            </p:cNvSpPr>
            <p:nvPr/>
          </p:nvSpPr>
          <p:spPr bwMode="auto">
            <a:xfrm>
              <a:off x="3773488" y="3743325"/>
              <a:ext cx="46038" cy="49213"/>
            </a:xfrm>
            <a:custGeom>
              <a:avLst/>
              <a:gdLst>
                <a:gd name="T0" fmla="*/ 51 w 57"/>
                <a:gd name="T1" fmla="*/ 23 h 59"/>
                <a:gd name="T2" fmla="*/ 34 w 57"/>
                <a:gd name="T3" fmla="*/ 59 h 59"/>
                <a:gd name="T4" fmla="*/ 51 w 57"/>
                <a:gd name="T5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59">
                  <a:moveTo>
                    <a:pt x="51" y="23"/>
                  </a:moveTo>
                  <a:cubicBezTo>
                    <a:pt x="29" y="0"/>
                    <a:pt x="0" y="55"/>
                    <a:pt x="34" y="59"/>
                  </a:cubicBezTo>
                  <a:cubicBezTo>
                    <a:pt x="34" y="43"/>
                    <a:pt x="57" y="44"/>
                    <a:pt x="51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21"/>
            <p:cNvSpPr>
              <a:spLocks/>
            </p:cNvSpPr>
            <p:nvPr/>
          </p:nvSpPr>
          <p:spPr bwMode="auto">
            <a:xfrm>
              <a:off x="4086226" y="1738313"/>
              <a:ext cx="3175" cy="7938"/>
            </a:xfrm>
            <a:custGeom>
              <a:avLst/>
              <a:gdLst>
                <a:gd name="T0" fmla="*/ 0 w 3"/>
                <a:gd name="T1" fmla="*/ 8 h 8"/>
                <a:gd name="T2" fmla="*/ 3 w 3"/>
                <a:gd name="T3" fmla="*/ 0 h 8"/>
                <a:gd name="T4" fmla="*/ 0 w 3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6"/>
                    <a:pt x="2" y="3"/>
                    <a:pt x="3" y="0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22"/>
            <p:cNvSpPr>
              <a:spLocks/>
            </p:cNvSpPr>
            <p:nvPr/>
          </p:nvSpPr>
          <p:spPr bwMode="auto">
            <a:xfrm>
              <a:off x="1363663" y="2311400"/>
              <a:ext cx="230188" cy="111125"/>
            </a:xfrm>
            <a:custGeom>
              <a:avLst/>
              <a:gdLst>
                <a:gd name="T0" fmla="*/ 268 w 279"/>
                <a:gd name="T1" fmla="*/ 133 h 133"/>
                <a:gd name="T2" fmla="*/ 279 w 279"/>
                <a:gd name="T3" fmla="*/ 104 h 133"/>
                <a:gd name="T4" fmla="*/ 39 w 279"/>
                <a:gd name="T5" fmla="*/ 0 h 133"/>
                <a:gd name="T6" fmla="*/ 94 w 279"/>
                <a:gd name="T7" fmla="*/ 58 h 133"/>
                <a:gd name="T8" fmla="*/ 0 w 279"/>
                <a:gd name="T9" fmla="*/ 32 h 133"/>
                <a:gd name="T10" fmla="*/ 210 w 279"/>
                <a:gd name="T11" fmla="*/ 110 h 133"/>
                <a:gd name="T12" fmla="*/ 268 w 279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33">
                  <a:moveTo>
                    <a:pt x="268" y="133"/>
                  </a:moveTo>
                  <a:cubicBezTo>
                    <a:pt x="254" y="108"/>
                    <a:pt x="268" y="119"/>
                    <a:pt x="279" y="104"/>
                  </a:cubicBezTo>
                  <a:cubicBezTo>
                    <a:pt x="190" y="81"/>
                    <a:pt x="120" y="34"/>
                    <a:pt x="39" y="0"/>
                  </a:cubicBezTo>
                  <a:cubicBezTo>
                    <a:pt x="49" y="28"/>
                    <a:pt x="108" y="27"/>
                    <a:pt x="94" y="58"/>
                  </a:cubicBezTo>
                  <a:cubicBezTo>
                    <a:pt x="59" y="54"/>
                    <a:pt x="40" y="30"/>
                    <a:pt x="0" y="32"/>
                  </a:cubicBezTo>
                  <a:cubicBezTo>
                    <a:pt x="28" y="124"/>
                    <a:pt x="157" y="31"/>
                    <a:pt x="210" y="110"/>
                  </a:cubicBezTo>
                  <a:cubicBezTo>
                    <a:pt x="238" y="107"/>
                    <a:pt x="253" y="120"/>
                    <a:pt x="268" y="1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23"/>
            <p:cNvSpPr>
              <a:spLocks noEditPoints="1"/>
            </p:cNvSpPr>
            <p:nvPr/>
          </p:nvSpPr>
          <p:spPr bwMode="auto">
            <a:xfrm>
              <a:off x="1303338" y="1524000"/>
              <a:ext cx="3544888" cy="2079625"/>
            </a:xfrm>
            <a:custGeom>
              <a:avLst/>
              <a:gdLst>
                <a:gd name="T0" fmla="*/ 4147 w 4289"/>
                <a:gd name="T1" fmla="*/ 1557 h 2516"/>
                <a:gd name="T2" fmla="*/ 4289 w 4289"/>
                <a:gd name="T3" fmla="*/ 1125 h 2516"/>
                <a:gd name="T4" fmla="*/ 3952 w 4289"/>
                <a:gd name="T5" fmla="*/ 953 h 2516"/>
                <a:gd name="T6" fmla="*/ 3589 w 4289"/>
                <a:gd name="T7" fmla="*/ 652 h 2516"/>
                <a:gd name="T8" fmla="*/ 3429 w 4289"/>
                <a:gd name="T9" fmla="*/ 437 h 2516"/>
                <a:gd name="T10" fmla="*/ 3433 w 4289"/>
                <a:gd name="T11" fmla="*/ 625 h 2516"/>
                <a:gd name="T12" fmla="*/ 2988 w 4289"/>
                <a:gd name="T13" fmla="*/ 498 h 2516"/>
                <a:gd name="T14" fmla="*/ 3036 w 4289"/>
                <a:gd name="T15" fmla="*/ 487 h 2516"/>
                <a:gd name="T16" fmla="*/ 2901 w 4289"/>
                <a:gd name="T17" fmla="*/ 765 h 2516"/>
                <a:gd name="T18" fmla="*/ 2708 w 4289"/>
                <a:gd name="T19" fmla="*/ 713 h 2516"/>
                <a:gd name="T20" fmla="*/ 2353 w 4289"/>
                <a:gd name="T21" fmla="*/ 878 h 2516"/>
                <a:gd name="T22" fmla="*/ 2301 w 4289"/>
                <a:gd name="T23" fmla="*/ 318 h 2516"/>
                <a:gd name="T24" fmla="*/ 1807 w 4289"/>
                <a:gd name="T25" fmla="*/ 336 h 2516"/>
                <a:gd name="T26" fmla="*/ 1752 w 4289"/>
                <a:gd name="T27" fmla="*/ 341 h 2516"/>
                <a:gd name="T28" fmla="*/ 1276 w 4289"/>
                <a:gd name="T29" fmla="*/ 399 h 2516"/>
                <a:gd name="T30" fmla="*/ 1201 w 4289"/>
                <a:gd name="T31" fmla="*/ 420 h 2516"/>
                <a:gd name="T32" fmla="*/ 1028 w 4289"/>
                <a:gd name="T33" fmla="*/ 443 h 2516"/>
                <a:gd name="T34" fmla="*/ 969 w 4289"/>
                <a:gd name="T35" fmla="*/ 476 h 2516"/>
                <a:gd name="T36" fmla="*/ 965 w 4289"/>
                <a:gd name="T37" fmla="*/ 658 h 2516"/>
                <a:gd name="T38" fmla="*/ 777 w 4289"/>
                <a:gd name="T39" fmla="*/ 592 h 2516"/>
                <a:gd name="T40" fmla="*/ 403 w 4289"/>
                <a:gd name="T41" fmla="*/ 773 h 2516"/>
                <a:gd name="T42" fmla="*/ 380 w 4289"/>
                <a:gd name="T43" fmla="*/ 1083 h 2516"/>
                <a:gd name="T44" fmla="*/ 352 w 4289"/>
                <a:gd name="T45" fmla="*/ 1127 h 2516"/>
                <a:gd name="T46" fmla="*/ 0 w 4289"/>
                <a:gd name="T47" fmla="*/ 1327 h 2516"/>
                <a:gd name="T48" fmla="*/ 334 w 4289"/>
                <a:gd name="T49" fmla="*/ 1617 h 2516"/>
                <a:gd name="T50" fmla="*/ 379 w 4289"/>
                <a:gd name="T51" fmla="*/ 1871 h 2516"/>
                <a:gd name="T52" fmla="*/ 564 w 4289"/>
                <a:gd name="T53" fmla="*/ 1987 h 2516"/>
                <a:gd name="T54" fmla="*/ 1355 w 4289"/>
                <a:gd name="T55" fmla="*/ 1934 h 2516"/>
                <a:gd name="T56" fmla="*/ 1180 w 4289"/>
                <a:gd name="T57" fmla="*/ 2076 h 2516"/>
                <a:gd name="T58" fmla="*/ 1314 w 4289"/>
                <a:gd name="T59" fmla="*/ 2168 h 2516"/>
                <a:gd name="T60" fmla="*/ 1808 w 4289"/>
                <a:gd name="T61" fmla="*/ 2227 h 2516"/>
                <a:gd name="T62" fmla="*/ 2030 w 4289"/>
                <a:gd name="T63" fmla="*/ 2060 h 2516"/>
                <a:gd name="T64" fmla="*/ 2290 w 4289"/>
                <a:gd name="T65" fmla="*/ 2155 h 2516"/>
                <a:gd name="T66" fmla="*/ 2403 w 4289"/>
                <a:gd name="T67" fmla="*/ 1872 h 2516"/>
                <a:gd name="T68" fmla="*/ 2850 w 4289"/>
                <a:gd name="T69" fmla="*/ 2019 h 2516"/>
                <a:gd name="T70" fmla="*/ 3156 w 4289"/>
                <a:gd name="T71" fmla="*/ 2081 h 2516"/>
                <a:gd name="T72" fmla="*/ 3091 w 4289"/>
                <a:gd name="T73" fmla="*/ 2367 h 2516"/>
                <a:gd name="T74" fmla="*/ 3623 w 4289"/>
                <a:gd name="T75" fmla="*/ 2003 h 2516"/>
                <a:gd name="T76" fmla="*/ 3674 w 4289"/>
                <a:gd name="T77" fmla="*/ 2103 h 2516"/>
                <a:gd name="T78" fmla="*/ 3898 w 4289"/>
                <a:gd name="T79" fmla="*/ 2110 h 2516"/>
                <a:gd name="T80" fmla="*/ 3964 w 4289"/>
                <a:gd name="T81" fmla="*/ 1692 h 2516"/>
                <a:gd name="T82" fmla="*/ 2611 w 4289"/>
                <a:gd name="T83" fmla="*/ 875 h 2516"/>
                <a:gd name="T84" fmla="*/ 2666 w 4289"/>
                <a:gd name="T85" fmla="*/ 1017 h 2516"/>
                <a:gd name="T86" fmla="*/ 2638 w 4289"/>
                <a:gd name="T87" fmla="*/ 866 h 2516"/>
                <a:gd name="T88" fmla="*/ 2506 w 4289"/>
                <a:gd name="T89" fmla="*/ 1025 h 2516"/>
                <a:gd name="T90" fmla="*/ 2714 w 4289"/>
                <a:gd name="T91" fmla="*/ 1913 h 2516"/>
                <a:gd name="T92" fmla="*/ 2402 w 4289"/>
                <a:gd name="T93" fmla="*/ 1704 h 2516"/>
                <a:gd name="T94" fmla="*/ 2804 w 4289"/>
                <a:gd name="T95" fmla="*/ 1898 h 2516"/>
                <a:gd name="T96" fmla="*/ 4047 w 4289"/>
                <a:gd name="T97" fmla="*/ 1077 h 2516"/>
                <a:gd name="T98" fmla="*/ 3951 w 4289"/>
                <a:gd name="T99" fmla="*/ 1016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89" h="2516">
                  <a:moveTo>
                    <a:pt x="4159" y="1604"/>
                  </a:moveTo>
                  <a:cubicBezTo>
                    <a:pt x="4137" y="1582"/>
                    <a:pt x="4093" y="1586"/>
                    <a:pt x="4084" y="1549"/>
                  </a:cubicBezTo>
                  <a:cubicBezTo>
                    <a:pt x="4093" y="1548"/>
                    <a:pt x="4089" y="1536"/>
                    <a:pt x="4096" y="1533"/>
                  </a:cubicBezTo>
                  <a:cubicBezTo>
                    <a:pt x="4123" y="1529"/>
                    <a:pt x="4132" y="1571"/>
                    <a:pt x="4147" y="1557"/>
                  </a:cubicBezTo>
                  <a:cubicBezTo>
                    <a:pt x="4141" y="1538"/>
                    <a:pt x="4076" y="1502"/>
                    <a:pt x="4045" y="1510"/>
                  </a:cubicBezTo>
                  <a:cubicBezTo>
                    <a:pt x="4057" y="1464"/>
                    <a:pt x="4027" y="1479"/>
                    <a:pt x="4018" y="1443"/>
                  </a:cubicBezTo>
                  <a:cubicBezTo>
                    <a:pt x="4034" y="1333"/>
                    <a:pt x="3988" y="1180"/>
                    <a:pt x="4162" y="1192"/>
                  </a:cubicBezTo>
                  <a:cubicBezTo>
                    <a:pt x="4193" y="1160"/>
                    <a:pt x="4275" y="1171"/>
                    <a:pt x="4289" y="1125"/>
                  </a:cubicBezTo>
                  <a:cubicBezTo>
                    <a:pt x="4240" y="1114"/>
                    <a:pt x="4240" y="1152"/>
                    <a:pt x="4177" y="1128"/>
                  </a:cubicBezTo>
                  <a:cubicBezTo>
                    <a:pt x="4183" y="1119"/>
                    <a:pt x="4185" y="1109"/>
                    <a:pt x="4181" y="1093"/>
                  </a:cubicBezTo>
                  <a:cubicBezTo>
                    <a:pt x="4090" y="1084"/>
                    <a:pt x="4072" y="983"/>
                    <a:pt x="4144" y="922"/>
                  </a:cubicBezTo>
                  <a:cubicBezTo>
                    <a:pt x="4078" y="933"/>
                    <a:pt x="4018" y="922"/>
                    <a:pt x="3952" y="953"/>
                  </a:cubicBezTo>
                  <a:cubicBezTo>
                    <a:pt x="3868" y="909"/>
                    <a:pt x="3810" y="832"/>
                    <a:pt x="3790" y="710"/>
                  </a:cubicBezTo>
                  <a:cubicBezTo>
                    <a:pt x="3746" y="737"/>
                    <a:pt x="3686" y="777"/>
                    <a:pt x="3689" y="678"/>
                  </a:cubicBezTo>
                  <a:cubicBezTo>
                    <a:pt x="3632" y="673"/>
                    <a:pt x="3648" y="658"/>
                    <a:pt x="3598" y="679"/>
                  </a:cubicBezTo>
                  <a:cubicBezTo>
                    <a:pt x="3580" y="672"/>
                    <a:pt x="3604" y="653"/>
                    <a:pt x="3589" y="652"/>
                  </a:cubicBezTo>
                  <a:cubicBezTo>
                    <a:pt x="3564" y="651"/>
                    <a:pt x="3542" y="631"/>
                    <a:pt x="3522" y="609"/>
                  </a:cubicBezTo>
                  <a:cubicBezTo>
                    <a:pt x="3517" y="604"/>
                    <a:pt x="3524" y="588"/>
                    <a:pt x="3519" y="582"/>
                  </a:cubicBezTo>
                  <a:cubicBezTo>
                    <a:pt x="3489" y="543"/>
                    <a:pt x="3441" y="521"/>
                    <a:pt x="3426" y="479"/>
                  </a:cubicBezTo>
                  <a:cubicBezTo>
                    <a:pt x="3422" y="468"/>
                    <a:pt x="3431" y="447"/>
                    <a:pt x="3429" y="437"/>
                  </a:cubicBezTo>
                  <a:cubicBezTo>
                    <a:pt x="3420" y="386"/>
                    <a:pt x="3378" y="334"/>
                    <a:pt x="3386" y="273"/>
                  </a:cubicBezTo>
                  <a:cubicBezTo>
                    <a:pt x="3375" y="263"/>
                    <a:pt x="3364" y="278"/>
                    <a:pt x="3368" y="268"/>
                  </a:cubicBezTo>
                  <a:cubicBezTo>
                    <a:pt x="3329" y="361"/>
                    <a:pt x="3424" y="450"/>
                    <a:pt x="3383" y="546"/>
                  </a:cubicBezTo>
                  <a:cubicBezTo>
                    <a:pt x="3419" y="563"/>
                    <a:pt x="3428" y="582"/>
                    <a:pt x="3433" y="625"/>
                  </a:cubicBezTo>
                  <a:cubicBezTo>
                    <a:pt x="3393" y="597"/>
                    <a:pt x="3232" y="665"/>
                    <a:pt x="3161" y="636"/>
                  </a:cubicBezTo>
                  <a:cubicBezTo>
                    <a:pt x="3142" y="670"/>
                    <a:pt x="3059" y="689"/>
                    <a:pt x="3031" y="662"/>
                  </a:cubicBezTo>
                  <a:cubicBezTo>
                    <a:pt x="3036" y="629"/>
                    <a:pt x="3061" y="614"/>
                    <a:pt x="3058" y="576"/>
                  </a:cubicBezTo>
                  <a:cubicBezTo>
                    <a:pt x="3031" y="555"/>
                    <a:pt x="2989" y="551"/>
                    <a:pt x="2988" y="498"/>
                  </a:cubicBezTo>
                  <a:cubicBezTo>
                    <a:pt x="2996" y="492"/>
                    <a:pt x="3006" y="487"/>
                    <a:pt x="3022" y="488"/>
                  </a:cubicBezTo>
                  <a:cubicBezTo>
                    <a:pt x="3052" y="522"/>
                    <a:pt x="3094" y="541"/>
                    <a:pt x="3115" y="584"/>
                  </a:cubicBezTo>
                  <a:cubicBezTo>
                    <a:pt x="3138" y="585"/>
                    <a:pt x="3088" y="554"/>
                    <a:pt x="3095" y="523"/>
                  </a:cubicBezTo>
                  <a:cubicBezTo>
                    <a:pt x="3064" y="525"/>
                    <a:pt x="3074" y="476"/>
                    <a:pt x="3036" y="487"/>
                  </a:cubicBezTo>
                  <a:cubicBezTo>
                    <a:pt x="3019" y="455"/>
                    <a:pt x="2990" y="374"/>
                    <a:pt x="2946" y="349"/>
                  </a:cubicBezTo>
                  <a:cubicBezTo>
                    <a:pt x="2966" y="449"/>
                    <a:pt x="2979" y="563"/>
                    <a:pt x="2948" y="670"/>
                  </a:cubicBezTo>
                  <a:cubicBezTo>
                    <a:pt x="2959" y="672"/>
                    <a:pt x="2983" y="658"/>
                    <a:pt x="2983" y="673"/>
                  </a:cubicBezTo>
                  <a:cubicBezTo>
                    <a:pt x="2975" y="702"/>
                    <a:pt x="2940" y="746"/>
                    <a:pt x="2901" y="765"/>
                  </a:cubicBezTo>
                  <a:cubicBezTo>
                    <a:pt x="2885" y="772"/>
                    <a:pt x="2891" y="771"/>
                    <a:pt x="2875" y="788"/>
                  </a:cubicBezTo>
                  <a:cubicBezTo>
                    <a:pt x="2855" y="809"/>
                    <a:pt x="2818" y="851"/>
                    <a:pt x="2798" y="858"/>
                  </a:cubicBezTo>
                  <a:cubicBezTo>
                    <a:pt x="2784" y="863"/>
                    <a:pt x="2727" y="854"/>
                    <a:pt x="2743" y="863"/>
                  </a:cubicBezTo>
                  <a:cubicBezTo>
                    <a:pt x="2689" y="832"/>
                    <a:pt x="2730" y="763"/>
                    <a:pt x="2708" y="713"/>
                  </a:cubicBezTo>
                  <a:cubicBezTo>
                    <a:pt x="2680" y="652"/>
                    <a:pt x="2616" y="693"/>
                    <a:pt x="2554" y="706"/>
                  </a:cubicBezTo>
                  <a:cubicBezTo>
                    <a:pt x="2487" y="673"/>
                    <a:pt x="2461" y="592"/>
                    <a:pt x="2387" y="568"/>
                  </a:cubicBezTo>
                  <a:cubicBezTo>
                    <a:pt x="2385" y="700"/>
                    <a:pt x="2602" y="705"/>
                    <a:pt x="2605" y="806"/>
                  </a:cubicBezTo>
                  <a:cubicBezTo>
                    <a:pt x="2478" y="670"/>
                    <a:pt x="2478" y="917"/>
                    <a:pt x="2353" y="878"/>
                  </a:cubicBezTo>
                  <a:cubicBezTo>
                    <a:pt x="2333" y="852"/>
                    <a:pt x="2311" y="827"/>
                    <a:pt x="2303" y="785"/>
                  </a:cubicBezTo>
                  <a:cubicBezTo>
                    <a:pt x="2327" y="726"/>
                    <a:pt x="2333" y="687"/>
                    <a:pt x="2309" y="624"/>
                  </a:cubicBezTo>
                  <a:cubicBezTo>
                    <a:pt x="2240" y="595"/>
                    <a:pt x="2112" y="577"/>
                    <a:pt x="2171" y="490"/>
                  </a:cubicBezTo>
                  <a:cubicBezTo>
                    <a:pt x="2259" y="510"/>
                    <a:pt x="2343" y="424"/>
                    <a:pt x="2301" y="318"/>
                  </a:cubicBezTo>
                  <a:cubicBezTo>
                    <a:pt x="2283" y="293"/>
                    <a:pt x="2233" y="307"/>
                    <a:pt x="2233" y="261"/>
                  </a:cubicBezTo>
                  <a:cubicBezTo>
                    <a:pt x="2208" y="253"/>
                    <a:pt x="2231" y="285"/>
                    <a:pt x="2214" y="284"/>
                  </a:cubicBezTo>
                  <a:cubicBezTo>
                    <a:pt x="2102" y="259"/>
                    <a:pt x="2111" y="366"/>
                    <a:pt x="2066" y="416"/>
                  </a:cubicBezTo>
                  <a:cubicBezTo>
                    <a:pt x="1959" y="412"/>
                    <a:pt x="1850" y="456"/>
                    <a:pt x="1807" y="336"/>
                  </a:cubicBezTo>
                  <a:cubicBezTo>
                    <a:pt x="1815" y="235"/>
                    <a:pt x="1858" y="97"/>
                    <a:pt x="1818" y="0"/>
                  </a:cubicBezTo>
                  <a:cubicBezTo>
                    <a:pt x="1798" y="15"/>
                    <a:pt x="1773" y="53"/>
                    <a:pt x="1790" y="79"/>
                  </a:cubicBezTo>
                  <a:cubicBezTo>
                    <a:pt x="1780" y="77"/>
                    <a:pt x="1778" y="72"/>
                    <a:pt x="1770" y="81"/>
                  </a:cubicBezTo>
                  <a:cubicBezTo>
                    <a:pt x="1767" y="165"/>
                    <a:pt x="1827" y="264"/>
                    <a:pt x="1752" y="341"/>
                  </a:cubicBezTo>
                  <a:cubicBezTo>
                    <a:pt x="1662" y="368"/>
                    <a:pt x="1582" y="281"/>
                    <a:pt x="1498" y="315"/>
                  </a:cubicBezTo>
                  <a:cubicBezTo>
                    <a:pt x="1421" y="347"/>
                    <a:pt x="1466" y="460"/>
                    <a:pt x="1374" y="480"/>
                  </a:cubicBezTo>
                  <a:cubicBezTo>
                    <a:pt x="1339" y="488"/>
                    <a:pt x="1294" y="480"/>
                    <a:pt x="1271" y="420"/>
                  </a:cubicBezTo>
                  <a:cubicBezTo>
                    <a:pt x="1284" y="415"/>
                    <a:pt x="1299" y="403"/>
                    <a:pt x="1276" y="399"/>
                  </a:cubicBezTo>
                  <a:cubicBezTo>
                    <a:pt x="1276" y="407"/>
                    <a:pt x="1275" y="415"/>
                    <a:pt x="1263" y="414"/>
                  </a:cubicBezTo>
                  <a:cubicBezTo>
                    <a:pt x="1260" y="388"/>
                    <a:pt x="1251" y="393"/>
                    <a:pt x="1267" y="379"/>
                  </a:cubicBezTo>
                  <a:cubicBezTo>
                    <a:pt x="1231" y="401"/>
                    <a:pt x="1242" y="327"/>
                    <a:pt x="1223" y="355"/>
                  </a:cubicBezTo>
                  <a:cubicBezTo>
                    <a:pt x="1226" y="347"/>
                    <a:pt x="1174" y="407"/>
                    <a:pt x="1201" y="420"/>
                  </a:cubicBezTo>
                  <a:cubicBezTo>
                    <a:pt x="1206" y="437"/>
                    <a:pt x="1274" y="444"/>
                    <a:pt x="1271" y="497"/>
                  </a:cubicBezTo>
                  <a:cubicBezTo>
                    <a:pt x="1204" y="519"/>
                    <a:pt x="1180" y="531"/>
                    <a:pt x="1114" y="539"/>
                  </a:cubicBezTo>
                  <a:cubicBezTo>
                    <a:pt x="1118" y="577"/>
                    <a:pt x="1090" y="545"/>
                    <a:pt x="1096" y="569"/>
                  </a:cubicBezTo>
                  <a:cubicBezTo>
                    <a:pt x="1064" y="529"/>
                    <a:pt x="1019" y="469"/>
                    <a:pt x="1028" y="443"/>
                  </a:cubicBezTo>
                  <a:cubicBezTo>
                    <a:pt x="913" y="422"/>
                    <a:pt x="959" y="255"/>
                    <a:pt x="842" y="237"/>
                  </a:cubicBezTo>
                  <a:cubicBezTo>
                    <a:pt x="763" y="296"/>
                    <a:pt x="859" y="340"/>
                    <a:pt x="882" y="372"/>
                  </a:cubicBezTo>
                  <a:cubicBezTo>
                    <a:pt x="897" y="348"/>
                    <a:pt x="925" y="402"/>
                    <a:pt x="907" y="419"/>
                  </a:cubicBezTo>
                  <a:cubicBezTo>
                    <a:pt x="934" y="428"/>
                    <a:pt x="996" y="451"/>
                    <a:pt x="969" y="476"/>
                  </a:cubicBezTo>
                  <a:cubicBezTo>
                    <a:pt x="982" y="476"/>
                    <a:pt x="983" y="467"/>
                    <a:pt x="996" y="467"/>
                  </a:cubicBezTo>
                  <a:cubicBezTo>
                    <a:pt x="1024" y="528"/>
                    <a:pt x="1073" y="573"/>
                    <a:pt x="1092" y="604"/>
                  </a:cubicBezTo>
                  <a:cubicBezTo>
                    <a:pt x="1064" y="673"/>
                    <a:pt x="1041" y="734"/>
                    <a:pt x="967" y="686"/>
                  </a:cubicBezTo>
                  <a:cubicBezTo>
                    <a:pt x="979" y="690"/>
                    <a:pt x="975" y="652"/>
                    <a:pt x="965" y="658"/>
                  </a:cubicBezTo>
                  <a:cubicBezTo>
                    <a:pt x="952" y="680"/>
                    <a:pt x="937" y="641"/>
                    <a:pt x="921" y="641"/>
                  </a:cubicBezTo>
                  <a:cubicBezTo>
                    <a:pt x="921" y="649"/>
                    <a:pt x="924" y="661"/>
                    <a:pt x="916" y="663"/>
                  </a:cubicBezTo>
                  <a:cubicBezTo>
                    <a:pt x="907" y="628"/>
                    <a:pt x="838" y="631"/>
                    <a:pt x="854" y="591"/>
                  </a:cubicBezTo>
                  <a:cubicBezTo>
                    <a:pt x="816" y="616"/>
                    <a:pt x="809" y="579"/>
                    <a:pt x="777" y="592"/>
                  </a:cubicBezTo>
                  <a:cubicBezTo>
                    <a:pt x="693" y="624"/>
                    <a:pt x="778" y="714"/>
                    <a:pt x="826" y="748"/>
                  </a:cubicBezTo>
                  <a:cubicBezTo>
                    <a:pt x="888" y="749"/>
                    <a:pt x="931" y="745"/>
                    <a:pt x="1008" y="752"/>
                  </a:cubicBezTo>
                  <a:cubicBezTo>
                    <a:pt x="871" y="891"/>
                    <a:pt x="622" y="849"/>
                    <a:pt x="498" y="743"/>
                  </a:cubicBezTo>
                  <a:cubicBezTo>
                    <a:pt x="463" y="750"/>
                    <a:pt x="447" y="750"/>
                    <a:pt x="403" y="773"/>
                  </a:cubicBezTo>
                  <a:cubicBezTo>
                    <a:pt x="376" y="778"/>
                    <a:pt x="350" y="755"/>
                    <a:pt x="333" y="772"/>
                  </a:cubicBezTo>
                  <a:cubicBezTo>
                    <a:pt x="341" y="803"/>
                    <a:pt x="363" y="818"/>
                    <a:pt x="400" y="815"/>
                  </a:cubicBezTo>
                  <a:cubicBezTo>
                    <a:pt x="414" y="857"/>
                    <a:pt x="452" y="870"/>
                    <a:pt x="477" y="899"/>
                  </a:cubicBezTo>
                  <a:cubicBezTo>
                    <a:pt x="473" y="951"/>
                    <a:pt x="448" y="1088"/>
                    <a:pt x="380" y="1083"/>
                  </a:cubicBezTo>
                  <a:cubicBezTo>
                    <a:pt x="386" y="1083"/>
                    <a:pt x="392" y="1085"/>
                    <a:pt x="391" y="1095"/>
                  </a:cubicBezTo>
                  <a:cubicBezTo>
                    <a:pt x="356" y="1082"/>
                    <a:pt x="303" y="1107"/>
                    <a:pt x="283" y="1063"/>
                  </a:cubicBezTo>
                  <a:cubicBezTo>
                    <a:pt x="255" y="1071"/>
                    <a:pt x="220" y="1048"/>
                    <a:pt x="206" y="1063"/>
                  </a:cubicBezTo>
                  <a:cubicBezTo>
                    <a:pt x="250" y="1102"/>
                    <a:pt x="316" y="1073"/>
                    <a:pt x="352" y="1127"/>
                  </a:cubicBezTo>
                  <a:cubicBezTo>
                    <a:pt x="357" y="1170"/>
                    <a:pt x="312" y="1174"/>
                    <a:pt x="309" y="1193"/>
                  </a:cubicBezTo>
                  <a:cubicBezTo>
                    <a:pt x="321" y="1230"/>
                    <a:pt x="322" y="1254"/>
                    <a:pt x="303" y="1278"/>
                  </a:cubicBezTo>
                  <a:cubicBezTo>
                    <a:pt x="265" y="1242"/>
                    <a:pt x="177" y="1265"/>
                    <a:pt x="138" y="1230"/>
                  </a:cubicBezTo>
                  <a:cubicBezTo>
                    <a:pt x="88" y="1259"/>
                    <a:pt x="21" y="1274"/>
                    <a:pt x="0" y="1327"/>
                  </a:cubicBezTo>
                  <a:cubicBezTo>
                    <a:pt x="54" y="1389"/>
                    <a:pt x="167" y="1334"/>
                    <a:pt x="199" y="1287"/>
                  </a:cubicBezTo>
                  <a:cubicBezTo>
                    <a:pt x="274" y="1309"/>
                    <a:pt x="342" y="1357"/>
                    <a:pt x="333" y="1457"/>
                  </a:cubicBezTo>
                  <a:cubicBezTo>
                    <a:pt x="315" y="1476"/>
                    <a:pt x="275" y="1494"/>
                    <a:pt x="268" y="1504"/>
                  </a:cubicBezTo>
                  <a:cubicBezTo>
                    <a:pt x="293" y="1538"/>
                    <a:pt x="325" y="1564"/>
                    <a:pt x="334" y="1617"/>
                  </a:cubicBezTo>
                  <a:cubicBezTo>
                    <a:pt x="313" y="1648"/>
                    <a:pt x="271" y="1666"/>
                    <a:pt x="295" y="1718"/>
                  </a:cubicBezTo>
                  <a:cubicBezTo>
                    <a:pt x="323" y="1730"/>
                    <a:pt x="330" y="1736"/>
                    <a:pt x="365" y="1726"/>
                  </a:cubicBezTo>
                  <a:cubicBezTo>
                    <a:pt x="385" y="1750"/>
                    <a:pt x="405" y="1776"/>
                    <a:pt x="415" y="1812"/>
                  </a:cubicBezTo>
                  <a:cubicBezTo>
                    <a:pt x="406" y="1834"/>
                    <a:pt x="374" y="1837"/>
                    <a:pt x="379" y="1871"/>
                  </a:cubicBezTo>
                  <a:cubicBezTo>
                    <a:pt x="433" y="1893"/>
                    <a:pt x="465" y="1877"/>
                    <a:pt x="517" y="1858"/>
                  </a:cubicBezTo>
                  <a:cubicBezTo>
                    <a:pt x="532" y="1869"/>
                    <a:pt x="551" y="1874"/>
                    <a:pt x="556" y="1897"/>
                  </a:cubicBezTo>
                  <a:cubicBezTo>
                    <a:pt x="536" y="1921"/>
                    <a:pt x="517" y="1946"/>
                    <a:pt x="507" y="1978"/>
                  </a:cubicBezTo>
                  <a:cubicBezTo>
                    <a:pt x="523" y="1984"/>
                    <a:pt x="537" y="1993"/>
                    <a:pt x="564" y="1987"/>
                  </a:cubicBezTo>
                  <a:cubicBezTo>
                    <a:pt x="640" y="1907"/>
                    <a:pt x="729" y="2012"/>
                    <a:pt x="786" y="2050"/>
                  </a:cubicBezTo>
                  <a:cubicBezTo>
                    <a:pt x="790" y="2131"/>
                    <a:pt x="784" y="2190"/>
                    <a:pt x="875" y="2174"/>
                  </a:cubicBezTo>
                  <a:cubicBezTo>
                    <a:pt x="973" y="2132"/>
                    <a:pt x="968" y="2005"/>
                    <a:pt x="1087" y="1980"/>
                  </a:cubicBezTo>
                  <a:cubicBezTo>
                    <a:pt x="1125" y="1906"/>
                    <a:pt x="1309" y="1801"/>
                    <a:pt x="1355" y="1934"/>
                  </a:cubicBezTo>
                  <a:cubicBezTo>
                    <a:pt x="1377" y="1941"/>
                    <a:pt x="1413" y="1936"/>
                    <a:pt x="1419" y="1942"/>
                  </a:cubicBezTo>
                  <a:cubicBezTo>
                    <a:pt x="1405" y="1989"/>
                    <a:pt x="1334" y="1987"/>
                    <a:pt x="1307" y="2022"/>
                  </a:cubicBezTo>
                  <a:cubicBezTo>
                    <a:pt x="1234" y="2040"/>
                    <a:pt x="1184" y="1953"/>
                    <a:pt x="1131" y="1997"/>
                  </a:cubicBezTo>
                  <a:cubicBezTo>
                    <a:pt x="1159" y="2006"/>
                    <a:pt x="1194" y="2040"/>
                    <a:pt x="1180" y="2076"/>
                  </a:cubicBezTo>
                  <a:cubicBezTo>
                    <a:pt x="1062" y="2028"/>
                    <a:pt x="1023" y="2239"/>
                    <a:pt x="1171" y="2210"/>
                  </a:cubicBezTo>
                  <a:cubicBezTo>
                    <a:pt x="1194" y="2188"/>
                    <a:pt x="1194" y="2148"/>
                    <a:pt x="1219" y="2128"/>
                  </a:cubicBezTo>
                  <a:cubicBezTo>
                    <a:pt x="1239" y="2161"/>
                    <a:pt x="1289" y="2157"/>
                    <a:pt x="1309" y="2190"/>
                  </a:cubicBezTo>
                  <a:cubicBezTo>
                    <a:pt x="1323" y="2178"/>
                    <a:pt x="1299" y="2174"/>
                    <a:pt x="1314" y="2168"/>
                  </a:cubicBezTo>
                  <a:cubicBezTo>
                    <a:pt x="1396" y="2130"/>
                    <a:pt x="1483" y="2200"/>
                    <a:pt x="1561" y="2194"/>
                  </a:cubicBezTo>
                  <a:cubicBezTo>
                    <a:pt x="1668" y="2187"/>
                    <a:pt x="1612" y="2053"/>
                    <a:pt x="1711" y="2013"/>
                  </a:cubicBezTo>
                  <a:cubicBezTo>
                    <a:pt x="1745" y="2043"/>
                    <a:pt x="1745" y="2033"/>
                    <a:pt x="1773" y="2077"/>
                  </a:cubicBezTo>
                  <a:cubicBezTo>
                    <a:pt x="1764" y="2119"/>
                    <a:pt x="1758" y="2214"/>
                    <a:pt x="1808" y="2227"/>
                  </a:cubicBezTo>
                  <a:cubicBezTo>
                    <a:pt x="1883" y="2205"/>
                    <a:pt x="1792" y="2103"/>
                    <a:pt x="1822" y="2072"/>
                  </a:cubicBezTo>
                  <a:cubicBezTo>
                    <a:pt x="1880" y="2103"/>
                    <a:pt x="1939" y="2097"/>
                    <a:pt x="1975" y="2142"/>
                  </a:cubicBezTo>
                  <a:cubicBezTo>
                    <a:pt x="2017" y="2196"/>
                    <a:pt x="1967" y="2294"/>
                    <a:pt x="2022" y="2347"/>
                  </a:cubicBezTo>
                  <a:cubicBezTo>
                    <a:pt x="2246" y="2325"/>
                    <a:pt x="1881" y="2149"/>
                    <a:pt x="2030" y="2060"/>
                  </a:cubicBezTo>
                  <a:cubicBezTo>
                    <a:pt x="2038" y="2074"/>
                    <a:pt x="2058" y="2072"/>
                    <a:pt x="2061" y="2092"/>
                  </a:cubicBezTo>
                  <a:cubicBezTo>
                    <a:pt x="2093" y="2087"/>
                    <a:pt x="2111" y="2076"/>
                    <a:pt x="2143" y="2071"/>
                  </a:cubicBezTo>
                  <a:cubicBezTo>
                    <a:pt x="2190" y="2024"/>
                    <a:pt x="2116" y="1959"/>
                    <a:pt x="2143" y="1924"/>
                  </a:cubicBezTo>
                  <a:cubicBezTo>
                    <a:pt x="2238" y="1952"/>
                    <a:pt x="2190" y="2172"/>
                    <a:pt x="2290" y="2155"/>
                  </a:cubicBezTo>
                  <a:cubicBezTo>
                    <a:pt x="2329" y="2148"/>
                    <a:pt x="2339" y="2101"/>
                    <a:pt x="2324" y="2068"/>
                  </a:cubicBezTo>
                  <a:cubicBezTo>
                    <a:pt x="2306" y="2029"/>
                    <a:pt x="2250" y="2034"/>
                    <a:pt x="2228" y="2014"/>
                  </a:cubicBezTo>
                  <a:cubicBezTo>
                    <a:pt x="2200" y="1989"/>
                    <a:pt x="2194" y="1943"/>
                    <a:pt x="2170" y="1914"/>
                  </a:cubicBezTo>
                  <a:cubicBezTo>
                    <a:pt x="2218" y="1849"/>
                    <a:pt x="2304" y="1863"/>
                    <a:pt x="2403" y="1872"/>
                  </a:cubicBezTo>
                  <a:cubicBezTo>
                    <a:pt x="2439" y="1917"/>
                    <a:pt x="2432" y="2010"/>
                    <a:pt x="2505" y="1988"/>
                  </a:cubicBezTo>
                  <a:cubicBezTo>
                    <a:pt x="2544" y="1977"/>
                    <a:pt x="2531" y="1925"/>
                    <a:pt x="2559" y="1892"/>
                  </a:cubicBezTo>
                  <a:cubicBezTo>
                    <a:pt x="2645" y="1925"/>
                    <a:pt x="2677" y="2022"/>
                    <a:pt x="2762" y="2055"/>
                  </a:cubicBezTo>
                  <a:cubicBezTo>
                    <a:pt x="2796" y="2040"/>
                    <a:pt x="2803" y="2008"/>
                    <a:pt x="2850" y="2019"/>
                  </a:cubicBezTo>
                  <a:cubicBezTo>
                    <a:pt x="2864" y="2040"/>
                    <a:pt x="2874" y="2067"/>
                    <a:pt x="2897" y="2077"/>
                  </a:cubicBezTo>
                  <a:cubicBezTo>
                    <a:pt x="2971" y="2062"/>
                    <a:pt x="2992" y="1968"/>
                    <a:pt x="2944" y="1906"/>
                  </a:cubicBezTo>
                  <a:cubicBezTo>
                    <a:pt x="2990" y="1881"/>
                    <a:pt x="3007" y="1944"/>
                    <a:pt x="3034" y="1967"/>
                  </a:cubicBezTo>
                  <a:cubicBezTo>
                    <a:pt x="3103" y="1971"/>
                    <a:pt x="3141" y="2012"/>
                    <a:pt x="3156" y="2081"/>
                  </a:cubicBezTo>
                  <a:cubicBezTo>
                    <a:pt x="3112" y="2209"/>
                    <a:pt x="3116" y="2347"/>
                    <a:pt x="3050" y="2447"/>
                  </a:cubicBezTo>
                  <a:cubicBezTo>
                    <a:pt x="3055" y="2490"/>
                    <a:pt x="3044" y="2487"/>
                    <a:pt x="3057" y="2516"/>
                  </a:cubicBezTo>
                  <a:cubicBezTo>
                    <a:pt x="3113" y="2515"/>
                    <a:pt x="3103" y="2444"/>
                    <a:pt x="3076" y="2424"/>
                  </a:cubicBezTo>
                  <a:cubicBezTo>
                    <a:pt x="3095" y="2412"/>
                    <a:pt x="3113" y="2357"/>
                    <a:pt x="3091" y="2367"/>
                  </a:cubicBezTo>
                  <a:cubicBezTo>
                    <a:pt x="3131" y="2238"/>
                    <a:pt x="3192" y="2111"/>
                    <a:pt x="3196" y="1987"/>
                  </a:cubicBezTo>
                  <a:cubicBezTo>
                    <a:pt x="3352" y="1948"/>
                    <a:pt x="3362" y="2111"/>
                    <a:pt x="3380" y="2242"/>
                  </a:cubicBezTo>
                  <a:cubicBezTo>
                    <a:pt x="3390" y="2193"/>
                    <a:pt x="3379" y="2155"/>
                    <a:pt x="3367" y="2097"/>
                  </a:cubicBezTo>
                  <a:cubicBezTo>
                    <a:pt x="3418" y="2034"/>
                    <a:pt x="3524" y="1964"/>
                    <a:pt x="3623" y="2003"/>
                  </a:cubicBezTo>
                  <a:cubicBezTo>
                    <a:pt x="3632" y="2049"/>
                    <a:pt x="3654" y="2131"/>
                    <a:pt x="3688" y="2172"/>
                  </a:cubicBezTo>
                  <a:cubicBezTo>
                    <a:pt x="3689" y="2166"/>
                    <a:pt x="3687" y="2158"/>
                    <a:pt x="3693" y="2157"/>
                  </a:cubicBezTo>
                  <a:cubicBezTo>
                    <a:pt x="3696" y="2170"/>
                    <a:pt x="3687" y="2173"/>
                    <a:pt x="3689" y="2185"/>
                  </a:cubicBezTo>
                  <a:cubicBezTo>
                    <a:pt x="3729" y="2170"/>
                    <a:pt x="3681" y="2124"/>
                    <a:pt x="3674" y="2103"/>
                  </a:cubicBezTo>
                  <a:cubicBezTo>
                    <a:pt x="3664" y="2070"/>
                    <a:pt x="3673" y="2042"/>
                    <a:pt x="3660" y="2021"/>
                  </a:cubicBezTo>
                  <a:cubicBezTo>
                    <a:pt x="3676" y="2002"/>
                    <a:pt x="3689" y="1981"/>
                    <a:pt x="3711" y="1967"/>
                  </a:cubicBezTo>
                  <a:cubicBezTo>
                    <a:pt x="3766" y="1982"/>
                    <a:pt x="3783" y="2044"/>
                    <a:pt x="3857" y="2037"/>
                  </a:cubicBezTo>
                  <a:cubicBezTo>
                    <a:pt x="3862" y="2072"/>
                    <a:pt x="3869" y="2105"/>
                    <a:pt x="3898" y="2110"/>
                  </a:cubicBezTo>
                  <a:cubicBezTo>
                    <a:pt x="3875" y="2054"/>
                    <a:pt x="3858" y="1989"/>
                    <a:pt x="3815" y="1958"/>
                  </a:cubicBezTo>
                  <a:cubicBezTo>
                    <a:pt x="3819" y="1987"/>
                    <a:pt x="3798" y="1995"/>
                    <a:pt x="3784" y="2009"/>
                  </a:cubicBezTo>
                  <a:cubicBezTo>
                    <a:pt x="3758" y="1978"/>
                    <a:pt x="3751" y="1933"/>
                    <a:pt x="3752" y="1886"/>
                  </a:cubicBezTo>
                  <a:cubicBezTo>
                    <a:pt x="3828" y="1826"/>
                    <a:pt x="3868" y="1735"/>
                    <a:pt x="3964" y="1692"/>
                  </a:cubicBezTo>
                  <a:cubicBezTo>
                    <a:pt x="3979" y="1659"/>
                    <a:pt x="3966" y="1625"/>
                    <a:pt x="3969" y="1594"/>
                  </a:cubicBezTo>
                  <a:cubicBezTo>
                    <a:pt x="4044" y="1547"/>
                    <a:pt x="4112" y="1644"/>
                    <a:pt x="4159" y="1604"/>
                  </a:cubicBezTo>
                  <a:close/>
                  <a:moveTo>
                    <a:pt x="2607" y="834"/>
                  </a:moveTo>
                  <a:cubicBezTo>
                    <a:pt x="2633" y="836"/>
                    <a:pt x="2620" y="865"/>
                    <a:pt x="2611" y="875"/>
                  </a:cubicBezTo>
                  <a:cubicBezTo>
                    <a:pt x="2598" y="876"/>
                    <a:pt x="2617" y="851"/>
                    <a:pt x="2607" y="834"/>
                  </a:cubicBezTo>
                  <a:close/>
                  <a:moveTo>
                    <a:pt x="2638" y="866"/>
                  </a:moveTo>
                  <a:cubicBezTo>
                    <a:pt x="2656" y="880"/>
                    <a:pt x="2631" y="892"/>
                    <a:pt x="2613" y="896"/>
                  </a:cubicBezTo>
                  <a:cubicBezTo>
                    <a:pt x="2637" y="944"/>
                    <a:pt x="2635" y="976"/>
                    <a:pt x="2666" y="1017"/>
                  </a:cubicBezTo>
                  <a:cubicBezTo>
                    <a:pt x="2731" y="979"/>
                    <a:pt x="2660" y="916"/>
                    <a:pt x="2702" y="881"/>
                  </a:cubicBezTo>
                  <a:cubicBezTo>
                    <a:pt x="2752" y="883"/>
                    <a:pt x="2719" y="921"/>
                    <a:pt x="2761" y="910"/>
                  </a:cubicBezTo>
                  <a:cubicBezTo>
                    <a:pt x="2747" y="1030"/>
                    <a:pt x="2642" y="1100"/>
                    <a:pt x="2522" y="1044"/>
                  </a:cubicBezTo>
                  <a:cubicBezTo>
                    <a:pt x="2566" y="989"/>
                    <a:pt x="2585" y="913"/>
                    <a:pt x="2638" y="866"/>
                  </a:cubicBezTo>
                  <a:close/>
                  <a:moveTo>
                    <a:pt x="2588" y="903"/>
                  </a:moveTo>
                  <a:cubicBezTo>
                    <a:pt x="2592" y="896"/>
                    <a:pt x="2596" y="889"/>
                    <a:pt x="2598" y="884"/>
                  </a:cubicBezTo>
                  <a:cubicBezTo>
                    <a:pt x="2595" y="891"/>
                    <a:pt x="2592" y="897"/>
                    <a:pt x="2588" y="903"/>
                  </a:cubicBezTo>
                  <a:cubicBezTo>
                    <a:pt x="2568" y="938"/>
                    <a:pt x="2529" y="986"/>
                    <a:pt x="2506" y="1025"/>
                  </a:cubicBezTo>
                  <a:cubicBezTo>
                    <a:pt x="2472" y="997"/>
                    <a:pt x="2422" y="988"/>
                    <a:pt x="2420" y="921"/>
                  </a:cubicBezTo>
                  <a:cubicBezTo>
                    <a:pt x="2478" y="899"/>
                    <a:pt x="2553" y="955"/>
                    <a:pt x="2588" y="903"/>
                  </a:cubicBezTo>
                  <a:close/>
                  <a:moveTo>
                    <a:pt x="2804" y="1898"/>
                  </a:moveTo>
                  <a:cubicBezTo>
                    <a:pt x="2775" y="1923"/>
                    <a:pt x="2758" y="1897"/>
                    <a:pt x="2714" y="1913"/>
                  </a:cubicBezTo>
                  <a:cubicBezTo>
                    <a:pt x="2707" y="1863"/>
                    <a:pt x="2637" y="1843"/>
                    <a:pt x="2627" y="1879"/>
                  </a:cubicBezTo>
                  <a:cubicBezTo>
                    <a:pt x="2559" y="1904"/>
                    <a:pt x="2456" y="1816"/>
                    <a:pt x="2362" y="1799"/>
                  </a:cubicBezTo>
                  <a:cubicBezTo>
                    <a:pt x="2364" y="1778"/>
                    <a:pt x="2401" y="1785"/>
                    <a:pt x="2408" y="1767"/>
                  </a:cubicBezTo>
                  <a:cubicBezTo>
                    <a:pt x="2405" y="1732"/>
                    <a:pt x="2398" y="1733"/>
                    <a:pt x="2402" y="1704"/>
                  </a:cubicBezTo>
                  <a:cubicBezTo>
                    <a:pt x="2443" y="1679"/>
                    <a:pt x="2465" y="1677"/>
                    <a:pt x="2517" y="1666"/>
                  </a:cubicBezTo>
                  <a:cubicBezTo>
                    <a:pt x="2561" y="1705"/>
                    <a:pt x="2637" y="1707"/>
                    <a:pt x="2678" y="1749"/>
                  </a:cubicBezTo>
                  <a:cubicBezTo>
                    <a:pt x="2681" y="1820"/>
                    <a:pt x="2739" y="1824"/>
                    <a:pt x="2785" y="1844"/>
                  </a:cubicBezTo>
                  <a:cubicBezTo>
                    <a:pt x="2787" y="1866"/>
                    <a:pt x="2807" y="1868"/>
                    <a:pt x="2804" y="1898"/>
                  </a:cubicBezTo>
                  <a:close/>
                  <a:moveTo>
                    <a:pt x="3951" y="1016"/>
                  </a:moveTo>
                  <a:cubicBezTo>
                    <a:pt x="3966" y="973"/>
                    <a:pt x="4039" y="970"/>
                    <a:pt x="4043" y="1029"/>
                  </a:cubicBezTo>
                  <a:cubicBezTo>
                    <a:pt x="4047" y="1039"/>
                    <a:pt x="4051" y="1025"/>
                    <a:pt x="4063" y="1027"/>
                  </a:cubicBezTo>
                  <a:cubicBezTo>
                    <a:pt x="4067" y="1051"/>
                    <a:pt x="4062" y="1069"/>
                    <a:pt x="4047" y="1077"/>
                  </a:cubicBezTo>
                  <a:cubicBezTo>
                    <a:pt x="4079" y="1101"/>
                    <a:pt x="4160" y="1065"/>
                    <a:pt x="4163" y="1122"/>
                  </a:cubicBezTo>
                  <a:cubicBezTo>
                    <a:pt x="4146" y="1153"/>
                    <a:pt x="4079" y="1209"/>
                    <a:pt x="4049" y="1168"/>
                  </a:cubicBezTo>
                  <a:cubicBezTo>
                    <a:pt x="4022" y="1179"/>
                    <a:pt x="4028" y="1181"/>
                    <a:pt x="4001" y="1186"/>
                  </a:cubicBezTo>
                  <a:cubicBezTo>
                    <a:pt x="3974" y="1132"/>
                    <a:pt x="3973" y="1060"/>
                    <a:pt x="3951" y="10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24"/>
            <p:cNvSpPr>
              <a:spLocks/>
            </p:cNvSpPr>
            <p:nvPr/>
          </p:nvSpPr>
          <p:spPr bwMode="auto">
            <a:xfrm>
              <a:off x="3260726" y="3513138"/>
              <a:ext cx="111125" cy="141288"/>
            </a:xfrm>
            <a:custGeom>
              <a:avLst/>
              <a:gdLst>
                <a:gd name="T0" fmla="*/ 127 w 135"/>
                <a:gd name="T1" fmla="*/ 17 h 172"/>
                <a:gd name="T2" fmla="*/ 97 w 135"/>
                <a:gd name="T3" fmla="*/ 62 h 172"/>
                <a:gd name="T4" fmla="*/ 70 w 135"/>
                <a:gd name="T5" fmla="*/ 78 h 172"/>
                <a:gd name="T6" fmla="*/ 15 w 135"/>
                <a:gd name="T7" fmla="*/ 160 h 172"/>
                <a:gd name="T8" fmla="*/ 37 w 135"/>
                <a:gd name="T9" fmla="*/ 172 h 172"/>
                <a:gd name="T10" fmla="*/ 90 w 135"/>
                <a:gd name="T11" fmla="*/ 139 h 172"/>
                <a:gd name="T12" fmla="*/ 127 w 135"/>
                <a:gd name="T13" fmla="*/ 1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72">
                  <a:moveTo>
                    <a:pt x="127" y="17"/>
                  </a:moveTo>
                  <a:cubicBezTo>
                    <a:pt x="116" y="31"/>
                    <a:pt x="112" y="51"/>
                    <a:pt x="97" y="62"/>
                  </a:cubicBezTo>
                  <a:cubicBezTo>
                    <a:pt x="122" y="0"/>
                    <a:pt x="97" y="52"/>
                    <a:pt x="70" y="78"/>
                  </a:cubicBezTo>
                  <a:cubicBezTo>
                    <a:pt x="52" y="96"/>
                    <a:pt x="0" y="120"/>
                    <a:pt x="15" y="160"/>
                  </a:cubicBezTo>
                  <a:cubicBezTo>
                    <a:pt x="25" y="161"/>
                    <a:pt x="28" y="170"/>
                    <a:pt x="37" y="172"/>
                  </a:cubicBezTo>
                  <a:cubicBezTo>
                    <a:pt x="51" y="158"/>
                    <a:pt x="74" y="152"/>
                    <a:pt x="90" y="139"/>
                  </a:cubicBezTo>
                  <a:cubicBezTo>
                    <a:pt x="71" y="77"/>
                    <a:pt x="135" y="49"/>
                    <a:pt x="127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25"/>
            <p:cNvSpPr>
              <a:spLocks/>
            </p:cNvSpPr>
            <p:nvPr/>
          </p:nvSpPr>
          <p:spPr bwMode="auto">
            <a:xfrm>
              <a:off x="4360863" y="3335338"/>
              <a:ext cx="76200" cy="109538"/>
            </a:xfrm>
            <a:custGeom>
              <a:avLst/>
              <a:gdLst>
                <a:gd name="T0" fmla="*/ 10 w 92"/>
                <a:gd name="T1" fmla="*/ 0 h 132"/>
                <a:gd name="T2" fmla="*/ 0 w 92"/>
                <a:gd name="T3" fmla="*/ 4 h 132"/>
                <a:gd name="T4" fmla="*/ 92 w 92"/>
                <a:gd name="T5" fmla="*/ 132 h 132"/>
                <a:gd name="T6" fmla="*/ 10 w 9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32">
                  <a:moveTo>
                    <a:pt x="10" y="0"/>
                  </a:moveTo>
                  <a:cubicBezTo>
                    <a:pt x="29" y="13"/>
                    <a:pt x="10" y="11"/>
                    <a:pt x="0" y="4"/>
                  </a:cubicBezTo>
                  <a:cubicBezTo>
                    <a:pt x="58" y="49"/>
                    <a:pt x="6" y="106"/>
                    <a:pt x="92" y="132"/>
                  </a:cubicBezTo>
                  <a:cubicBezTo>
                    <a:pt x="87" y="66"/>
                    <a:pt x="38" y="12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26"/>
            <p:cNvSpPr>
              <a:spLocks/>
            </p:cNvSpPr>
            <p:nvPr/>
          </p:nvSpPr>
          <p:spPr bwMode="auto">
            <a:xfrm>
              <a:off x="4864101" y="3078163"/>
              <a:ext cx="71438" cy="66675"/>
            </a:xfrm>
            <a:custGeom>
              <a:avLst/>
              <a:gdLst>
                <a:gd name="T0" fmla="*/ 44 w 87"/>
                <a:gd name="T1" fmla="*/ 0 h 81"/>
                <a:gd name="T2" fmla="*/ 0 w 87"/>
                <a:gd name="T3" fmla="*/ 53 h 81"/>
                <a:gd name="T4" fmla="*/ 72 w 87"/>
                <a:gd name="T5" fmla="*/ 81 h 81"/>
                <a:gd name="T6" fmla="*/ 44 w 87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81">
                  <a:moveTo>
                    <a:pt x="44" y="0"/>
                  </a:moveTo>
                  <a:cubicBezTo>
                    <a:pt x="39" y="28"/>
                    <a:pt x="14" y="51"/>
                    <a:pt x="0" y="53"/>
                  </a:cubicBezTo>
                  <a:cubicBezTo>
                    <a:pt x="13" y="75"/>
                    <a:pt x="43" y="77"/>
                    <a:pt x="72" y="81"/>
                  </a:cubicBezTo>
                  <a:cubicBezTo>
                    <a:pt x="49" y="57"/>
                    <a:pt x="87" y="3"/>
                    <a:pt x="4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27"/>
            <p:cNvSpPr>
              <a:spLocks/>
            </p:cNvSpPr>
            <p:nvPr/>
          </p:nvSpPr>
          <p:spPr bwMode="auto">
            <a:xfrm>
              <a:off x="4743451" y="3000375"/>
              <a:ext cx="68263" cy="41275"/>
            </a:xfrm>
            <a:custGeom>
              <a:avLst/>
              <a:gdLst>
                <a:gd name="T0" fmla="*/ 70 w 81"/>
                <a:gd name="T1" fmla="*/ 21 h 49"/>
                <a:gd name="T2" fmla="*/ 14 w 81"/>
                <a:gd name="T3" fmla="*/ 12 h 49"/>
                <a:gd name="T4" fmla="*/ 51 w 81"/>
                <a:gd name="T5" fmla="*/ 37 h 49"/>
                <a:gd name="T6" fmla="*/ 45 w 81"/>
                <a:gd name="T7" fmla="*/ 44 h 49"/>
                <a:gd name="T8" fmla="*/ 79 w 81"/>
                <a:gd name="T9" fmla="*/ 34 h 49"/>
                <a:gd name="T10" fmla="*/ 70 w 81"/>
                <a:gd name="T11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9">
                  <a:moveTo>
                    <a:pt x="70" y="21"/>
                  </a:moveTo>
                  <a:cubicBezTo>
                    <a:pt x="49" y="27"/>
                    <a:pt x="0" y="0"/>
                    <a:pt x="14" y="12"/>
                  </a:cubicBezTo>
                  <a:cubicBezTo>
                    <a:pt x="30" y="24"/>
                    <a:pt x="41" y="36"/>
                    <a:pt x="51" y="37"/>
                  </a:cubicBezTo>
                  <a:cubicBezTo>
                    <a:pt x="47" y="38"/>
                    <a:pt x="43" y="39"/>
                    <a:pt x="45" y="44"/>
                  </a:cubicBezTo>
                  <a:cubicBezTo>
                    <a:pt x="54" y="40"/>
                    <a:pt x="81" y="49"/>
                    <a:pt x="79" y="34"/>
                  </a:cubicBezTo>
                  <a:cubicBezTo>
                    <a:pt x="73" y="33"/>
                    <a:pt x="70" y="29"/>
                    <a:pt x="7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28"/>
            <p:cNvSpPr>
              <a:spLocks/>
            </p:cNvSpPr>
            <p:nvPr/>
          </p:nvSpPr>
          <p:spPr bwMode="auto">
            <a:xfrm>
              <a:off x="4692651" y="2906713"/>
              <a:ext cx="177800" cy="98425"/>
            </a:xfrm>
            <a:custGeom>
              <a:avLst/>
              <a:gdLst>
                <a:gd name="T0" fmla="*/ 163 w 215"/>
                <a:gd name="T1" fmla="*/ 0 h 119"/>
                <a:gd name="T2" fmla="*/ 7 w 215"/>
                <a:gd name="T3" fmla="*/ 56 h 119"/>
                <a:gd name="T4" fmla="*/ 54 w 215"/>
                <a:gd name="T5" fmla="*/ 107 h 119"/>
                <a:gd name="T6" fmla="*/ 59 w 215"/>
                <a:gd name="T7" fmla="*/ 86 h 119"/>
                <a:gd name="T8" fmla="*/ 167 w 215"/>
                <a:gd name="T9" fmla="*/ 118 h 119"/>
                <a:gd name="T10" fmla="*/ 113 w 215"/>
                <a:gd name="T11" fmla="*/ 67 h 119"/>
                <a:gd name="T12" fmla="*/ 202 w 215"/>
                <a:gd name="T13" fmla="*/ 45 h 119"/>
                <a:gd name="T14" fmla="*/ 163 w 215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19">
                  <a:moveTo>
                    <a:pt x="163" y="0"/>
                  </a:moveTo>
                  <a:cubicBezTo>
                    <a:pt x="134" y="51"/>
                    <a:pt x="76" y="88"/>
                    <a:pt x="7" y="56"/>
                  </a:cubicBezTo>
                  <a:cubicBezTo>
                    <a:pt x="0" y="96"/>
                    <a:pt x="46" y="112"/>
                    <a:pt x="54" y="107"/>
                  </a:cubicBezTo>
                  <a:cubicBezTo>
                    <a:pt x="37" y="108"/>
                    <a:pt x="50" y="85"/>
                    <a:pt x="59" y="86"/>
                  </a:cubicBezTo>
                  <a:cubicBezTo>
                    <a:pt x="97" y="94"/>
                    <a:pt x="121" y="119"/>
                    <a:pt x="167" y="118"/>
                  </a:cubicBezTo>
                  <a:cubicBezTo>
                    <a:pt x="164" y="83"/>
                    <a:pt x="121" y="96"/>
                    <a:pt x="113" y="67"/>
                  </a:cubicBezTo>
                  <a:cubicBezTo>
                    <a:pt x="125" y="37"/>
                    <a:pt x="171" y="26"/>
                    <a:pt x="202" y="45"/>
                  </a:cubicBezTo>
                  <a:cubicBezTo>
                    <a:pt x="215" y="15"/>
                    <a:pt x="191" y="1"/>
                    <a:pt x="16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29"/>
            <p:cNvSpPr>
              <a:spLocks/>
            </p:cNvSpPr>
            <p:nvPr/>
          </p:nvSpPr>
          <p:spPr bwMode="auto">
            <a:xfrm>
              <a:off x="4783138" y="2800350"/>
              <a:ext cx="87313" cy="25400"/>
            </a:xfrm>
            <a:custGeom>
              <a:avLst/>
              <a:gdLst>
                <a:gd name="T0" fmla="*/ 0 w 105"/>
                <a:gd name="T1" fmla="*/ 22 h 32"/>
                <a:gd name="T2" fmla="*/ 105 w 105"/>
                <a:gd name="T3" fmla="*/ 26 h 32"/>
                <a:gd name="T4" fmla="*/ 0 w 105"/>
                <a:gd name="T5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32">
                  <a:moveTo>
                    <a:pt x="0" y="22"/>
                  </a:moveTo>
                  <a:cubicBezTo>
                    <a:pt x="39" y="32"/>
                    <a:pt x="73" y="30"/>
                    <a:pt x="105" y="26"/>
                  </a:cubicBezTo>
                  <a:cubicBezTo>
                    <a:pt x="67" y="2"/>
                    <a:pt x="22" y="0"/>
                    <a:pt x="0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30"/>
            <p:cNvSpPr>
              <a:spLocks/>
            </p:cNvSpPr>
            <p:nvPr/>
          </p:nvSpPr>
          <p:spPr bwMode="auto">
            <a:xfrm>
              <a:off x="4811713" y="2108200"/>
              <a:ext cx="107950" cy="73025"/>
            </a:xfrm>
            <a:custGeom>
              <a:avLst/>
              <a:gdLst>
                <a:gd name="T0" fmla="*/ 70 w 132"/>
                <a:gd name="T1" fmla="*/ 87 h 87"/>
                <a:gd name="T2" fmla="*/ 132 w 132"/>
                <a:gd name="T3" fmla="*/ 5 h 87"/>
                <a:gd name="T4" fmla="*/ 0 w 132"/>
                <a:gd name="T5" fmla="*/ 87 h 87"/>
                <a:gd name="T6" fmla="*/ 70 w 132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87">
                  <a:moveTo>
                    <a:pt x="70" y="87"/>
                  </a:moveTo>
                  <a:cubicBezTo>
                    <a:pt x="74" y="46"/>
                    <a:pt x="119" y="39"/>
                    <a:pt x="132" y="5"/>
                  </a:cubicBezTo>
                  <a:cubicBezTo>
                    <a:pt x="79" y="0"/>
                    <a:pt x="19" y="42"/>
                    <a:pt x="0" y="87"/>
                  </a:cubicBezTo>
                  <a:cubicBezTo>
                    <a:pt x="25" y="79"/>
                    <a:pt x="44" y="79"/>
                    <a:pt x="70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31"/>
            <p:cNvSpPr>
              <a:spLocks/>
            </p:cNvSpPr>
            <p:nvPr/>
          </p:nvSpPr>
          <p:spPr bwMode="auto">
            <a:xfrm>
              <a:off x="1311276" y="2254250"/>
              <a:ext cx="77788" cy="58738"/>
            </a:xfrm>
            <a:custGeom>
              <a:avLst/>
              <a:gdLst>
                <a:gd name="T0" fmla="*/ 95 w 95"/>
                <a:gd name="T1" fmla="*/ 64 h 72"/>
                <a:gd name="T2" fmla="*/ 48 w 95"/>
                <a:gd name="T3" fmla="*/ 13 h 72"/>
                <a:gd name="T4" fmla="*/ 0 w 95"/>
                <a:gd name="T5" fmla="*/ 17 h 72"/>
                <a:gd name="T6" fmla="*/ 95 w 95"/>
                <a:gd name="T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72">
                  <a:moveTo>
                    <a:pt x="95" y="64"/>
                  </a:moveTo>
                  <a:cubicBezTo>
                    <a:pt x="70" y="59"/>
                    <a:pt x="45" y="53"/>
                    <a:pt x="48" y="13"/>
                  </a:cubicBezTo>
                  <a:cubicBezTo>
                    <a:pt x="27" y="17"/>
                    <a:pt x="14" y="0"/>
                    <a:pt x="0" y="17"/>
                  </a:cubicBezTo>
                  <a:cubicBezTo>
                    <a:pt x="9" y="54"/>
                    <a:pt x="69" y="72"/>
                    <a:pt x="95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32"/>
            <p:cNvSpPr>
              <a:spLocks/>
            </p:cNvSpPr>
            <p:nvPr/>
          </p:nvSpPr>
          <p:spPr bwMode="auto">
            <a:xfrm>
              <a:off x="3587751" y="1920875"/>
              <a:ext cx="109538" cy="106363"/>
            </a:xfrm>
            <a:custGeom>
              <a:avLst/>
              <a:gdLst>
                <a:gd name="T0" fmla="*/ 0 w 131"/>
                <a:gd name="T1" fmla="*/ 95 h 129"/>
                <a:gd name="T2" fmla="*/ 16 w 131"/>
                <a:gd name="T3" fmla="*/ 114 h 129"/>
                <a:gd name="T4" fmla="*/ 80 w 131"/>
                <a:gd name="T5" fmla="*/ 129 h 129"/>
                <a:gd name="T6" fmla="*/ 124 w 131"/>
                <a:gd name="T7" fmla="*/ 83 h 129"/>
                <a:gd name="T8" fmla="*/ 131 w 131"/>
                <a:gd name="T9" fmla="*/ 83 h 129"/>
                <a:gd name="T10" fmla="*/ 96 w 131"/>
                <a:gd name="T11" fmla="*/ 2 h 129"/>
                <a:gd name="T12" fmla="*/ 75 w 131"/>
                <a:gd name="T13" fmla="*/ 4 h 129"/>
                <a:gd name="T14" fmla="*/ 42 w 131"/>
                <a:gd name="T15" fmla="*/ 21 h 129"/>
                <a:gd name="T16" fmla="*/ 47 w 131"/>
                <a:gd name="T17" fmla="*/ 0 h 129"/>
                <a:gd name="T18" fmla="*/ 33 w 131"/>
                <a:gd name="T19" fmla="*/ 1 h 129"/>
                <a:gd name="T20" fmla="*/ 0 w 131"/>
                <a:gd name="T21" fmla="*/ 9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29">
                  <a:moveTo>
                    <a:pt x="0" y="95"/>
                  </a:moveTo>
                  <a:cubicBezTo>
                    <a:pt x="10" y="96"/>
                    <a:pt x="9" y="109"/>
                    <a:pt x="16" y="114"/>
                  </a:cubicBezTo>
                  <a:cubicBezTo>
                    <a:pt x="46" y="108"/>
                    <a:pt x="70" y="110"/>
                    <a:pt x="80" y="129"/>
                  </a:cubicBezTo>
                  <a:cubicBezTo>
                    <a:pt x="78" y="100"/>
                    <a:pt x="113" y="102"/>
                    <a:pt x="124" y="83"/>
                  </a:cubicBezTo>
                  <a:cubicBezTo>
                    <a:pt x="125" y="87"/>
                    <a:pt x="131" y="91"/>
                    <a:pt x="131" y="83"/>
                  </a:cubicBezTo>
                  <a:cubicBezTo>
                    <a:pt x="121" y="57"/>
                    <a:pt x="113" y="28"/>
                    <a:pt x="96" y="2"/>
                  </a:cubicBezTo>
                  <a:cubicBezTo>
                    <a:pt x="95" y="13"/>
                    <a:pt x="81" y="8"/>
                    <a:pt x="75" y="4"/>
                  </a:cubicBezTo>
                  <a:cubicBezTo>
                    <a:pt x="81" y="20"/>
                    <a:pt x="45" y="33"/>
                    <a:pt x="42" y="21"/>
                  </a:cubicBezTo>
                  <a:cubicBezTo>
                    <a:pt x="37" y="12"/>
                    <a:pt x="67" y="2"/>
                    <a:pt x="47" y="0"/>
                  </a:cubicBezTo>
                  <a:cubicBezTo>
                    <a:pt x="46" y="8"/>
                    <a:pt x="40" y="5"/>
                    <a:pt x="33" y="1"/>
                  </a:cubicBezTo>
                  <a:cubicBezTo>
                    <a:pt x="38" y="43"/>
                    <a:pt x="12" y="43"/>
                    <a:pt x="0" y="9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33"/>
            <p:cNvSpPr>
              <a:spLocks/>
            </p:cNvSpPr>
            <p:nvPr/>
          </p:nvSpPr>
          <p:spPr bwMode="auto">
            <a:xfrm>
              <a:off x="4616451" y="1874838"/>
              <a:ext cx="42863" cy="39688"/>
            </a:xfrm>
            <a:custGeom>
              <a:avLst/>
              <a:gdLst>
                <a:gd name="T0" fmla="*/ 10 w 51"/>
                <a:gd name="T1" fmla="*/ 49 h 49"/>
                <a:gd name="T2" fmla="*/ 51 w 51"/>
                <a:gd name="T3" fmla="*/ 38 h 49"/>
                <a:gd name="T4" fmla="*/ 48 w 51"/>
                <a:gd name="T5" fmla="*/ 3 h 49"/>
                <a:gd name="T6" fmla="*/ 7 w 51"/>
                <a:gd name="T7" fmla="*/ 14 h 49"/>
                <a:gd name="T8" fmla="*/ 10 w 51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9">
                  <a:moveTo>
                    <a:pt x="10" y="49"/>
                  </a:moveTo>
                  <a:cubicBezTo>
                    <a:pt x="15" y="42"/>
                    <a:pt x="27" y="42"/>
                    <a:pt x="51" y="38"/>
                  </a:cubicBezTo>
                  <a:cubicBezTo>
                    <a:pt x="44" y="17"/>
                    <a:pt x="45" y="25"/>
                    <a:pt x="48" y="3"/>
                  </a:cubicBezTo>
                  <a:cubicBezTo>
                    <a:pt x="26" y="0"/>
                    <a:pt x="28" y="17"/>
                    <a:pt x="7" y="14"/>
                  </a:cubicBezTo>
                  <a:cubicBezTo>
                    <a:pt x="7" y="34"/>
                    <a:pt x="0" y="41"/>
                    <a:pt x="10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34"/>
            <p:cNvSpPr>
              <a:spLocks/>
            </p:cNvSpPr>
            <p:nvPr/>
          </p:nvSpPr>
          <p:spPr bwMode="auto">
            <a:xfrm>
              <a:off x="3295651" y="1773238"/>
              <a:ext cx="230188" cy="142875"/>
            </a:xfrm>
            <a:custGeom>
              <a:avLst/>
              <a:gdLst>
                <a:gd name="T0" fmla="*/ 156 w 280"/>
                <a:gd name="T1" fmla="*/ 167 h 174"/>
                <a:gd name="T2" fmla="*/ 157 w 280"/>
                <a:gd name="T3" fmla="*/ 174 h 174"/>
                <a:gd name="T4" fmla="*/ 258 w 280"/>
                <a:gd name="T5" fmla="*/ 59 h 174"/>
                <a:gd name="T6" fmla="*/ 73 w 280"/>
                <a:gd name="T7" fmla="*/ 21 h 174"/>
                <a:gd name="T8" fmla="*/ 8 w 280"/>
                <a:gd name="T9" fmla="*/ 76 h 174"/>
                <a:gd name="T10" fmla="*/ 156 w 280"/>
                <a:gd name="T11" fmla="*/ 16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74">
                  <a:moveTo>
                    <a:pt x="156" y="167"/>
                  </a:moveTo>
                  <a:cubicBezTo>
                    <a:pt x="153" y="167"/>
                    <a:pt x="149" y="173"/>
                    <a:pt x="157" y="174"/>
                  </a:cubicBezTo>
                  <a:cubicBezTo>
                    <a:pt x="181" y="156"/>
                    <a:pt x="280" y="123"/>
                    <a:pt x="258" y="59"/>
                  </a:cubicBezTo>
                  <a:cubicBezTo>
                    <a:pt x="238" y="0"/>
                    <a:pt x="116" y="43"/>
                    <a:pt x="73" y="21"/>
                  </a:cubicBezTo>
                  <a:cubicBezTo>
                    <a:pt x="98" y="52"/>
                    <a:pt x="0" y="37"/>
                    <a:pt x="8" y="76"/>
                  </a:cubicBezTo>
                  <a:cubicBezTo>
                    <a:pt x="98" y="64"/>
                    <a:pt x="111" y="145"/>
                    <a:pt x="156" y="1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35"/>
            <p:cNvSpPr>
              <a:spLocks/>
            </p:cNvSpPr>
            <p:nvPr/>
          </p:nvSpPr>
          <p:spPr bwMode="auto">
            <a:xfrm>
              <a:off x="2538413" y="1751013"/>
              <a:ext cx="31750" cy="34925"/>
            </a:xfrm>
            <a:custGeom>
              <a:avLst/>
              <a:gdLst>
                <a:gd name="T0" fmla="*/ 0 w 40"/>
                <a:gd name="T1" fmla="*/ 0 h 43"/>
                <a:gd name="T2" fmla="*/ 0 w 40"/>
                <a:gd name="T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43">
                  <a:moveTo>
                    <a:pt x="0" y="0"/>
                  </a:moveTo>
                  <a:cubicBezTo>
                    <a:pt x="18" y="43"/>
                    <a:pt x="40" y="16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36"/>
            <p:cNvSpPr>
              <a:spLocks/>
            </p:cNvSpPr>
            <p:nvPr/>
          </p:nvSpPr>
          <p:spPr bwMode="auto">
            <a:xfrm>
              <a:off x="3159126" y="3911600"/>
              <a:ext cx="166688" cy="161925"/>
            </a:xfrm>
            <a:custGeom>
              <a:avLst/>
              <a:gdLst>
                <a:gd name="T0" fmla="*/ 78 w 202"/>
                <a:gd name="T1" fmla="*/ 10 h 195"/>
                <a:gd name="T2" fmla="*/ 127 w 202"/>
                <a:gd name="T3" fmla="*/ 160 h 195"/>
                <a:gd name="T4" fmla="*/ 78 w 202"/>
                <a:gd name="T5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195">
                  <a:moveTo>
                    <a:pt x="78" y="10"/>
                  </a:moveTo>
                  <a:cubicBezTo>
                    <a:pt x="0" y="24"/>
                    <a:pt x="23" y="195"/>
                    <a:pt x="127" y="160"/>
                  </a:cubicBezTo>
                  <a:cubicBezTo>
                    <a:pt x="202" y="120"/>
                    <a:pt x="137" y="0"/>
                    <a:pt x="78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37"/>
            <p:cNvSpPr>
              <a:spLocks/>
            </p:cNvSpPr>
            <p:nvPr/>
          </p:nvSpPr>
          <p:spPr bwMode="auto">
            <a:xfrm>
              <a:off x="4086226" y="3400425"/>
              <a:ext cx="38100" cy="68263"/>
            </a:xfrm>
            <a:custGeom>
              <a:avLst/>
              <a:gdLst>
                <a:gd name="T0" fmla="*/ 9 w 46"/>
                <a:gd name="T1" fmla="*/ 0 h 83"/>
                <a:gd name="T2" fmla="*/ 16 w 46"/>
                <a:gd name="T3" fmla="*/ 83 h 83"/>
                <a:gd name="T4" fmla="*/ 37 w 46"/>
                <a:gd name="T5" fmla="*/ 82 h 83"/>
                <a:gd name="T6" fmla="*/ 9 w 4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83">
                  <a:moveTo>
                    <a:pt x="9" y="0"/>
                  </a:moveTo>
                  <a:cubicBezTo>
                    <a:pt x="10" y="31"/>
                    <a:pt x="0" y="58"/>
                    <a:pt x="16" y="83"/>
                  </a:cubicBezTo>
                  <a:cubicBezTo>
                    <a:pt x="23" y="83"/>
                    <a:pt x="30" y="82"/>
                    <a:pt x="37" y="82"/>
                  </a:cubicBezTo>
                  <a:cubicBezTo>
                    <a:pt x="46" y="46"/>
                    <a:pt x="32" y="18"/>
                    <a:pt x="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38"/>
            <p:cNvSpPr>
              <a:spLocks/>
            </p:cNvSpPr>
            <p:nvPr/>
          </p:nvSpPr>
          <p:spPr bwMode="auto">
            <a:xfrm>
              <a:off x="2401888" y="3382963"/>
              <a:ext cx="161925" cy="176213"/>
            </a:xfrm>
            <a:custGeom>
              <a:avLst/>
              <a:gdLst>
                <a:gd name="T0" fmla="*/ 104 w 195"/>
                <a:gd name="T1" fmla="*/ 6 h 213"/>
                <a:gd name="T2" fmla="*/ 26 w 195"/>
                <a:gd name="T3" fmla="*/ 146 h 213"/>
                <a:gd name="T4" fmla="*/ 104 w 195"/>
                <a:gd name="T5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213">
                  <a:moveTo>
                    <a:pt x="104" y="6"/>
                  </a:moveTo>
                  <a:cubicBezTo>
                    <a:pt x="1" y="0"/>
                    <a:pt x="0" y="78"/>
                    <a:pt x="26" y="146"/>
                  </a:cubicBezTo>
                  <a:cubicBezTo>
                    <a:pt x="133" y="213"/>
                    <a:pt x="195" y="40"/>
                    <a:pt x="104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39"/>
            <p:cNvSpPr>
              <a:spLocks/>
            </p:cNvSpPr>
            <p:nvPr/>
          </p:nvSpPr>
          <p:spPr bwMode="auto">
            <a:xfrm>
              <a:off x="4881563" y="2820988"/>
              <a:ext cx="146050" cy="79375"/>
            </a:xfrm>
            <a:custGeom>
              <a:avLst/>
              <a:gdLst>
                <a:gd name="T0" fmla="*/ 176 w 176"/>
                <a:gd name="T1" fmla="*/ 88 h 96"/>
                <a:gd name="T2" fmla="*/ 0 w 176"/>
                <a:gd name="T3" fmla="*/ 0 h 96"/>
                <a:gd name="T4" fmla="*/ 176 w 176"/>
                <a:gd name="T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96">
                  <a:moveTo>
                    <a:pt x="176" y="88"/>
                  </a:moveTo>
                  <a:cubicBezTo>
                    <a:pt x="137" y="34"/>
                    <a:pt x="66" y="19"/>
                    <a:pt x="0" y="0"/>
                  </a:cubicBezTo>
                  <a:cubicBezTo>
                    <a:pt x="62" y="20"/>
                    <a:pt x="111" y="96"/>
                    <a:pt x="176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40"/>
            <p:cNvSpPr>
              <a:spLocks/>
            </p:cNvSpPr>
            <p:nvPr/>
          </p:nvSpPr>
          <p:spPr bwMode="auto">
            <a:xfrm>
              <a:off x="4870451" y="2152650"/>
              <a:ext cx="103188" cy="71438"/>
            </a:xfrm>
            <a:custGeom>
              <a:avLst/>
              <a:gdLst>
                <a:gd name="T0" fmla="*/ 10 w 125"/>
                <a:gd name="T1" fmla="*/ 74 h 86"/>
                <a:gd name="T2" fmla="*/ 125 w 125"/>
                <a:gd name="T3" fmla="*/ 36 h 86"/>
                <a:gd name="T4" fmla="*/ 0 w 125"/>
                <a:gd name="T5" fmla="*/ 47 h 86"/>
                <a:gd name="T6" fmla="*/ 10 w 125"/>
                <a:gd name="T7" fmla="*/ 7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86">
                  <a:moveTo>
                    <a:pt x="10" y="74"/>
                  </a:moveTo>
                  <a:cubicBezTo>
                    <a:pt x="48" y="73"/>
                    <a:pt x="114" y="86"/>
                    <a:pt x="125" y="36"/>
                  </a:cubicBezTo>
                  <a:cubicBezTo>
                    <a:pt x="76" y="0"/>
                    <a:pt x="46" y="20"/>
                    <a:pt x="0" y="47"/>
                  </a:cubicBezTo>
                  <a:cubicBezTo>
                    <a:pt x="11" y="47"/>
                    <a:pt x="8" y="63"/>
                    <a:pt x="10" y="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4657726" y="1844675"/>
              <a:ext cx="55563" cy="49213"/>
            </a:xfrm>
            <a:custGeom>
              <a:avLst/>
              <a:gdLst>
                <a:gd name="T0" fmla="*/ 43 w 67"/>
                <a:gd name="T1" fmla="*/ 0 h 60"/>
                <a:gd name="T2" fmla="*/ 0 w 67"/>
                <a:gd name="T3" fmla="*/ 60 h 60"/>
                <a:gd name="T4" fmla="*/ 43 w 67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0">
                  <a:moveTo>
                    <a:pt x="43" y="0"/>
                  </a:moveTo>
                  <a:cubicBezTo>
                    <a:pt x="19" y="12"/>
                    <a:pt x="21" y="46"/>
                    <a:pt x="0" y="60"/>
                  </a:cubicBezTo>
                  <a:cubicBezTo>
                    <a:pt x="28" y="56"/>
                    <a:pt x="67" y="27"/>
                    <a:pt x="4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1779588" y="1792288"/>
              <a:ext cx="82550" cy="84138"/>
            </a:xfrm>
            <a:custGeom>
              <a:avLst/>
              <a:gdLst>
                <a:gd name="T0" fmla="*/ 98 w 98"/>
                <a:gd name="T1" fmla="*/ 82 h 102"/>
                <a:gd name="T2" fmla="*/ 0 w 98"/>
                <a:gd name="T3" fmla="*/ 0 h 102"/>
                <a:gd name="T4" fmla="*/ 98 w 98"/>
                <a:gd name="T5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02">
                  <a:moveTo>
                    <a:pt x="98" y="82"/>
                  </a:moveTo>
                  <a:cubicBezTo>
                    <a:pt x="54" y="68"/>
                    <a:pt x="55" y="0"/>
                    <a:pt x="0" y="0"/>
                  </a:cubicBezTo>
                  <a:cubicBezTo>
                    <a:pt x="12" y="47"/>
                    <a:pt x="51" y="102"/>
                    <a:pt x="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441122" y="4053957"/>
            <a:ext cx="3593081" cy="2357225"/>
            <a:chOff x="1141413" y="1524000"/>
            <a:chExt cx="3886200" cy="2549525"/>
          </a:xfrm>
          <a:solidFill>
            <a:schemeClr val="accent4"/>
          </a:solidFill>
        </p:grpSpPr>
        <p:sp>
          <p:nvSpPr>
            <p:cNvPr id="125" name="Freeform 5"/>
            <p:cNvSpPr>
              <a:spLocks/>
            </p:cNvSpPr>
            <p:nvPr/>
          </p:nvSpPr>
          <p:spPr bwMode="auto">
            <a:xfrm>
              <a:off x="2752726" y="3521075"/>
              <a:ext cx="177800" cy="147638"/>
            </a:xfrm>
            <a:custGeom>
              <a:avLst/>
              <a:gdLst>
                <a:gd name="T0" fmla="*/ 93 w 215"/>
                <a:gd name="T1" fmla="*/ 10 h 179"/>
                <a:gd name="T2" fmla="*/ 127 w 215"/>
                <a:gd name="T3" fmla="*/ 147 h 179"/>
                <a:gd name="T4" fmla="*/ 93 w 215"/>
                <a:gd name="T5" fmla="*/ 1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79">
                  <a:moveTo>
                    <a:pt x="93" y="10"/>
                  </a:moveTo>
                  <a:cubicBezTo>
                    <a:pt x="0" y="24"/>
                    <a:pt x="38" y="179"/>
                    <a:pt x="127" y="147"/>
                  </a:cubicBezTo>
                  <a:cubicBezTo>
                    <a:pt x="215" y="115"/>
                    <a:pt x="162" y="0"/>
                    <a:pt x="93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6"/>
            <p:cNvSpPr>
              <a:spLocks/>
            </p:cNvSpPr>
            <p:nvPr/>
          </p:nvSpPr>
          <p:spPr bwMode="auto">
            <a:xfrm>
              <a:off x="2222501" y="3422650"/>
              <a:ext cx="198438" cy="187325"/>
            </a:xfrm>
            <a:custGeom>
              <a:avLst/>
              <a:gdLst>
                <a:gd name="T0" fmla="*/ 19 w 240"/>
                <a:gd name="T1" fmla="*/ 154 h 226"/>
                <a:gd name="T2" fmla="*/ 165 w 240"/>
                <a:gd name="T3" fmla="*/ 0 h 226"/>
                <a:gd name="T4" fmla="*/ 19 w 240"/>
                <a:gd name="T5" fmla="*/ 1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26">
                  <a:moveTo>
                    <a:pt x="19" y="154"/>
                  </a:moveTo>
                  <a:cubicBezTo>
                    <a:pt x="122" y="226"/>
                    <a:pt x="240" y="130"/>
                    <a:pt x="165" y="0"/>
                  </a:cubicBezTo>
                  <a:cubicBezTo>
                    <a:pt x="114" y="21"/>
                    <a:pt x="0" y="75"/>
                    <a:pt x="19" y="1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7"/>
            <p:cNvSpPr>
              <a:spLocks/>
            </p:cNvSpPr>
            <p:nvPr/>
          </p:nvSpPr>
          <p:spPr bwMode="auto">
            <a:xfrm>
              <a:off x="3517901" y="3260725"/>
              <a:ext cx="52388" cy="28575"/>
            </a:xfrm>
            <a:custGeom>
              <a:avLst/>
              <a:gdLst>
                <a:gd name="T0" fmla="*/ 41 w 63"/>
                <a:gd name="T1" fmla="*/ 35 h 35"/>
                <a:gd name="T2" fmla="*/ 41 w 63"/>
                <a:gd name="T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" h="35">
                  <a:moveTo>
                    <a:pt x="41" y="35"/>
                  </a:moveTo>
                  <a:cubicBezTo>
                    <a:pt x="63" y="0"/>
                    <a:pt x="0" y="29"/>
                    <a:pt x="41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8"/>
            <p:cNvSpPr>
              <a:spLocks/>
            </p:cNvSpPr>
            <p:nvPr/>
          </p:nvSpPr>
          <p:spPr bwMode="auto">
            <a:xfrm>
              <a:off x="1944688" y="3359150"/>
              <a:ext cx="30163" cy="60325"/>
            </a:xfrm>
            <a:custGeom>
              <a:avLst/>
              <a:gdLst>
                <a:gd name="T0" fmla="*/ 30 w 38"/>
                <a:gd name="T1" fmla="*/ 38 h 74"/>
                <a:gd name="T2" fmla="*/ 36 w 38"/>
                <a:gd name="T3" fmla="*/ 31 h 74"/>
                <a:gd name="T4" fmla="*/ 30 w 38"/>
                <a:gd name="T5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4">
                  <a:moveTo>
                    <a:pt x="30" y="38"/>
                  </a:moveTo>
                  <a:cubicBezTo>
                    <a:pt x="33" y="35"/>
                    <a:pt x="38" y="39"/>
                    <a:pt x="36" y="31"/>
                  </a:cubicBezTo>
                  <a:cubicBezTo>
                    <a:pt x="29" y="0"/>
                    <a:pt x="0" y="74"/>
                    <a:pt x="30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9"/>
            <p:cNvSpPr>
              <a:spLocks/>
            </p:cNvSpPr>
            <p:nvPr/>
          </p:nvSpPr>
          <p:spPr bwMode="auto">
            <a:xfrm>
              <a:off x="4783138" y="2232025"/>
              <a:ext cx="39688" cy="36513"/>
            </a:xfrm>
            <a:custGeom>
              <a:avLst/>
              <a:gdLst>
                <a:gd name="T0" fmla="*/ 47 w 47"/>
                <a:gd name="T1" fmla="*/ 5 h 44"/>
                <a:gd name="T2" fmla="*/ 25 w 47"/>
                <a:gd name="T3" fmla="*/ 0 h 44"/>
                <a:gd name="T4" fmla="*/ 20 w 47"/>
                <a:gd name="T5" fmla="*/ 22 h 44"/>
                <a:gd name="T6" fmla="*/ 0 w 47"/>
                <a:gd name="T7" fmla="*/ 31 h 44"/>
                <a:gd name="T8" fmla="*/ 47 w 47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4">
                  <a:moveTo>
                    <a:pt x="47" y="5"/>
                  </a:moveTo>
                  <a:cubicBezTo>
                    <a:pt x="37" y="6"/>
                    <a:pt x="31" y="4"/>
                    <a:pt x="25" y="0"/>
                  </a:cubicBezTo>
                  <a:cubicBezTo>
                    <a:pt x="25" y="9"/>
                    <a:pt x="28" y="20"/>
                    <a:pt x="20" y="22"/>
                  </a:cubicBezTo>
                  <a:cubicBezTo>
                    <a:pt x="21" y="7"/>
                    <a:pt x="0" y="25"/>
                    <a:pt x="0" y="31"/>
                  </a:cubicBezTo>
                  <a:cubicBezTo>
                    <a:pt x="19" y="44"/>
                    <a:pt x="41" y="22"/>
                    <a:pt x="47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10"/>
            <p:cNvSpPr>
              <a:spLocks/>
            </p:cNvSpPr>
            <p:nvPr/>
          </p:nvSpPr>
          <p:spPr bwMode="auto">
            <a:xfrm>
              <a:off x="1443038" y="2371725"/>
              <a:ext cx="30163" cy="41275"/>
            </a:xfrm>
            <a:custGeom>
              <a:avLst/>
              <a:gdLst>
                <a:gd name="T0" fmla="*/ 0 w 37"/>
                <a:gd name="T1" fmla="*/ 27 h 50"/>
                <a:gd name="T2" fmla="*/ 0 w 37"/>
                <a:gd name="T3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50">
                  <a:moveTo>
                    <a:pt x="0" y="27"/>
                  </a:moveTo>
                  <a:cubicBezTo>
                    <a:pt x="37" y="50"/>
                    <a:pt x="24" y="0"/>
                    <a:pt x="0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11"/>
            <p:cNvSpPr>
              <a:spLocks/>
            </p:cNvSpPr>
            <p:nvPr/>
          </p:nvSpPr>
          <p:spPr bwMode="auto">
            <a:xfrm>
              <a:off x="1141413" y="2224088"/>
              <a:ext cx="87313" cy="60325"/>
            </a:xfrm>
            <a:custGeom>
              <a:avLst/>
              <a:gdLst>
                <a:gd name="T0" fmla="*/ 0 w 106"/>
                <a:gd name="T1" fmla="*/ 30 h 73"/>
                <a:gd name="T2" fmla="*/ 106 w 106"/>
                <a:gd name="T3" fmla="*/ 41 h 73"/>
                <a:gd name="T4" fmla="*/ 0 w 106"/>
                <a:gd name="T5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73">
                  <a:moveTo>
                    <a:pt x="0" y="30"/>
                  </a:moveTo>
                  <a:cubicBezTo>
                    <a:pt x="10" y="73"/>
                    <a:pt x="77" y="63"/>
                    <a:pt x="106" y="41"/>
                  </a:cubicBezTo>
                  <a:cubicBezTo>
                    <a:pt x="94" y="0"/>
                    <a:pt x="30" y="10"/>
                    <a:pt x="0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4548188" y="1912938"/>
              <a:ext cx="58738" cy="34925"/>
            </a:xfrm>
            <a:custGeom>
              <a:avLst/>
              <a:gdLst>
                <a:gd name="T0" fmla="*/ 34 w 71"/>
                <a:gd name="T1" fmla="*/ 43 h 43"/>
                <a:gd name="T2" fmla="*/ 44 w 71"/>
                <a:gd name="T3" fmla="*/ 0 h 43"/>
                <a:gd name="T4" fmla="*/ 34 w 7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43">
                  <a:moveTo>
                    <a:pt x="34" y="43"/>
                  </a:moveTo>
                  <a:cubicBezTo>
                    <a:pt x="19" y="17"/>
                    <a:pt x="71" y="15"/>
                    <a:pt x="44" y="0"/>
                  </a:cubicBezTo>
                  <a:cubicBezTo>
                    <a:pt x="36" y="7"/>
                    <a:pt x="0" y="43"/>
                    <a:pt x="34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681413" y="1836738"/>
              <a:ext cx="63500" cy="44450"/>
            </a:xfrm>
            <a:custGeom>
              <a:avLst/>
              <a:gdLst>
                <a:gd name="T0" fmla="*/ 77 w 77"/>
                <a:gd name="T1" fmla="*/ 53 h 53"/>
                <a:gd name="T2" fmla="*/ 37 w 77"/>
                <a:gd name="T3" fmla="*/ 0 h 53"/>
                <a:gd name="T4" fmla="*/ 77 w 77"/>
                <a:gd name="T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53">
                  <a:moveTo>
                    <a:pt x="77" y="53"/>
                  </a:moveTo>
                  <a:cubicBezTo>
                    <a:pt x="68" y="30"/>
                    <a:pt x="63" y="3"/>
                    <a:pt x="37" y="0"/>
                  </a:cubicBezTo>
                  <a:cubicBezTo>
                    <a:pt x="0" y="28"/>
                    <a:pt x="59" y="44"/>
                    <a:pt x="77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4173538" y="1739900"/>
              <a:ext cx="60325" cy="92075"/>
            </a:xfrm>
            <a:custGeom>
              <a:avLst/>
              <a:gdLst>
                <a:gd name="T0" fmla="*/ 46 w 74"/>
                <a:gd name="T1" fmla="*/ 0 h 112"/>
                <a:gd name="T2" fmla="*/ 42 w 74"/>
                <a:gd name="T3" fmla="*/ 112 h 112"/>
                <a:gd name="T4" fmla="*/ 46 w 74"/>
                <a:gd name="T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12">
                  <a:moveTo>
                    <a:pt x="46" y="0"/>
                  </a:moveTo>
                  <a:cubicBezTo>
                    <a:pt x="0" y="10"/>
                    <a:pt x="33" y="79"/>
                    <a:pt x="42" y="112"/>
                  </a:cubicBezTo>
                  <a:cubicBezTo>
                    <a:pt x="30" y="78"/>
                    <a:pt x="74" y="43"/>
                    <a:pt x="4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15"/>
            <p:cNvSpPr>
              <a:spLocks/>
            </p:cNvSpPr>
            <p:nvPr/>
          </p:nvSpPr>
          <p:spPr bwMode="auto">
            <a:xfrm>
              <a:off x="3603626" y="1766888"/>
              <a:ext cx="100013" cy="114300"/>
            </a:xfrm>
            <a:custGeom>
              <a:avLst/>
              <a:gdLst>
                <a:gd name="T0" fmla="*/ 121 w 122"/>
                <a:gd name="T1" fmla="*/ 53 h 139"/>
                <a:gd name="T2" fmla="*/ 22 w 122"/>
                <a:gd name="T3" fmla="*/ 111 h 139"/>
                <a:gd name="T4" fmla="*/ 121 w 122"/>
                <a:gd name="T5" fmla="*/ 5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39">
                  <a:moveTo>
                    <a:pt x="121" y="53"/>
                  </a:moveTo>
                  <a:cubicBezTo>
                    <a:pt x="89" y="0"/>
                    <a:pt x="0" y="31"/>
                    <a:pt x="22" y="111"/>
                  </a:cubicBezTo>
                  <a:cubicBezTo>
                    <a:pt x="61" y="139"/>
                    <a:pt x="122" y="98"/>
                    <a:pt x="121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16"/>
            <p:cNvSpPr>
              <a:spLocks/>
            </p:cNvSpPr>
            <p:nvPr/>
          </p:nvSpPr>
          <p:spPr bwMode="auto">
            <a:xfrm>
              <a:off x="3854451" y="1658938"/>
              <a:ext cx="117475" cy="95250"/>
            </a:xfrm>
            <a:custGeom>
              <a:avLst/>
              <a:gdLst>
                <a:gd name="T0" fmla="*/ 62 w 142"/>
                <a:gd name="T1" fmla="*/ 110 h 115"/>
                <a:gd name="T2" fmla="*/ 137 w 142"/>
                <a:gd name="T3" fmla="*/ 12 h 115"/>
                <a:gd name="T4" fmla="*/ 108 w 142"/>
                <a:gd name="T5" fmla="*/ 1 h 115"/>
                <a:gd name="T6" fmla="*/ 7 w 142"/>
                <a:gd name="T7" fmla="*/ 115 h 115"/>
                <a:gd name="T8" fmla="*/ 62 w 142"/>
                <a:gd name="T9" fmla="*/ 11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15">
                  <a:moveTo>
                    <a:pt x="62" y="110"/>
                  </a:moveTo>
                  <a:cubicBezTo>
                    <a:pt x="68" y="62"/>
                    <a:pt x="142" y="70"/>
                    <a:pt x="137" y="12"/>
                  </a:cubicBezTo>
                  <a:cubicBezTo>
                    <a:pt x="118" y="19"/>
                    <a:pt x="121" y="0"/>
                    <a:pt x="108" y="1"/>
                  </a:cubicBezTo>
                  <a:cubicBezTo>
                    <a:pt x="102" y="63"/>
                    <a:pt x="0" y="43"/>
                    <a:pt x="7" y="115"/>
                  </a:cubicBezTo>
                  <a:cubicBezTo>
                    <a:pt x="25" y="113"/>
                    <a:pt x="43" y="112"/>
                    <a:pt x="62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17"/>
            <p:cNvSpPr>
              <a:spLocks/>
            </p:cNvSpPr>
            <p:nvPr/>
          </p:nvSpPr>
          <p:spPr bwMode="auto">
            <a:xfrm>
              <a:off x="3568701" y="1681163"/>
              <a:ext cx="46038" cy="92075"/>
            </a:xfrm>
            <a:custGeom>
              <a:avLst/>
              <a:gdLst>
                <a:gd name="T0" fmla="*/ 23 w 55"/>
                <a:gd name="T1" fmla="*/ 84 h 111"/>
                <a:gd name="T2" fmla="*/ 46 w 55"/>
                <a:gd name="T3" fmla="*/ 109 h 111"/>
                <a:gd name="T4" fmla="*/ 22 w 55"/>
                <a:gd name="T5" fmla="*/ 0 h 111"/>
                <a:gd name="T6" fmla="*/ 23 w 55"/>
                <a:gd name="T7" fmla="*/ 8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11">
                  <a:moveTo>
                    <a:pt x="23" y="84"/>
                  </a:moveTo>
                  <a:cubicBezTo>
                    <a:pt x="55" y="79"/>
                    <a:pt x="16" y="111"/>
                    <a:pt x="46" y="109"/>
                  </a:cubicBezTo>
                  <a:cubicBezTo>
                    <a:pt x="39" y="71"/>
                    <a:pt x="54" y="22"/>
                    <a:pt x="22" y="0"/>
                  </a:cubicBezTo>
                  <a:cubicBezTo>
                    <a:pt x="0" y="29"/>
                    <a:pt x="55" y="62"/>
                    <a:pt x="23" y="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18"/>
            <p:cNvSpPr>
              <a:spLocks/>
            </p:cNvSpPr>
            <p:nvPr/>
          </p:nvSpPr>
          <p:spPr bwMode="auto">
            <a:xfrm>
              <a:off x="3703638" y="3890963"/>
              <a:ext cx="34925" cy="42863"/>
            </a:xfrm>
            <a:custGeom>
              <a:avLst/>
              <a:gdLst>
                <a:gd name="T0" fmla="*/ 18 w 41"/>
                <a:gd name="T1" fmla="*/ 22 h 51"/>
                <a:gd name="T2" fmla="*/ 25 w 41"/>
                <a:gd name="T3" fmla="*/ 21 h 51"/>
                <a:gd name="T4" fmla="*/ 16 w 41"/>
                <a:gd name="T5" fmla="*/ 1 h 51"/>
                <a:gd name="T6" fmla="*/ 6 w 41"/>
                <a:gd name="T7" fmla="*/ 37 h 51"/>
                <a:gd name="T8" fmla="*/ 18 w 41"/>
                <a:gd name="T9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">
                  <a:moveTo>
                    <a:pt x="18" y="22"/>
                  </a:moveTo>
                  <a:cubicBezTo>
                    <a:pt x="19" y="26"/>
                    <a:pt x="24" y="29"/>
                    <a:pt x="25" y="21"/>
                  </a:cubicBezTo>
                  <a:cubicBezTo>
                    <a:pt x="4" y="25"/>
                    <a:pt x="41" y="0"/>
                    <a:pt x="16" y="1"/>
                  </a:cubicBezTo>
                  <a:cubicBezTo>
                    <a:pt x="14" y="15"/>
                    <a:pt x="3" y="20"/>
                    <a:pt x="6" y="37"/>
                  </a:cubicBezTo>
                  <a:cubicBezTo>
                    <a:pt x="34" y="51"/>
                    <a:pt x="0" y="30"/>
                    <a:pt x="18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19"/>
            <p:cNvSpPr>
              <a:spLocks/>
            </p:cNvSpPr>
            <p:nvPr/>
          </p:nvSpPr>
          <p:spPr bwMode="auto">
            <a:xfrm>
              <a:off x="4489451" y="3668713"/>
              <a:ext cx="44450" cy="87313"/>
            </a:xfrm>
            <a:custGeom>
              <a:avLst/>
              <a:gdLst>
                <a:gd name="T0" fmla="*/ 53 w 53"/>
                <a:gd name="T1" fmla="*/ 73 h 105"/>
                <a:gd name="T2" fmla="*/ 36 w 53"/>
                <a:gd name="T3" fmla="*/ 40 h 105"/>
                <a:gd name="T4" fmla="*/ 0 w 53"/>
                <a:gd name="T5" fmla="*/ 22 h 105"/>
                <a:gd name="T6" fmla="*/ 53 w 53"/>
                <a:gd name="T7" fmla="*/ 7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5">
                  <a:moveTo>
                    <a:pt x="53" y="73"/>
                  </a:moveTo>
                  <a:cubicBezTo>
                    <a:pt x="31" y="69"/>
                    <a:pt x="30" y="61"/>
                    <a:pt x="36" y="40"/>
                  </a:cubicBezTo>
                  <a:cubicBezTo>
                    <a:pt x="16" y="47"/>
                    <a:pt x="10" y="0"/>
                    <a:pt x="0" y="22"/>
                  </a:cubicBezTo>
                  <a:cubicBezTo>
                    <a:pt x="26" y="24"/>
                    <a:pt x="20" y="105"/>
                    <a:pt x="53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20"/>
            <p:cNvSpPr>
              <a:spLocks/>
            </p:cNvSpPr>
            <p:nvPr/>
          </p:nvSpPr>
          <p:spPr bwMode="auto">
            <a:xfrm>
              <a:off x="3773488" y="3743325"/>
              <a:ext cx="46038" cy="49213"/>
            </a:xfrm>
            <a:custGeom>
              <a:avLst/>
              <a:gdLst>
                <a:gd name="T0" fmla="*/ 51 w 57"/>
                <a:gd name="T1" fmla="*/ 23 h 59"/>
                <a:gd name="T2" fmla="*/ 34 w 57"/>
                <a:gd name="T3" fmla="*/ 59 h 59"/>
                <a:gd name="T4" fmla="*/ 51 w 57"/>
                <a:gd name="T5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59">
                  <a:moveTo>
                    <a:pt x="51" y="23"/>
                  </a:moveTo>
                  <a:cubicBezTo>
                    <a:pt x="29" y="0"/>
                    <a:pt x="0" y="55"/>
                    <a:pt x="34" y="59"/>
                  </a:cubicBezTo>
                  <a:cubicBezTo>
                    <a:pt x="34" y="43"/>
                    <a:pt x="57" y="44"/>
                    <a:pt x="51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21"/>
            <p:cNvSpPr>
              <a:spLocks/>
            </p:cNvSpPr>
            <p:nvPr/>
          </p:nvSpPr>
          <p:spPr bwMode="auto">
            <a:xfrm>
              <a:off x="4086226" y="1738313"/>
              <a:ext cx="3175" cy="7938"/>
            </a:xfrm>
            <a:custGeom>
              <a:avLst/>
              <a:gdLst>
                <a:gd name="T0" fmla="*/ 0 w 3"/>
                <a:gd name="T1" fmla="*/ 8 h 8"/>
                <a:gd name="T2" fmla="*/ 3 w 3"/>
                <a:gd name="T3" fmla="*/ 0 h 8"/>
                <a:gd name="T4" fmla="*/ 0 w 3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6"/>
                    <a:pt x="2" y="3"/>
                    <a:pt x="3" y="0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22"/>
            <p:cNvSpPr>
              <a:spLocks/>
            </p:cNvSpPr>
            <p:nvPr/>
          </p:nvSpPr>
          <p:spPr bwMode="auto">
            <a:xfrm>
              <a:off x="1363663" y="2311400"/>
              <a:ext cx="230188" cy="111125"/>
            </a:xfrm>
            <a:custGeom>
              <a:avLst/>
              <a:gdLst>
                <a:gd name="T0" fmla="*/ 268 w 279"/>
                <a:gd name="T1" fmla="*/ 133 h 133"/>
                <a:gd name="T2" fmla="*/ 279 w 279"/>
                <a:gd name="T3" fmla="*/ 104 h 133"/>
                <a:gd name="T4" fmla="*/ 39 w 279"/>
                <a:gd name="T5" fmla="*/ 0 h 133"/>
                <a:gd name="T6" fmla="*/ 94 w 279"/>
                <a:gd name="T7" fmla="*/ 58 h 133"/>
                <a:gd name="T8" fmla="*/ 0 w 279"/>
                <a:gd name="T9" fmla="*/ 32 h 133"/>
                <a:gd name="T10" fmla="*/ 210 w 279"/>
                <a:gd name="T11" fmla="*/ 110 h 133"/>
                <a:gd name="T12" fmla="*/ 268 w 279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33">
                  <a:moveTo>
                    <a:pt x="268" y="133"/>
                  </a:moveTo>
                  <a:cubicBezTo>
                    <a:pt x="254" y="108"/>
                    <a:pt x="268" y="119"/>
                    <a:pt x="279" y="104"/>
                  </a:cubicBezTo>
                  <a:cubicBezTo>
                    <a:pt x="190" y="81"/>
                    <a:pt x="120" y="34"/>
                    <a:pt x="39" y="0"/>
                  </a:cubicBezTo>
                  <a:cubicBezTo>
                    <a:pt x="49" y="28"/>
                    <a:pt x="108" y="27"/>
                    <a:pt x="94" y="58"/>
                  </a:cubicBezTo>
                  <a:cubicBezTo>
                    <a:pt x="59" y="54"/>
                    <a:pt x="40" y="30"/>
                    <a:pt x="0" y="32"/>
                  </a:cubicBezTo>
                  <a:cubicBezTo>
                    <a:pt x="28" y="124"/>
                    <a:pt x="157" y="31"/>
                    <a:pt x="210" y="110"/>
                  </a:cubicBezTo>
                  <a:cubicBezTo>
                    <a:pt x="238" y="107"/>
                    <a:pt x="253" y="120"/>
                    <a:pt x="268" y="1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23"/>
            <p:cNvSpPr>
              <a:spLocks noEditPoints="1"/>
            </p:cNvSpPr>
            <p:nvPr/>
          </p:nvSpPr>
          <p:spPr bwMode="auto">
            <a:xfrm>
              <a:off x="1303338" y="1524000"/>
              <a:ext cx="3544888" cy="2079625"/>
            </a:xfrm>
            <a:custGeom>
              <a:avLst/>
              <a:gdLst>
                <a:gd name="T0" fmla="*/ 4147 w 4289"/>
                <a:gd name="T1" fmla="*/ 1557 h 2516"/>
                <a:gd name="T2" fmla="*/ 4289 w 4289"/>
                <a:gd name="T3" fmla="*/ 1125 h 2516"/>
                <a:gd name="T4" fmla="*/ 3952 w 4289"/>
                <a:gd name="T5" fmla="*/ 953 h 2516"/>
                <a:gd name="T6" fmla="*/ 3589 w 4289"/>
                <a:gd name="T7" fmla="*/ 652 h 2516"/>
                <a:gd name="T8" fmla="*/ 3429 w 4289"/>
                <a:gd name="T9" fmla="*/ 437 h 2516"/>
                <a:gd name="T10" fmla="*/ 3433 w 4289"/>
                <a:gd name="T11" fmla="*/ 625 h 2516"/>
                <a:gd name="T12" fmla="*/ 2988 w 4289"/>
                <a:gd name="T13" fmla="*/ 498 h 2516"/>
                <a:gd name="T14" fmla="*/ 3036 w 4289"/>
                <a:gd name="T15" fmla="*/ 487 h 2516"/>
                <a:gd name="T16" fmla="*/ 2901 w 4289"/>
                <a:gd name="T17" fmla="*/ 765 h 2516"/>
                <a:gd name="T18" fmla="*/ 2708 w 4289"/>
                <a:gd name="T19" fmla="*/ 713 h 2516"/>
                <a:gd name="T20" fmla="*/ 2353 w 4289"/>
                <a:gd name="T21" fmla="*/ 878 h 2516"/>
                <a:gd name="T22" fmla="*/ 2301 w 4289"/>
                <a:gd name="T23" fmla="*/ 318 h 2516"/>
                <a:gd name="T24" fmla="*/ 1807 w 4289"/>
                <a:gd name="T25" fmla="*/ 336 h 2516"/>
                <a:gd name="T26" fmla="*/ 1752 w 4289"/>
                <a:gd name="T27" fmla="*/ 341 h 2516"/>
                <a:gd name="T28" fmla="*/ 1276 w 4289"/>
                <a:gd name="T29" fmla="*/ 399 h 2516"/>
                <a:gd name="T30" fmla="*/ 1201 w 4289"/>
                <a:gd name="T31" fmla="*/ 420 h 2516"/>
                <a:gd name="T32" fmla="*/ 1028 w 4289"/>
                <a:gd name="T33" fmla="*/ 443 h 2516"/>
                <a:gd name="T34" fmla="*/ 969 w 4289"/>
                <a:gd name="T35" fmla="*/ 476 h 2516"/>
                <a:gd name="T36" fmla="*/ 965 w 4289"/>
                <a:gd name="T37" fmla="*/ 658 h 2516"/>
                <a:gd name="T38" fmla="*/ 777 w 4289"/>
                <a:gd name="T39" fmla="*/ 592 h 2516"/>
                <a:gd name="T40" fmla="*/ 403 w 4289"/>
                <a:gd name="T41" fmla="*/ 773 h 2516"/>
                <a:gd name="T42" fmla="*/ 380 w 4289"/>
                <a:gd name="T43" fmla="*/ 1083 h 2516"/>
                <a:gd name="T44" fmla="*/ 352 w 4289"/>
                <a:gd name="T45" fmla="*/ 1127 h 2516"/>
                <a:gd name="T46" fmla="*/ 0 w 4289"/>
                <a:gd name="T47" fmla="*/ 1327 h 2516"/>
                <a:gd name="T48" fmla="*/ 334 w 4289"/>
                <a:gd name="T49" fmla="*/ 1617 h 2516"/>
                <a:gd name="T50" fmla="*/ 379 w 4289"/>
                <a:gd name="T51" fmla="*/ 1871 h 2516"/>
                <a:gd name="T52" fmla="*/ 564 w 4289"/>
                <a:gd name="T53" fmla="*/ 1987 h 2516"/>
                <a:gd name="T54" fmla="*/ 1355 w 4289"/>
                <a:gd name="T55" fmla="*/ 1934 h 2516"/>
                <a:gd name="T56" fmla="*/ 1180 w 4289"/>
                <a:gd name="T57" fmla="*/ 2076 h 2516"/>
                <a:gd name="T58" fmla="*/ 1314 w 4289"/>
                <a:gd name="T59" fmla="*/ 2168 h 2516"/>
                <a:gd name="T60" fmla="*/ 1808 w 4289"/>
                <a:gd name="T61" fmla="*/ 2227 h 2516"/>
                <a:gd name="T62" fmla="*/ 2030 w 4289"/>
                <a:gd name="T63" fmla="*/ 2060 h 2516"/>
                <a:gd name="T64" fmla="*/ 2290 w 4289"/>
                <a:gd name="T65" fmla="*/ 2155 h 2516"/>
                <a:gd name="T66" fmla="*/ 2403 w 4289"/>
                <a:gd name="T67" fmla="*/ 1872 h 2516"/>
                <a:gd name="T68" fmla="*/ 2850 w 4289"/>
                <a:gd name="T69" fmla="*/ 2019 h 2516"/>
                <a:gd name="T70" fmla="*/ 3156 w 4289"/>
                <a:gd name="T71" fmla="*/ 2081 h 2516"/>
                <a:gd name="T72" fmla="*/ 3091 w 4289"/>
                <a:gd name="T73" fmla="*/ 2367 h 2516"/>
                <a:gd name="T74" fmla="*/ 3623 w 4289"/>
                <a:gd name="T75" fmla="*/ 2003 h 2516"/>
                <a:gd name="T76" fmla="*/ 3674 w 4289"/>
                <a:gd name="T77" fmla="*/ 2103 h 2516"/>
                <a:gd name="T78" fmla="*/ 3898 w 4289"/>
                <a:gd name="T79" fmla="*/ 2110 h 2516"/>
                <a:gd name="T80" fmla="*/ 3964 w 4289"/>
                <a:gd name="T81" fmla="*/ 1692 h 2516"/>
                <a:gd name="T82" fmla="*/ 2611 w 4289"/>
                <a:gd name="T83" fmla="*/ 875 h 2516"/>
                <a:gd name="T84" fmla="*/ 2666 w 4289"/>
                <a:gd name="T85" fmla="*/ 1017 h 2516"/>
                <a:gd name="T86" fmla="*/ 2638 w 4289"/>
                <a:gd name="T87" fmla="*/ 866 h 2516"/>
                <a:gd name="T88" fmla="*/ 2506 w 4289"/>
                <a:gd name="T89" fmla="*/ 1025 h 2516"/>
                <a:gd name="T90" fmla="*/ 2714 w 4289"/>
                <a:gd name="T91" fmla="*/ 1913 h 2516"/>
                <a:gd name="T92" fmla="*/ 2402 w 4289"/>
                <a:gd name="T93" fmla="*/ 1704 h 2516"/>
                <a:gd name="T94" fmla="*/ 2804 w 4289"/>
                <a:gd name="T95" fmla="*/ 1898 h 2516"/>
                <a:gd name="T96" fmla="*/ 4047 w 4289"/>
                <a:gd name="T97" fmla="*/ 1077 h 2516"/>
                <a:gd name="T98" fmla="*/ 3951 w 4289"/>
                <a:gd name="T99" fmla="*/ 1016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89" h="2516">
                  <a:moveTo>
                    <a:pt x="4159" y="1604"/>
                  </a:moveTo>
                  <a:cubicBezTo>
                    <a:pt x="4137" y="1582"/>
                    <a:pt x="4093" y="1586"/>
                    <a:pt x="4084" y="1549"/>
                  </a:cubicBezTo>
                  <a:cubicBezTo>
                    <a:pt x="4093" y="1548"/>
                    <a:pt x="4089" y="1536"/>
                    <a:pt x="4096" y="1533"/>
                  </a:cubicBezTo>
                  <a:cubicBezTo>
                    <a:pt x="4123" y="1529"/>
                    <a:pt x="4132" y="1571"/>
                    <a:pt x="4147" y="1557"/>
                  </a:cubicBezTo>
                  <a:cubicBezTo>
                    <a:pt x="4141" y="1538"/>
                    <a:pt x="4076" y="1502"/>
                    <a:pt x="4045" y="1510"/>
                  </a:cubicBezTo>
                  <a:cubicBezTo>
                    <a:pt x="4057" y="1464"/>
                    <a:pt x="4027" y="1479"/>
                    <a:pt x="4018" y="1443"/>
                  </a:cubicBezTo>
                  <a:cubicBezTo>
                    <a:pt x="4034" y="1333"/>
                    <a:pt x="3988" y="1180"/>
                    <a:pt x="4162" y="1192"/>
                  </a:cubicBezTo>
                  <a:cubicBezTo>
                    <a:pt x="4193" y="1160"/>
                    <a:pt x="4275" y="1171"/>
                    <a:pt x="4289" y="1125"/>
                  </a:cubicBezTo>
                  <a:cubicBezTo>
                    <a:pt x="4240" y="1114"/>
                    <a:pt x="4240" y="1152"/>
                    <a:pt x="4177" y="1128"/>
                  </a:cubicBezTo>
                  <a:cubicBezTo>
                    <a:pt x="4183" y="1119"/>
                    <a:pt x="4185" y="1109"/>
                    <a:pt x="4181" y="1093"/>
                  </a:cubicBezTo>
                  <a:cubicBezTo>
                    <a:pt x="4090" y="1084"/>
                    <a:pt x="4072" y="983"/>
                    <a:pt x="4144" y="922"/>
                  </a:cubicBezTo>
                  <a:cubicBezTo>
                    <a:pt x="4078" y="933"/>
                    <a:pt x="4018" y="922"/>
                    <a:pt x="3952" y="953"/>
                  </a:cubicBezTo>
                  <a:cubicBezTo>
                    <a:pt x="3868" y="909"/>
                    <a:pt x="3810" y="832"/>
                    <a:pt x="3790" y="710"/>
                  </a:cubicBezTo>
                  <a:cubicBezTo>
                    <a:pt x="3746" y="737"/>
                    <a:pt x="3686" y="777"/>
                    <a:pt x="3689" y="678"/>
                  </a:cubicBezTo>
                  <a:cubicBezTo>
                    <a:pt x="3632" y="673"/>
                    <a:pt x="3648" y="658"/>
                    <a:pt x="3598" y="679"/>
                  </a:cubicBezTo>
                  <a:cubicBezTo>
                    <a:pt x="3580" y="672"/>
                    <a:pt x="3604" y="653"/>
                    <a:pt x="3589" y="652"/>
                  </a:cubicBezTo>
                  <a:cubicBezTo>
                    <a:pt x="3564" y="651"/>
                    <a:pt x="3542" y="631"/>
                    <a:pt x="3522" y="609"/>
                  </a:cubicBezTo>
                  <a:cubicBezTo>
                    <a:pt x="3517" y="604"/>
                    <a:pt x="3524" y="588"/>
                    <a:pt x="3519" y="582"/>
                  </a:cubicBezTo>
                  <a:cubicBezTo>
                    <a:pt x="3489" y="543"/>
                    <a:pt x="3441" y="521"/>
                    <a:pt x="3426" y="479"/>
                  </a:cubicBezTo>
                  <a:cubicBezTo>
                    <a:pt x="3422" y="468"/>
                    <a:pt x="3431" y="447"/>
                    <a:pt x="3429" y="437"/>
                  </a:cubicBezTo>
                  <a:cubicBezTo>
                    <a:pt x="3420" y="386"/>
                    <a:pt x="3378" y="334"/>
                    <a:pt x="3386" y="273"/>
                  </a:cubicBezTo>
                  <a:cubicBezTo>
                    <a:pt x="3375" y="263"/>
                    <a:pt x="3364" y="278"/>
                    <a:pt x="3368" y="268"/>
                  </a:cubicBezTo>
                  <a:cubicBezTo>
                    <a:pt x="3329" y="361"/>
                    <a:pt x="3424" y="450"/>
                    <a:pt x="3383" y="546"/>
                  </a:cubicBezTo>
                  <a:cubicBezTo>
                    <a:pt x="3419" y="563"/>
                    <a:pt x="3428" y="582"/>
                    <a:pt x="3433" y="625"/>
                  </a:cubicBezTo>
                  <a:cubicBezTo>
                    <a:pt x="3393" y="597"/>
                    <a:pt x="3232" y="665"/>
                    <a:pt x="3161" y="636"/>
                  </a:cubicBezTo>
                  <a:cubicBezTo>
                    <a:pt x="3142" y="670"/>
                    <a:pt x="3059" y="689"/>
                    <a:pt x="3031" y="662"/>
                  </a:cubicBezTo>
                  <a:cubicBezTo>
                    <a:pt x="3036" y="629"/>
                    <a:pt x="3061" y="614"/>
                    <a:pt x="3058" y="576"/>
                  </a:cubicBezTo>
                  <a:cubicBezTo>
                    <a:pt x="3031" y="555"/>
                    <a:pt x="2989" y="551"/>
                    <a:pt x="2988" y="498"/>
                  </a:cubicBezTo>
                  <a:cubicBezTo>
                    <a:pt x="2996" y="492"/>
                    <a:pt x="3006" y="487"/>
                    <a:pt x="3022" y="488"/>
                  </a:cubicBezTo>
                  <a:cubicBezTo>
                    <a:pt x="3052" y="522"/>
                    <a:pt x="3094" y="541"/>
                    <a:pt x="3115" y="584"/>
                  </a:cubicBezTo>
                  <a:cubicBezTo>
                    <a:pt x="3138" y="585"/>
                    <a:pt x="3088" y="554"/>
                    <a:pt x="3095" y="523"/>
                  </a:cubicBezTo>
                  <a:cubicBezTo>
                    <a:pt x="3064" y="525"/>
                    <a:pt x="3074" y="476"/>
                    <a:pt x="3036" y="487"/>
                  </a:cubicBezTo>
                  <a:cubicBezTo>
                    <a:pt x="3019" y="455"/>
                    <a:pt x="2990" y="374"/>
                    <a:pt x="2946" y="349"/>
                  </a:cubicBezTo>
                  <a:cubicBezTo>
                    <a:pt x="2966" y="449"/>
                    <a:pt x="2979" y="563"/>
                    <a:pt x="2948" y="670"/>
                  </a:cubicBezTo>
                  <a:cubicBezTo>
                    <a:pt x="2959" y="672"/>
                    <a:pt x="2983" y="658"/>
                    <a:pt x="2983" y="673"/>
                  </a:cubicBezTo>
                  <a:cubicBezTo>
                    <a:pt x="2975" y="702"/>
                    <a:pt x="2940" y="746"/>
                    <a:pt x="2901" y="765"/>
                  </a:cubicBezTo>
                  <a:cubicBezTo>
                    <a:pt x="2885" y="772"/>
                    <a:pt x="2891" y="771"/>
                    <a:pt x="2875" y="788"/>
                  </a:cubicBezTo>
                  <a:cubicBezTo>
                    <a:pt x="2855" y="809"/>
                    <a:pt x="2818" y="851"/>
                    <a:pt x="2798" y="858"/>
                  </a:cubicBezTo>
                  <a:cubicBezTo>
                    <a:pt x="2784" y="863"/>
                    <a:pt x="2727" y="854"/>
                    <a:pt x="2743" y="863"/>
                  </a:cubicBezTo>
                  <a:cubicBezTo>
                    <a:pt x="2689" y="832"/>
                    <a:pt x="2730" y="763"/>
                    <a:pt x="2708" y="713"/>
                  </a:cubicBezTo>
                  <a:cubicBezTo>
                    <a:pt x="2680" y="652"/>
                    <a:pt x="2616" y="693"/>
                    <a:pt x="2554" y="706"/>
                  </a:cubicBezTo>
                  <a:cubicBezTo>
                    <a:pt x="2487" y="673"/>
                    <a:pt x="2461" y="592"/>
                    <a:pt x="2387" y="568"/>
                  </a:cubicBezTo>
                  <a:cubicBezTo>
                    <a:pt x="2385" y="700"/>
                    <a:pt x="2602" y="705"/>
                    <a:pt x="2605" y="806"/>
                  </a:cubicBezTo>
                  <a:cubicBezTo>
                    <a:pt x="2478" y="670"/>
                    <a:pt x="2478" y="917"/>
                    <a:pt x="2353" y="878"/>
                  </a:cubicBezTo>
                  <a:cubicBezTo>
                    <a:pt x="2333" y="852"/>
                    <a:pt x="2311" y="827"/>
                    <a:pt x="2303" y="785"/>
                  </a:cubicBezTo>
                  <a:cubicBezTo>
                    <a:pt x="2327" y="726"/>
                    <a:pt x="2333" y="687"/>
                    <a:pt x="2309" y="624"/>
                  </a:cubicBezTo>
                  <a:cubicBezTo>
                    <a:pt x="2240" y="595"/>
                    <a:pt x="2112" y="577"/>
                    <a:pt x="2171" y="490"/>
                  </a:cubicBezTo>
                  <a:cubicBezTo>
                    <a:pt x="2259" y="510"/>
                    <a:pt x="2343" y="424"/>
                    <a:pt x="2301" y="318"/>
                  </a:cubicBezTo>
                  <a:cubicBezTo>
                    <a:pt x="2283" y="293"/>
                    <a:pt x="2233" y="307"/>
                    <a:pt x="2233" y="261"/>
                  </a:cubicBezTo>
                  <a:cubicBezTo>
                    <a:pt x="2208" y="253"/>
                    <a:pt x="2231" y="285"/>
                    <a:pt x="2214" y="284"/>
                  </a:cubicBezTo>
                  <a:cubicBezTo>
                    <a:pt x="2102" y="259"/>
                    <a:pt x="2111" y="366"/>
                    <a:pt x="2066" y="416"/>
                  </a:cubicBezTo>
                  <a:cubicBezTo>
                    <a:pt x="1959" y="412"/>
                    <a:pt x="1850" y="456"/>
                    <a:pt x="1807" y="336"/>
                  </a:cubicBezTo>
                  <a:cubicBezTo>
                    <a:pt x="1815" y="235"/>
                    <a:pt x="1858" y="97"/>
                    <a:pt x="1818" y="0"/>
                  </a:cubicBezTo>
                  <a:cubicBezTo>
                    <a:pt x="1798" y="15"/>
                    <a:pt x="1773" y="53"/>
                    <a:pt x="1790" y="79"/>
                  </a:cubicBezTo>
                  <a:cubicBezTo>
                    <a:pt x="1780" y="77"/>
                    <a:pt x="1778" y="72"/>
                    <a:pt x="1770" y="81"/>
                  </a:cubicBezTo>
                  <a:cubicBezTo>
                    <a:pt x="1767" y="165"/>
                    <a:pt x="1827" y="264"/>
                    <a:pt x="1752" y="341"/>
                  </a:cubicBezTo>
                  <a:cubicBezTo>
                    <a:pt x="1662" y="368"/>
                    <a:pt x="1582" y="281"/>
                    <a:pt x="1498" y="315"/>
                  </a:cubicBezTo>
                  <a:cubicBezTo>
                    <a:pt x="1421" y="347"/>
                    <a:pt x="1466" y="460"/>
                    <a:pt x="1374" y="480"/>
                  </a:cubicBezTo>
                  <a:cubicBezTo>
                    <a:pt x="1339" y="488"/>
                    <a:pt x="1294" y="480"/>
                    <a:pt x="1271" y="420"/>
                  </a:cubicBezTo>
                  <a:cubicBezTo>
                    <a:pt x="1284" y="415"/>
                    <a:pt x="1299" y="403"/>
                    <a:pt x="1276" y="399"/>
                  </a:cubicBezTo>
                  <a:cubicBezTo>
                    <a:pt x="1276" y="407"/>
                    <a:pt x="1275" y="415"/>
                    <a:pt x="1263" y="414"/>
                  </a:cubicBezTo>
                  <a:cubicBezTo>
                    <a:pt x="1260" y="388"/>
                    <a:pt x="1251" y="393"/>
                    <a:pt x="1267" y="379"/>
                  </a:cubicBezTo>
                  <a:cubicBezTo>
                    <a:pt x="1231" y="401"/>
                    <a:pt x="1242" y="327"/>
                    <a:pt x="1223" y="355"/>
                  </a:cubicBezTo>
                  <a:cubicBezTo>
                    <a:pt x="1226" y="347"/>
                    <a:pt x="1174" y="407"/>
                    <a:pt x="1201" y="420"/>
                  </a:cubicBezTo>
                  <a:cubicBezTo>
                    <a:pt x="1206" y="437"/>
                    <a:pt x="1274" y="444"/>
                    <a:pt x="1271" y="497"/>
                  </a:cubicBezTo>
                  <a:cubicBezTo>
                    <a:pt x="1204" y="519"/>
                    <a:pt x="1180" y="531"/>
                    <a:pt x="1114" y="539"/>
                  </a:cubicBezTo>
                  <a:cubicBezTo>
                    <a:pt x="1118" y="577"/>
                    <a:pt x="1090" y="545"/>
                    <a:pt x="1096" y="569"/>
                  </a:cubicBezTo>
                  <a:cubicBezTo>
                    <a:pt x="1064" y="529"/>
                    <a:pt x="1019" y="469"/>
                    <a:pt x="1028" y="443"/>
                  </a:cubicBezTo>
                  <a:cubicBezTo>
                    <a:pt x="913" y="422"/>
                    <a:pt x="959" y="255"/>
                    <a:pt x="842" y="237"/>
                  </a:cubicBezTo>
                  <a:cubicBezTo>
                    <a:pt x="763" y="296"/>
                    <a:pt x="859" y="340"/>
                    <a:pt x="882" y="372"/>
                  </a:cubicBezTo>
                  <a:cubicBezTo>
                    <a:pt x="897" y="348"/>
                    <a:pt x="925" y="402"/>
                    <a:pt x="907" y="419"/>
                  </a:cubicBezTo>
                  <a:cubicBezTo>
                    <a:pt x="934" y="428"/>
                    <a:pt x="996" y="451"/>
                    <a:pt x="969" y="476"/>
                  </a:cubicBezTo>
                  <a:cubicBezTo>
                    <a:pt x="982" y="476"/>
                    <a:pt x="983" y="467"/>
                    <a:pt x="996" y="467"/>
                  </a:cubicBezTo>
                  <a:cubicBezTo>
                    <a:pt x="1024" y="528"/>
                    <a:pt x="1073" y="573"/>
                    <a:pt x="1092" y="604"/>
                  </a:cubicBezTo>
                  <a:cubicBezTo>
                    <a:pt x="1064" y="673"/>
                    <a:pt x="1041" y="734"/>
                    <a:pt x="967" y="686"/>
                  </a:cubicBezTo>
                  <a:cubicBezTo>
                    <a:pt x="979" y="690"/>
                    <a:pt x="975" y="652"/>
                    <a:pt x="965" y="658"/>
                  </a:cubicBezTo>
                  <a:cubicBezTo>
                    <a:pt x="952" y="680"/>
                    <a:pt x="937" y="641"/>
                    <a:pt x="921" y="641"/>
                  </a:cubicBezTo>
                  <a:cubicBezTo>
                    <a:pt x="921" y="649"/>
                    <a:pt x="924" y="661"/>
                    <a:pt x="916" y="663"/>
                  </a:cubicBezTo>
                  <a:cubicBezTo>
                    <a:pt x="907" y="628"/>
                    <a:pt x="838" y="631"/>
                    <a:pt x="854" y="591"/>
                  </a:cubicBezTo>
                  <a:cubicBezTo>
                    <a:pt x="816" y="616"/>
                    <a:pt x="809" y="579"/>
                    <a:pt x="777" y="592"/>
                  </a:cubicBezTo>
                  <a:cubicBezTo>
                    <a:pt x="693" y="624"/>
                    <a:pt x="778" y="714"/>
                    <a:pt x="826" y="748"/>
                  </a:cubicBezTo>
                  <a:cubicBezTo>
                    <a:pt x="888" y="749"/>
                    <a:pt x="931" y="745"/>
                    <a:pt x="1008" y="752"/>
                  </a:cubicBezTo>
                  <a:cubicBezTo>
                    <a:pt x="871" y="891"/>
                    <a:pt x="622" y="849"/>
                    <a:pt x="498" y="743"/>
                  </a:cubicBezTo>
                  <a:cubicBezTo>
                    <a:pt x="463" y="750"/>
                    <a:pt x="447" y="750"/>
                    <a:pt x="403" y="773"/>
                  </a:cubicBezTo>
                  <a:cubicBezTo>
                    <a:pt x="376" y="778"/>
                    <a:pt x="350" y="755"/>
                    <a:pt x="333" y="772"/>
                  </a:cubicBezTo>
                  <a:cubicBezTo>
                    <a:pt x="341" y="803"/>
                    <a:pt x="363" y="818"/>
                    <a:pt x="400" y="815"/>
                  </a:cubicBezTo>
                  <a:cubicBezTo>
                    <a:pt x="414" y="857"/>
                    <a:pt x="452" y="870"/>
                    <a:pt x="477" y="899"/>
                  </a:cubicBezTo>
                  <a:cubicBezTo>
                    <a:pt x="473" y="951"/>
                    <a:pt x="448" y="1088"/>
                    <a:pt x="380" y="1083"/>
                  </a:cubicBezTo>
                  <a:cubicBezTo>
                    <a:pt x="386" y="1083"/>
                    <a:pt x="392" y="1085"/>
                    <a:pt x="391" y="1095"/>
                  </a:cubicBezTo>
                  <a:cubicBezTo>
                    <a:pt x="356" y="1082"/>
                    <a:pt x="303" y="1107"/>
                    <a:pt x="283" y="1063"/>
                  </a:cubicBezTo>
                  <a:cubicBezTo>
                    <a:pt x="255" y="1071"/>
                    <a:pt x="220" y="1048"/>
                    <a:pt x="206" y="1063"/>
                  </a:cubicBezTo>
                  <a:cubicBezTo>
                    <a:pt x="250" y="1102"/>
                    <a:pt x="316" y="1073"/>
                    <a:pt x="352" y="1127"/>
                  </a:cubicBezTo>
                  <a:cubicBezTo>
                    <a:pt x="357" y="1170"/>
                    <a:pt x="312" y="1174"/>
                    <a:pt x="309" y="1193"/>
                  </a:cubicBezTo>
                  <a:cubicBezTo>
                    <a:pt x="321" y="1230"/>
                    <a:pt x="322" y="1254"/>
                    <a:pt x="303" y="1278"/>
                  </a:cubicBezTo>
                  <a:cubicBezTo>
                    <a:pt x="265" y="1242"/>
                    <a:pt x="177" y="1265"/>
                    <a:pt x="138" y="1230"/>
                  </a:cubicBezTo>
                  <a:cubicBezTo>
                    <a:pt x="88" y="1259"/>
                    <a:pt x="21" y="1274"/>
                    <a:pt x="0" y="1327"/>
                  </a:cubicBezTo>
                  <a:cubicBezTo>
                    <a:pt x="54" y="1389"/>
                    <a:pt x="167" y="1334"/>
                    <a:pt x="199" y="1287"/>
                  </a:cubicBezTo>
                  <a:cubicBezTo>
                    <a:pt x="274" y="1309"/>
                    <a:pt x="342" y="1357"/>
                    <a:pt x="333" y="1457"/>
                  </a:cubicBezTo>
                  <a:cubicBezTo>
                    <a:pt x="315" y="1476"/>
                    <a:pt x="275" y="1494"/>
                    <a:pt x="268" y="1504"/>
                  </a:cubicBezTo>
                  <a:cubicBezTo>
                    <a:pt x="293" y="1538"/>
                    <a:pt x="325" y="1564"/>
                    <a:pt x="334" y="1617"/>
                  </a:cubicBezTo>
                  <a:cubicBezTo>
                    <a:pt x="313" y="1648"/>
                    <a:pt x="271" y="1666"/>
                    <a:pt x="295" y="1718"/>
                  </a:cubicBezTo>
                  <a:cubicBezTo>
                    <a:pt x="323" y="1730"/>
                    <a:pt x="330" y="1736"/>
                    <a:pt x="365" y="1726"/>
                  </a:cubicBezTo>
                  <a:cubicBezTo>
                    <a:pt x="385" y="1750"/>
                    <a:pt x="405" y="1776"/>
                    <a:pt x="415" y="1812"/>
                  </a:cubicBezTo>
                  <a:cubicBezTo>
                    <a:pt x="406" y="1834"/>
                    <a:pt x="374" y="1837"/>
                    <a:pt x="379" y="1871"/>
                  </a:cubicBezTo>
                  <a:cubicBezTo>
                    <a:pt x="433" y="1893"/>
                    <a:pt x="465" y="1877"/>
                    <a:pt x="517" y="1858"/>
                  </a:cubicBezTo>
                  <a:cubicBezTo>
                    <a:pt x="532" y="1869"/>
                    <a:pt x="551" y="1874"/>
                    <a:pt x="556" y="1897"/>
                  </a:cubicBezTo>
                  <a:cubicBezTo>
                    <a:pt x="536" y="1921"/>
                    <a:pt x="517" y="1946"/>
                    <a:pt x="507" y="1978"/>
                  </a:cubicBezTo>
                  <a:cubicBezTo>
                    <a:pt x="523" y="1984"/>
                    <a:pt x="537" y="1993"/>
                    <a:pt x="564" y="1987"/>
                  </a:cubicBezTo>
                  <a:cubicBezTo>
                    <a:pt x="640" y="1907"/>
                    <a:pt x="729" y="2012"/>
                    <a:pt x="786" y="2050"/>
                  </a:cubicBezTo>
                  <a:cubicBezTo>
                    <a:pt x="790" y="2131"/>
                    <a:pt x="784" y="2190"/>
                    <a:pt x="875" y="2174"/>
                  </a:cubicBezTo>
                  <a:cubicBezTo>
                    <a:pt x="973" y="2132"/>
                    <a:pt x="968" y="2005"/>
                    <a:pt x="1087" y="1980"/>
                  </a:cubicBezTo>
                  <a:cubicBezTo>
                    <a:pt x="1125" y="1906"/>
                    <a:pt x="1309" y="1801"/>
                    <a:pt x="1355" y="1934"/>
                  </a:cubicBezTo>
                  <a:cubicBezTo>
                    <a:pt x="1377" y="1941"/>
                    <a:pt x="1413" y="1936"/>
                    <a:pt x="1419" y="1942"/>
                  </a:cubicBezTo>
                  <a:cubicBezTo>
                    <a:pt x="1405" y="1989"/>
                    <a:pt x="1334" y="1987"/>
                    <a:pt x="1307" y="2022"/>
                  </a:cubicBezTo>
                  <a:cubicBezTo>
                    <a:pt x="1234" y="2040"/>
                    <a:pt x="1184" y="1953"/>
                    <a:pt x="1131" y="1997"/>
                  </a:cubicBezTo>
                  <a:cubicBezTo>
                    <a:pt x="1159" y="2006"/>
                    <a:pt x="1194" y="2040"/>
                    <a:pt x="1180" y="2076"/>
                  </a:cubicBezTo>
                  <a:cubicBezTo>
                    <a:pt x="1062" y="2028"/>
                    <a:pt x="1023" y="2239"/>
                    <a:pt x="1171" y="2210"/>
                  </a:cubicBezTo>
                  <a:cubicBezTo>
                    <a:pt x="1194" y="2188"/>
                    <a:pt x="1194" y="2148"/>
                    <a:pt x="1219" y="2128"/>
                  </a:cubicBezTo>
                  <a:cubicBezTo>
                    <a:pt x="1239" y="2161"/>
                    <a:pt x="1289" y="2157"/>
                    <a:pt x="1309" y="2190"/>
                  </a:cubicBezTo>
                  <a:cubicBezTo>
                    <a:pt x="1323" y="2178"/>
                    <a:pt x="1299" y="2174"/>
                    <a:pt x="1314" y="2168"/>
                  </a:cubicBezTo>
                  <a:cubicBezTo>
                    <a:pt x="1396" y="2130"/>
                    <a:pt x="1483" y="2200"/>
                    <a:pt x="1561" y="2194"/>
                  </a:cubicBezTo>
                  <a:cubicBezTo>
                    <a:pt x="1668" y="2187"/>
                    <a:pt x="1612" y="2053"/>
                    <a:pt x="1711" y="2013"/>
                  </a:cubicBezTo>
                  <a:cubicBezTo>
                    <a:pt x="1745" y="2043"/>
                    <a:pt x="1745" y="2033"/>
                    <a:pt x="1773" y="2077"/>
                  </a:cubicBezTo>
                  <a:cubicBezTo>
                    <a:pt x="1764" y="2119"/>
                    <a:pt x="1758" y="2214"/>
                    <a:pt x="1808" y="2227"/>
                  </a:cubicBezTo>
                  <a:cubicBezTo>
                    <a:pt x="1883" y="2205"/>
                    <a:pt x="1792" y="2103"/>
                    <a:pt x="1822" y="2072"/>
                  </a:cubicBezTo>
                  <a:cubicBezTo>
                    <a:pt x="1880" y="2103"/>
                    <a:pt x="1939" y="2097"/>
                    <a:pt x="1975" y="2142"/>
                  </a:cubicBezTo>
                  <a:cubicBezTo>
                    <a:pt x="2017" y="2196"/>
                    <a:pt x="1967" y="2294"/>
                    <a:pt x="2022" y="2347"/>
                  </a:cubicBezTo>
                  <a:cubicBezTo>
                    <a:pt x="2246" y="2325"/>
                    <a:pt x="1881" y="2149"/>
                    <a:pt x="2030" y="2060"/>
                  </a:cubicBezTo>
                  <a:cubicBezTo>
                    <a:pt x="2038" y="2074"/>
                    <a:pt x="2058" y="2072"/>
                    <a:pt x="2061" y="2092"/>
                  </a:cubicBezTo>
                  <a:cubicBezTo>
                    <a:pt x="2093" y="2087"/>
                    <a:pt x="2111" y="2076"/>
                    <a:pt x="2143" y="2071"/>
                  </a:cubicBezTo>
                  <a:cubicBezTo>
                    <a:pt x="2190" y="2024"/>
                    <a:pt x="2116" y="1959"/>
                    <a:pt x="2143" y="1924"/>
                  </a:cubicBezTo>
                  <a:cubicBezTo>
                    <a:pt x="2238" y="1952"/>
                    <a:pt x="2190" y="2172"/>
                    <a:pt x="2290" y="2155"/>
                  </a:cubicBezTo>
                  <a:cubicBezTo>
                    <a:pt x="2329" y="2148"/>
                    <a:pt x="2339" y="2101"/>
                    <a:pt x="2324" y="2068"/>
                  </a:cubicBezTo>
                  <a:cubicBezTo>
                    <a:pt x="2306" y="2029"/>
                    <a:pt x="2250" y="2034"/>
                    <a:pt x="2228" y="2014"/>
                  </a:cubicBezTo>
                  <a:cubicBezTo>
                    <a:pt x="2200" y="1989"/>
                    <a:pt x="2194" y="1943"/>
                    <a:pt x="2170" y="1914"/>
                  </a:cubicBezTo>
                  <a:cubicBezTo>
                    <a:pt x="2218" y="1849"/>
                    <a:pt x="2304" y="1863"/>
                    <a:pt x="2403" y="1872"/>
                  </a:cubicBezTo>
                  <a:cubicBezTo>
                    <a:pt x="2439" y="1917"/>
                    <a:pt x="2432" y="2010"/>
                    <a:pt x="2505" y="1988"/>
                  </a:cubicBezTo>
                  <a:cubicBezTo>
                    <a:pt x="2544" y="1977"/>
                    <a:pt x="2531" y="1925"/>
                    <a:pt x="2559" y="1892"/>
                  </a:cubicBezTo>
                  <a:cubicBezTo>
                    <a:pt x="2645" y="1925"/>
                    <a:pt x="2677" y="2022"/>
                    <a:pt x="2762" y="2055"/>
                  </a:cubicBezTo>
                  <a:cubicBezTo>
                    <a:pt x="2796" y="2040"/>
                    <a:pt x="2803" y="2008"/>
                    <a:pt x="2850" y="2019"/>
                  </a:cubicBezTo>
                  <a:cubicBezTo>
                    <a:pt x="2864" y="2040"/>
                    <a:pt x="2874" y="2067"/>
                    <a:pt x="2897" y="2077"/>
                  </a:cubicBezTo>
                  <a:cubicBezTo>
                    <a:pt x="2971" y="2062"/>
                    <a:pt x="2992" y="1968"/>
                    <a:pt x="2944" y="1906"/>
                  </a:cubicBezTo>
                  <a:cubicBezTo>
                    <a:pt x="2990" y="1881"/>
                    <a:pt x="3007" y="1944"/>
                    <a:pt x="3034" y="1967"/>
                  </a:cubicBezTo>
                  <a:cubicBezTo>
                    <a:pt x="3103" y="1971"/>
                    <a:pt x="3141" y="2012"/>
                    <a:pt x="3156" y="2081"/>
                  </a:cubicBezTo>
                  <a:cubicBezTo>
                    <a:pt x="3112" y="2209"/>
                    <a:pt x="3116" y="2347"/>
                    <a:pt x="3050" y="2447"/>
                  </a:cubicBezTo>
                  <a:cubicBezTo>
                    <a:pt x="3055" y="2490"/>
                    <a:pt x="3044" y="2487"/>
                    <a:pt x="3057" y="2516"/>
                  </a:cubicBezTo>
                  <a:cubicBezTo>
                    <a:pt x="3113" y="2515"/>
                    <a:pt x="3103" y="2444"/>
                    <a:pt x="3076" y="2424"/>
                  </a:cubicBezTo>
                  <a:cubicBezTo>
                    <a:pt x="3095" y="2412"/>
                    <a:pt x="3113" y="2357"/>
                    <a:pt x="3091" y="2367"/>
                  </a:cubicBezTo>
                  <a:cubicBezTo>
                    <a:pt x="3131" y="2238"/>
                    <a:pt x="3192" y="2111"/>
                    <a:pt x="3196" y="1987"/>
                  </a:cubicBezTo>
                  <a:cubicBezTo>
                    <a:pt x="3352" y="1948"/>
                    <a:pt x="3362" y="2111"/>
                    <a:pt x="3380" y="2242"/>
                  </a:cubicBezTo>
                  <a:cubicBezTo>
                    <a:pt x="3390" y="2193"/>
                    <a:pt x="3379" y="2155"/>
                    <a:pt x="3367" y="2097"/>
                  </a:cubicBezTo>
                  <a:cubicBezTo>
                    <a:pt x="3418" y="2034"/>
                    <a:pt x="3524" y="1964"/>
                    <a:pt x="3623" y="2003"/>
                  </a:cubicBezTo>
                  <a:cubicBezTo>
                    <a:pt x="3632" y="2049"/>
                    <a:pt x="3654" y="2131"/>
                    <a:pt x="3688" y="2172"/>
                  </a:cubicBezTo>
                  <a:cubicBezTo>
                    <a:pt x="3689" y="2166"/>
                    <a:pt x="3687" y="2158"/>
                    <a:pt x="3693" y="2157"/>
                  </a:cubicBezTo>
                  <a:cubicBezTo>
                    <a:pt x="3696" y="2170"/>
                    <a:pt x="3687" y="2173"/>
                    <a:pt x="3689" y="2185"/>
                  </a:cubicBezTo>
                  <a:cubicBezTo>
                    <a:pt x="3729" y="2170"/>
                    <a:pt x="3681" y="2124"/>
                    <a:pt x="3674" y="2103"/>
                  </a:cubicBezTo>
                  <a:cubicBezTo>
                    <a:pt x="3664" y="2070"/>
                    <a:pt x="3673" y="2042"/>
                    <a:pt x="3660" y="2021"/>
                  </a:cubicBezTo>
                  <a:cubicBezTo>
                    <a:pt x="3676" y="2002"/>
                    <a:pt x="3689" y="1981"/>
                    <a:pt x="3711" y="1967"/>
                  </a:cubicBezTo>
                  <a:cubicBezTo>
                    <a:pt x="3766" y="1982"/>
                    <a:pt x="3783" y="2044"/>
                    <a:pt x="3857" y="2037"/>
                  </a:cubicBezTo>
                  <a:cubicBezTo>
                    <a:pt x="3862" y="2072"/>
                    <a:pt x="3869" y="2105"/>
                    <a:pt x="3898" y="2110"/>
                  </a:cubicBezTo>
                  <a:cubicBezTo>
                    <a:pt x="3875" y="2054"/>
                    <a:pt x="3858" y="1989"/>
                    <a:pt x="3815" y="1958"/>
                  </a:cubicBezTo>
                  <a:cubicBezTo>
                    <a:pt x="3819" y="1987"/>
                    <a:pt x="3798" y="1995"/>
                    <a:pt x="3784" y="2009"/>
                  </a:cubicBezTo>
                  <a:cubicBezTo>
                    <a:pt x="3758" y="1978"/>
                    <a:pt x="3751" y="1933"/>
                    <a:pt x="3752" y="1886"/>
                  </a:cubicBezTo>
                  <a:cubicBezTo>
                    <a:pt x="3828" y="1826"/>
                    <a:pt x="3868" y="1735"/>
                    <a:pt x="3964" y="1692"/>
                  </a:cubicBezTo>
                  <a:cubicBezTo>
                    <a:pt x="3979" y="1659"/>
                    <a:pt x="3966" y="1625"/>
                    <a:pt x="3969" y="1594"/>
                  </a:cubicBezTo>
                  <a:cubicBezTo>
                    <a:pt x="4044" y="1547"/>
                    <a:pt x="4112" y="1644"/>
                    <a:pt x="4159" y="1604"/>
                  </a:cubicBezTo>
                  <a:close/>
                  <a:moveTo>
                    <a:pt x="2607" y="834"/>
                  </a:moveTo>
                  <a:cubicBezTo>
                    <a:pt x="2633" y="836"/>
                    <a:pt x="2620" y="865"/>
                    <a:pt x="2611" y="875"/>
                  </a:cubicBezTo>
                  <a:cubicBezTo>
                    <a:pt x="2598" y="876"/>
                    <a:pt x="2617" y="851"/>
                    <a:pt x="2607" y="834"/>
                  </a:cubicBezTo>
                  <a:close/>
                  <a:moveTo>
                    <a:pt x="2638" y="866"/>
                  </a:moveTo>
                  <a:cubicBezTo>
                    <a:pt x="2656" y="880"/>
                    <a:pt x="2631" y="892"/>
                    <a:pt x="2613" y="896"/>
                  </a:cubicBezTo>
                  <a:cubicBezTo>
                    <a:pt x="2637" y="944"/>
                    <a:pt x="2635" y="976"/>
                    <a:pt x="2666" y="1017"/>
                  </a:cubicBezTo>
                  <a:cubicBezTo>
                    <a:pt x="2731" y="979"/>
                    <a:pt x="2660" y="916"/>
                    <a:pt x="2702" y="881"/>
                  </a:cubicBezTo>
                  <a:cubicBezTo>
                    <a:pt x="2752" y="883"/>
                    <a:pt x="2719" y="921"/>
                    <a:pt x="2761" y="910"/>
                  </a:cubicBezTo>
                  <a:cubicBezTo>
                    <a:pt x="2747" y="1030"/>
                    <a:pt x="2642" y="1100"/>
                    <a:pt x="2522" y="1044"/>
                  </a:cubicBezTo>
                  <a:cubicBezTo>
                    <a:pt x="2566" y="989"/>
                    <a:pt x="2585" y="913"/>
                    <a:pt x="2638" y="866"/>
                  </a:cubicBezTo>
                  <a:close/>
                  <a:moveTo>
                    <a:pt x="2588" y="903"/>
                  </a:moveTo>
                  <a:cubicBezTo>
                    <a:pt x="2592" y="896"/>
                    <a:pt x="2596" y="889"/>
                    <a:pt x="2598" y="884"/>
                  </a:cubicBezTo>
                  <a:cubicBezTo>
                    <a:pt x="2595" y="891"/>
                    <a:pt x="2592" y="897"/>
                    <a:pt x="2588" y="903"/>
                  </a:cubicBezTo>
                  <a:cubicBezTo>
                    <a:pt x="2568" y="938"/>
                    <a:pt x="2529" y="986"/>
                    <a:pt x="2506" y="1025"/>
                  </a:cubicBezTo>
                  <a:cubicBezTo>
                    <a:pt x="2472" y="997"/>
                    <a:pt x="2422" y="988"/>
                    <a:pt x="2420" y="921"/>
                  </a:cubicBezTo>
                  <a:cubicBezTo>
                    <a:pt x="2478" y="899"/>
                    <a:pt x="2553" y="955"/>
                    <a:pt x="2588" y="903"/>
                  </a:cubicBezTo>
                  <a:close/>
                  <a:moveTo>
                    <a:pt x="2804" y="1898"/>
                  </a:moveTo>
                  <a:cubicBezTo>
                    <a:pt x="2775" y="1923"/>
                    <a:pt x="2758" y="1897"/>
                    <a:pt x="2714" y="1913"/>
                  </a:cubicBezTo>
                  <a:cubicBezTo>
                    <a:pt x="2707" y="1863"/>
                    <a:pt x="2637" y="1843"/>
                    <a:pt x="2627" y="1879"/>
                  </a:cubicBezTo>
                  <a:cubicBezTo>
                    <a:pt x="2559" y="1904"/>
                    <a:pt x="2456" y="1816"/>
                    <a:pt x="2362" y="1799"/>
                  </a:cubicBezTo>
                  <a:cubicBezTo>
                    <a:pt x="2364" y="1778"/>
                    <a:pt x="2401" y="1785"/>
                    <a:pt x="2408" y="1767"/>
                  </a:cubicBezTo>
                  <a:cubicBezTo>
                    <a:pt x="2405" y="1732"/>
                    <a:pt x="2398" y="1733"/>
                    <a:pt x="2402" y="1704"/>
                  </a:cubicBezTo>
                  <a:cubicBezTo>
                    <a:pt x="2443" y="1679"/>
                    <a:pt x="2465" y="1677"/>
                    <a:pt x="2517" y="1666"/>
                  </a:cubicBezTo>
                  <a:cubicBezTo>
                    <a:pt x="2561" y="1705"/>
                    <a:pt x="2637" y="1707"/>
                    <a:pt x="2678" y="1749"/>
                  </a:cubicBezTo>
                  <a:cubicBezTo>
                    <a:pt x="2681" y="1820"/>
                    <a:pt x="2739" y="1824"/>
                    <a:pt x="2785" y="1844"/>
                  </a:cubicBezTo>
                  <a:cubicBezTo>
                    <a:pt x="2787" y="1866"/>
                    <a:pt x="2807" y="1868"/>
                    <a:pt x="2804" y="1898"/>
                  </a:cubicBezTo>
                  <a:close/>
                  <a:moveTo>
                    <a:pt x="3951" y="1016"/>
                  </a:moveTo>
                  <a:cubicBezTo>
                    <a:pt x="3966" y="973"/>
                    <a:pt x="4039" y="970"/>
                    <a:pt x="4043" y="1029"/>
                  </a:cubicBezTo>
                  <a:cubicBezTo>
                    <a:pt x="4047" y="1039"/>
                    <a:pt x="4051" y="1025"/>
                    <a:pt x="4063" y="1027"/>
                  </a:cubicBezTo>
                  <a:cubicBezTo>
                    <a:pt x="4067" y="1051"/>
                    <a:pt x="4062" y="1069"/>
                    <a:pt x="4047" y="1077"/>
                  </a:cubicBezTo>
                  <a:cubicBezTo>
                    <a:pt x="4079" y="1101"/>
                    <a:pt x="4160" y="1065"/>
                    <a:pt x="4163" y="1122"/>
                  </a:cubicBezTo>
                  <a:cubicBezTo>
                    <a:pt x="4146" y="1153"/>
                    <a:pt x="4079" y="1209"/>
                    <a:pt x="4049" y="1168"/>
                  </a:cubicBezTo>
                  <a:cubicBezTo>
                    <a:pt x="4022" y="1179"/>
                    <a:pt x="4028" y="1181"/>
                    <a:pt x="4001" y="1186"/>
                  </a:cubicBezTo>
                  <a:cubicBezTo>
                    <a:pt x="3974" y="1132"/>
                    <a:pt x="3973" y="1060"/>
                    <a:pt x="3951" y="10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24"/>
            <p:cNvSpPr>
              <a:spLocks/>
            </p:cNvSpPr>
            <p:nvPr/>
          </p:nvSpPr>
          <p:spPr bwMode="auto">
            <a:xfrm>
              <a:off x="3260726" y="3513138"/>
              <a:ext cx="111125" cy="141288"/>
            </a:xfrm>
            <a:custGeom>
              <a:avLst/>
              <a:gdLst>
                <a:gd name="T0" fmla="*/ 127 w 135"/>
                <a:gd name="T1" fmla="*/ 17 h 172"/>
                <a:gd name="T2" fmla="*/ 97 w 135"/>
                <a:gd name="T3" fmla="*/ 62 h 172"/>
                <a:gd name="T4" fmla="*/ 70 w 135"/>
                <a:gd name="T5" fmla="*/ 78 h 172"/>
                <a:gd name="T6" fmla="*/ 15 w 135"/>
                <a:gd name="T7" fmla="*/ 160 h 172"/>
                <a:gd name="T8" fmla="*/ 37 w 135"/>
                <a:gd name="T9" fmla="*/ 172 h 172"/>
                <a:gd name="T10" fmla="*/ 90 w 135"/>
                <a:gd name="T11" fmla="*/ 139 h 172"/>
                <a:gd name="T12" fmla="*/ 127 w 135"/>
                <a:gd name="T13" fmla="*/ 1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72">
                  <a:moveTo>
                    <a:pt x="127" y="17"/>
                  </a:moveTo>
                  <a:cubicBezTo>
                    <a:pt x="116" y="31"/>
                    <a:pt x="112" y="51"/>
                    <a:pt x="97" y="62"/>
                  </a:cubicBezTo>
                  <a:cubicBezTo>
                    <a:pt x="122" y="0"/>
                    <a:pt x="97" y="52"/>
                    <a:pt x="70" y="78"/>
                  </a:cubicBezTo>
                  <a:cubicBezTo>
                    <a:pt x="52" y="96"/>
                    <a:pt x="0" y="120"/>
                    <a:pt x="15" y="160"/>
                  </a:cubicBezTo>
                  <a:cubicBezTo>
                    <a:pt x="25" y="161"/>
                    <a:pt x="28" y="170"/>
                    <a:pt x="37" y="172"/>
                  </a:cubicBezTo>
                  <a:cubicBezTo>
                    <a:pt x="51" y="158"/>
                    <a:pt x="74" y="152"/>
                    <a:pt x="90" y="139"/>
                  </a:cubicBezTo>
                  <a:cubicBezTo>
                    <a:pt x="71" y="77"/>
                    <a:pt x="135" y="49"/>
                    <a:pt x="127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25"/>
            <p:cNvSpPr>
              <a:spLocks/>
            </p:cNvSpPr>
            <p:nvPr/>
          </p:nvSpPr>
          <p:spPr bwMode="auto">
            <a:xfrm>
              <a:off x="4360863" y="3335338"/>
              <a:ext cx="76200" cy="109538"/>
            </a:xfrm>
            <a:custGeom>
              <a:avLst/>
              <a:gdLst>
                <a:gd name="T0" fmla="*/ 10 w 92"/>
                <a:gd name="T1" fmla="*/ 0 h 132"/>
                <a:gd name="T2" fmla="*/ 0 w 92"/>
                <a:gd name="T3" fmla="*/ 4 h 132"/>
                <a:gd name="T4" fmla="*/ 92 w 92"/>
                <a:gd name="T5" fmla="*/ 132 h 132"/>
                <a:gd name="T6" fmla="*/ 10 w 9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32">
                  <a:moveTo>
                    <a:pt x="10" y="0"/>
                  </a:moveTo>
                  <a:cubicBezTo>
                    <a:pt x="29" y="13"/>
                    <a:pt x="10" y="11"/>
                    <a:pt x="0" y="4"/>
                  </a:cubicBezTo>
                  <a:cubicBezTo>
                    <a:pt x="58" y="49"/>
                    <a:pt x="6" y="106"/>
                    <a:pt x="92" y="132"/>
                  </a:cubicBezTo>
                  <a:cubicBezTo>
                    <a:pt x="87" y="66"/>
                    <a:pt x="38" y="12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26"/>
            <p:cNvSpPr>
              <a:spLocks/>
            </p:cNvSpPr>
            <p:nvPr/>
          </p:nvSpPr>
          <p:spPr bwMode="auto">
            <a:xfrm>
              <a:off x="4864101" y="3078163"/>
              <a:ext cx="71438" cy="66675"/>
            </a:xfrm>
            <a:custGeom>
              <a:avLst/>
              <a:gdLst>
                <a:gd name="T0" fmla="*/ 44 w 87"/>
                <a:gd name="T1" fmla="*/ 0 h 81"/>
                <a:gd name="T2" fmla="*/ 0 w 87"/>
                <a:gd name="T3" fmla="*/ 53 h 81"/>
                <a:gd name="T4" fmla="*/ 72 w 87"/>
                <a:gd name="T5" fmla="*/ 81 h 81"/>
                <a:gd name="T6" fmla="*/ 44 w 87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81">
                  <a:moveTo>
                    <a:pt x="44" y="0"/>
                  </a:moveTo>
                  <a:cubicBezTo>
                    <a:pt x="39" y="28"/>
                    <a:pt x="14" y="51"/>
                    <a:pt x="0" y="53"/>
                  </a:cubicBezTo>
                  <a:cubicBezTo>
                    <a:pt x="13" y="75"/>
                    <a:pt x="43" y="77"/>
                    <a:pt x="72" y="81"/>
                  </a:cubicBezTo>
                  <a:cubicBezTo>
                    <a:pt x="49" y="57"/>
                    <a:pt x="87" y="3"/>
                    <a:pt x="4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27"/>
            <p:cNvSpPr>
              <a:spLocks/>
            </p:cNvSpPr>
            <p:nvPr/>
          </p:nvSpPr>
          <p:spPr bwMode="auto">
            <a:xfrm>
              <a:off x="4743451" y="3000375"/>
              <a:ext cx="68263" cy="41275"/>
            </a:xfrm>
            <a:custGeom>
              <a:avLst/>
              <a:gdLst>
                <a:gd name="T0" fmla="*/ 70 w 81"/>
                <a:gd name="T1" fmla="*/ 21 h 49"/>
                <a:gd name="T2" fmla="*/ 14 w 81"/>
                <a:gd name="T3" fmla="*/ 12 h 49"/>
                <a:gd name="T4" fmla="*/ 51 w 81"/>
                <a:gd name="T5" fmla="*/ 37 h 49"/>
                <a:gd name="T6" fmla="*/ 45 w 81"/>
                <a:gd name="T7" fmla="*/ 44 h 49"/>
                <a:gd name="T8" fmla="*/ 79 w 81"/>
                <a:gd name="T9" fmla="*/ 34 h 49"/>
                <a:gd name="T10" fmla="*/ 70 w 81"/>
                <a:gd name="T11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9">
                  <a:moveTo>
                    <a:pt x="70" y="21"/>
                  </a:moveTo>
                  <a:cubicBezTo>
                    <a:pt x="49" y="27"/>
                    <a:pt x="0" y="0"/>
                    <a:pt x="14" y="12"/>
                  </a:cubicBezTo>
                  <a:cubicBezTo>
                    <a:pt x="30" y="24"/>
                    <a:pt x="41" y="36"/>
                    <a:pt x="51" y="37"/>
                  </a:cubicBezTo>
                  <a:cubicBezTo>
                    <a:pt x="47" y="38"/>
                    <a:pt x="43" y="39"/>
                    <a:pt x="45" y="44"/>
                  </a:cubicBezTo>
                  <a:cubicBezTo>
                    <a:pt x="54" y="40"/>
                    <a:pt x="81" y="49"/>
                    <a:pt x="79" y="34"/>
                  </a:cubicBezTo>
                  <a:cubicBezTo>
                    <a:pt x="73" y="33"/>
                    <a:pt x="70" y="29"/>
                    <a:pt x="7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28"/>
            <p:cNvSpPr>
              <a:spLocks/>
            </p:cNvSpPr>
            <p:nvPr/>
          </p:nvSpPr>
          <p:spPr bwMode="auto">
            <a:xfrm>
              <a:off x="4692651" y="2906713"/>
              <a:ext cx="177800" cy="98425"/>
            </a:xfrm>
            <a:custGeom>
              <a:avLst/>
              <a:gdLst>
                <a:gd name="T0" fmla="*/ 163 w 215"/>
                <a:gd name="T1" fmla="*/ 0 h 119"/>
                <a:gd name="T2" fmla="*/ 7 w 215"/>
                <a:gd name="T3" fmla="*/ 56 h 119"/>
                <a:gd name="T4" fmla="*/ 54 w 215"/>
                <a:gd name="T5" fmla="*/ 107 h 119"/>
                <a:gd name="T6" fmla="*/ 59 w 215"/>
                <a:gd name="T7" fmla="*/ 86 h 119"/>
                <a:gd name="T8" fmla="*/ 167 w 215"/>
                <a:gd name="T9" fmla="*/ 118 h 119"/>
                <a:gd name="T10" fmla="*/ 113 w 215"/>
                <a:gd name="T11" fmla="*/ 67 h 119"/>
                <a:gd name="T12" fmla="*/ 202 w 215"/>
                <a:gd name="T13" fmla="*/ 45 h 119"/>
                <a:gd name="T14" fmla="*/ 163 w 215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19">
                  <a:moveTo>
                    <a:pt x="163" y="0"/>
                  </a:moveTo>
                  <a:cubicBezTo>
                    <a:pt x="134" y="51"/>
                    <a:pt x="76" y="88"/>
                    <a:pt x="7" y="56"/>
                  </a:cubicBezTo>
                  <a:cubicBezTo>
                    <a:pt x="0" y="96"/>
                    <a:pt x="46" y="112"/>
                    <a:pt x="54" y="107"/>
                  </a:cubicBezTo>
                  <a:cubicBezTo>
                    <a:pt x="37" y="108"/>
                    <a:pt x="50" y="85"/>
                    <a:pt x="59" y="86"/>
                  </a:cubicBezTo>
                  <a:cubicBezTo>
                    <a:pt x="97" y="94"/>
                    <a:pt x="121" y="119"/>
                    <a:pt x="167" y="118"/>
                  </a:cubicBezTo>
                  <a:cubicBezTo>
                    <a:pt x="164" y="83"/>
                    <a:pt x="121" y="96"/>
                    <a:pt x="113" y="67"/>
                  </a:cubicBezTo>
                  <a:cubicBezTo>
                    <a:pt x="125" y="37"/>
                    <a:pt x="171" y="26"/>
                    <a:pt x="202" y="45"/>
                  </a:cubicBezTo>
                  <a:cubicBezTo>
                    <a:pt x="215" y="15"/>
                    <a:pt x="191" y="1"/>
                    <a:pt x="16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29"/>
            <p:cNvSpPr>
              <a:spLocks/>
            </p:cNvSpPr>
            <p:nvPr/>
          </p:nvSpPr>
          <p:spPr bwMode="auto">
            <a:xfrm>
              <a:off x="4783138" y="2800350"/>
              <a:ext cx="87313" cy="25400"/>
            </a:xfrm>
            <a:custGeom>
              <a:avLst/>
              <a:gdLst>
                <a:gd name="T0" fmla="*/ 0 w 105"/>
                <a:gd name="T1" fmla="*/ 22 h 32"/>
                <a:gd name="T2" fmla="*/ 105 w 105"/>
                <a:gd name="T3" fmla="*/ 26 h 32"/>
                <a:gd name="T4" fmla="*/ 0 w 105"/>
                <a:gd name="T5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32">
                  <a:moveTo>
                    <a:pt x="0" y="22"/>
                  </a:moveTo>
                  <a:cubicBezTo>
                    <a:pt x="39" y="32"/>
                    <a:pt x="73" y="30"/>
                    <a:pt x="105" y="26"/>
                  </a:cubicBezTo>
                  <a:cubicBezTo>
                    <a:pt x="67" y="2"/>
                    <a:pt x="22" y="0"/>
                    <a:pt x="0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30"/>
            <p:cNvSpPr>
              <a:spLocks/>
            </p:cNvSpPr>
            <p:nvPr/>
          </p:nvSpPr>
          <p:spPr bwMode="auto">
            <a:xfrm>
              <a:off x="4811713" y="2108200"/>
              <a:ext cx="107950" cy="73025"/>
            </a:xfrm>
            <a:custGeom>
              <a:avLst/>
              <a:gdLst>
                <a:gd name="T0" fmla="*/ 70 w 132"/>
                <a:gd name="T1" fmla="*/ 87 h 87"/>
                <a:gd name="T2" fmla="*/ 132 w 132"/>
                <a:gd name="T3" fmla="*/ 5 h 87"/>
                <a:gd name="T4" fmla="*/ 0 w 132"/>
                <a:gd name="T5" fmla="*/ 87 h 87"/>
                <a:gd name="T6" fmla="*/ 70 w 132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87">
                  <a:moveTo>
                    <a:pt x="70" y="87"/>
                  </a:moveTo>
                  <a:cubicBezTo>
                    <a:pt x="74" y="46"/>
                    <a:pt x="119" y="39"/>
                    <a:pt x="132" y="5"/>
                  </a:cubicBezTo>
                  <a:cubicBezTo>
                    <a:pt x="79" y="0"/>
                    <a:pt x="19" y="42"/>
                    <a:pt x="0" y="87"/>
                  </a:cubicBezTo>
                  <a:cubicBezTo>
                    <a:pt x="25" y="79"/>
                    <a:pt x="44" y="79"/>
                    <a:pt x="70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reeform 31"/>
            <p:cNvSpPr>
              <a:spLocks/>
            </p:cNvSpPr>
            <p:nvPr/>
          </p:nvSpPr>
          <p:spPr bwMode="auto">
            <a:xfrm>
              <a:off x="1311276" y="2254250"/>
              <a:ext cx="77788" cy="58738"/>
            </a:xfrm>
            <a:custGeom>
              <a:avLst/>
              <a:gdLst>
                <a:gd name="T0" fmla="*/ 95 w 95"/>
                <a:gd name="T1" fmla="*/ 64 h 72"/>
                <a:gd name="T2" fmla="*/ 48 w 95"/>
                <a:gd name="T3" fmla="*/ 13 h 72"/>
                <a:gd name="T4" fmla="*/ 0 w 95"/>
                <a:gd name="T5" fmla="*/ 17 h 72"/>
                <a:gd name="T6" fmla="*/ 95 w 95"/>
                <a:gd name="T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72">
                  <a:moveTo>
                    <a:pt x="95" y="64"/>
                  </a:moveTo>
                  <a:cubicBezTo>
                    <a:pt x="70" y="59"/>
                    <a:pt x="45" y="53"/>
                    <a:pt x="48" y="13"/>
                  </a:cubicBezTo>
                  <a:cubicBezTo>
                    <a:pt x="27" y="17"/>
                    <a:pt x="14" y="0"/>
                    <a:pt x="0" y="17"/>
                  </a:cubicBezTo>
                  <a:cubicBezTo>
                    <a:pt x="9" y="54"/>
                    <a:pt x="69" y="72"/>
                    <a:pt x="95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3587751" y="1920875"/>
              <a:ext cx="109538" cy="106363"/>
            </a:xfrm>
            <a:custGeom>
              <a:avLst/>
              <a:gdLst>
                <a:gd name="T0" fmla="*/ 0 w 131"/>
                <a:gd name="T1" fmla="*/ 95 h 129"/>
                <a:gd name="T2" fmla="*/ 16 w 131"/>
                <a:gd name="T3" fmla="*/ 114 h 129"/>
                <a:gd name="T4" fmla="*/ 80 w 131"/>
                <a:gd name="T5" fmla="*/ 129 h 129"/>
                <a:gd name="T6" fmla="*/ 124 w 131"/>
                <a:gd name="T7" fmla="*/ 83 h 129"/>
                <a:gd name="T8" fmla="*/ 131 w 131"/>
                <a:gd name="T9" fmla="*/ 83 h 129"/>
                <a:gd name="T10" fmla="*/ 96 w 131"/>
                <a:gd name="T11" fmla="*/ 2 h 129"/>
                <a:gd name="T12" fmla="*/ 75 w 131"/>
                <a:gd name="T13" fmla="*/ 4 h 129"/>
                <a:gd name="T14" fmla="*/ 42 w 131"/>
                <a:gd name="T15" fmla="*/ 21 h 129"/>
                <a:gd name="T16" fmla="*/ 47 w 131"/>
                <a:gd name="T17" fmla="*/ 0 h 129"/>
                <a:gd name="T18" fmla="*/ 33 w 131"/>
                <a:gd name="T19" fmla="*/ 1 h 129"/>
                <a:gd name="T20" fmla="*/ 0 w 131"/>
                <a:gd name="T21" fmla="*/ 9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29">
                  <a:moveTo>
                    <a:pt x="0" y="95"/>
                  </a:moveTo>
                  <a:cubicBezTo>
                    <a:pt x="10" y="96"/>
                    <a:pt x="9" y="109"/>
                    <a:pt x="16" y="114"/>
                  </a:cubicBezTo>
                  <a:cubicBezTo>
                    <a:pt x="46" y="108"/>
                    <a:pt x="70" y="110"/>
                    <a:pt x="80" y="129"/>
                  </a:cubicBezTo>
                  <a:cubicBezTo>
                    <a:pt x="78" y="100"/>
                    <a:pt x="113" y="102"/>
                    <a:pt x="124" y="83"/>
                  </a:cubicBezTo>
                  <a:cubicBezTo>
                    <a:pt x="125" y="87"/>
                    <a:pt x="131" y="91"/>
                    <a:pt x="131" y="83"/>
                  </a:cubicBezTo>
                  <a:cubicBezTo>
                    <a:pt x="121" y="57"/>
                    <a:pt x="113" y="28"/>
                    <a:pt x="96" y="2"/>
                  </a:cubicBezTo>
                  <a:cubicBezTo>
                    <a:pt x="95" y="13"/>
                    <a:pt x="81" y="8"/>
                    <a:pt x="75" y="4"/>
                  </a:cubicBezTo>
                  <a:cubicBezTo>
                    <a:pt x="81" y="20"/>
                    <a:pt x="45" y="33"/>
                    <a:pt x="42" y="21"/>
                  </a:cubicBezTo>
                  <a:cubicBezTo>
                    <a:pt x="37" y="12"/>
                    <a:pt x="67" y="2"/>
                    <a:pt x="47" y="0"/>
                  </a:cubicBezTo>
                  <a:cubicBezTo>
                    <a:pt x="46" y="8"/>
                    <a:pt x="40" y="5"/>
                    <a:pt x="33" y="1"/>
                  </a:cubicBezTo>
                  <a:cubicBezTo>
                    <a:pt x="38" y="43"/>
                    <a:pt x="12" y="43"/>
                    <a:pt x="0" y="9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4616451" y="1874838"/>
              <a:ext cx="42863" cy="39688"/>
            </a:xfrm>
            <a:custGeom>
              <a:avLst/>
              <a:gdLst>
                <a:gd name="T0" fmla="*/ 10 w 51"/>
                <a:gd name="T1" fmla="*/ 49 h 49"/>
                <a:gd name="T2" fmla="*/ 51 w 51"/>
                <a:gd name="T3" fmla="*/ 38 h 49"/>
                <a:gd name="T4" fmla="*/ 48 w 51"/>
                <a:gd name="T5" fmla="*/ 3 h 49"/>
                <a:gd name="T6" fmla="*/ 7 w 51"/>
                <a:gd name="T7" fmla="*/ 14 h 49"/>
                <a:gd name="T8" fmla="*/ 10 w 51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9">
                  <a:moveTo>
                    <a:pt x="10" y="49"/>
                  </a:moveTo>
                  <a:cubicBezTo>
                    <a:pt x="15" y="42"/>
                    <a:pt x="27" y="42"/>
                    <a:pt x="51" y="38"/>
                  </a:cubicBezTo>
                  <a:cubicBezTo>
                    <a:pt x="44" y="17"/>
                    <a:pt x="45" y="25"/>
                    <a:pt x="48" y="3"/>
                  </a:cubicBezTo>
                  <a:cubicBezTo>
                    <a:pt x="26" y="0"/>
                    <a:pt x="28" y="17"/>
                    <a:pt x="7" y="14"/>
                  </a:cubicBezTo>
                  <a:cubicBezTo>
                    <a:pt x="7" y="34"/>
                    <a:pt x="0" y="41"/>
                    <a:pt x="10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3295651" y="1773238"/>
              <a:ext cx="230188" cy="142875"/>
            </a:xfrm>
            <a:custGeom>
              <a:avLst/>
              <a:gdLst>
                <a:gd name="T0" fmla="*/ 156 w 280"/>
                <a:gd name="T1" fmla="*/ 167 h 174"/>
                <a:gd name="T2" fmla="*/ 157 w 280"/>
                <a:gd name="T3" fmla="*/ 174 h 174"/>
                <a:gd name="T4" fmla="*/ 258 w 280"/>
                <a:gd name="T5" fmla="*/ 59 h 174"/>
                <a:gd name="T6" fmla="*/ 73 w 280"/>
                <a:gd name="T7" fmla="*/ 21 h 174"/>
                <a:gd name="T8" fmla="*/ 8 w 280"/>
                <a:gd name="T9" fmla="*/ 76 h 174"/>
                <a:gd name="T10" fmla="*/ 156 w 280"/>
                <a:gd name="T11" fmla="*/ 16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74">
                  <a:moveTo>
                    <a:pt x="156" y="167"/>
                  </a:moveTo>
                  <a:cubicBezTo>
                    <a:pt x="153" y="167"/>
                    <a:pt x="149" y="173"/>
                    <a:pt x="157" y="174"/>
                  </a:cubicBezTo>
                  <a:cubicBezTo>
                    <a:pt x="181" y="156"/>
                    <a:pt x="280" y="123"/>
                    <a:pt x="258" y="59"/>
                  </a:cubicBezTo>
                  <a:cubicBezTo>
                    <a:pt x="238" y="0"/>
                    <a:pt x="116" y="43"/>
                    <a:pt x="73" y="21"/>
                  </a:cubicBezTo>
                  <a:cubicBezTo>
                    <a:pt x="98" y="52"/>
                    <a:pt x="0" y="37"/>
                    <a:pt x="8" y="76"/>
                  </a:cubicBezTo>
                  <a:cubicBezTo>
                    <a:pt x="98" y="64"/>
                    <a:pt x="111" y="145"/>
                    <a:pt x="156" y="1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2538413" y="1751013"/>
              <a:ext cx="31750" cy="34925"/>
            </a:xfrm>
            <a:custGeom>
              <a:avLst/>
              <a:gdLst>
                <a:gd name="T0" fmla="*/ 0 w 40"/>
                <a:gd name="T1" fmla="*/ 0 h 43"/>
                <a:gd name="T2" fmla="*/ 0 w 40"/>
                <a:gd name="T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43">
                  <a:moveTo>
                    <a:pt x="0" y="0"/>
                  </a:moveTo>
                  <a:cubicBezTo>
                    <a:pt x="18" y="43"/>
                    <a:pt x="40" y="16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3159126" y="3911600"/>
              <a:ext cx="166688" cy="161925"/>
            </a:xfrm>
            <a:custGeom>
              <a:avLst/>
              <a:gdLst>
                <a:gd name="T0" fmla="*/ 78 w 202"/>
                <a:gd name="T1" fmla="*/ 10 h 195"/>
                <a:gd name="T2" fmla="*/ 127 w 202"/>
                <a:gd name="T3" fmla="*/ 160 h 195"/>
                <a:gd name="T4" fmla="*/ 78 w 202"/>
                <a:gd name="T5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195">
                  <a:moveTo>
                    <a:pt x="78" y="10"/>
                  </a:moveTo>
                  <a:cubicBezTo>
                    <a:pt x="0" y="24"/>
                    <a:pt x="23" y="195"/>
                    <a:pt x="127" y="160"/>
                  </a:cubicBezTo>
                  <a:cubicBezTo>
                    <a:pt x="202" y="120"/>
                    <a:pt x="137" y="0"/>
                    <a:pt x="78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Freeform 37"/>
            <p:cNvSpPr>
              <a:spLocks/>
            </p:cNvSpPr>
            <p:nvPr/>
          </p:nvSpPr>
          <p:spPr bwMode="auto">
            <a:xfrm>
              <a:off x="4086226" y="3400425"/>
              <a:ext cx="38100" cy="68263"/>
            </a:xfrm>
            <a:custGeom>
              <a:avLst/>
              <a:gdLst>
                <a:gd name="T0" fmla="*/ 9 w 46"/>
                <a:gd name="T1" fmla="*/ 0 h 83"/>
                <a:gd name="T2" fmla="*/ 16 w 46"/>
                <a:gd name="T3" fmla="*/ 83 h 83"/>
                <a:gd name="T4" fmla="*/ 37 w 46"/>
                <a:gd name="T5" fmla="*/ 82 h 83"/>
                <a:gd name="T6" fmla="*/ 9 w 4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83">
                  <a:moveTo>
                    <a:pt x="9" y="0"/>
                  </a:moveTo>
                  <a:cubicBezTo>
                    <a:pt x="10" y="31"/>
                    <a:pt x="0" y="58"/>
                    <a:pt x="16" y="83"/>
                  </a:cubicBezTo>
                  <a:cubicBezTo>
                    <a:pt x="23" y="83"/>
                    <a:pt x="30" y="82"/>
                    <a:pt x="37" y="82"/>
                  </a:cubicBezTo>
                  <a:cubicBezTo>
                    <a:pt x="46" y="46"/>
                    <a:pt x="32" y="18"/>
                    <a:pt x="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2401888" y="3382963"/>
              <a:ext cx="161925" cy="176213"/>
            </a:xfrm>
            <a:custGeom>
              <a:avLst/>
              <a:gdLst>
                <a:gd name="T0" fmla="*/ 104 w 195"/>
                <a:gd name="T1" fmla="*/ 6 h 213"/>
                <a:gd name="T2" fmla="*/ 26 w 195"/>
                <a:gd name="T3" fmla="*/ 146 h 213"/>
                <a:gd name="T4" fmla="*/ 104 w 195"/>
                <a:gd name="T5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213">
                  <a:moveTo>
                    <a:pt x="104" y="6"/>
                  </a:moveTo>
                  <a:cubicBezTo>
                    <a:pt x="1" y="0"/>
                    <a:pt x="0" y="78"/>
                    <a:pt x="26" y="146"/>
                  </a:cubicBezTo>
                  <a:cubicBezTo>
                    <a:pt x="133" y="213"/>
                    <a:pt x="195" y="40"/>
                    <a:pt x="104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Freeform 39"/>
            <p:cNvSpPr>
              <a:spLocks/>
            </p:cNvSpPr>
            <p:nvPr/>
          </p:nvSpPr>
          <p:spPr bwMode="auto">
            <a:xfrm>
              <a:off x="4881563" y="2820988"/>
              <a:ext cx="146050" cy="79375"/>
            </a:xfrm>
            <a:custGeom>
              <a:avLst/>
              <a:gdLst>
                <a:gd name="T0" fmla="*/ 176 w 176"/>
                <a:gd name="T1" fmla="*/ 88 h 96"/>
                <a:gd name="T2" fmla="*/ 0 w 176"/>
                <a:gd name="T3" fmla="*/ 0 h 96"/>
                <a:gd name="T4" fmla="*/ 176 w 176"/>
                <a:gd name="T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96">
                  <a:moveTo>
                    <a:pt x="176" y="88"/>
                  </a:moveTo>
                  <a:cubicBezTo>
                    <a:pt x="137" y="34"/>
                    <a:pt x="66" y="19"/>
                    <a:pt x="0" y="0"/>
                  </a:cubicBezTo>
                  <a:cubicBezTo>
                    <a:pt x="62" y="20"/>
                    <a:pt x="111" y="96"/>
                    <a:pt x="176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4870451" y="2152650"/>
              <a:ext cx="103188" cy="71438"/>
            </a:xfrm>
            <a:custGeom>
              <a:avLst/>
              <a:gdLst>
                <a:gd name="T0" fmla="*/ 10 w 125"/>
                <a:gd name="T1" fmla="*/ 74 h 86"/>
                <a:gd name="T2" fmla="*/ 125 w 125"/>
                <a:gd name="T3" fmla="*/ 36 h 86"/>
                <a:gd name="T4" fmla="*/ 0 w 125"/>
                <a:gd name="T5" fmla="*/ 47 h 86"/>
                <a:gd name="T6" fmla="*/ 10 w 125"/>
                <a:gd name="T7" fmla="*/ 7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86">
                  <a:moveTo>
                    <a:pt x="10" y="74"/>
                  </a:moveTo>
                  <a:cubicBezTo>
                    <a:pt x="48" y="73"/>
                    <a:pt x="114" y="86"/>
                    <a:pt x="125" y="36"/>
                  </a:cubicBezTo>
                  <a:cubicBezTo>
                    <a:pt x="76" y="0"/>
                    <a:pt x="46" y="20"/>
                    <a:pt x="0" y="47"/>
                  </a:cubicBezTo>
                  <a:cubicBezTo>
                    <a:pt x="11" y="47"/>
                    <a:pt x="8" y="63"/>
                    <a:pt x="10" y="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Freeform 41"/>
            <p:cNvSpPr>
              <a:spLocks/>
            </p:cNvSpPr>
            <p:nvPr/>
          </p:nvSpPr>
          <p:spPr bwMode="auto">
            <a:xfrm>
              <a:off x="4657726" y="1844675"/>
              <a:ext cx="55563" cy="49213"/>
            </a:xfrm>
            <a:custGeom>
              <a:avLst/>
              <a:gdLst>
                <a:gd name="T0" fmla="*/ 43 w 67"/>
                <a:gd name="T1" fmla="*/ 0 h 60"/>
                <a:gd name="T2" fmla="*/ 0 w 67"/>
                <a:gd name="T3" fmla="*/ 60 h 60"/>
                <a:gd name="T4" fmla="*/ 43 w 67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0">
                  <a:moveTo>
                    <a:pt x="43" y="0"/>
                  </a:moveTo>
                  <a:cubicBezTo>
                    <a:pt x="19" y="12"/>
                    <a:pt x="21" y="46"/>
                    <a:pt x="0" y="60"/>
                  </a:cubicBezTo>
                  <a:cubicBezTo>
                    <a:pt x="28" y="56"/>
                    <a:pt x="67" y="27"/>
                    <a:pt x="4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reeform 42"/>
            <p:cNvSpPr>
              <a:spLocks/>
            </p:cNvSpPr>
            <p:nvPr/>
          </p:nvSpPr>
          <p:spPr bwMode="auto">
            <a:xfrm>
              <a:off x="1779588" y="1792288"/>
              <a:ext cx="82550" cy="84138"/>
            </a:xfrm>
            <a:custGeom>
              <a:avLst/>
              <a:gdLst>
                <a:gd name="T0" fmla="*/ 98 w 98"/>
                <a:gd name="T1" fmla="*/ 82 h 102"/>
                <a:gd name="T2" fmla="*/ 0 w 98"/>
                <a:gd name="T3" fmla="*/ 0 h 102"/>
                <a:gd name="T4" fmla="*/ 98 w 98"/>
                <a:gd name="T5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02">
                  <a:moveTo>
                    <a:pt x="98" y="82"/>
                  </a:moveTo>
                  <a:cubicBezTo>
                    <a:pt x="54" y="68"/>
                    <a:pt x="55" y="0"/>
                    <a:pt x="0" y="0"/>
                  </a:cubicBezTo>
                  <a:cubicBezTo>
                    <a:pt x="12" y="47"/>
                    <a:pt x="51" y="102"/>
                    <a:pt x="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88949" y="1801004"/>
            <a:ext cx="2892898" cy="918477"/>
            <a:chOff x="1561439" y="2171622"/>
            <a:chExt cx="2892898" cy="918477"/>
          </a:xfrm>
        </p:grpSpPr>
        <p:sp>
          <p:nvSpPr>
            <p:cNvPr id="5" name="TextBox 4"/>
            <p:cNvSpPr txBox="1"/>
            <p:nvPr/>
          </p:nvSpPr>
          <p:spPr>
            <a:xfrm>
              <a:off x="1561439" y="2505324"/>
              <a:ext cx="2892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61439" y="2171622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261095" y="2072477"/>
            <a:ext cx="2892898" cy="918477"/>
            <a:chOff x="1561439" y="2171622"/>
            <a:chExt cx="2892898" cy="918477"/>
          </a:xfrm>
        </p:grpSpPr>
        <p:sp>
          <p:nvSpPr>
            <p:cNvPr id="167" name="TextBox 166"/>
            <p:cNvSpPr txBox="1"/>
            <p:nvPr/>
          </p:nvSpPr>
          <p:spPr>
            <a:xfrm>
              <a:off x="1561439" y="2505324"/>
              <a:ext cx="2892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561439" y="2171622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659465" y="4302947"/>
            <a:ext cx="2892898" cy="918477"/>
            <a:chOff x="1561439" y="2171622"/>
            <a:chExt cx="2892898" cy="918477"/>
          </a:xfrm>
        </p:grpSpPr>
        <p:sp>
          <p:nvSpPr>
            <p:cNvPr id="170" name="TextBox 169"/>
            <p:cNvSpPr txBox="1"/>
            <p:nvPr/>
          </p:nvSpPr>
          <p:spPr>
            <a:xfrm>
              <a:off x="1561439" y="2505324"/>
              <a:ext cx="2892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561439" y="2171622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931085" y="4629720"/>
            <a:ext cx="2892898" cy="918477"/>
            <a:chOff x="1561439" y="2171622"/>
            <a:chExt cx="2892898" cy="918477"/>
          </a:xfrm>
        </p:grpSpPr>
        <p:sp>
          <p:nvSpPr>
            <p:cNvPr id="173" name="TextBox 172"/>
            <p:cNvSpPr txBox="1"/>
            <p:nvPr/>
          </p:nvSpPr>
          <p:spPr>
            <a:xfrm>
              <a:off x="1561439" y="2505324"/>
              <a:ext cx="2892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561439" y="2171622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7" name="TextBox 676"/>
          <p:cNvSpPr txBox="1"/>
          <p:nvPr/>
        </p:nvSpPr>
        <p:spPr>
          <a:xfrm>
            <a:off x="3604598" y="1770887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8" name="TextBox 677"/>
          <p:cNvSpPr txBox="1"/>
          <p:nvPr/>
        </p:nvSpPr>
        <p:spPr>
          <a:xfrm>
            <a:off x="8157178" y="2000917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9" name="TextBox 678"/>
          <p:cNvSpPr txBox="1"/>
          <p:nvPr/>
        </p:nvSpPr>
        <p:spPr>
          <a:xfrm>
            <a:off x="5572506" y="4344852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0" name="TextBox 679"/>
          <p:cNvSpPr txBox="1"/>
          <p:nvPr/>
        </p:nvSpPr>
        <p:spPr>
          <a:xfrm>
            <a:off x="9843620" y="4609343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2" name="Curved Down Arrow 681"/>
          <p:cNvSpPr/>
          <p:nvPr/>
        </p:nvSpPr>
        <p:spPr>
          <a:xfrm rot="20867703">
            <a:off x="4558066" y="1052764"/>
            <a:ext cx="1888770" cy="629558"/>
          </a:xfrm>
          <a:prstGeom prst="curved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3" name="Curved Down Arrow 682"/>
          <p:cNvSpPr/>
          <p:nvPr/>
        </p:nvSpPr>
        <p:spPr>
          <a:xfrm rot="7282950">
            <a:off x="6595501" y="3764297"/>
            <a:ext cx="1888770" cy="629558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4" name="Curved Down Arrow 683"/>
          <p:cNvSpPr/>
          <p:nvPr/>
        </p:nvSpPr>
        <p:spPr>
          <a:xfrm rot="12015364" flipH="1">
            <a:off x="6057743" y="5880286"/>
            <a:ext cx="1888770" cy="629558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Splash Slides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96824" y="1062477"/>
            <a:ext cx="3593081" cy="2357225"/>
            <a:chOff x="1141413" y="1524000"/>
            <a:chExt cx="3886200" cy="2549525"/>
          </a:xfrm>
          <a:solidFill>
            <a:schemeClr val="bg2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752726" y="3521075"/>
              <a:ext cx="177800" cy="147638"/>
            </a:xfrm>
            <a:custGeom>
              <a:avLst/>
              <a:gdLst>
                <a:gd name="T0" fmla="*/ 93 w 215"/>
                <a:gd name="T1" fmla="*/ 10 h 179"/>
                <a:gd name="T2" fmla="*/ 127 w 215"/>
                <a:gd name="T3" fmla="*/ 147 h 179"/>
                <a:gd name="T4" fmla="*/ 93 w 215"/>
                <a:gd name="T5" fmla="*/ 1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179">
                  <a:moveTo>
                    <a:pt x="93" y="10"/>
                  </a:moveTo>
                  <a:cubicBezTo>
                    <a:pt x="0" y="24"/>
                    <a:pt x="38" y="179"/>
                    <a:pt x="127" y="147"/>
                  </a:cubicBezTo>
                  <a:cubicBezTo>
                    <a:pt x="215" y="115"/>
                    <a:pt x="162" y="0"/>
                    <a:pt x="93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222501" y="3422650"/>
              <a:ext cx="198438" cy="187325"/>
            </a:xfrm>
            <a:custGeom>
              <a:avLst/>
              <a:gdLst>
                <a:gd name="T0" fmla="*/ 19 w 240"/>
                <a:gd name="T1" fmla="*/ 154 h 226"/>
                <a:gd name="T2" fmla="*/ 165 w 240"/>
                <a:gd name="T3" fmla="*/ 0 h 226"/>
                <a:gd name="T4" fmla="*/ 19 w 240"/>
                <a:gd name="T5" fmla="*/ 15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26">
                  <a:moveTo>
                    <a:pt x="19" y="154"/>
                  </a:moveTo>
                  <a:cubicBezTo>
                    <a:pt x="122" y="226"/>
                    <a:pt x="240" y="130"/>
                    <a:pt x="165" y="0"/>
                  </a:cubicBezTo>
                  <a:cubicBezTo>
                    <a:pt x="114" y="21"/>
                    <a:pt x="0" y="75"/>
                    <a:pt x="19" y="1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517901" y="3260725"/>
              <a:ext cx="52388" cy="28575"/>
            </a:xfrm>
            <a:custGeom>
              <a:avLst/>
              <a:gdLst>
                <a:gd name="T0" fmla="*/ 41 w 63"/>
                <a:gd name="T1" fmla="*/ 35 h 35"/>
                <a:gd name="T2" fmla="*/ 41 w 63"/>
                <a:gd name="T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" h="35">
                  <a:moveTo>
                    <a:pt x="41" y="35"/>
                  </a:moveTo>
                  <a:cubicBezTo>
                    <a:pt x="63" y="0"/>
                    <a:pt x="0" y="29"/>
                    <a:pt x="41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944688" y="3359150"/>
              <a:ext cx="30163" cy="60325"/>
            </a:xfrm>
            <a:custGeom>
              <a:avLst/>
              <a:gdLst>
                <a:gd name="T0" fmla="*/ 30 w 38"/>
                <a:gd name="T1" fmla="*/ 38 h 74"/>
                <a:gd name="T2" fmla="*/ 36 w 38"/>
                <a:gd name="T3" fmla="*/ 31 h 74"/>
                <a:gd name="T4" fmla="*/ 30 w 38"/>
                <a:gd name="T5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74">
                  <a:moveTo>
                    <a:pt x="30" y="38"/>
                  </a:moveTo>
                  <a:cubicBezTo>
                    <a:pt x="33" y="35"/>
                    <a:pt x="38" y="39"/>
                    <a:pt x="36" y="31"/>
                  </a:cubicBezTo>
                  <a:cubicBezTo>
                    <a:pt x="29" y="0"/>
                    <a:pt x="0" y="74"/>
                    <a:pt x="30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783138" y="2232025"/>
              <a:ext cx="39688" cy="36513"/>
            </a:xfrm>
            <a:custGeom>
              <a:avLst/>
              <a:gdLst>
                <a:gd name="T0" fmla="*/ 47 w 47"/>
                <a:gd name="T1" fmla="*/ 5 h 44"/>
                <a:gd name="T2" fmla="*/ 25 w 47"/>
                <a:gd name="T3" fmla="*/ 0 h 44"/>
                <a:gd name="T4" fmla="*/ 20 w 47"/>
                <a:gd name="T5" fmla="*/ 22 h 44"/>
                <a:gd name="T6" fmla="*/ 0 w 47"/>
                <a:gd name="T7" fmla="*/ 31 h 44"/>
                <a:gd name="T8" fmla="*/ 47 w 47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4">
                  <a:moveTo>
                    <a:pt x="47" y="5"/>
                  </a:moveTo>
                  <a:cubicBezTo>
                    <a:pt x="37" y="6"/>
                    <a:pt x="31" y="4"/>
                    <a:pt x="25" y="0"/>
                  </a:cubicBezTo>
                  <a:cubicBezTo>
                    <a:pt x="25" y="9"/>
                    <a:pt x="28" y="20"/>
                    <a:pt x="20" y="22"/>
                  </a:cubicBezTo>
                  <a:cubicBezTo>
                    <a:pt x="21" y="7"/>
                    <a:pt x="0" y="25"/>
                    <a:pt x="0" y="31"/>
                  </a:cubicBezTo>
                  <a:cubicBezTo>
                    <a:pt x="19" y="44"/>
                    <a:pt x="41" y="22"/>
                    <a:pt x="47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443038" y="2371725"/>
              <a:ext cx="30163" cy="41275"/>
            </a:xfrm>
            <a:custGeom>
              <a:avLst/>
              <a:gdLst>
                <a:gd name="T0" fmla="*/ 0 w 37"/>
                <a:gd name="T1" fmla="*/ 27 h 50"/>
                <a:gd name="T2" fmla="*/ 0 w 37"/>
                <a:gd name="T3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50">
                  <a:moveTo>
                    <a:pt x="0" y="27"/>
                  </a:moveTo>
                  <a:cubicBezTo>
                    <a:pt x="37" y="50"/>
                    <a:pt x="24" y="0"/>
                    <a:pt x="0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141413" y="2224088"/>
              <a:ext cx="87313" cy="60325"/>
            </a:xfrm>
            <a:custGeom>
              <a:avLst/>
              <a:gdLst>
                <a:gd name="T0" fmla="*/ 0 w 106"/>
                <a:gd name="T1" fmla="*/ 30 h 73"/>
                <a:gd name="T2" fmla="*/ 106 w 106"/>
                <a:gd name="T3" fmla="*/ 41 h 73"/>
                <a:gd name="T4" fmla="*/ 0 w 106"/>
                <a:gd name="T5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73">
                  <a:moveTo>
                    <a:pt x="0" y="30"/>
                  </a:moveTo>
                  <a:cubicBezTo>
                    <a:pt x="10" y="73"/>
                    <a:pt x="77" y="63"/>
                    <a:pt x="106" y="41"/>
                  </a:cubicBezTo>
                  <a:cubicBezTo>
                    <a:pt x="94" y="0"/>
                    <a:pt x="30" y="10"/>
                    <a:pt x="0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48188" y="1912938"/>
              <a:ext cx="58738" cy="34925"/>
            </a:xfrm>
            <a:custGeom>
              <a:avLst/>
              <a:gdLst>
                <a:gd name="T0" fmla="*/ 34 w 71"/>
                <a:gd name="T1" fmla="*/ 43 h 43"/>
                <a:gd name="T2" fmla="*/ 44 w 71"/>
                <a:gd name="T3" fmla="*/ 0 h 43"/>
                <a:gd name="T4" fmla="*/ 34 w 7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43">
                  <a:moveTo>
                    <a:pt x="34" y="43"/>
                  </a:moveTo>
                  <a:cubicBezTo>
                    <a:pt x="19" y="17"/>
                    <a:pt x="71" y="15"/>
                    <a:pt x="44" y="0"/>
                  </a:cubicBezTo>
                  <a:cubicBezTo>
                    <a:pt x="36" y="7"/>
                    <a:pt x="0" y="43"/>
                    <a:pt x="34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681413" y="1836738"/>
              <a:ext cx="63500" cy="44450"/>
            </a:xfrm>
            <a:custGeom>
              <a:avLst/>
              <a:gdLst>
                <a:gd name="T0" fmla="*/ 77 w 77"/>
                <a:gd name="T1" fmla="*/ 53 h 53"/>
                <a:gd name="T2" fmla="*/ 37 w 77"/>
                <a:gd name="T3" fmla="*/ 0 h 53"/>
                <a:gd name="T4" fmla="*/ 77 w 77"/>
                <a:gd name="T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53">
                  <a:moveTo>
                    <a:pt x="77" y="53"/>
                  </a:moveTo>
                  <a:cubicBezTo>
                    <a:pt x="68" y="30"/>
                    <a:pt x="63" y="3"/>
                    <a:pt x="37" y="0"/>
                  </a:cubicBezTo>
                  <a:cubicBezTo>
                    <a:pt x="0" y="28"/>
                    <a:pt x="59" y="44"/>
                    <a:pt x="77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173538" y="1739900"/>
              <a:ext cx="60325" cy="92075"/>
            </a:xfrm>
            <a:custGeom>
              <a:avLst/>
              <a:gdLst>
                <a:gd name="T0" fmla="*/ 46 w 74"/>
                <a:gd name="T1" fmla="*/ 0 h 112"/>
                <a:gd name="T2" fmla="*/ 42 w 74"/>
                <a:gd name="T3" fmla="*/ 112 h 112"/>
                <a:gd name="T4" fmla="*/ 46 w 74"/>
                <a:gd name="T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112">
                  <a:moveTo>
                    <a:pt x="46" y="0"/>
                  </a:moveTo>
                  <a:cubicBezTo>
                    <a:pt x="0" y="10"/>
                    <a:pt x="33" y="79"/>
                    <a:pt x="42" y="112"/>
                  </a:cubicBezTo>
                  <a:cubicBezTo>
                    <a:pt x="30" y="78"/>
                    <a:pt x="74" y="43"/>
                    <a:pt x="4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603626" y="1766888"/>
              <a:ext cx="100013" cy="114300"/>
            </a:xfrm>
            <a:custGeom>
              <a:avLst/>
              <a:gdLst>
                <a:gd name="T0" fmla="*/ 121 w 122"/>
                <a:gd name="T1" fmla="*/ 53 h 139"/>
                <a:gd name="T2" fmla="*/ 22 w 122"/>
                <a:gd name="T3" fmla="*/ 111 h 139"/>
                <a:gd name="T4" fmla="*/ 121 w 122"/>
                <a:gd name="T5" fmla="*/ 5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39">
                  <a:moveTo>
                    <a:pt x="121" y="53"/>
                  </a:moveTo>
                  <a:cubicBezTo>
                    <a:pt x="89" y="0"/>
                    <a:pt x="0" y="31"/>
                    <a:pt x="22" y="111"/>
                  </a:cubicBezTo>
                  <a:cubicBezTo>
                    <a:pt x="61" y="139"/>
                    <a:pt x="122" y="98"/>
                    <a:pt x="121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854451" y="1658938"/>
              <a:ext cx="117475" cy="95250"/>
            </a:xfrm>
            <a:custGeom>
              <a:avLst/>
              <a:gdLst>
                <a:gd name="T0" fmla="*/ 62 w 142"/>
                <a:gd name="T1" fmla="*/ 110 h 115"/>
                <a:gd name="T2" fmla="*/ 137 w 142"/>
                <a:gd name="T3" fmla="*/ 12 h 115"/>
                <a:gd name="T4" fmla="*/ 108 w 142"/>
                <a:gd name="T5" fmla="*/ 1 h 115"/>
                <a:gd name="T6" fmla="*/ 7 w 142"/>
                <a:gd name="T7" fmla="*/ 115 h 115"/>
                <a:gd name="T8" fmla="*/ 62 w 142"/>
                <a:gd name="T9" fmla="*/ 11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15">
                  <a:moveTo>
                    <a:pt x="62" y="110"/>
                  </a:moveTo>
                  <a:cubicBezTo>
                    <a:pt x="68" y="62"/>
                    <a:pt x="142" y="70"/>
                    <a:pt x="137" y="12"/>
                  </a:cubicBezTo>
                  <a:cubicBezTo>
                    <a:pt x="118" y="19"/>
                    <a:pt x="121" y="0"/>
                    <a:pt x="108" y="1"/>
                  </a:cubicBezTo>
                  <a:cubicBezTo>
                    <a:pt x="102" y="63"/>
                    <a:pt x="0" y="43"/>
                    <a:pt x="7" y="115"/>
                  </a:cubicBezTo>
                  <a:cubicBezTo>
                    <a:pt x="25" y="113"/>
                    <a:pt x="43" y="112"/>
                    <a:pt x="62" y="1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568701" y="1681163"/>
              <a:ext cx="46038" cy="92075"/>
            </a:xfrm>
            <a:custGeom>
              <a:avLst/>
              <a:gdLst>
                <a:gd name="T0" fmla="*/ 23 w 55"/>
                <a:gd name="T1" fmla="*/ 84 h 111"/>
                <a:gd name="T2" fmla="*/ 46 w 55"/>
                <a:gd name="T3" fmla="*/ 109 h 111"/>
                <a:gd name="T4" fmla="*/ 22 w 55"/>
                <a:gd name="T5" fmla="*/ 0 h 111"/>
                <a:gd name="T6" fmla="*/ 23 w 55"/>
                <a:gd name="T7" fmla="*/ 8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11">
                  <a:moveTo>
                    <a:pt x="23" y="84"/>
                  </a:moveTo>
                  <a:cubicBezTo>
                    <a:pt x="55" y="79"/>
                    <a:pt x="16" y="111"/>
                    <a:pt x="46" y="109"/>
                  </a:cubicBezTo>
                  <a:cubicBezTo>
                    <a:pt x="39" y="71"/>
                    <a:pt x="54" y="22"/>
                    <a:pt x="22" y="0"/>
                  </a:cubicBezTo>
                  <a:cubicBezTo>
                    <a:pt x="0" y="29"/>
                    <a:pt x="55" y="62"/>
                    <a:pt x="23" y="8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703638" y="3890963"/>
              <a:ext cx="34925" cy="42863"/>
            </a:xfrm>
            <a:custGeom>
              <a:avLst/>
              <a:gdLst>
                <a:gd name="T0" fmla="*/ 18 w 41"/>
                <a:gd name="T1" fmla="*/ 22 h 51"/>
                <a:gd name="T2" fmla="*/ 25 w 41"/>
                <a:gd name="T3" fmla="*/ 21 h 51"/>
                <a:gd name="T4" fmla="*/ 16 w 41"/>
                <a:gd name="T5" fmla="*/ 1 h 51"/>
                <a:gd name="T6" fmla="*/ 6 w 41"/>
                <a:gd name="T7" fmla="*/ 37 h 51"/>
                <a:gd name="T8" fmla="*/ 18 w 41"/>
                <a:gd name="T9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">
                  <a:moveTo>
                    <a:pt x="18" y="22"/>
                  </a:moveTo>
                  <a:cubicBezTo>
                    <a:pt x="19" y="26"/>
                    <a:pt x="24" y="29"/>
                    <a:pt x="25" y="21"/>
                  </a:cubicBezTo>
                  <a:cubicBezTo>
                    <a:pt x="4" y="25"/>
                    <a:pt x="41" y="0"/>
                    <a:pt x="16" y="1"/>
                  </a:cubicBezTo>
                  <a:cubicBezTo>
                    <a:pt x="14" y="15"/>
                    <a:pt x="3" y="20"/>
                    <a:pt x="6" y="37"/>
                  </a:cubicBezTo>
                  <a:cubicBezTo>
                    <a:pt x="34" y="51"/>
                    <a:pt x="0" y="30"/>
                    <a:pt x="18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89451" y="3668713"/>
              <a:ext cx="44450" cy="87313"/>
            </a:xfrm>
            <a:custGeom>
              <a:avLst/>
              <a:gdLst>
                <a:gd name="T0" fmla="*/ 53 w 53"/>
                <a:gd name="T1" fmla="*/ 73 h 105"/>
                <a:gd name="T2" fmla="*/ 36 w 53"/>
                <a:gd name="T3" fmla="*/ 40 h 105"/>
                <a:gd name="T4" fmla="*/ 0 w 53"/>
                <a:gd name="T5" fmla="*/ 22 h 105"/>
                <a:gd name="T6" fmla="*/ 53 w 53"/>
                <a:gd name="T7" fmla="*/ 7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5">
                  <a:moveTo>
                    <a:pt x="53" y="73"/>
                  </a:moveTo>
                  <a:cubicBezTo>
                    <a:pt x="31" y="69"/>
                    <a:pt x="30" y="61"/>
                    <a:pt x="36" y="40"/>
                  </a:cubicBezTo>
                  <a:cubicBezTo>
                    <a:pt x="16" y="47"/>
                    <a:pt x="10" y="0"/>
                    <a:pt x="0" y="22"/>
                  </a:cubicBezTo>
                  <a:cubicBezTo>
                    <a:pt x="26" y="24"/>
                    <a:pt x="20" y="105"/>
                    <a:pt x="53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773488" y="3743325"/>
              <a:ext cx="46038" cy="49213"/>
            </a:xfrm>
            <a:custGeom>
              <a:avLst/>
              <a:gdLst>
                <a:gd name="T0" fmla="*/ 51 w 57"/>
                <a:gd name="T1" fmla="*/ 23 h 59"/>
                <a:gd name="T2" fmla="*/ 34 w 57"/>
                <a:gd name="T3" fmla="*/ 59 h 59"/>
                <a:gd name="T4" fmla="*/ 51 w 57"/>
                <a:gd name="T5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59">
                  <a:moveTo>
                    <a:pt x="51" y="23"/>
                  </a:moveTo>
                  <a:cubicBezTo>
                    <a:pt x="29" y="0"/>
                    <a:pt x="0" y="55"/>
                    <a:pt x="34" y="59"/>
                  </a:cubicBezTo>
                  <a:cubicBezTo>
                    <a:pt x="34" y="43"/>
                    <a:pt x="57" y="44"/>
                    <a:pt x="51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086226" y="1738313"/>
              <a:ext cx="3175" cy="7938"/>
            </a:xfrm>
            <a:custGeom>
              <a:avLst/>
              <a:gdLst>
                <a:gd name="T0" fmla="*/ 0 w 3"/>
                <a:gd name="T1" fmla="*/ 8 h 8"/>
                <a:gd name="T2" fmla="*/ 3 w 3"/>
                <a:gd name="T3" fmla="*/ 0 h 8"/>
                <a:gd name="T4" fmla="*/ 0 w 3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6"/>
                    <a:pt x="2" y="3"/>
                    <a:pt x="3" y="0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1363663" y="2311400"/>
              <a:ext cx="230188" cy="111125"/>
            </a:xfrm>
            <a:custGeom>
              <a:avLst/>
              <a:gdLst>
                <a:gd name="T0" fmla="*/ 268 w 279"/>
                <a:gd name="T1" fmla="*/ 133 h 133"/>
                <a:gd name="T2" fmla="*/ 279 w 279"/>
                <a:gd name="T3" fmla="*/ 104 h 133"/>
                <a:gd name="T4" fmla="*/ 39 w 279"/>
                <a:gd name="T5" fmla="*/ 0 h 133"/>
                <a:gd name="T6" fmla="*/ 94 w 279"/>
                <a:gd name="T7" fmla="*/ 58 h 133"/>
                <a:gd name="T8" fmla="*/ 0 w 279"/>
                <a:gd name="T9" fmla="*/ 32 h 133"/>
                <a:gd name="T10" fmla="*/ 210 w 279"/>
                <a:gd name="T11" fmla="*/ 110 h 133"/>
                <a:gd name="T12" fmla="*/ 268 w 279"/>
                <a:gd name="T13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33">
                  <a:moveTo>
                    <a:pt x="268" y="133"/>
                  </a:moveTo>
                  <a:cubicBezTo>
                    <a:pt x="254" y="108"/>
                    <a:pt x="268" y="119"/>
                    <a:pt x="279" y="104"/>
                  </a:cubicBezTo>
                  <a:cubicBezTo>
                    <a:pt x="190" y="81"/>
                    <a:pt x="120" y="34"/>
                    <a:pt x="39" y="0"/>
                  </a:cubicBezTo>
                  <a:cubicBezTo>
                    <a:pt x="49" y="28"/>
                    <a:pt x="108" y="27"/>
                    <a:pt x="94" y="58"/>
                  </a:cubicBezTo>
                  <a:cubicBezTo>
                    <a:pt x="59" y="54"/>
                    <a:pt x="40" y="30"/>
                    <a:pt x="0" y="32"/>
                  </a:cubicBezTo>
                  <a:cubicBezTo>
                    <a:pt x="28" y="124"/>
                    <a:pt x="157" y="31"/>
                    <a:pt x="210" y="110"/>
                  </a:cubicBezTo>
                  <a:cubicBezTo>
                    <a:pt x="238" y="107"/>
                    <a:pt x="253" y="120"/>
                    <a:pt x="268" y="1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1303338" y="1524000"/>
              <a:ext cx="3544888" cy="2079625"/>
            </a:xfrm>
            <a:custGeom>
              <a:avLst/>
              <a:gdLst>
                <a:gd name="T0" fmla="*/ 4147 w 4289"/>
                <a:gd name="T1" fmla="*/ 1557 h 2516"/>
                <a:gd name="T2" fmla="*/ 4289 w 4289"/>
                <a:gd name="T3" fmla="*/ 1125 h 2516"/>
                <a:gd name="T4" fmla="*/ 3952 w 4289"/>
                <a:gd name="T5" fmla="*/ 953 h 2516"/>
                <a:gd name="T6" fmla="*/ 3589 w 4289"/>
                <a:gd name="T7" fmla="*/ 652 h 2516"/>
                <a:gd name="T8" fmla="*/ 3429 w 4289"/>
                <a:gd name="T9" fmla="*/ 437 h 2516"/>
                <a:gd name="T10" fmla="*/ 3433 w 4289"/>
                <a:gd name="T11" fmla="*/ 625 h 2516"/>
                <a:gd name="T12" fmla="*/ 2988 w 4289"/>
                <a:gd name="T13" fmla="*/ 498 h 2516"/>
                <a:gd name="T14" fmla="*/ 3036 w 4289"/>
                <a:gd name="T15" fmla="*/ 487 h 2516"/>
                <a:gd name="T16" fmla="*/ 2901 w 4289"/>
                <a:gd name="T17" fmla="*/ 765 h 2516"/>
                <a:gd name="T18" fmla="*/ 2708 w 4289"/>
                <a:gd name="T19" fmla="*/ 713 h 2516"/>
                <a:gd name="T20" fmla="*/ 2353 w 4289"/>
                <a:gd name="T21" fmla="*/ 878 h 2516"/>
                <a:gd name="T22" fmla="*/ 2301 w 4289"/>
                <a:gd name="T23" fmla="*/ 318 h 2516"/>
                <a:gd name="T24" fmla="*/ 1807 w 4289"/>
                <a:gd name="T25" fmla="*/ 336 h 2516"/>
                <a:gd name="T26" fmla="*/ 1752 w 4289"/>
                <a:gd name="T27" fmla="*/ 341 h 2516"/>
                <a:gd name="T28" fmla="*/ 1276 w 4289"/>
                <a:gd name="T29" fmla="*/ 399 h 2516"/>
                <a:gd name="T30" fmla="*/ 1201 w 4289"/>
                <a:gd name="T31" fmla="*/ 420 h 2516"/>
                <a:gd name="T32" fmla="*/ 1028 w 4289"/>
                <a:gd name="T33" fmla="*/ 443 h 2516"/>
                <a:gd name="T34" fmla="*/ 969 w 4289"/>
                <a:gd name="T35" fmla="*/ 476 h 2516"/>
                <a:gd name="T36" fmla="*/ 965 w 4289"/>
                <a:gd name="T37" fmla="*/ 658 h 2516"/>
                <a:gd name="T38" fmla="*/ 777 w 4289"/>
                <a:gd name="T39" fmla="*/ 592 h 2516"/>
                <a:gd name="T40" fmla="*/ 403 w 4289"/>
                <a:gd name="T41" fmla="*/ 773 h 2516"/>
                <a:gd name="T42" fmla="*/ 380 w 4289"/>
                <a:gd name="T43" fmla="*/ 1083 h 2516"/>
                <a:gd name="T44" fmla="*/ 352 w 4289"/>
                <a:gd name="T45" fmla="*/ 1127 h 2516"/>
                <a:gd name="T46" fmla="*/ 0 w 4289"/>
                <a:gd name="T47" fmla="*/ 1327 h 2516"/>
                <a:gd name="T48" fmla="*/ 334 w 4289"/>
                <a:gd name="T49" fmla="*/ 1617 h 2516"/>
                <a:gd name="T50" fmla="*/ 379 w 4289"/>
                <a:gd name="T51" fmla="*/ 1871 h 2516"/>
                <a:gd name="T52" fmla="*/ 564 w 4289"/>
                <a:gd name="T53" fmla="*/ 1987 h 2516"/>
                <a:gd name="T54" fmla="*/ 1355 w 4289"/>
                <a:gd name="T55" fmla="*/ 1934 h 2516"/>
                <a:gd name="T56" fmla="*/ 1180 w 4289"/>
                <a:gd name="T57" fmla="*/ 2076 h 2516"/>
                <a:gd name="T58" fmla="*/ 1314 w 4289"/>
                <a:gd name="T59" fmla="*/ 2168 h 2516"/>
                <a:gd name="T60" fmla="*/ 1808 w 4289"/>
                <a:gd name="T61" fmla="*/ 2227 h 2516"/>
                <a:gd name="T62" fmla="*/ 2030 w 4289"/>
                <a:gd name="T63" fmla="*/ 2060 h 2516"/>
                <a:gd name="T64" fmla="*/ 2290 w 4289"/>
                <a:gd name="T65" fmla="*/ 2155 h 2516"/>
                <a:gd name="T66" fmla="*/ 2403 w 4289"/>
                <a:gd name="T67" fmla="*/ 1872 h 2516"/>
                <a:gd name="T68" fmla="*/ 2850 w 4289"/>
                <a:gd name="T69" fmla="*/ 2019 h 2516"/>
                <a:gd name="T70" fmla="*/ 3156 w 4289"/>
                <a:gd name="T71" fmla="*/ 2081 h 2516"/>
                <a:gd name="T72" fmla="*/ 3091 w 4289"/>
                <a:gd name="T73" fmla="*/ 2367 h 2516"/>
                <a:gd name="T74" fmla="*/ 3623 w 4289"/>
                <a:gd name="T75" fmla="*/ 2003 h 2516"/>
                <a:gd name="T76" fmla="*/ 3674 w 4289"/>
                <a:gd name="T77" fmla="*/ 2103 h 2516"/>
                <a:gd name="T78" fmla="*/ 3898 w 4289"/>
                <a:gd name="T79" fmla="*/ 2110 h 2516"/>
                <a:gd name="T80" fmla="*/ 3964 w 4289"/>
                <a:gd name="T81" fmla="*/ 1692 h 2516"/>
                <a:gd name="T82" fmla="*/ 2611 w 4289"/>
                <a:gd name="T83" fmla="*/ 875 h 2516"/>
                <a:gd name="T84" fmla="*/ 2666 w 4289"/>
                <a:gd name="T85" fmla="*/ 1017 h 2516"/>
                <a:gd name="T86" fmla="*/ 2638 w 4289"/>
                <a:gd name="T87" fmla="*/ 866 h 2516"/>
                <a:gd name="T88" fmla="*/ 2506 w 4289"/>
                <a:gd name="T89" fmla="*/ 1025 h 2516"/>
                <a:gd name="T90" fmla="*/ 2714 w 4289"/>
                <a:gd name="T91" fmla="*/ 1913 h 2516"/>
                <a:gd name="T92" fmla="*/ 2402 w 4289"/>
                <a:gd name="T93" fmla="*/ 1704 h 2516"/>
                <a:gd name="T94" fmla="*/ 2804 w 4289"/>
                <a:gd name="T95" fmla="*/ 1898 h 2516"/>
                <a:gd name="T96" fmla="*/ 4047 w 4289"/>
                <a:gd name="T97" fmla="*/ 1077 h 2516"/>
                <a:gd name="T98" fmla="*/ 3951 w 4289"/>
                <a:gd name="T99" fmla="*/ 1016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89" h="2516">
                  <a:moveTo>
                    <a:pt x="4159" y="1604"/>
                  </a:moveTo>
                  <a:cubicBezTo>
                    <a:pt x="4137" y="1582"/>
                    <a:pt x="4093" y="1586"/>
                    <a:pt x="4084" y="1549"/>
                  </a:cubicBezTo>
                  <a:cubicBezTo>
                    <a:pt x="4093" y="1548"/>
                    <a:pt x="4089" y="1536"/>
                    <a:pt x="4096" y="1533"/>
                  </a:cubicBezTo>
                  <a:cubicBezTo>
                    <a:pt x="4123" y="1529"/>
                    <a:pt x="4132" y="1571"/>
                    <a:pt x="4147" y="1557"/>
                  </a:cubicBezTo>
                  <a:cubicBezTo>
                    <a:pt x="4141" y="1538"/>
                    <a:pt x="4076" y="1502"/>
                    <a:pt x="4045" y="1510"/>
                  </a:cubicBezTo>
                  <a:cubicBezTo>
                    <a:pt x="4057" y="1464"/>
                    <a:pt x="4027" y="1479"/>
                    <a:pt x="4018" y="1443"/>
                  </a:cubicBezTo>
                  <a:cubicBezTo>
                    <a:pt x="4034" y="1333"/>
                    <a:pt x="3988" y="1180"/>
                    <a:pt x="4162" y="1192"/>
                  </a:cubicBezTo>
                  <a:cubicBezTo>
                    <a:pt x="4193" y="1160"/>
                    <a:pt x="4275" y="1171"/>
                    <a:pt x="4289" y="1125"/>
                  </a:cubicBezTo>
                  <a:cubicBezTo>
                    <a:pt x="4240" y="1114"/>
                    <a:pt x="4240" y="1152"/>
                    <a:pt x="4177" y="1128"/>
                  </a:cubicBezTo>
                  <a:cubicBezTo>
                    <a:pt x="4183" y="1119"/>
                    <a:pt x="4185" y="1109"/>
                    <a:pt x="4181" y="1093"/>
                  </a:cubicBezTo>
                  <a:cubicBezTo>
                    <a:pt x="4090" y="1084"/>
                    <a:pt x="4072" y="983"/>
                    <a:pt x="4144" y="922"/>
                  </a:cubicBezTo>
                  <a:cubicBezTo>
                    <a:pt x="4078" y="933"/>
                    <a:pt x="4018" y="922"/>
                    <a:pt x="3952" y="953"/>
                  </a:cubicBezTo>
                  <a:cubicBezTo>
                    <a:pt x="3868" y="909"/>
                    <a:pt x="3810" y="832"/>
                    <a:pt x="3790" y="710"/>
                  </a:cubicBezTo>
                  <a:cubicBezTo>
                    <a:pt x="3746" y="737"/>
                    <a:pt x="3686" y="777"/>
                    <a:pt x="3689" y="678"/>
                  </a:cubicBezTo>
                  <a:cubicBezTo>
                    <a:pt x="3632" y="673"/>
                    <a:pt x="3648" y="658"/>
                    <a:pt x="3598" y="679"/>
                  </a:cubicBezTo>
                  <a:cubicBezTo>
                    <a:pt x="3580" y="672"/>
                    <a:pt x="3604" y="653"/>
                    <a:pt x="3589" y="652"/>
                  </a:cubicBezTo>
                  <a:cubicBezTo>
                    <a:pt x="3564" y="651"/>
                    <a:pt x="3542" y="631"/>
                    <a:pt x="3522" y="609"/>
                  </a:cubicBezTo>
                  <a:cubicBezTo>
                    <a:pt x="3517" y="604"/>
                    <a:pt x="3524" y="588"/>
                    <a:pt x="3519" y="582"/>
                  </a:cubicBezTo>
                  <a:cubicBezTo>
                    <a:pt x="3489" y="543"/>
                    <a:pt x="3441" y="521"/>
                    <a:pt x="3426" y="479"/>
                  </a:cubicBezTo>
                  <a:cubicBezTo>
                    <a:pt x="3422" y="468"/>
                    <a:pt x="3431" y="447"/>
                    <a:pt x="3429" y="437"/>
                  </a:cubicBezTo>
                  <a:cubicBezTo>
                    <a:pt x="3420" y="386"/>
                    <a:pt x="3378" y="334"/>
                    <a:pt x="3386" y="273"/>
                  </a:cubicBezTo>
                  <a:cubicBezTo>
                    <a:pt x="3375" y="263"/>
                    <a:pt x="3364" y="278"/>
                    <a:pt x="3368" y="268"/>
                  </a:cubicBezTo>
                  <a:cubicBezTo>
                    <a:pt x="3329" y="361"/>
                    <a:pt x="3424" y="450"/>
                    <a:pt x="3383" y="546"/>
                  </a:cubicBezTo>
                  <a:cubicBezTo>
                    <a:pt x="3419" y="563"/>
                    <a:pt x="3428" y="582"/>
                    <a:pt x="3433" y="625"/>
                  </a:cubicBezTo>
                  <a:cubicBezTo>
                    <a:pt x="3393" y="597"/>
                    <a:pt x="3232" y="665"/>
                    <a:pt x="3161" y="636"/>
                  </a:cubicBezTo>
                  <a:cubicBezTo>
                    <a:pt x="3142" y="670"/>
                    <a:pt x="3059" y="689"/>
                    <a:pt x="3031" y="662"/>
                  </a:cubicBezTo>
                  <a:cubicBezTo>
                    <a:pt x="3036" y="629"/>
                    <a:pt x="3061" y="614"/>
                    <a:pt x="3058" y="576"/>
                  </a:cubicBezTo>
                  <a:cubicBezTo>
                    <a:pt x="3031" y="555"/>
                    <a:pt x="2989" y="551"/>
                    <a:pt x="2988" y="498"/>
                  </a:cubicBezTo>
                  <a:cubicBezTo>
                    <a:pt x="2996" y="492"/>
                    <a:pt x="3006" y="487"/>
                    <a:pt x="3022" y="488"/>
                  </a:cubicBezTo>
                  <a:cubicBezTo>
                    <a:pt x="3052" y="522"/>
                    <a:pt x="3094" y="541"/>
                    <a:pt x="3115" y="584"/>
                  </a:cubicBezTo>
                  <a:cubicBezTo>
                    <a:pt x="3138" y="585"/>
                    <a:pt x="3088" y="554"/>
                    <a:pt x="3095" y="523"/>
                  </a:cubicBezTo>
                  <a:cubicBezTo>
                    <a:pt x="3064" y="525"/>
                    <a:pt x="3074" y="476"/>
                    <a:pt x="3036" y="487"/>
                  </a:cubicBezTo>
                  <a:cubicBezTo>
                    <a:pt x="3019" y="455"/>
                    <a:pt x="2990" y="374"/>
                    <a:pt x="2946" y="349"/>
                  </a:cubicBezTo>
                  <a:cubicBezTo>
                    <a:pt x="2966" y="449"/>
                    <a:pt x="2979" y="563"/>
                    <a:pt x="2948" y="670"/>
                  </a:cubicBezTo>
                  <a:cubicBezTo>
                    <a:pt x="2959" y="672"/>
                    <a:pt x="2983" y="658"/>
                    <a:pt x="2983" y="673"/>
                  </a:cubicBezTo>
                  <a:cubicBezTo>
                    <a:pt x="2975" y="702"/>
                    <a:pt x="2940" y="746"/>
                    <a:pt x="2901" y="765"/>
                  </a:cubicBezTo>
                  <a:cubicBezTo>
                    <a:pt x="2885" y="772"/>
                    <a:pt x="2891" y="771"/>
                    <a:pt x="2875" y="788"/>
                  </a:cubicBezTo>
                  <a:cubicBezTo>
                    <a:pt x="2855" y="809"/>
                    <a:pt x="2818" y="851"/>
                    <a:pt x="2798" y="858"/>
                  </a:cubicBezTo>
                  <a:cubicBezTo>
                    <a:pt x="2784" y="863"/>
                    <a:pt x="2727" y="854"/>
                    <a:pt x="2743" y="863"/>
                  </a:cubicBezTo>
                  <a:cubicBezTo>
                    <a:pt x="2689" y="832"/>
                    <a:pt x="2730" y="763"/>
                    <a:pt x="2708" y="713"/>
                  </a:cubicBezTo>
                  <a:cubicBezTo>
                    <a:pt x="2680" y="652"/>
                    <a:pt x="2616" y="693"/>
                    <a:pt x="2554" y="706"/>
                  </a:cubicBezTo>
                  <a:cubicBezTo>
                    <a:pt x="2487" y="673"/>
                    <a:pt x="2461" y="592"/>
                    <a:pt x="2387" y="568"/>
                  </a:cubicBezTo>
                  <a:cubicBezTo>
                    <a:pt x="2385" y="700"/>
                    <a:pt x="2602" y="705"/>
                    <a:pt x="2605" y="806"/>
                  </a:cubicBezTo>
                  <a:cubicBezTo>
                    <a:pt x="2478" y="670"/>
                    <a:pt x="2478" y="917"/>
                    <a:pt x="2353" y="878"/>
                  </a:cubicBezTo>
                  <a:cubicBezTo>
                    <a:pt x="2333" y="852"/>
                    <a:pt x="2311" y="827"/>
                    <a:pt x="2303" y="785"/>
                  </a:cubicBezTo>
                  <a:cubicBezTo>
                    <a:pt x="2327" y="726"/>
                    <a:pt x="2333" y="687"/>
                    <a:pt x="2309" y="624"/>
                  </a:cubicBezTo>
                  <a:cubicBezTo>
                    <a:pt x="2240" y="595"/>
                    <a:pt x="2112" y="577"/>
                    <a:pt x="2171" y="490"/>
                  </a:cubicBezTo>
                  <a:cubicBezTo>
                    <a:pt x="2259" y="510"/>
                    <a:pt x="2343" y="424"/>
                    <a:pt x="2301" y="318"/>
                  </a:cubicBezTo>
                  <a:cubicBezTo>
                    <a:pt x="2283" y="293"/>
                    <a:pt x="2233" y="307"/>
                    <a:pt x="2233" y="261"/>
                  </a:cubicBezTo>
                  <a:cubicBezTo>
                    <a:pt x="2208" y="253"/>
                    <a:pt x="2231" y="285"/>
                    <a:pt x="2214" y="284"/>
                  </a:cubicBezTo>
                  <a:cubicBezTo>
                    <a:pt x="2102" y="259"/>
                    <a:pt x="2111" y="366"/>
                    <a:pt x="2066" y="416"/>
                  </a:cubicBezTo>
                  <a:cubicBezTo>
                    <a:pt x="1959" y="412"/>
                    <a:pt x="1850" y="456"/>
                    <a:pt x="1807" y="336"/>
                  </a:cubicBezTo>
                  <a:cubicBezTo>
                    <a:pt x="1815" y="235"/>
                    <a:pt x="1858" y="97"/>
                    <a:pt x="1818" y="0"/>
                  </a:cubicBezTo>
                  <a:cubicBezTo>
                    <a:pt x="1798" y="15"/>
                    <a:pt x="1773" y="53"/>
                    <a:pt x="1790" y="79"/>
                  </a:cubicBezTo>
                  <a:cubicBezTo>
                    <a:pt x="1780" y="77"/>
                    <a:pt x="1778" y="72"/>
                    <a:pt x="1770" y="81"/>
                  </a:cubicBezTo>
                  <a:cubicBezTo>
                    <a:pt x="1767" y="165"/>
                    <a:pt x="1827" y="264"/>
                    <a:pt x="1752" y="341"/>
                  </a:cubicBezTo>
                  <a:cubicBezTo>
                    <a:pt x="1662" y="368"/>
                    <a:pt x="1582" y="281"/>
                    <a:pt x="1498" y="315"/>
                  </a:cubicBezTo>
                  <a:cubicBezTo>
                    <a:pt x="1421" y="347"/>
                    <a:pt x="1466" y="460"/>
                    <a:pt x="1374" y="480"/>
                  </a:cubicBezTo>
                  <a:cubicBezTo>
                    <a:pt x="1339" y="488"/>
                    <a:pt x="1294" y="480"/>
                    <a:pt x="1271" y="420"/>
                  </a:cubicBezTo>
                  <a:cubicBezTo>
                    <a:pt x="1284" y="415"/>
                    <a:pt x="1299" y="403"/>
                    <a:pt x="1276" y="399"/>
                  </a:cubicBezTo>
                  <a:cubicBezTo>
                    <a:pt x="1276" y="407"/>
                    <a:pt x="1275" y="415"/>
                    <a:pt x="1263" y="414"/>
                  </a:cubicBezTo>
                  <a:cubicBezTo>
                    <a:pt x="1260" y="388"/>
                    <a:pt x="1251" y="393"/>
                    <a:pt x="1267" y="379"/>
                  </a:cubicBezTo>
                  <a:cubicBezTo>
                    <a:pt x="1231" y="401"/>
                    <a:pt x="1242" y="327"/>
                    <a:pt x="1223" y="355"/>
                  </a:cubicBezTo>
                  <a:cubicBezTo>
                    <a:pt x="1226" y="347"/>
                    <a:pt x="1174" y="407"/>
                    <a:pt x="1201" y="420"/>
                  </a:cubicBezTo>
                  <a:cubicBezTo>
                    <a:pt x="1206" y="437"/>
                    <a:pt x="1274" y="444"/>
                    <a:pt x="1271" y="497"/>
                  </a:cubicBezTo>
                  <a:cubicBezTo>
                    <a:pt x="1204" y="519"/>
                    <a:pt x="1180" y="531"/>
                    <a:pt x="1114" y="539"/>
                  </a:cubicBezTo>
                  <a:cubicBezTo>
                    <a:pt x="1118" y="577"/>
                    <a:pt x="1090" y="545"/>
                    <a:pt x="1096" y="569"/>
                  </a:cubicBezTo>
                  <a:cubicBezTo>
                    <a:pt x="1064" y="529"/>
                    <a:pt x="1019" y="469"/>
                    <a:pt x="1028" y="443"/>
                  </a:cubicBezTo>
                  <a:cubicBezTo>
                    <a:pt x="913" y="422"/>
                    <a:pt x="959" y="255"/>
                    <a:pt x="842" y="237"/>
                  </a:cubicBezTo>
                  <a:cubicBezTo>
                    <a:pt x="763" y="296"/>
                    <a:pt x="859" y="340"/>
                    <a:pt x="882" y="372"/>
                  </a:cubicBezTo>
                  <a:cubicBezTo>
                    <a:pt x="897" y="348"/>
                    <a:pt x="925" y="402"/>
                    <a:pt x="907" y="419"/>
                  </a:cubicBezTo>
                  <a:cubicBezTo>
                    <a:pt x="934" y="428"/>
                    <a:pt x="996" y="451"/>
                    <a:pt x="969" y="476"/>
                  </a:cubicBezTo>
                  <a:cubicBezTo>
                    <a:pt x="982" y="476"/>
                    <a:pt x="983" y="467"/>
                    <a:pt x="996" y="467"/>
                  </a:cubicBezTo>
                  <a:cubicBezTo>
                    <a:pt x="1024" y="528"/>
                    <a:pt x="1073" y="573"/>
                    <a:pt x="1092" y="604"/>
                  </a:cubicBezTo>
                  <a:cubicBezTo>
                    <a:pt x="1064" y="673"/>
                    <a:pt x="1041" y="734"/>
                    <a:pt x="967" y="686"/>
                  </a:cubicBezTo>
                  <a:cubicBezTo>
                    <a:pt x="979" y="690"/>
                    <a:pt x="975" y="652"/>
                    <a:pt x="965" y="658"/>
                  </a:cubicBezTo>
                  <a:cubicBezTo>
                    <a:pt x="952" y="680"/>
                    <a:pt x="937" y="641"/>
                    <a:pt x="921" y="641"/>
                  </a:cubicBezTo>
                  <a:cubicBezTo>
                    <a:pt x="921" y="649"/>
                    <a:pt x="924" y="661"/>
                    <a:pt x="916" y="663"/>
                  </a:cubicBezTo>
                  <a:cubicBezTo>
                    <a:pt x="907" y="628"/>
                    <a:pt x="838" y="631"/>
                    <a:pt x="854" y="591"/>
                  </a:cubicBezTo>
                  <a:cubicBezTo>
                    <a:pt x="816" y="616"/>
                    <a:pt x="809" y="579"/>
                    <a:pt x="777" y="592"/>
                  </a:cubicBezTo>
                  <a:cubicBezTo>
                    <a:pt x="693" y="624"/>
                    <a:pt x="778" y="714"/>
                    <a:pt x="826" y="748"/>
                  </a:cubicBezTo>
                  <a:cubicBezTo>
                    <a:pt x="888" y="749"/>
                    <a:pt x="931" y="745"/>
                    <a:pt x="1008" y="752"/>
                  </a:cubicBezTo>
                  <a:cubicBezTo>
                    <a:pt x="871" y="891"/>
                    <a:pt x="622" y="849"/>
                    <a:pt x="498" y="743"/>
                  </a:cubicBezTo>
                  <a:cubicBezTo>
                    <a:pt x="463" y="750"/>
                    <a:pt x="447" y="750"/>
                    <a:pt x="403" y="773"/>
                  </a:cubicBezTo>
                  <a:cubicBezTo>
                    <a:pt x="376" y="778"/>
                    <a:pt x="350" y="755"/>
                    <a:pt x="333" y="772"/>
                  </a:cubicBezTo>
                  <a:cubicBezTo>
                    <a:pt x="341" y="803"/>
                    <a:pt x="363" y="818"/>
                    <a:pt x="400" y="815"/>
                  </a:cubicBezTo>
                  <a:cubicBezTo>
                    <a:pt x="414" y="857"/>
                    <a:pt x="452" y="870"/>
                    <a:pt x="477" y="899"/>
                  </a:cubicBezTo>
                  <a:cubicBezTo>
                    <a:pt x="473" y="951"/>
                    <a:pt x="448" y="1088"/>
                    <a:pt x="380" y="1083"/>
                  </a:cubicBezTo>
                  <a:cubicBezTo>
                    <a:pt x="386" y="1083"/>
                    <a:pt x="392" y="1085"/>
                    <a:pt x="391" y="1095"/>
                  </a:cubicBezTo>
                  <a:cubicBezTo>
                    <a:pt x="356" y="1082"/>
                    <a:pt x="303" y="1107"/>
                    <a:pt x="283" y="1063"/>
                  </a:cubicBezTo>
                  <a:cubicBezTo>
                    <a:pt x="255" y="1071"/>
                    <a:pt x="220" y="1048"/>
                    <a:pt x="206" y="1063"/>
                  </a:cubicBezTo>
                  <a:cubicBezTo>
                    <a:pt x="250" y="1102"/>
                    <a:pt x="316" y="1073"/>
                    <a:pt x="352" y="1127"/>
                  </a:cubicBezTo>
                  <a:cubicBezTo>
                    <a:pt x="357" y="1170"/>
                    <a:pt x="312" y="1174"/>
                    <a:pt x="309" y="1193"/>
                  </a:cubicBezTo>
                  <a:cubicBezTo>
                    <a:pt x="321" y="1230"/>
                    <a:pt x="322" y="1254"/>
                    <a:pt x="303" y="1278"/>
                  </a:cubicBezTo>
                  <a:cubicBezTo>
                    <a:pt x="265" y="1242"/>
                    <a:pt x="177" y="1265"/>
                    <a:pt x="138" y="1230"/>
                  </a:cubicBezTo>
                  <a:cubicBezTo>
                    <a:pt x="88" y="1259"/>
                    <a:pt x="21" y="1274"/>
                    <a:pt x="0" y="1327"/>
                  </a:cubicBezTo>
                  <a:cubicBezTo>
                    <a:pt x="54" y="1389"/>
                    <a:pt x="167" y="1334"/>
                    <a:pt x="199" y="1287"/>
                  </a:cubicBezTo>
                  <a:cubicBezTo>
                    <a:pt x="274" y="1309"/>
                    <a:pt x="342" y="1357"/>
                    <a:pt x="333" y="1457"/>
                  </a:cubicBezTo>
                  <a:cubicBezTo>
                    <a:pt x="315" y="1476"/>
                    <a:pt x="275" y="1494"/>
                    <a:pt x="268" y="1504"/>
                  </a:cubicBezTo>
                  <a:cubicBezTo>
                    <a:pt x="293" y="1538"/>
                    <a:pt x="325" y="1564"/>
                    <a:pt x="334" y="1617"/>
                  </a:cubicBezTo>
                  <a:cubicBezTo>
                    <a:pt x="313" y="1648"/>
                    <a:pt x="271" y="1666"/>
                    <a:pt x="295" y="1718"/>
                  </a:cubicBezTo>
                  <a:cubicBezTo>
                    <a:pt x="323" y="1730"/>
                    <a:pt x="330" y="1736"/>
                    <a:pt x="365" y="1726"/>
                  </a:cubicBezTo>
                  <a:cubicBezTo>
                    <a:pt x="385" y="1750"/>
                    <a:pt x="405" y="1776"/>
                    <a:pt x="415" y="1812"/>
                  </a:cubicBezTo>
                  <a:cubicBezTo>
                    <a:pt x="406" y="1834"/>
                    <a:pt x="374" y="1837"/>
                    <a:pt x="379" y="1871"/>
                  </a:cubicBezTo>
                  <a:cubicBezTo>
                    <a:pt x="433" y="1893"/>
                    <a:pt x="465" y="1877"/>
                    <a:pt x="517" y="1858"/>
                  </a:cubicBezTo>
                  <a:cubicBezTo>
                    <a:pt x="532" y="1869"/>
                    <a:pt x="551" y="1874"/>
                    <a:pt x="556" y="1897"/>
                  </a:cubicBezTo>
                  <a:cubicBezTo>
                    <a:pt x="536" y="1921"/>
                    <a:pt x="517" y="1946"/>
                    <a:pt x="507" y="1978"/>
                  </a:cubicBezTo>
                  <a:cubicBezTo>
                    <a:pt x="523" y="1984"/>
                    <a:pt x="537" y="1993"/>
                    <a:pt x="564" y="1987"/>
                  </a:cubicBezTo>
                  <a:cubicBezTo>
                    <a:pt x="640" y="1907"/>
                    <a:pt x="729" y="2012"/>
                    <a:pt x="786" y="2050"/>
                  </a:cubicBezTo>
                  <a:cubicBezTo>
                    <a:pt x="790" y="2131"/>
                    <a:pt x="784" y="2190"/>
                    <a:pt x="875" y="2174"/>
                  </a:cubicBezTo>
                  <a:cubicBezTo>
                    <a:pt x="973" y="2132"/>
                    <a:pt x="968" y="2005"/>
                    <a:pt x="1087" y="1980"/>
                  </a:cubicBezTo>
                  <a:cubicBezTo>
                    <a:pt x="1125" y="1906"/>
                    <a:pt x="1309" y="1801"/>
                    <a:pt x="1355" y="1934"/>
                  </a:cubicBezTo>
                  <a:cubicBezTo>
                    <a:pt x="1377" y="1941"/>
                    <a:pt x="1413" y="1936"/>
                    <a:pt x="1419" y="1942"/>
                  </a:cubicBezTo>
                  <a:cubicBezTo>
                    <a:pt x="1405" y="1989"/>
                    <a:pt x="1334" y="1987"/>
                    <a:pt x="1307" y="2022"/>
                  </a:cubicBezTo>
                  <a:cubicBezTo>
                    <a:pt x="1234" y="2040"/>
                    <a:pt x="1184" y="1953"/>
                    <a:pt x="1131" y="1997"/>
                  </a:cubicBezTo>
                  <a:cubicBezTo>
                    <a:pt x="1159" y="2006"/>
                    <a:pt x="1194" y="2040"/>
                    <a:pt x="1180" y="2076"/>
                  </a:cubicBezTo>
                  <a:cubicBezTo>
                    <a:pt x="1062" y="2028"/>
                    <a:pt x="1023" y="2239"/>
                    <a:pt x="1171" y="2210"/>
                  </a:cubicBezTo>
                  <a:cubicBezTo>
                    <a:pt x="1194" y="2188"/>
                    <a:pt x="1194" y="2148"/>
                    <a:pt x="1219" y="2128"/>
                  </a:cubicBezTo>
                  <a:cubicBezTo>
                    <a:pt x="1239" y="2161"/>
                    <a:pt x="1289" y="2157"/>
                    <a:pt x="1309" y="2190"/>
                  </a:cubicBezTo>
                  <a:cubicBezTo>
                    <a:pt x="1323" y="2178"/>
                    <a:pt x="1299" y="2174"/>
                    <a:pt x="1314" y="2168"/>
                  </a:cubicBezTo>
                  <a:cubicBezTo>
                    <a:pt x="1396" y="2130"/>
                    <a:pt x="1483" y="2200"/>
                    <a:pt x="1561" y="2194"/>
                  </a:cubicBezTo>
                  <a:cubicBezTo>
                    <a:pt x="1668" y="2187"/>
                    <a:pt x="1612" y="2053"/>
                    <a:pt x="1711" y="2013"/>
                  </a:cubicBezTo>
                  <a:cubicBezTo>
                    <a:pt x="1745" y="2043"/>
                    <a:pt x="1745" y="2033"/>
                    <a:pt x="1773" y="2077"/>
                  </a:cubicBezTo>
                  <a:cubicBezTo>
                    <a:pt x="1764" y="2119"/>
                    <a:pt x="1758" y="2214"/>
                    <a:pt x="1808" y="2227"/>
                  </a:cubicBezTo>
                  <a:cubicBezTo>
                    <a:pt x="1883" y="2205"/>
                    <a:pt x="1792" y="2103"/>
                    <a:pt x="1822" y="2072"/>
                  </a:cubicBezTo>
                  <a:cubicBezTo>
                    <a:pt x="1880" y="2103"/>
                    <a:pt x="1939" y="2097"/>
                    <a:pt x="1975" y="2142"/>
                  </a:cubicBezTo>
                  <a:cubicBezTo>
                    <a:pt x="2017" y="2196"/>
                    <a:pt x="1967" y="2294"/>
                    <a:pt x="2022" y="2347"/>
                  </a:cubicBezTo>
                  <a:cubicBezTo>
                    <a:pt x="2246" y="2325"/>
                    <a:pt x="1881" y="2149"/>
                    <a:pt x="2030" y="2060"/>
                  </a:cubicBezTo>
                  <a:cubicBezTo>
                    <a:pt x="2038" y="2074"/>
                    <a:pt x="2058" y="2072"/>
                    <a:pt x="2061" y="2092"/>
                  </a:cubicBezTo>
                  <a:cubicBezTo>
                    <a:pt x="2093" y="2087"/>
                    <a:pt x="2111" y="2076"/>
                    <a:pt x="2143" y="2071"/>
                  </a:cubicBezTo>
                  <a:cubicBezTo>
                    <a:pt x="2190" y="2024"/>
                    <a:pt x="2116" y="1959"/>
                    <a:pt x="2143" y="1924"/>
                  </a:cubicBezTo>
                  <a:cubicBezTo>
                    <a:pt x="2238" y="1952"/>
                    <a:pt x="2190" y="2172"/>
                    <a:pt x="2290" y="2155"/>
                  </a:cubicBezTo>
                  <a:cubicBezTo>
                    <a:pt x="2329" y="2148"/>
                    <a:pt x="2339" y="2101"/>
                    <a:pt x="2324" y="2068"/>
                  </a:cubicBezTo>
                  <a:cubicBezTo>
                    <a:pt x="2306" y="2029"/>
                    <a:pt x="2250" y="2034"/>
                    <a:pt x="2228" y="2014"/>
                  </a:cubicBezTo>
                  <a:cubicBezTo>
                    <a:pt x="2200" y="1989"/>
                    <a:pt x="2194" y="1943"/>
                    <a:pt x="2170" y="1914"/>
                  </a:cubicBezTo>
                  <a:cubicBezTo>
                    <a:pt x="2218" y="1849"/>
                    <a:pt x="2304" y="1863"/>
                    <a:pt x="2403" y="1872"/>
                  </a:cubicBezTo>
                  <a:cubicBezTo>
                    <a:pt x="2439" y="1917"/>
                    <a:pt x="2432" y="2010"/>
                    <a:pt x="2505" y="1988"/>
                  </a:cubicBezTo>
                  <a:cubicBezTo>
                    <a:pt x="2544" y="1977"/>
                    <a:pt x="2531" y="1925"/>
                    <a:pt x="2559" y="1892"/>
                  </a:cubicBezTo>
                  <a:cubicBezTo>
                    <a:pt x="2645" y="1925"/>
                    <a:pt x="2677" y="2022"/>
                    <a:pt x="2762" y="2055"/>
                  </a:cubicBezTo>
                  <a:cubicBezTo>
                    <a:pt x="2796" y="2040"/>
                    <a:pt x="2803" y="2008"/>
                    <a:pt x="2850" y="2019"/>
                  </a:cubicBezTo>
                  <a:cubicBezTo>
                    <a:pt x="2864" y="2040"/>
                    <a:pt x="2874" y="2067"/>
                    <a:pt x="2897" y="2077"/>
                  </a:cubicBezTo>
                  <a:cubicBezTo>
                    <a:pt x="2971" y="2062"/>
                    <a:pt x="2992" y="1968"/>
                    <a:pt x="2944" y="1906"/>
                  </a:cubicBezTo>
                  <a:cubicBezTo>
                    <a:pt x="2990" y="1881"/>
                    <a:pt x="3007" y="1944"/>
                    <a:pt x="3034" y="1967"/>
                  </a:cubicBezTo>
                  <a:cubicBezTo>
                    <a:pt x="3103" y="1971"/>
                    <a:pt x="3141" y="2012"/>
                    <a:pt x="3156" y="2081"/>
                  </a:cubicBezTo>
                  <a:cubicBezTo>
                    <a:pt x="3112" y="2209"/>
                    <a:pt x="3116" y="2347"/>
                    <a:pt x="3050" y="2447"/>
                  </a:cubicBezTo>
                  <a:cubicBezTo>
                    <a:pt x="3055" y="2490"/>
                    <a:pt x="3044" y="2487"/>
                    <a:pt x="3057" y="2516"/>
                  </a:cubicBezTo>
                  <a:cubicBezTo>
                    <a:pt x="3113" y="2515"/>
                    <a:pt x="3103" y="2444"/>
                    <a:pt x="3076" y="2424"/>
                  </a:cubicBezTo>
                  <a:cubicBezTo>
                    <a:pt x="3095" y="2412"/>
                    <a:pt x="3113" y="2357"/>
                    <a:pt x="3091" y="2367"/>
                  </a:cubicBezTo>
                  <a:cubicBezTo>
                    <a:pt x="3131" y="2238"/>
                    <a:pt x="3192" y="2111"/>
                    <a:pt x="3196" y="1987"/>
                  </a:cubicBezTo>
                  <a:cubicBezTo>
                    <a:pt x="3352" y="1948"/>
                    <a:pt x="3362" y="2111"/>
                    <a:pt x="3380" y="2242"/>
                  </a:cubicBezTo>
                  <a:cubicBezTo>
                    <a:pt x="3390" y="2193"/>
                    <a:pt x="3379" y="2155"/>
                    <a:pt x="3367" y="2097"/>
                  </a:cubicBezTo>
                  <a:cubicBezTo>
                    <a:pt x="3418" y="2034"/>
                    <a:pt x="3524" y="1964"/>
                    <a:pt x="3623" y="2003"/>
                  </a:cubicBezTo>
                  <a:cubicBezTo>
                    <a:pt x="3632" y="2049"/>
                    <a:pt x="3654" y="2131"/>
                    <a:pt x="3688" y="2172"/>
                  </a:cubicBezTo>
                  <a:cubicBezTo>
                    <a:pt x="3689" y="2166"/>
                    <a:pt x="3687" y="2158"/>
                    <a:pt x="3693" y="2157"/>
                  </a:cubicBezTo>
                  <a:cubicBezTo>
                    <a:pt x="3696" y="2170"/>
                    <a:pt x="3687" y="2173"/>
                    <a:pt x="3689" y="2185"/>
                  </a:cubicBezTo>
                  <a:cubicBezTo>
                    <a:pt x="3729" y="2170"/>
                    <a:pt x="3681" y="2124"/>
                    <a:pt x="3674" y="2103"/>
                  </a:cubicBezTo>
                  <a:cubicBezTo>
                    <a:pt x="3664" y="2070"/>
                    <a:pt x="3673" y="2042"/>
                    <a:pt x="3660" y="2021"/>
                  </a:cubicBezTo>
                  <a:cubicBezTo>
                    <a:pt x="3676" y="2002"/>
                    <a:pt x="3689" y="1981"/>
                    <a:pt x="3711" y="1967"/>
                  </a:cubicBezTo>
                  <a:cubicBezTo>
                    <a:pt x="3766" y="1982"/>
                    <a:pt x="3783" y="2044"/>
                    <a:pt x="3857" y="2037"/>
                  </a:cubicBezTo>
                  <a:cubicBezTo>
                    <a:pt x="3862" y="2072"/>
                    <a:pt x="3869" y="2105"/>
                    <a:pt x="3898" y="2110"/>
                  </a:cubicBezTo>
                  <a:cubicBezTo>
                    <a:pt x="3875" y="2054"/>
                    <a:pt x="3858" y="1989"/>
                    <a:pt x="3815" y="1958"/>
                  </a:cubicBezTo>
                  <a:cubicBezTo>
                    <a:pt x="3819" y="1987"/>
                    <a:pt x="3798" y="1995"/>
                    <a:pt x="3784" y="2009"/>
                  </a:cubicBezTo>
                  <a:cubicBezTo>
                    <a:pt x="3758" y="1978"/>
                    <a:pt x="3751" y="1933"/>
                    <a:pt x="3752" y="1886"/>
                  </a:cubicBezTo>
                  <a:cubicBezTo>
                    <a:pt x="3828" y="1826"/>
                    <a:pt x="3868" y="1735"/>
                    <a:pt x="3964" y="1692"/>
                  </a:cubicBezTo>
                  <a:cubicBezTo>
                    <a:pt x="3979" y="1659"/>
                    <a:pt x="3966" y="1625"/>
                    <a:pt x="3969" y="1594"/>
                  </a:cubicBezTo>
                  <a:cubicBezTo>
                    <a:pt x="4044" y="1547"/>
                    <a:pt x="4112" y="1644"/>
                    <a:pt x="4159" y="1604"/>
                  </a:cubicBezTo>
                  <a:close/>
                  <a:moveTo>
                    <a:pt x="2607" y="834"/>
                  </a:moveTo>
                  <a:cubicBezTo>
                    <a:pt x="2633" y="836"/>
                    <a:pt x="2620" y="865"/>
                    <a:pt x="2611" y="875"/>
                  </a:cubicBezTo>
                  <a:cubicBezTo>
                    <a:pt x="2598" y="876"/>
                    <a:pt x="2617" y="851"/>
                    <a:pt x="2607" y="834"/>
                  </a:cubicBezTo>
                  <a:close/>
                  <a:moveTo>
                    <a:pt x="2638" y="866"/>
                  </a:moveTo>
                  <a:cubicBezTo>
                    <a:pt x="2656" y="880"/>
                    <a:pt x="2631" y="892"/>
                    <a:pt x="2613" y="896"/>
                  </a:cubicBezTo>
                  <a:cubicBezTo>
                    <a:pt x="2637" y="944"/>
                    <a:pt x="2635" y="976"/>
                    <a:pt x="2666" y="1017"/>
                  </a:cubicBezTo>
                  <a:cubicBezTo>
                    <a:pt x="2731" y="979"/>
                    <a:pt x="2660" y="916"/>
                    <a:pt x="2702" y="881"/>
                  </a:cubicBezTo>
                  <a:cubicBezTo>
                    <a:pt x="2752" y="883"/>
                    <a:pt x="2719" y="921"/>
                    <a:pt x="2761" y="910"/>
                  </a:cubicBezTo>
                  <a:cubicBezTo>
                    <a:pt x="2747" y="1030"/>
                    <a:pt x="2642" y="1100"/>
                    <a:pt x="2522" y="1044"/>
                  </a:cubicBezTo>
                  <a:cubicBezTo>
                    <a:pt x="2566" y="989"/>
                    <a:pt x="2585" y="913"/>
                    <a:pt x="2638" y="866"/>
                  </a:cubicBezTo>
                  <a:close/>
                  <a:moveTo>
                    <a:pt x="2588" y="903"/>
                  </a:moveTo>
                  <a:cubicBezTo>
                    <a:pt x="2592" y="896"/>
                    <a:pt x="2596" y="889"/>
                    <a:pt x="2598" y="884"/>
                  </a:cubicBezTo>
                  <a:cubicBezTo>
                    <a:pt x="2595" y="891"/>
                    <a:pt x="2592" y="897"/>
                    <a:pt x="2588" y="903"/>
                  </a:cubicBezTo>
                  <a:cubicBezTo>
                    <a:pt x="2568" y="938"/>
                    <a:pt x="2529" y="986"/>
                    <a:pt x="2506" y="1025"/>
                  </a:cubicBezTo>
                  <a:cubicBezTo>
                    <a:pt x="2472" y="997"/>
                    <a:pt x="2422" y="988"/>
                    <a:pt x="2420" y="921"/>
                  </a:cubicBezTo>
                  <a:cubicBezTo>
                    <a:pt x="2478" y="899"/>
                    <a:pt x="2553" y="955"/>
                    <a:pt x="2588" y="903"/>
                  </a:cubicBezTo>
                  <a:close/>
                  <a:moveTo>
                    <a:pt x="2804" y="1898"/>
                  </a:moveTo>
                  <a:cubicBezTo>
                    <a:pt x="2775" y="1923"/>
                    <a:pt x="2758" y="1897"/>
                    <a:pt x="2714" y="1913"/>
                  </a:cubicBezTo>
                  <a:cubicBezTo>
                    <a:pt x="2707" y="1863"/>
                    <a:pt x="2637" y="1843"/>
                    <a:pt x="2627" y="1879"/>
                  </a:cubicBezTo>
                  <a:cubicBezTo>
                    <a:pt x="2559" y="1904"/>
                    <a:pt x="2456" y="1816"/>
                    <a:pt x="2362" y="1799"/>
                  </a:cubicBezTo>
                  <a:cubicBezTo>
                    <a:pt x="2364" y="1778"/>
                    <a:pt x="2401" y="1785"/>
                    <a:pt x="2408" y="1767"/>
                  </a:cubicBezTo>
                  <a:cubicBezTo>
                    <a:pt x="2405" y="1732"/>
                    <a:pt x="2398" y="1733"/>
                    <a:pt x="2402" y="1704"/>
                  </a:cubicBezTo>
                  <a:cubicBezTo>
                    <a:pt x="2443" y="1679"/>
                    <a:pt x="2465" y="1677"/>
                    <a:pt x="2517" y="1666"/>
                  </a:cubicBezTo>
                  <a:cubicBezTo>
                    <a:pt x="2561" y="1705"/>
                    <a:pt x="2637" y="1707"/>
                    <a:pt x="2678" y="1749"/>
                  </a:cubicBezTo>
                  <a:cubicBezTo>
                    <a:pt x="2681" y="1820"/>
                    <a:pt x="2739" y="1824"/>
                    <a:pt x="2785" y="1844"/>
                  </a:cubicBezTo>
                  <a:cubicBezTo>
                    <a:pt x="2787" y="1866"/>
                    <a:pt x="2807" y="1868"/>
                    <a:pt x="2804" y="1898"/>
                  </a:cubicBezTo>
                  <a:close/>
                  <a:moveTo>
                    <a:pt x="3951" y="1016"/>
                  </a:moveTo>
                  <a:cubicBezTo>
                    <a:pt x="3966" y="973"/>
                    <a:pt x="4039" y="970"/>
                    <a:pt x="4043" y="1029"/>
                  </a:cubicBezTo>
                  <a:cubicBezTo>
                    <a:pt x="4047" y="1039"/>
                    <a:pt x="4051" y="1025"/>
                    <a:pt x="4063" y="1027"/>
                  </a:cubicBezTo>
                  <a:cubicBezTo>
                    <a:pt x="4067" y="1051"/>
                    <a:pt x="4062" y="1069"/>
                    <a:pt x="4047" y="1077"/>
                  </a:cubicBezTo>
                  <a:cubicBezTo>
                    <a:pt x="4079" y="1101"/>
                    <a:pt x="4160" y="1065"/>
                    <a:pt x="4163" y="1122"/>
                  </a:cubicBezTo>
                  <a:cubicBezTo>
                    <a:pt x="4146" y="1153"/>
                    <a:pt x="4079" y="1209"/>
                    <a:pt x="4049" y="1168"/>
                  </a:cubicBezTo>
                  <a:cubicBezTo>
                    <a:pt x="4022" y="1179"/>
                    <a:pt x="4028" y="1181"/>
                    <a:pt x="4001" y="1186"/>
                  </a:cubicBezTo>
                  <a:cubicBezTo>
                    <a:pt x="3974" y="1132"/>
                    <a:pt x="3973" y="1060"/>
                    <a:pt x="3951" y="10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260726" y="3513138"/>
              <a:ext cx="111125" cy="141288"/>
            </a:xfrm>
            <a:custGeom>
              <a:avLst/>
              <a:gdLst>
                <a:gd name="T0" fmla="*/ 127 w 135"/>
                <a:gd name="T1" fmla="*/ 17 h 172"/>
                <a:gd name="T2" fmla="*/ 97 w 135"/>
                <a:gd name="T3" fmla="*/ 62 h 172"/>
                <a:gd name="T4" fmla="*/ 70 w 135"/>
                <a:gd name="T5" fmla="*/ 78 h 172"/>
                <a:gd name="T6" fmla="*/ 15 w 135"/>
                <a:gd name="T7" fmla="*/ 160 h 172"/>
                <a:gd name="T8" fmla="*/ 37 w 135"/>
                <a:gd name="T9" fmla="*/ 172 h 172"/>
                <a:gd name="T10" fmla="*/ 90 w 135"/>
                <a:gd name="T11" fmla="*/ 139 h 172"/>
                <a:gd name="T12" fmla="*/ 127 w 135"/>
                <a:gd name="T13" fmla="*/ 1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172">
                  <a:moveTo>
                    <a:pt x="127" y="17"/>
                  </a:moveTo>
                  <a:cubicBezTo>
                    <a:pt x="116" y="31"/>
                    <a:pt x="112" y="51"/>
                    <a:pt x="97" y="62"/>
                  </a:cubicBezTo>
                  <a:cubicBezTo>
                    <a:pt x="122" y="0"/>
                    <a:pt x="97" y="52"/>
                    <a:pt x="70" y="78"/>
                  </a:cubicBezTo>
                  <a:cubicBezTo>
                    <a:pt x="52" y="96"/>
                    <a:pt x="0" y="120"/>
                    <a:pt x="15" y="160"/>
                  </a:cubicBezTo>
                  <a:cubicBezTo>
                    <a:pt x="25" y="161"/>
                    <a:pt x="28" y="170"/>
                    <a:pt x="37" y="172"/>
                  </a:cubicBezTo>
                  <a:cubicBezTo>
                    <a:pt x="51" y="158"/>
                    <a:pt x="74" y="152"/>
                    <a:pt x="90" y="139"/>
                  </a:cubicBezTo>
                  <a:cubicBezTo>
                    <a:pt x="71" y="77"/>
                    <a:pt x="135" y="49"/>
                    <a:pt x="127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360863" y="3335338"/>
              <a:ext cx="76200" cy="109538"/>
            </a:xfrm>
            <a:custGeom>
              <a:avLst/>
              <a:gdLst>
                <a:gd name="T0" fmla="*/ 10 w 92"/>
                <a:gd name="T1" fmla="*/ 0 h 132"/>
                <a:gd name="T2" fmla="*/ 0 w 92"/>
                <a:gd name="T3" fmla="*/ 4 h 132"/>
                <a:gd name="T4" fmla="*/ 92 w 92"/>
                <a:gd name="T5" fmla="*/ 132 h 132"/>
                <a:gd name="T6" fmla="*/ 10 w 92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32">
                  <a:moveTo>
                    <a:pt x="10" y="0"/>
                  </a:moveTo>
                  <a:cubicBezTo>
                    <a:pt x="29" y="13"/>
                    <a:pt x="10" y="11"/>
                    <a:pt x="0" y="4"/>
                  </a:cubicBezTo>
                  <a:cubicBezTo>
                    <a:pt x="58" y="49"/>
                    <a:pt x="6" y="106"/>
                    <a:pt x="92" y="132"/>
                  </a:cubicBezTo>
                  <a:cubicBezTo>
                    <a:pt x="87" y="66"/>
                    <a:pt x="38" y="12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4864101" y="3078163"/>
              <a:ext cx="71438" cy="66675"/>
            </a:xfrm>
            <a:custGeom>
              <a:avLst/>
              <a:gdLst>
                <a:gd name="T0" fmla="*/ 44 w 87"/>
                <a:gd name="T1" fmla="*/ 0 h 81"/>
                <a:gd name="T2" fmla="*/ 0 w 87"/>
                <a:gd name="T3" fmla="*/ 53 h 81"/>
                <a:gd name="T4" fmla="*/ 72 w 87"/>
                <a:gd name="T5" fmla="*/ 81 h 81"/>
                <a:gd name="T6" fmla="*/ 44 w 87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81">
                  <a:moveTo>
                    <a:pt x="44" y="0"/>
                  </a:moveTo>
                  <a:cubicBezTo>
                    <a:pt x="39" y="28"/>
                    <a:pt x="14" y="51"/>
                    <a:pt x="0" y="53"/>
                  </a:cubicBezTo>
                  <a:cubicBezTo>
                    <a:pt x="13" y="75"/>
                    <a:pt x="43" y="77"/>
                    <a:pt x="72" y="81"/>
                  </a:cubicBezTo>
                  <a:cubicBezTo>
                    <a:pt x="49" y="57"/>
                    <a:pt x="87" y="3"/>
                    <a:pt x="4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4743451" y="3000375"/>
              <a:ext cx="68263" cy="41275"/>
            </a:xfrm>
            <a:custGeom>
              <a:avLst/>
              <a:gdLst>
                <a:gd name="T0" fmla="*/ 70 w 81"/>
                <a:gd name="T1" fmla="*/ 21 h 49"/>
                <a:gd name="T2" fmla="*/ 14 w 81"/>
                <a:gd name="T3" fmla="*/ 12 h 49"/>
                <a:gd name="T4" fmla="*/ 51 w 81"/>
                <a:gd name="T5" fmla="*/ 37 h 49"/>
                <a:gd name="T6" fmla="*/ 45 w 81"/>
                <a:gd name="T7" fmla="*/ 44 h 49"/>
                <a:gd name="T8" fmla="*/ 79 w 81"/>
                <a:gd name="T9" fmla="*/ 34 h 49"/>
                <a:gd name="T10" fmla="*/ 70 w 81"/>
                <a:gd name="T11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9">
                  <a:moveTo>
                    <a:pt x="70" y="21"/>
                  </a:moveTo>
                  <a:cubicBezTo>
                    <a:pt x="49" y="27"/>
                    <a:pt x="0" y="0"/>
                    <a:pt x="14" y="12"/>
                  </a:cubicBezTo>
                  <a:cubicBezTo>
                    <a:pt x="30" y="24"/>
                    <a:pt x="41" y="36"/>
                    <a:pt x="51" y="37"/>
                  </a:cubicBezTo>
                  <a:cubicBezTo>
                    <a:pt x="47" y="38"/>
                    <a:pt x="43" y="39"/>
                    <a:pt x="45" y="44"/>
                  </a:cubicBezTo>
                  <a:cubicBezTo>
                    <a:pt x="54" y="40"/>
                    <a:pt x="81" y="49"/>
                    <a:pt x="79" y="34"/>
                  </a:cubicBezTo>
                  <a:cubicBezTo>
                    <a:pt x="73" y="33"/>
                    <a:pt x="70" y="29"/>
                    <a:pt x="7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4692651" y="2906713"/>
              <a:ext cx="177800" cy="98425"/>
            </a:xfrm>
            <a:custGeom>
              <a:avLst/>
              <a:gdLst>
                <a:gd name="T0" fmla="*/ 163 w 215"/>
                <a:gd name="T1" fmla="*/ 0 h 119"/>
                <a:gd name="T2" fmla="*/ 7 w 215"/>
                <a:gd name="T3" fmla="*/ 56 h 119"/>
                <a:gd name="T4" fmla="*/ 54 w 215"/>
                <a:gd name="T5" fmla="*/ 107 h 119"/>
                <a:gd name="T6" fmla="*/ 59 w 215"/>
                <a:gd name="T7" fmla="*/ 86 h 119"/>
                <a:gd name="T8" fmla="*/ 167 w 215"/>
                <a:gd name="T9" fmla="*/ 118 h 119"/>
                <a:gd name="T10" fmla="*/ 113 w 215"/>
                <a:gd name="T11" fmla="*/ 67 h 119"/>
                <a:gd name="T12" fmla="*/ 202 w 215"/>
                <a:gd name="T13" fmla="*/ 45 h 119"/>
                <a:gd name="T14" fmla="*/ 163 w 215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19">
                  <a:moveTo>
                    <a:pt x="163" y="0"/>
                  </a:moveTo>
                  <a:cubicBezTo>
                    <a:pt x="134" y="51"/>
                    <a:pt x="76" y="88"/>
                    <a:pt x="7" y="56"/>
                  </a:cubicBezTo>
                  <a:cubicBezTo>
                    <a:pt x="0" y="96"/>
                    <a:pt x="46" y="112"/>
                    <a:pt x="54" y="107"/>
                  </a:cubicBezTo>
                  <a:cubicBezTo>
                    <a:pt x="37" y="108"/>
                    <a:pt x="50" y="85"/>
                    <a:pt x="59" y="86"/>
                  </a:cubicBezTo>
                  <a:cubicBezTo>
                    <a:pt x="97" y="94"/>
                    <a:pt x="121" y="119"/>
                    <a:pt x="167" y="118"/>
                  </a:cubicBezTo>
                  <a:cubicBezTo>
                    <a:pt x="164" y="83"/>
                    <a:pt x="121" y="96"/>
                    <a:pt x="113" y="67"/>
                  </a:cubicBezTo>
                  <a:cubicBezTo>
                    <a:pt x="125" y="37"/>
                    <a:pt x="171" y="26"/>
                    <a:pt x="202" y="45"/>
                  </a:cubicBezTo>
                  <a:cubicBezTo>
                    <a:pt x="215" y="15"/>
                    <a:pt x="191" y="1"/>
                    <a:pt x="16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783138" y="2800350"/>
              <a:ext cx="87313" cy="25400"/>
            </a:xfrm>
            <a:custGeom>
              <a:avLst/>
              <a:gdLst>
                <a:gd name="T0" fmla="*/ 0 w 105"/>
                <a:gd name="T1" fmla="*/ 22 h 32"/>
                <a:gd name="T2" fmla="*/ 105 w 105"/>
                <a:gd name="T3" fmla="*/ 26 h 32"/>
                <a:gd name="T4" fmla="*/ 0 w 105"/>
                <a:gd name="T5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32">
                  <a:moveTo>
                    <a:pt x="0" y="22"/>
                  </a:moveTo>
                  <a:cubicBezTo>
                    <a:pt x="39" y="32"/>
                    <a:pt x="73" y="30"/>
                    <a:pt x="105" y="26"/>
                  </a:cubicBezTo>
                  <a:cubicBezTo>
                    <a:pt x="67" y="2"/>
                    <a:pt x="22" y="0"/>
                    <a:pt x="0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4811713" y="2108200"/>
              <a:ext cx="107950" cy="73025"/>
            </a:xfrm>
            <a:custGeom>
              <a:avLst/>
              <a:gdLst>
                <a:gd name="T0" fmla="*/ 70 w 132"/>
                <a:gd name="T1" fmla="*/ 87 h 87"/>
                <a:gd name="T2" fmla="*/ 132 w 132"/>
                <a:gd name="T3" fmla="*/ 5 h 87"/>
                <a:gd name="T4" fmla="*/ 0 w 132"/>
                <a:gd name="T5" fmla="*/ 87 h 87"/>
                <a:gd name="T6" fmla="*/ 70 w 132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87">
                  <a:moveTo>
                    <a:pt x="70" y="87"/>
                  </a:moveTo>
                  <a:cubicBezTo>
                    <a:pt x="74" y="46"/>
                    <a:pt x="119" y="39"/>
                    <a:pt x="132" y="5"/>
                  </a:cubicBezTo>
                  <a:cubicBezTo>
                    <a:pt x="79" y="0"/>
                    <a:pt x="19" y="42"/>
                    <a:pt x="0" y="87"/>
                  </a:cubicBezTo>
                  <a:cubicBezTo>
                    <a:pt x="25" y="79"/>
                    <a:pt x="44" y="79"/>
                    <a:pt x="70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311276" y="2254250"/>
              <a:ext cx="77788" cy="58738"/>
            </a:xfrm>
            <a:custGeom>
              <a:avLst/>
              <a:gdLst>
                <a:gd name="T0" fmla="*/ 95 w 95"/>
                <a:gd name="T1" fmla="*/ 64 h 72"/>
                <a:gd name="T2" fmla="*/ 48 w 95"/>
                <a:gd name="T3" fmla="*/ 13 h 72"/>
                <a:gd name="T4" fmla="*/ 0 w 95"/>
                <a:gd name="T5" fmla="*/ 17 h 72"/>
                <a:gd name="T6" fmla="*/ 95 w 95"/>
                <a:gd name="T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72">
                  <a:moveTo>
                    <a:pt x="95" y="64"/>
                  </a:moveTo>
                  <a:cubicBezTo>
                    <a:pt x="70" y="59"/>
                    <a:pt x="45" y="53"/>
                    <a:pt x="48" y="13"/>
                  </a:cubicBezTo>
                  <a:cubicBezTo>
                    <a:pt x="27" y="17"/>
                    <a:pt x="14" y="0"/>
                    <a:pt x="0" y="17"/>
                  </a:cubicBezTo>
                  <a:cubicBezTo>
                    <a:pt x="9" y="54"/>
                    <a:pt x="69" y="72"/>
                    <a:pt x="95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3587751" y="1920875"/>
              <a:ext cx="109538" cy="106363"/>
            </a:xfrm>
            <a:custGeom>
              <a:avLst/>
              <a:gdLst>
                <a:gd name="T0" fmla="*/ 0 w 131"/>
                <a:gd name="T1" fmla="*/ 95 h 129"/>
                <a:gd name="T2" fmla="*/ 16 w 131"/>
                <a:gd name="T3" fmla="*/ 114 h 129"/>
                <a:gd name="T4" fmla="*/ 80 w 131"/>
                <a:gd name="T5" fmla="*/ 129 h 129"/>
                <a:gd name="T6" fmla="*/ 124 w 131"/>
                <a:gd name="T7" fmla="*/ 83 h 129"/>
                <a:gd name="T8" fmla="*/ 131 w 131"/>
                <a:gd name="T9" fmla="*/ 83 h 129"/>
                <a:gd name="T10" fmla="*/ 96 w 131"/>
                <a:gd name="T11" fmla="*/ 2 h 129"/>
                <a:gd name="T12" fmla="*/ 75 w 131"/>
                <a:gd name="T13" fmla="*/ 4 h 129"/>
                <a:gd name="T14" fmla="*/ 42 w 131"/>
                <a:gd name="T15" fmla="*/ 21 h 129"/>
                <a:gd name="T16" fmla="*/ 47 w 131"/>
                <a:gd name="T17" fmla="*/ 0 h 129"/>
                <a:gd name="T18" fmla="*/ 33 w 131"/>
                <a:gd name="T19" fmla="*/ 1 h 129"/>
                <a:gd name="T20" fmla="*/ 0 w 131"/>
                <a:gd name="T21" fmla="*/ 9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29">
                  <a:moveTo>
                    <a:pt x="0" y="95"/>
                  </a:moveTo>
                  <a:cubicBezTo>
                    <a:pt x="10" y="96"/>
                    <a:pt x="9" y="109"/>
                    <a:pt x="16" y="114"/>
                  </a:cubicBezTo>
                  <a:cubicBezTo>
                    <a:pt x="46" y="108"/>
                    <a:pt x="70" y="110"/>
                    <a:pt x="80" y="129"/>
                  </a:cubicBezTo>
                  <a:cubicBezTo>
                    <a:pt x="78" y="100"/>
                    <a:pt x="113" y="102"/>
                    <a:pt x="124" y="83"/>
                  </a:cubicBezTo>
                  <a:cubicBezTo>
                    <a:pt x="125" y="87"/>
                    <a:pt x="131" y="91"/>
                    <a:pt x="131" y="83"/>
                  </a:cubicBezTo>
                  <a:cubicBezTo>
                    <a:pt x="121" y="57"/>
                    <a:pt x="113" y="28"/>
                    <a:pt x="96" y="2"/>
                  </a:cubicBezTo>
                  <a:cubicBezTo>
                    <a:pt x="95" y="13"/>
                    <a:pt x="81" y="8"/>
                    <a:pt x="75" y="4"/>
                  </a:cubicBezTo>
                  <a:cubicBezTo>
                    <a:pt x="81" y="20"/>
                    <a:pt x="45" y="33"/>
                    <a:pt x="42" y="21"/>
                  </a:cubicBezTo>
                  <a:cubicBezTo>
                    <a:pt x="37" y="12"/>
                    <a:pt x="67" y="2"/>
                    <a:pt x="47" y="0"/>
                  </a:cubicBezTo>
                  <a:cubicBezTo>
                    <a:pt x="46" y="8"/>
                    <a:pt x="40" y="5"/>
                    <a:pt x="33" y="1"/>
                  </a:cubicBezTo>
                  <a:cubicBezTo>
                    <a:pt x="38" y="43"/>
                    <a:pt x="12" y="43"/>
                    <a:pt x="0" y="9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4616451" y="1874838"/>
              <a:ext cx="42863" cy="39688"/>
            </a:xfrm>
            <a:custGeom>
              <a:avLst/>
              <a:gdLst>
                <a:gd name="T0" fmla="*/ 10 w 51"/>
                <a:gd name="T1" fmla="*/ 49 h 49"/>
                <a:gd name="T2" fmla="*/ 51 w 51"/>
                <a:gd name="T3" fmla="*/ 38 h 49"/>
                <a:gd name="T4" fmla="*/ 48 w 51"/>
                <a:gd name="T5" fmla="*/ 3 h 49"/>
                <a:gd name="T6" fmla="*/ 7 w 51"/>
                <a:gd name="T7" fmla="*/ 14 h 49"/>
                <a:gd name="T8" fmla="*/ 10 w 51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9">
                  <a:moveTo>
                    <a:pt x="10" y="49"/>
                  </a:moveTo>
                  <a:cubicBezTo>
                    <a:pt x="15" y="42"/>
                    <a:pt x="27" y="42"/>
                    <a:pt x="51" y="38"/>
                  </a:cubicBezTo>
                  <a:cubicBezTo>
                    <a:pt x="44" y="17"/>
                    <a:pt x="45" y="25"/>
                    <a:pt x="48" y="3"/>
                  </a:cubicBezTo>
                  <a:cubicBezTo>
                    <a:pt x="26" y="0"/>
                    <a:pt x="28" y="17"/>
                    <a:pt x="7" y="14"/>
                  </a:cubicBezTo>
                  <a:cubicBezTo>
                    <a:pt x="7" y="34"/>
                    <a:pt x="0" y="41"/>
                    <a:pt x="10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3295651" y="1773238"/>
              <a:ext cx="230188" cy="142875"/>
            </a:xfrm>
            <a:custGeom>
              <a:avLst/>
              <a:gdLst>
                <a:gd name="T0" fmla="*/ 156 w 280"/>
                <a:gd name="T1" fmla="*/ 167 h 174"/>
                <a:gd name="T2" fmla="*/ 157 w 280"/>
                <a:gd name="T3" fmla="*/ 174 h 174"/>
                <a:gd name="T4" fmla="*/ 258 w 280"/>
                <a:gd name="T5" fmla="*/ 59 h 174"/>
                <a:gd name="T6" fmla="*/ 73 w 280"/>
                <a:gd name="T7" fmla="*/ 21 h 174"/>
                <a:gd name="T8" fmla="*/ 8 w 280"/>
                <a:gd name="T9" fmla="*/ 76 h 174"/>
                <a:gd name="T10" fmla="*/ 156 w 280"/>
                <a:gd name="T11" fmla="*/ 16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74">
                  <a:moveTo>
                    <a:pt x="156" y="167"/>
                  </a:moveTo>
                  <a:cubicBezTo>
                    <a:pt x="153" y="167"/>
                    <a:pt x="149" y="173"/>
                    <a:pt x="157" y="174"/>
                  </a:cubicBezTo>
                  <a:cubicBezTo>
                    <a:pt x="181" y="156"/>
                    <a:pt x="280" y="123"/>
                    <a:pt x="258" y="59"/>
                  </a:cubicBezTo>
                  <a:cubicBezTo>
                    <a:pt x="238" y="0"/>
                    <a:pt x="116" y="43"/>
                    <a:pt x="73" y="21"/>
                  </a:cubicBezTo>
                  <a:cubicBezTo>
                    <a:pt x="98" y="52"/>
                    <a:pt x="0" y="37"/>
                    <a:pt x="8" y="76"/>
                  </a:cubicBezTo>
                  <a:cubicBezTo>
                    <a:pt x="98" y="64"/>
                    <a:pt x="111" y="145"/>
                    <a:pt x="156" y="1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2538413" y="1751013"/>
              <a:ext cx="31750" cy="34925"/>
            </a:xfrm>
            <a:custGeom>
              <a:avLst/>
              <a:gdLst>
                <a:gd name="T0" fmla="*/ 0 w 40"/>
                <a:gd name="T1" fmla="*/ 0 h 43"/>
                <a:gd name="T2" fmla="*/ 0 w 40"/>
                <a:gd name="T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43">
                  <a:moveTo>
                    <a:pt x="0" y="0"/>
                  </a:moveTo>
                  <a:cubicBezTo>
                    <a:pt x="18" y="43"/>
                    <a:pt x="40" y="16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159126" y="3911600"/>
              <a:ext cx="166688" cy="161925"/>
            </a:xfrm>
            <a:custGeom>
              <a:avLst/>
              <a:gdLst>
                <a:gd name="T0" fmla="*/ 78 w 202"/>
                <a:gd name="T1" fmla="*/ 10 h 195"/>
                <a:gd name="T2" fmla="*/ 127 w 202"/>
                <a:gd name="T3" fmla="*/ 160 h 195"/>
                <a:gd name="T4" fmla="*/ 78 w 202"/>
                <a:gd name="T5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2" h="195">
                  <a:moveTo>
                    <a:pt x="78" y="10"/>
                  </a:moveTo>
                  <a:cubicBezTo>
                    <a:pt x="0" y="24"/>
                    <a:pt x="23" y="195"/>
                    <a:pt x="127" y="160"/>
                  </a:cubicBezTo>
                  <a:cubicBezTo>
                    <a:pt x="202" y="120"/>
                    <a:pt x="137" y="0"/>
                    <a:pt x="78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086226" y="3400425"/>
              <a:ext cx="38100" cy="68263"/>
            </a:xfrm>
            <a:custGeom>
              <a:avLst/>
              <a:gdLst>
                <a:gd name="T0" fmla="*/ 9 w 46"/>
                <a:gd name="T1" fmla="*/ 0 h 83"/>
                <a:gd name="T2" fmla="*/ 16 w 46"/>
                <a:gd name="T3" fmla="*/ 83 h 83"/>
                <a:gd name="T4" fmla="*/ 37 w 46"/>
                <a:gd name="T5" fmla="*/ 82 h 83"/>
                <a:gd name="T6" fmla="*/ 9 w 4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83">
                  <a:moveTo>
                    <a:pt x="9" y="0"/>
                  </a:moveTo>
                  <a:cubicBezTo>
                    <a:pt x="10" y="31"/>
                    <a:pt x="0" y="58"/>
                    <a:pt x="16" y="83"/>
                  </a:cubicBezTo>
                  <a:cubicBezTo>
                    <a:pt x="23" y="83"/>
                    <a:pt x="30" y="82"/>
                    <a:pt x="37" y="82"/>
                  </a:cubicBezTo>
                  <a:cubicBezTo>
                    <a:pt x="46" y="46"/>
                    <a:pt x="32" y="18"/>
                    <a:pt x="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401888" y="3382963"/>
              <a:ext cx="161925" cy="176213"/>
            </a:xfrm>
            <a:custGeom>
              <a:avLst/>
              <a:gdLst>
                <a:gd name="T0" fmla="*/ 104 w 195"/>
                <a:gd name="T1" fmla="*/ 6 h 213"/>
                <a:gd name="T2" fmla="*/ 26 w 195"/>
                <a:gd name="T3" fmla="*/ 146 h 213"/>
                <a:gd name="T4" fmla="*/ 104 w 195"/>
                <a:gd name="T5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213">
                  <a:moveTo>
                    <a:pt x="104" y="6"/>
                  </a:moveTo>
                  <a:cubicBezTo>
                    <a:pt x="1" y="0"/>
                    <a:pt x="0" y="78"/>
                    <a:pt x="26" y="146"/>
                  </a:cubicBezTo>
                  <a:cubicBezTo>
                    <a:pt x="133" y="213"/>
                    <a:pt x="195" y="40"/>
                    <a:pt x="104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4881563" y="2820988"/>
              <a:ext cx="146050" cy="79375"/>
            </a:xfrm>
            <a:custGeom>
              <a:avLst/>
              <a:gdLst>
                <a:gd name="T0" fmla="*/ 176 w 176"/>
                <a:gd name="T1" fmla="*/ 88 h 96"/>
                <a:gd name="T2" fmla="*/ 0 w 176"/>
                <a:gd name="T3" fmla="*/ 0 h 96"/>
                <a:gd name="T4" fmla="*/ 176 w 176"/>
                <a:gd name="T5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96">
                  <a:moveTo>
                    <a:pt x="176" y="88"/>
                  </a:moveTo>
                  <a:cubicBezTo>
                    <a:pt x="137" y="34"/>
                    <a:pt x="66" y="19"/>
                    <a:pt x="0" y="0"/>
                  </a:cubicBezTo>
                  <a:cubicBezTo>
                    <a:pt x="62" y="20"/>
                    <a:pt x="111" y="96"/>
                    <a:pt x="176" y="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4870451" y="2152650"/>
              <a:ext cx="103188" cy="71438"/>
            </a:xfrm>
            <a:custGeom>
              <a:avLst/>
              <a:gdLst>
                <a:gd name="T0" fmla="*/ 10 w 125"/>
                <a:gd name="T1" fmla="*/ 74 h 86"/>
                <a:gd name="T2" fmla="*/ 125 w 125"/>
                <a:gd name="T3" fmla="*/ 36 h 86"/>
                <a:gd name="T4" fmla="*/ 0 w 125"/>
                <a:gd name="T5" fmla="*/ 47 h 86"/>
                <a:gd name="T6" fmla="*/ 10 w 125"/>
                <a:gd name="T7" fmla="*/ 7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86">
                  <a:moveTo>
                    <a:pt x="10" y="74"/>
                  </a:moveTo>
                  <a:cubicBezTo>
                    <a:pt x="48" y="73"/>
                    <a:pt x="114" y="86"/>
                    <a:pt x="125" y="36"/>
                  </a:cubicBezTo>
                  <a:cubicBezTo>
                    <a:pt x="76" y="0"/>
                    <a:pt x="46" y="20"/>
                    <a:pt x="0" y="47"/>
                  </a:cubicBezTo>
                  <a:cubicBezTo>
                    <a:pt x="11" y="47"/>
                    <a:pt x="8" y="63"/>
                    <a:pt x="10" y="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4657726" y="1844675"/>
              <a:ext cx="55563" cy="49213"/>
            </a:xfrm>
            <a:custGeom>
              <a:avLst/>
              <a:gdLst>
                <a:gd name="T0" fmla="*/ 43 w 67"/>
                <a:gd name="T1" fmla="*/ 0 h 60"/>
                <a:gd name="T2" fmla="*/ 0 w 67"/>
                <a:gd name="T3" fmla="*/ 60 h 60"/>
                <a:gd name="T4" fmla="*/ 43 w 67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0">
                  <a:moveTo>
                    <a:pt x="43" y="0"/>
                  </a:moveTo>
                  <a:cubicBezTo>
                    <a:pt x="19" y="12"/>
                    <a:pt x="21" y="46"/>
                    <a:pt x="0" y="60"/>
                  </a:cubicBezTo>
                  <a:cubicBezTo>
                    <a:pt x="28" y="56"/>
                    <a:pt x="67" y="27"/>
                    <a:pt x="4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779588" y="1792288"/>
              <a:ext cx="82550" cy="84138"/>
            </a:xfrm>
            <a:custGeom>
              <a:avLst/>
              <a:gdLst>
                <a:gd name="T0" fmla="*/ 98 w 98"/>
                <a:gd name="T1" fmla="*/ 82 h 102"/>
                <a:gd name="T2" fmla="*/ 0 w 98"/>
                <a:gd name="T3" fmla="*/ 0 h 102"/>
                <a:gd name="T4" fmla="*/ 98 w 98"/>
                <a:gd name="T5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102">
                  <a:moveTo>
                    <a:pt x="98" y="82"/>
                  </a:moveTo>
                  <a:cubicBezTo>
                    <a:pt x="54" y="68"/>
                    <a:pt x="55" y="0"/>
                    <a:pt x="0" y="0"/>
                  </a:cubicBezTo>
                  <a:cubicBezTo>
                    <a:pt x="12" y="47"/>
                    <a:pt x="51" y="102"/>
                    <a:pt x="98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31151" y="1644281"/>
            <a:ext cx="2892898" cy="918477"/>
            <a:chOff x="1561439" y="2171622"/>
            <a:chExt cx="2892898" cy="918477"/>
          </a:xfrm>
        </p:grpSpPr>
        <p:sp>
          <p:nvSpPr>
            <p:cNvPr id="5" name="TextBox 4"/>
            <p:cNvSpPr txBox="1"/>
            <p:nvPr/>
          </p:nvSpPr>
          <p:spPr>
            <a:xfrm>
              <a:off x="1561439" y="2505324"/>
              <a:ext cx="2892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desired</a:t>
              </a:r>
            </a:p>
            <a:p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</a:t>
              </a: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r>
                <a:rPr lang="en-US" sz="1600" kern="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61439" y="2171622"/>
              <a:ext cx="2849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7" name="TextBox 676"/>
          <p:cNvSpPr txBox="1"/>
          <p:nvPr/>
        </p:nvSpPr>
        <p:spPr>
          <a:xfrm>
            <a:off x="3746800" y="1614164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2" name="Curved Down Arrow 681"/>
          <p:cNvSpPr/>
          <p:nvPr/>
        </p:nvSpPr>
        <p:spPr>
          <a:xfrm rot="20867703">
            <a:off x="4387014" y="725937"/>
            <a:ext cx="1888770" cy="629558"/>
          </a:xfrm>
          <a:prstGeom prst="curved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7544041" y="2725561"/>
            <a:ext cx="3593081" cy="2357225"/>
            <a:chOff x="4189412" y="2895600"/>
            <a:chExt cx="3593081" cy="2357225"/>
          </a:xfrm>
        </p:grpSpPr>
        <p:grpSp>
          <p:nvGrpSpPr>
            <p:cNvPr id="180" name="Group 179"/>
            <p:cNvGrpSpPr/>
            <p:nvPr/>
          </p:nvGrpSpPr>
          <p:grpSpPr>
            <a:xfrm>
              <a:off x="4189412" y="2895600"/>
              <a:ext cx="3593081" cy="2357225"/>
              <a:chOff x="1141413" y="1524000"/>
              <a:chExt cx="3886200" cy="2549525"/>
            </a:xfrm>
            <a:solidFill>
              <a:schemeClr val="accent2"/>
            </a:solidFill>
          </p:grpSpPr>
          <p:sp>
            <p:nvSpPr>
              <p:cNvPr id="185" name="Freeform 5"/>
              <p:cNvSpPr>
                <a:spLocks/>
              </p:cNvSpPr>
              <p:nvPr/>
            </p:nvSpPr>
            <p:spPr bwMode="auto">
              <a:xfrm>
                <a:off x="2752726" y="3521075"/>
                <a:ext cx="177800" cy="147638"/>
              </a:xfrm>
              <a:custGeom>
                <a:avLst/>
                <a:gdLst>
                  <a:gd name="T0" fmla="*/ 93 w 215"/>
                  <a:gd name="T1" fmla="*/ 10 h 179"/>
                  <a:gd name="T2" fmla="*/ 127 w 215"/>
                  <a:gd name="T3" fmla="*/ 147 h 179"/>
                  <a:gd name="T4" fmla="*/ 93 w 215"/>
                  <a:gd name="T5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79">
                    <a:moveTo>
                      <a:pt x="93" y="10"/>
                    </a:moveTo>
                    <a:cubicBezTo>
                      <a:pt x="0" y="24"/>
                      <a:pt x="38" y="179"/>
                      <a:pt x="127" y="147"/>
                    </a:cubicBezTo>
                    <a:cubicBezTo>
                      <a:pt x="215" y="115"/>
                      <a:pt x="162" y="0"/>
                      <a:pt x="9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Freeform 6"/>
              <p:cNvSpPr>
                <a:spLocks/>
              </p:cNvSpPr>
              <p:nvPr/>
            </p:nvSpPr>
            <p:spPr bwMode="auto">
              <a:xfrm>
                <a:off x="2222501" y="3422650"/>
                <a:ext cx="198438" cy="187325"/>
              </a:xfrm>
              <a:custGeom>
                <a:avLst/>
                <a:gdLst>
                  <a:gd name="T0" fmla="*/ 19 w 240"/>
                  <a:gd name="T1" fmla="*/ 154 h 226"/>
                  <a:gd name="T2" fmla="*/ 165 w 240"/>
                  <a:gd name="T3" fmla="*/ 0 h 226"/>
                  <a:gd name="T4" fmla="*/ 19 w 240"/>
                  <a:gd name="T5" fmla="*/ 15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26">
                    <a:moveTo>
                      <a:pt x="19" y="154"/>
                    </a:moveTo>
                    <a:cubicBezTo>
                      <a:pt x="122" y="226"/>
                      <a:pt x="240" y="130"/>
                      <a:pt x="165" y="0"/>
                    </a:cubicBezTo>
                    <a:cubicBezTo>
                      <a:pt x="114" y="21"/>
                      <a:pt x="0" y="75"/>
                      <a:pt x="19" y="1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Freeform 7"/>
              <p:cNvSpPr>
                <a:spLocks/>
              </p:cNvSpPr>
              <p:nvPr/>
            </p:nvSpPr>
            <p:spPr bwMode="auto">
              <a:xfrm>
                <a:off x="3517901" y="3260725"/>
                <a:ext cx="52388" cy="28575"/>
              </a:xfrm>
              <a:custGeom>
                <a:avLst/>
                <a:gdLst>
                  <a:gd name="T0" fmla="*/ 41 w 63"/>
                  <a:gd name="T1" fmla="*/ 35 h 35"/>
                  <a:gd name="T2" fmla="*/ 41 w 63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5">
                    <a:moveTo>
                      <a:pt x="41" y="35"/>
                    </a:moveTo>
                    <a:cubicBezTo>
                      <a:pt x="63" y="0"/>
                      <a:pt x="0" y="29"/>
                      <a:pt x="4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Freeform 8"/>
              <p:cNvSpPr>
                <a:spLocks/>
              </p:cNvSpPr>
              <p:nvPr/>
            </p:nvSpPr>
            <p:spPr bwMode="auto">
              <a:xfrm>
                <a:off x="1944688" y="3359150"/>
                <a:ext cx="30163" cy="60325"/>
              </a:xfrm>
              <a:custGeom>
                <a:avLst/>
                <a:gdLst>
                  <a:gd name="T0" fmla="*/ 30 w 38"/>
                  <a:gd name="T1" fmla="*/ 38 h 74"/>
                  <a:gd name="T2" fmla="*/ 36 w 38"/>
                  <a:gd name="T3" fmla="*/ 31 h 74"/>
                  <a:gd name="T4" fmla="*/ 30 w 38"/>
                  <a:gd name="T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74">
                    <a:moveTo>
                      <a:pt x="30" y="38"/>
                    </a:moveTo>
                    <a:cubicBezTo>
                      <a:pt x="33" y="35"/>
                      <a:pt x="38" y="39"/>
                      <a:pt x="36" y="31"/>
                    </a:cubicBezTo>
                    <a:cubicBezTo>
                      <a:pt x="29" y="0"/>
                      <a:pt x="0" y="74"/>
                      <a:pt x="30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Freeform 9"/>
              <p:cNvSpPr>
                <a:spLocks/>
              </p:cNvSpPr>
              <p:nvPr/>
            </p:nvSpPr>
            <p:spPr bwMode="auto">
              <a:xfrm>
                <a:off x="4783138" y="2232025"/>
                <a:ext cx="39688" cy="36513"/>
              </a:xfrm>
              <a:custGeom>
                <a:avLst/>
                <a:gdLst>
                  <a:gd name="T0" fmla="*/ 47 w 47"/>
                  <a:gd name="T1" fmla="*/ 5 h 44"/>
                  <a:gd name="T2" fmla="*/ 25 w 47"/>
                  <a:gd name="T3" fmla="*/ 0 h 44"/>
                  <a:gd name="T4" fmla="*/ 20 w 47"/>
                  <a:gd name="T5" fmla="*/ 22 h 44"/>
                  <a:gd name="T6" fmla="*/ 0 w 47"/>
                  <a:gd name="T7" fmla="*/ 31 h 44"/>
                  <a:gd name="T8" fmla="*/ 47 w 47"/>
                  <a:gd name="T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4">
                    <a:moveTo>
                      <a:pt x="47" y="5"/>
                    </a:moveTo>
                    <a:cubicBezTo>
                      <a:pt x="37" y="6"/>
                      <a:pt x="31" y="4"/>
                      <a:pt x="25" y="0"/>
                    </a:cubicBezTo>
                    <a:cubicBezTo>
                      <a:pt x="25" y="9"/>
                      <a:pt x="28" y="20"/>
                      <a:pt x="20" y="22"/>
                    </a:cubicBezTo>
                    <a:cubicBezTo>
                      <a:pt x="21" y="7"/>
                      <a:pt x="0" y="25"/>
                      <a:pt x="0" y="31"/>
                    </a:cubicBezTo>
                    <a:cubicBezTo>
                      <a:pt x="19" y="44"/>
                      <a:pt x="41" y="22"/>
                      <a:pt x="47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Freeform 10"/>
              <p:cNvSpPr>
                <a:spLocks/>
              </p:cNvSpPr>
              <p:nvPr/>
            </p:nvSpPr>
            <p:spPr bwMode="auto">
              <a:xfrm>
                <a:off x="1443038" y="2371725"/>
                <a:ext cx="30163" cy="41275"/>
              </a:xfrm>
              <a:custGeom>
                <a:avLst/>
                <a:gdLst>
                  <a:gd name="T0" fmla="*/ 0 w 37"/>
                  <a:gd name="T1" fmla="*/ 27 h 50"/>
                  <a:gd name="T2" fmla="*/ 0 w 37"/>
                  <a:gd name="T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" h="50">
                    <a:moveTo>
                      <a:pt x="0" y="27"/>
                    </a:moveTo>
                    <a:cubicBezTo>
                      <a:pt x="37" y="50"/>
                      <a:pt x="24" y="0"/>
                      <a:pt x="0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Freeform 11"/>
              <p:cNvSpPr>
                <a:spLocks/>
              </p:cNvSpPr>
              <p:nvPr/>
            </p:nvSpPr>
            <p:spPr bwMode="auto">
              <a:xfrm>
                <a:off x="1141413" y="2224088"/>
                <a:ext cx="87313" cy="60325"/>
              </a:xfrm>
              <a:custGeom>
                <a:avLst/>
                <a:gdLst>
                  <a:gd name="T0" fmla="*/ 0 w 106"/>
                  <a:gd name="T1" fmla="*/ 30 h 73"/>
                  <a:gd name="T2" fmla="*/ 106 w 106"/>
                  <a:gd name="T3" fmla="*/ 41 h 73"/>
                  <a:gd name="T4" fmla="*/ 0 w 106"/>
                  <a:gd name="T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73">
                    <a:moveTo>
                      <a:pt x="0" y="30"/>
                    </a:moveTo>
                    <a:cubicBezTo>
                      <a:pt x="10" y="73"/>
                      <a:pt x="77" y="63"/>
                      <a:pt x="106" y="41"/>
                    </a:cubicBezTo>
                    <a:cubicBezTo>
                      <a:pt x="94" y="0"/>
                      <a:pt x="30" y="10"/>
                      <a:pt x="0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Freeform 12"/>
              <p:cNvSpPr>
                <a:spLocks/>
              </p:cNvSpPr>
              <p:nvPr/>
            </p:nvSpPr>
            <p:spPr bwMode="auto">
              <a:xfrm>
                <a:off x="4548188" y="1912938"/>
                <a:ext cx="58738" cy="34925"/>
              </a:xfrm>
              <a:custGeom>
                <a:avLst/>
                <a:gdLst>
                  <a:gd name="T0" fmla="*/ 34 w 71"/>
                  <a:gd name="T1" fmla="*/ 43 h 43"/>
                  <a:gd name="T2" fmla="*/ 44 w 71"/>
                  <a:gd name="T3" fmla="*/ 0 h 43"/>
                  <a:gd name="T4" fmla="*/ 34 w 71"/>
                  <a:gd name="T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43">
                    <a:moveTo>
                      <a:pt x="34" y="43"/>
                    </a:moveTo>
                    <a:cubicBezTo>
                      <a:pt x="19" y="17"/>
                      <a:pt x="71" y="15"/>
                      <a:pt x="44" y="0"/>
                    </a:cubicBezTo>
                    <a:cubicBezTo>
                      <a:pt x="36" y="7"/>
                      <a:pt x="0" y="43"/>
                      <a:pt x="34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Freeform 13"/>
              <p:cNvSpPr>
                <a:spLocks/>
              </p:cNvSpPr>
              <p:nvPr/>
            </p:nvSpPr>
            <p:spPr bwMode="auto">
              <a:xfrm>
                <a:off x="3681413" y="1836738"/>
                <a:ext cx="63500" cy="44450"/>
              </a:xfrm>
              <a:custGeom>
                <a:avLst/>
                <a:gdLst>
                  <a:gd name="T0" fmla="*/ 77 w 77"/>
                  <a:gd name="T1" fmla="*/ 53 h 53"/>
                  <a:gd name="T2" fmla="*/ 37 w 77"/>
                  <a:gd name="T3" fmla="*/ 0 h 53"/>
                  <a:gd name="T4" fmla="*/ 77 w 77"/>
                  <a:gd name="T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53">
                    <a:moveTo>
                      <a:pt x="77" y="53"/>
                    </a:moveTo>
                    <a:cubicBezTo>
                      <a:pt x="68" y="30"/>
                      <a:pt x="63" y="3"/>
                      <a:pt x="37" y="0"/>
                    </a:cubicBezTo>
                    <a:cubicBezTo>
                      <a:pt x="0" y="28"/>
                      <a:pt x="59" y="44"/>
                      <a:pt x="77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Freeform 14"/>
              <p:cNvSpPr>
                <a:spLocks/>
              </p:cNvSpPr>
              <p:nvPr/>
            </p:nvSpPr>
            <p:spPr bwMode="auto">
              <a:xfrm>
                <a:off x="4173538" y="1739900"/>
                <a:ext cx="60325" cy="92075"/>
              </a:xfrm>
              <a:custGeom>
                <a:avLst/>
                <a:gdLst>
                  <a:gd name="T0" fmla="*/ 46 w 74"/>
                  <a:gd name="T1" fmla="*/ 0 h 112"/>
                  <a:gd name="T2" fmla="*/ 42 w 74"/>
                  <a:gd name="T3" fmla="*/ 112 h 112"/>
                  <a:gd name="T4" fmla="*/ 46 w 74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12">
                    <a:moveTo>
                      <a:pt x="46" y="0"/>
                    </a:moveTo>
                    <a:cubicBezTo>
                      <a:pt x="0" y="10"/>
                      <a:pt x="33" y="79"/>
                      <a:pt x="42" y="112"/>
                    </a:cubicBezTo>
                    <a:cubicBezTo>
                      <a:pt x="30" y="78"/>
                      <a:pt x="74" y="43"/>
                      <a:pt x="4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Freeform 15"/>
              <p:cNvSpPr>
                <a:spLocks/>
              </p:cNvSpPr>
              <p:nvPr/>
            </p:nvSpPr>
            <p:spPr bwMode="auto">
              <a:xfrm>
                <a:off x="3603626" y="1766888"/>
                <a:ext cx="100013" cy="114300"/>
              </a:xfrm>
              <a:custGeom>
                <a:avLst/>
                <a:gdLst>
                  <a:gd name="T0" fmla="*/ 121 w 122"/>
                  <a:gd name="T1" fmla="*/ 53 h 139"/>
                  <a:gd name="T2" fmla="*/ 22 w 122"/>
                  <a:gd name="T3" fmla="*/ 111 h 139"/>
                  <a:gd name="T4" fmla="*/ 121 w 122"/>
                  <a:gd name="T5" fmla="*/ 5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139">
                    <a:moveTo>
                      <a:pt x="121" y="53"/>
                    </a:moveTo>
                    <a:cubicBezTo>
                      <a:pt x="89" y="0"/>
                      <a:pt x="0" y="31"/>
                      <a:pt x="22" y="111"/>
                    </a:cubicBezTo>
                    <a:cubicBezTo>
                      <a:pt x="61" y="139"/>
                      <a:pt x="122" y="98"/>
                      <a:pt x="121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Freeform 16"/>
              <p:cNvSpPr>
                <a:spLocks/>
              </p:cNvSpPr>
              <p:nvPr/>
            </p:nvSpPr>
            <p:spPr bwMode="auto">
              <a:xfrm>
                <a:off x="3854451" y="1658938"/>
                <a:ext cx="117475" cy="95250"/>
              </a:xfrm>
              <a:custGeom>
                <a:avLst/>
                <a:gdLst>
                  <a:gd name="T0" fmla="*/ 62 w 142"/>
                  <a:gd name="T1" fmla="*/ 110 h 115"/>
                  <a:gd name="T2" fmla="*/ 137 w 142"/>
                  <a:gd name="T3" fmla="*/ 12 h 115"/>
                  <a:gd name="T4" fmla="*/ 108 w 142"/>
                  <a:gd name="T5" fmla="*/ 1 h 115"/>
                  <a:gd name="T6" fmla="*/ 7 w 142"/>
                  <a:gd name="T7" fmla="*/ 115 h 115"/>
                  <a:gd name="T8" fmla="*/ 62 w 142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5">
                    <a:moveTo>
                      <a:pt x="62" y="110"/>
                    </a:moveTo>
                    <a:cubicBezTo>
                      <a:pt x="68" y="62"/>
                      <a:pt x="142" y="70"/>
                      <a:pt x="137" y="12"/>
                    </a:cubicBezTo>
                    <a:cubicBezTo>
                      <a:pt x="118" y="19"/>
                      <a:pt x="121" y="0"/>
                      <a:pt x="108" y="1"/>
                    </a:cubicBezTo>
                    <a:cubicBezTo>
                      <a:pt x="102" y="63"/>
                      <a:pt x="0" y="43"/>
                      <a:pt x="7" y="115"/>
                    </a:cubicBezTo>
                    <a:cubicBezTo>
                      <a:pt x="25" y="113"/>
                      <a:pt x="43" y="112"/>
                      <a:pt x="62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Freeform 17"/>
              <p:cNvSpPr>
                <a:spLocks/>
              </p:cNvSpPr>
              <p:nvPr/>
            </p:nvSpPr>
            <p:spPr bwMode="auto">
              <a:xfrm>
                <a:off x="3568701" y="1681163"/>
                <a:ext cx="46038" cy="92075"/>
              </a:xfrm>
              <a:custGeom>
                <a:avLst/>
                <a:gdLst>
                  <a:gd name="T0" fmla="*/ 23 w 55"/>
                  <a:gd name="T1" fmla="*/ 84 h 111"/>
                  <a:gd name="T2" fmla="*/ 46 w 55"/>
                  <a:gd name="T3" fmla="*/ 109 h 111"/>
                  <a:gd name="T4" fmla="*/ 22 w 55"/>
                  <a:gd name="T5" fmla="*/ 0 h 111"/>
                  <a:gd name="T6" fmla="*/ 23 w 55"/>
                  <a:gd name="T7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1">
                    <a:moveTo>
                      <a:pt x="23" y="84"/>
                    </a:moveTo>
                    <a:cubicBezTo>
                      <a:pt x="55" y="79"/>
                      <a:pt x="16" y="111"/>
                      <a:pt x="46" y="109"/>
                    </a:cubicBezTo>
                    <a:cubicBezTo>
                      <a:pt x="39" y="71"/>
                      <a:pt x="54" y="22"/>
                      <a:pt x="22" y="0"/>
                    </a:cubicBezTo>
                    <a:cubicBezTo>
                      <a:pt x="0" y="29"/>
                      <a:pt x="55" y="62"/>
                      <a:pt x="23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Freeform 18"/>
              <p:cNvSpPr>
                <a:spLocks/>
              </p:cNvSpPr>
              <p:nvPr/>
            </p:nvSpPr>
            <p:spPr bwMode="auto">
              <a:xfrm>
                <a:off x="3703638" y="3890963"/>
                <a:ext cx="34925" cy="42863"/>
              </a:xfrm>
              <a:custGeom>
                <a:avLst/>
                <a:gdLst>
                  <a:gd name="T0" fmla="*/ 18 w 41"/>
                  <a:gd name="T1" fmla="*/ 22 h 51"/>
                  <a:gd name="T2" fmla="*/ 25 w 41"/>
                  <a:gd name="T3" fmla="*/ 21 h 51"/>
                  <a:gd name="T4" fmla="*/ 16 w 41"/>
                  <a:gd name="T5" fmla="*/ 1 h 51"/>
                  <a:gd name="T6" fmla="*/ 6 w 41"/>
                  <a:gd name="T7" fmla="*/ 37 h 51"/>
                  <a:gd name="T8" fmla="*/ 18 w 41"/>
                  <a:gd name="T9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1">
                    <a:moveTo>
                      <a:pt x="18" y="22"/>
                    </a:moveTo>
                    <a:cubicBezTo>
                      <a:pt x="19" y="26"/>
                      <a:pt x="24" y="29"/>
                      <a:pt x="25" y="21"/>
                    </a:cubicBezTo>
                    <a:cubicBezTo>
                      <a:pt x="4" y="25"/>
                      <a:pt x="41" y="0"/>
                      <a:pt x="16" y="1"/>
                    </a:cubicBezTo>
                    <a:cubicBezTo>
                      <a:pt x="14" y="15"/>
                      <a:pt x="3" y="20"/>
                      <a:pt x="6" y="37"/>
                    </a:cubicBezTo>
                    <a:cubicBezTo>
                      <a:pt x="34" y="51"/>
                      <a:pt x="0" y="30"/>
                      <a:pt x="1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Freeform 19"/>
              <p:cNvSpPr>
                <a:spLocks/>
              </p:cNvSpPr>
              <p:nvPr/>
            </p:nvSpPr>
            <p:spPr bwMode="auto">
              <a:xfrm>
                <a:off x="4489451" y="3668713"/>
                <a:ext cx="44450" cy="87313"/>
              </a:xfrm>
              <a:custGeom>
                <a:avLst/>
                <a:gdLst>
                  <a:gd name="T0" fmla="*/ 53 w 53"/>
                  <a:gd name="T1" fmla="*/ 73 h 105"/>
                  <a:gd name="T2" fmla="*/ 36 w 53"/>
                  <a:gd name="T3" fmla="*/ 40 h 105"/>
                  <a:gd name="T4" fmla="*/ 0 w 53"/>
                  <a:gd name="T5" fmla="*/ 22 h 105"/>
                  <a:gd name="T6" fmla="*/ 53 w 53"/>
                  <a:gd name="T7" fmla="*/ 7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5">
                    <a:moveTo>
                      <a:pt x="53" y="73"/>
                    </a:moveTo>
                    <a:cubicBezTo>
                      <a:pt x="31" y="69"/>
                      <a:pt x="30" y="61"/>
                      <a:pt x="36" y="40"/>
                    </a:cubicBezTo>
                    <a:cubicBezTo>
                      <a:pt x="16" y="47"/>
                      <a:pt x="10" y="0"/>
                      <a:pt x="0" y="22"/>
                    </a:cubicBezTo>
                    <a:cubicBezTo>
                      <a:pt x="26" y="24"/>
                      <a:pt x="20" y="105"/>
                      <a:pt x="5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Freeform 20"/>
              <p:cNvSpPr>
                <a:spLocks/>
              </p:cNvSpPr>
              <p:nvPr/>
            </p:nvSpPr>
            <p:spPr bwMode="auto">
              <a:xfrm>
                <a:off x="3773488" y="3743325"/>
                <a:ext cx="46038" cy="49213"/>
              </a:xfrm>
              <a:custGeom>
                <a:avLst/>
                <a:gdLst>
                  <a:gd name="T0" fmla="*/ 51 w 57"/>
                  <a:gd name="T1" fmla="*/ 23 h 59"/>
                  <a:gd name="T2" fmla="*/ 34 w 57"/>
                  <a:gd name="T3" fmla="*/ 59 h 59"/>
                  <a:gd name="T4" fmla="*/ 51 w 57"/>
                  <a:gd name="T5" fmla="*/ 2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9">
                    <a:moveTo>
                      <a:pt x="51" y="23"/>
                    </a:moveTo>
                    <a:cubicBezTo>
                      <a:pt x="29" y="0"/>
                      <a:pt x="0" y="55"/>
                      <a:pt x="34" y="59"/>
                    </a:cubicBezTo>
                    <a:cubicBezTo>
                      <a:pt x="34" y="43"/>
                      <a:pt x="57" y="44"/>
                      <a:pt x="5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Freeform 21"/>
              <p:cNvSpPr>
                <a:spLocks/>
              </p:cNvSpPr>
              <p:nvPr/>
            </p:nvSpPr>
            <p:spPr bwMode="auto">
              <a:xfrm>
                <a:off x="4086226" y="1738313"/>
                <a:ext cx="3175" cy="7938"/>
              </a:xfrm>
              <a:custGeom>
                <a:avLst/>
                <a:gdLst>
                  <a:gd name="T0" fmla="*/ 0 w 3"/>
                  <a:gd name="T1" fmla="*/ 8 h 8"/>
                  <a:gd name="T2" fmla="*/ 3 w 3"/>
                  <a:gd name="T3" fmla="*/ 0 h 8"/>
                  <a:gd name="T4" fmla="*/ 0 w 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8"/>
                    </a:moveTo>
                    <a:cubicBezTo>
                      <a:pt x="1" y="6"/>
                      <a:pt x="2" y="3"/>
                      <a:pt x="3" y="0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Freeform 22"/>
              <p:cNvSpPr>
                <a:spLocks/>
              </p:cNvSpPr>
              <p:nvPr/>
            </p:nvSpPr>
            <p:spPr bwMode="auto">
              <a:xfrm>
                <a:off x="1363663" y="2311400"/>
                <a:ext cx="230188" cy="111125"/>
              </a:xfrm>
              <a:custGeom>
                <a:avLst/>
                <a:gdLst>
                  <a:gd name="T0" fmla="*/ 268 w 279"/>
                  <a:gd name="T1" fmla="*/ 133 h 133"/>
                  <a:gd name="T2" fmla="*/ 279 w 279"/>
                  <a:gd name="T3" fmla="*/ 104 h 133"/>
                  <a:gd name="T4" fmla="*/ 39 w 279"/>
                  <a:gd name="T5" fmla="*/ 0 h 133"/>
                  <a:gd name="T6" fmla="*/ 94 w 279"/>
                  <a:gd name="T7" fmla="*/ 58 h 133"/>
                  <a:gd name="T8" fmla="*/ 0 w 279"/>
                  <a:gd name="T9" fmla="*/ 32 h 133"/>
                  <a:gd name="T10" fmla="*/ 210 w 279"/>
                  <a:gd name="T11" fmla="*/ 110 h 133"/>
                  <a:gd name="T12" fmla="*/ 268 w 279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33">
                    <a:moveTo>
                      <a:pt x="268" y="133"/>
                    </a:moveTo>
                    <a:cubicBezTo>
                      <a:pt x="254" y="108"/>
                      <a:pt x="268" y="119"/>
                      <a:pt x="279" y="104"/>
                    </a:cubicBezTo>
                    <a:cubicBezTo>
                      <a:pt x="190" y="81"/>
                      <a:pt x="120" y="34"/>
                      <a:pt x="39" y="0"/>
                    </a:cubicBezTo>
                    <a:cubicBezTo>
                      <a:pt x="49" y="28"/>
                      <a:pt x="108" y="27"/>
                      <a:pt x="94" y="58"/>
                    </a:cubicBezTo>
                    <a:cubicBezTo>
                      <a:pt x="59" y="54"/>
                      <a:pt x="40" y="30"/>
                      <a:pt x="0" y="32"/>
                    </a:cubicBezTo>
                    <a:cubicBezTo>
                      <a:pt x="28" y="124"/>
                      <a:pt x="157" y="31"/>
                      <a:pt x="210" y="110"/>
                    </a:cubicBezTo>
                    <a:cubicBezTo>
                      <a:pt x="238" y="107"/>
                      <a:pt x="253" y="120"/>
                      <a:pt x="268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Freeform 23"/>
              <p:cNvSpPr>
                <a:spLocks noEditPoints="1"/>
              </p:cNvSpPr>
              <p:nvPr/>
            </p:nvSpPr>
            <p:spPr bwMode="auto">
              <a:xfrm>
                <a:off x="1303338" y="1524000"/>
                <a:ext cx="3544888" cy="2079625"/>
              </a:xfrm>
              <a:custGeom>
                <a:avLst/>
                <a:gdLst>
                  <a:gd name="T0" fmla="*/ 4147 w 4289"/>
                  <a:gd name="T1" fmla="*/ 1557 h 2516"/>
                  <a:gd name="T2" fmla="*/ 4289 w 4289"/>
                  <a:gd name="T3" fmla="*/ 1125 h 2516"/>
                  <a:gd name="T4" fmla="*/ 3952 w 4289"/>
                  <a:gd name="T5" fmla="*/ 953 h 2516"/>
                  <a:gd name="T6" fmla="*/ 3589 w 4289"/>
                  <a:gd name="T7" fmla="*/ 652 h 2516"/>
                  <a:gd name="T8" fmla="*/ 3429 w 4289"/>
                  <a:gd name="T9" fmla="*/ 437 h 2516"/>
                  <a:gd name="T10" fmla="*/ 3433 w 4289"/>
                  <a:gd name="T11" fmla="*/ 625 h 2516"/>
                  <a:gd name="T12" fmla="*/ 2988 w 4289"/>
                  <a:gd name="T13" fmla="*/ 498 h 2516"/>
                  <a:gd name="T14" fmla="*/ 3036 w 4289"/>
                  <a:gd name="T15" fmla="*/ 487 h 2516"/>
                  <a:gd name="T16" fmla="*/ 2901 w 4289"/>
                  <a:gd name="T17" fmla="*/ 765 h 2516"/>
                  <a:gd name="T18" fmla="*/ 2708 w 4289"/>
                  <a:gd name="T19" fmla="*/ 713 h 2516"/>
                  <a:gd name="T20" fmla="*/ 2353 w 4289"/>
                  <a:gd name="T21" fmla="*/ 878 h 2516"/>
                  <a:gd name="T22" fmla="*/ 2301 w 4289"/>
                  <a:gd name="T23" fmla="*/ 318 h 2516"/>
                  <a:gd name="T24" fmla="*/ 1807 w 4289"/>
                  <a:gd name="T25" fmla="*/ 336 h 2516"/>
                  <a:gd name="T26" fmla="*/ 1752 w 4289"/>
                  <a:gd name="T27" fmla="*/ 341 h 2516"/>
                  <a:gd name="T28" fmla="*/ 1276 w 4289"/>
                  <a:gd name="T29" fmla="*/ 399 h 2516"/>
                  <a:gd name="T30" fmla="*/ 1201 w 4289"/>
                  <a:gd name="T31" fmla="*/ 420 h 2516"/>
                  <a:gd name="T32" fmla="*/ 1028 w 4289"/>
                  <a:gd name="T33" fmla="*/ 443 h 2516"/>
                  <a:gd name="T34" fmla="*/ 969 w 4289"/>
                  <a:gd name="T35" fmla="*/ 476 h 2516"/>
                  <a:gd name="T36" fmla="*/ 965 w 4289"/>
                  <a:gd name="T37" fmla="*/ 658 h 2516"/>
                  <a:gd name="T38" fmla="*/ 777 w 4289"/>
                  <a:gd name="T39" fmla="*/ 592 h 2516"/>
                  <a:gd name="T40" fmla="*/ 403 w 4289"/>
                  <a:gd name="T41" fmla="*/ 773 h 2516"/>
                  <a:gd name="T42" fmla="*/ 380 w 4289"/>
                  <a:gd name="T43" fmla="*/ 1083 h 2516"/>
                  <a:gd name="T44" fmla="*/ 352 w 4289"/>
                  <a:gd name="T45" fmla="*/ 1127 h 2516"/>
                  <a:gd name="T46" fmla="*/ 0 w 4289"/>
                  <a:gd name="T47" fmla="*/ 1327 h 2516"/>
                  <a:gd name="T48" fmla="*/ 334 w 4289"/>
                  <a:gd name="T49" fmla="*/ 1617 h 2516"/>
                  <a:gd name="T50" fmla="*/ 379 w 4289"/>
                  <a:gd name="T51" fmla="*/ 1871 h 2516"/>
                  <a:gd name="T52" fmla="*/ 564 w 4289"/>
                  <a:gd name="T53" fmla="*/ 1987 h 2516"/>
                  <a:gd name="T54" fmla="*/ 1355 w 4289"/>
                  <a:gd name="T55" fmla="*/ 1934 h 2516"/>
                  <a:gd name="T56" fmla="*/ 1180 w 4289"/>
                  <a:gd name="T57" fmla="*/ 2076 h 2516"/>
                  <a:gd name="T58" fmla="*/ 1314 w 4289"/>
                  <a:gd name="T59" fmla="*/ 2168 h 2516"/>
                  <a:gd name="T60" fmla="*/ 1808 w 4289"/>
                  <a:gd name="T61" fmla="*/ 2227 h 2516"/>
                  <a:gd name="T62" fmla="*/ 2030 w 4289"/>
                  <a:gd name="T63" fmla="*/ 2060 h 2516"/>
                  <a:gd name="T64" fmla="*/ 2290 w 4289"/>
                  <a:gd name="T65" fmla="*/ 2155 h 2516"/>
                  <a:gd name="T66" fmla="*/ 2403 w 4289"/>
                  <a:gd name="T67" fmla="*/ 1872 h 2516"/>
                  <a:gd name="T68" fmla="*/ 2850 w 4289"/>
                  <a:gd name="T69" fmla="*/ 2019 h 2516"/>
                  <a:gd name="T70" fmla="*/ 3156 w 4289"/>
                  <a:gd name="T71" fmla="*/ 2081 h 2516"/>
                  <a:gd name="T72" fmla="*/ 3091 w 4289"/>
                  <a:gd name="T73" fmla="*/ 2367 h 2516"/>
                  <a:gd name="T74" fmla="*/ 3623 w 4289"/>
                  <a:gd name="T75" fmla="*/ 2003 h 2516"/>
                  <a:gd name="T76" fmla="*/ 3674 w 4289"/>
                  <a:gd name="T77" fmla="*/ 2103 h 2516"/>
                  <a:gd name="T78" fmla="*/ 3898 w 4289"/>
                  <a:gd name="T79" fmla="*/ 2110 h 2516"/>
                  <a:gd name="T80" fmla="*/ 3964 w 4289"/>
                  <a:gd name="T81" fmla="*/ 1692 h 2516"/>
                  <a:gd name="T82" fmla="*/ 2611 w 4289"/>
                  <a:gd name="T83" fmla="*/ 875 h 2516"/>
                  <a:gd name="T84" fmla="*/ 2666 w 4289"/>
                  <a:gd name="T85" fmla="*/ 1017 h 2516"/>
                  <a:gd name="T86" fmla="*/ 2638 w 4289"/>
                  <a:gd name="T87" fmla="*/ 866 h 2516"/>
                  <a:gd name="T88" fmla="*/ 2506 w 4289"/>
                  <a:gd name="T89" fmla="*/ 1025 h 2516"/>
                  <a:gd name="T90" fmla="*/ 2714 w 4289"/>
                  <a:gd name="T91" fmla="*/ 1913 h 2516"/>
                  <a:gd name="T92" fmla="*/ 2402 w 4289"/>
                  <a:gd name="T93" fmla="*/ 1704 h 2516"/>
                  <a:gd name="T94" fmla="*/ 2804 w 4289"/>
                  <a:gd name="T95" fmla="*/ 1898 h 2516"/>
                  <a:gd name="T96" fmla="*/ 4047 w 4289"/>
                  <a:gd name="T97" fmla="*/ 1077 h 2516"/>
                  <a:gd name="T98" fmla="*/ 3951 w 4289"/>
                  <a:gd name="T99" fmla="*/ 1016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89" h="2516">
                    <a:moveTo>
                      <a:pt x="4159" y="1604"/>
                    </a:moveTo>
                    <a:cubicBezTo>
                      <a:pt x="4137" y="1582"/>
                      <a:pt x="4093" y="1586"/>
                      <a:pt x="4084" y="1549"/>
                    </a:cubicBezTo>
                    <a:cubicBezTo>
                      <a:pt x="4093" y="1548"/>
                      <a:pt x="4089" y="1536"/>
                      <a:pt x="4096" y="1533"/>
                    </a:cubicBezTo>
                    <a:cubicBezTo>
                      <a:pt x="4123" y="1529"/>
                      <a:pt x="4132" y="1571"/>
                      <a:pt x="4147" y="1557"/>
                    </a:cubicBezTo>
                    <a:cubicBezTo>
                      <a:pt x="4141" y="1538"/>
                      <a:pt x="4076" y="1502"/>
                      <a:pt x="4045" y="1510"/>
                    </a:cubicBezTo>
                    <a:cubicBezTo>
                      <a:pt x="4057" y="1464"/>
                      <a:pt x="4027" y="1479"/>
                      <a:pt x="4018" y="1443"/>
                    </a:cubicBezTo>
                    <a:cubicBezTo>
                      <a:pt x="4034" y="1333"/>
                      <a:pt x="3988" y="1180"/>
                      <a:pt x="4162" y="1192"/>
                    </a:cubicBezTo>
                    <a:cubicBezTo>
                      <a:pt x="4193" y="1160"/>
                      <a:pt x="4275" y="1171"/>
                      <a:pt x="4289" y="1125"/>
                    </a:cubicBezTo>
                    <a:cubicBezTo>
                      <a:pt x="4240" y="1114"/>
                      <a:pt x="4240" y="1152"/>
                      <a:pt x="4177" y="1128"/>
                    </a:cubicBezTo>
                    <a:cubicBezTo>
                      <a:pt x="4183" y="1119"/>
                      <a:pt x="4185" y="1109"/>
                      <a:pt x="4181" y="1093"/>
                    </a:cubicBezTo>
                    <a:cubicBezTo>
                      <a:pt x="4090" y="1084"/>
                      <a:pt x="4072" y="983"/>
                      <a:pt x="4144" y="922"/>
                    </a:cubicBezTo>
                    <a:cubicBezTo>
                      <a:pt x="4078" y="933"/>
                      <a:pt x="4018" y="922"/>
                      <a:pt x="3952" y="953"/>
                    </a:cubicBezTo>
                    <a:cubicBezTo>
                      <a:pt x="3868" y="909"/>
                      <a:pt x="3810" y="832"/>
                      <a:pt x="3790" y="710"/>
                    </a:cubicBezTo>
                    <a:cubicBezTo>
                      <a:pt x="3746" y="737"/>
                      <a:pt x="3686" y="777"/>
                      <a:pt x="3689" y="678"/>
                    </a:cubicBezTo>
                    <a:cubicBezTo>
                      <a:pt x="3632" y="673"/>
                      <a:pt x="3648" y="658"/>
                      <a:pt x="3598" y="679"/>
                    </a:cubicBezTo>
                    <a:cubicBezTo>
                      <a:pt x="3580" y="672"/>
                      <a:pt x="3604" y="653"/>
                      <a:pt x="3589" y="652"/>
                    </a:cubicBezTo>
                    <a:cubicBezTo>
                      <a:pt x="3564" y="651"/>
                      <a:pt x="3542" y="631"/>
                      <a:pt x="3522" y="609"/>
                    </a:cubicBezTo>
                    <a:cubicBezTo>
                      <a:pt x="3517" y="604"/>
                      <a:pt x="3524" y="588"/>
                      <a:pt x="3519" y="582"/>
                    </a:cubicBezTo>
                    <a:cubicBezTo>
                      <a:pt x="3489" y="543"/>
                      <a:pt x="3441" y="521"/>
                      <a:pt x="3426" y="479"/>
                    </a:cubicBezTo>
                    <a:cubicBezTo>
                      <a:pt x="3422" y="468"/>
                      <a:pt x="3431" y="447"/>
                      <a:pt x="3429" y="437"/>
                    </a:cubicBezTo>
                    <a:cubicBezTo>
                      <a:pt x="3420" y="386"/>
                      <a:pt x="3378" y="334"/>
                      <a:pt x="3386" y="273"/>
                    </a:cubicBezTo>
                    <a:cubicBezTo>
                      <a:pt x="3375" y="263"/>
                      <a:pt x="3364" y="278"/>
                      <a:pt x="3368" y="268"/>
                    </a:cubicBezTo>
                    <a:cubicBezTo>
                      <a:pt x="3329" y="361"/>
                      <a:pt x="3424" y="450"/>
                      <a:pt x="3383" y="546"/>
                    </a:cubicBezTo>
                    <a:cubicBezTo>
                      <a:pt x="3419" y="563"/>
                      <a:pt x="3428" y="582"/>
                      <a:pt x="3433" y="625"/>
                    </a:cubicBezTo>
                    <a:cubicBezTo>
                      <a:pt x="3393" y="597"/>
                      <a:pt x="3232" y="665"/>
                      <a:pt x="3161" y="636"/>
                    </a:cubicBezTo>
                    <a:cubicBezTo>
                      <a:pt x="3142" y="670"/>
                      <a:pt x="3059" y="689"/>
                      <a:pt x="3031" y="662"/>
                    </a:cubicBezTo>
                    <a:cubicBezTo>
                      <a:pt x="3036" y="629"/>
                      <a:pt x="3061" y="614"/>
                      <a:pt x="3058" y="576"/>
                    </a:cubicBezTo>
                    <a:cubicBezTo>
                      <a:pt x="3031" y="555"/>
                      <a:pt x="2989" y="551"/>
                      <a:pt x="2988" y="498"/>
                    </a:cubicBezTo>
                    <a:cubicBezTo>
                      <a:pt x="2996" y="492"/>
                      <a:pt x="3006" y="487"/>
                      <a:pt x="3022" y="488"/>
                    </a:cubicBezTo>
                    <a:cubicBezTo>
                      <a:pt x="3052" y="522"/>
                      <a:pt x="3094" y="541"/>
                      <a:pt x="3115" y="584"/>
                    </a:cubicBezTo>
                    <a:cubicBezTo>
                      <a:pt x="3138" y="585"/>
                      <a:pt x="3088" y="554"/>
                      <a:pt x="3095" y="523"/>
                    </a:cubicBezTo>
                    <a:cubicBezTo>
                      <a:pt x="3064" y="525"/>
                      <a:pt x="3074" y="476"/>
                      <a:pt x="3036" y="487"/>
                    </a:cubicBezTo>
                    <a:cubicBezTo>
                      <a:pt x="3019" y="455"/>
                      <a:pt x="2990" y="374"/>
                      <a:pt x="2946" y="349"/>
                    </a:cubicBezTo>
                    <a:cubicBezTo>
                      <a:pt x="2966" y="449"/>
                      <a:pt x="2979" y="563"/>
                      <a:pt x="2948" y="670"/>
                    </a:cubicBezTo>
                    <a:cubicBezTo>
                      <a:pt x="2959" y="672"/>
                      <a:pt x="2983" y="658"/>
                      <a:pt x="2983" y="673"/>
                    </a:cubicBezTo>
                    <a:cubicBezTo>
                      <a:pt x="2975" y="702"/>
                      <a:pt x="2940" y="746"/>
                      <a:pt x="2901" y="765"/>
                    </a:cubicBezTo>
                    <a:cubicBezTo>
                      <a:pt x="2885" y="772"/>
                      <a:pt x="2891" y="771"/>
                      <a:pt x="2875" y="788"/>
                    </a:cubicBezTo>
                    <a:cubicBezTo>
                      <a:pt x="2855" y="809"/>
                      <a:pt x="2818" y="851"/>
                      <a:pt x="2798" y="858"/>
                    </a:cubicBezTo>
                    <a:cubicBezTo>
                      <a:pt x="2784" y="863"/>
                      <a:pt x="2727" y="854"/>
                      <a:pt x="2743" y="863"/>
                    </a:cubicBezTo>
                    <a:cubicBezTo>
                      <a:pt x="2689" y="832"/>
                      <a:pt x="2730" y="763"/>
                      <a:pt x="2708" y="713"/>
                    </a:cubicBezTo>
                    <a:cubicBezTo>
                      <a:pt x="2680" y="652"/>
                      <a:pt x="2616" y="693"/>
                      <a:pt x="2554" y="706"/>
                    </a:cubicBezTo>
                    <a:cubicBezTo>
                      <a:pt x="2487" y="673"/>
                      <a:pt x="2461" y="592"/>
                      <a:pt x="2387" y="568"/>
                    </a:cubicBezTo>
                    <a:cubicBezTo>
                      <a:pt x="2385" y="700"/>
                      <a:pt x="2602" y="705"/>
                      <a:pt x="2605" y="806"/>
                    </a:cubicBezTo>
                    <a:cubicBezTo>
                      <a:pt x="2478" y="670"/>
                      <a:pt x="2478" y="917"/>
                      <a:pt x="2353" y="878"/>
                    </a:cubicBezTo>
                    <a:cubicBezTo>
                      <a:pt x="2333" y="852"/>
                      <a:pt x="2311" y="827"/>
                      <a:pt x="2303" y="785"/>
                    </a:cubicBezTo>
                    <a:cubicBezTo>
                      <a:pt x="2327" y="726"/>
                      <a:pt x="2333" y="687"/>
                      <a:pt x="2309" y="624"/>
                    </a:cubicBezTo>
                    <a:cubicBezTo>
                      <a:pt x="2240" y="595"/>
                      <a:pt x="2112" y="577"/>
                      <a:pt x="2171" y="490"/>
                    </a:cubicBezTo>
                    <a:cubicBezTo>
                      <a:pt x="2259" y="510"/>
                      <a:pt x="2343" y="424"/>
                      <a:pt x="2301" y="318"/>
                    </a:cubicBezTo>
                    <a:cubicBezTo>
                      <a:pt x="2283" y="293"/>
                      <a:pt x="2233" y="307"/>
                      <a:pt x="2233" y="261"/>
                    </a:cubicBezTo>
                    <a:cubicBezTo>
                      <a:pt x="2208" y="253"/>
                      <a:pt x="2231" y="285"/>
                      <a:pt x="2214" y="284"/>
                    </a:cubicBezTo>
                    <a:cubicBezTo>
                      <a:pt x="2102" y="259"/>
                      <a:pt x="2111" y="366"/>
                      <a:pt x="2066" y="416"/>
                    </a:cubicBezTo>
                    <a:cubicBezTo>
                      <a:pt x="1959" y="412"/>
                      <a:pt x="1850" y="456"/>
                      <a:pt x="1807" y="336"/>
                    </a:cubicBezTo>
                    <a:cubicBezTo>
                      <a:pt x="1815" y="235"/>
                      <a:pt x="1858" y="97"/>
                      <a:pt x="1818" y="0"/>
                    </a:cubicBezTo>
                    <a:cubicBezTo>
                      <a:pt x="1798" y="15"/>
                      <a:pt x="1773" y="53"/>
                      <a:pt x="1790" y="79"/>
                    </a:cubicBezTo>
                    <a:cubicBezTo>
                      <a:pt x="1780" y="77"/>
                      <a:pt x="1778" y="72"/>
                      <a:pt x="1770" y="81"/>
                    </a:cubicBezTo>
                    <a:cubicBezTo>
                      <a:pt x="1767" y="165"/>
                      <a:pt x="1827" y="264"/>
                      <a:pt x="1752" y="341"/>
                    </a:cubicBezTo>
                    <a:cubicBezTo>
                      <a:pt x="1662" y="368"/>
                      <a:pt x="1582" y="281"/>
                      <a:pt x="1498" y="315"/>
                    </a:cubicBezTo>
                    <a:cubicBezTo>
                      <a:pt x="1421" y="347"/>
                      <a:pt x="1466" y="460"/>
                      <a:pt x="1374" y="480"/>
                    </a:cubicBezTo>
                    <a:cubicBezTo>
                      <a:pt x="1339" y="488"/>
                      <a:pt x="1294" y="480"/>
                      <a:pt x="1271" y="420"/>
                    </a:cubicBezTo>
                    <a:cubicBezTo>
                      <a:pt x="1284" y="415"/>
                      <a:pt x="1299" y="403"/>
                      <a:pt x="1276" y="399"/>
                    </a:cubicBezTo>
                    <a:cubicBezTo>
                      <a:pt x="1276" y="407"/>
                      <a:pt x="1275" y="415"/>
                      <a:pt x="1263" y="414"/>
                    </a:cubicBezTo>
                    <a:cubicBezTo>
                      <a:pt x="1260" y="388"/>
                      <a:pt x="1251" y="393"/>
                      <a:pt x="1267" y="379"/>
                    </a:cubicBezTo>
                    <a:cubicBezTo>
                      <a:pt x="1231" y="401"/>
                      <a:pt x="1242" y="327"/>
                      <a:pt x="1223" y="355"/>
                    </a:cubicBezTo>
                    <a:cubicBezTo>
                      <a:pt x="1226" y="347"/>
                      <a:pt x="1174" y="407"/>
                      <a:pt x="1201" y="420"/>
                    </a:cubicBezTo>
                    <a:cubicBezTo>
                      <a:pt x="1206" y="437"/>
                      <a:pt x="1274" y="444"/>
                      <a:pt x="1271" y="497"/>
                    </a:cubicBezTo>
                    <a:cubicBezTo>
                      <a:pt x="1204" y="519"/>
                      <a:pt x="1180" y="531"/>
                      <a:pt x="1114" y="539"/>
                    </a:cubicBezTo>
                    <a:cubicBezTo>
                      <a:pt x="1118" y="577"/>
                      <a:pt x="1090" y="545"/>
                      <a:pt x="1096" y="569"/>
                    </a:cubicBezTo>
                    <a:cubicBezTo>
                      <a:pt x="1064" y="529"/>
                      <a:pt x="1019" y="469"/>
                      <a:pt x="1028" y="443"/>
                    </a:cubicBezTo>
                    <a:cubicBezTo>
                      <a:pt x="913" y="422"/>
                      <a:pt x="959" y="255"/>
                      <a:pt x="842" y="237"/>
                    </a:cubicBezTo>
                    <a:cubicBezTo>
                      <a:pt x="763" y="296"/>
                      <a:pt x="859" y="340"/>
                      <a:pt x="882" y="372"/>
                    </a:cubicBezTo>
                    <a:cubicBezTo>
                      <a:pt x="897" y="348"/>
                      <a:pt x="925" y="402"/>
                      <a:pt x="907" y="419"/>
                    </a:cubicBezTo>
                    <a:cubicBezTo>
                      <a:pt x="934" y="428"/>
                      <a:pt x="996" y="451"/>
                      <a:pt x="969" y="476"/>
                    </a:cubicBezTo>
                    <a:cubicBezTo>
                      <a:pt x="982" y="476"/>
                      <a:pt x="983" y="467"/>
                      <a:pt x="996" y="467"/>
                    </a:cubicBezTo>
                    <a:cubicBezTo>
                      <a:pt x="1024" y="528"/>
                      <a:pt x="1073" y="573"/>
                      <a:pt x="1092" y="604"/>
                    </a:cubicBezTo>
                    <a:cubicBezTo>
                      <a:pt x="1064" y="673"/>
                      <a:pt x="1041" y="734"/>
                      <a:pt x="967" y="686"/>
                    </a:cubicBezTo>
                    <a:cubicBezTo>
                      <a:pt x="979" y="690"/>
                      <a:pt x="975" y="652"/>
                      <a:pt x="965" y="658"/>
                    </a:cubicBezTo>
                    <a:cubicBezTo>
                      <a:pt x="952" y="680"/>
                      <a:pt x="937" y="641"/>
                      <a:pt x="921" y="641"/>
                    </a:cubicBezTo>
                    <a:cubicBezTo>
                      <a:pt x="921" y="649"/>
                      <a:pt x="924" y="661"/>
                      <a:pt x="916" y="663"/>
                    </a:cubicBezTo>
                    <a:cubicBezTo>
                      <a:pt x="907" y="628"/>
                      <a:pt x="838" y="631"/>
                      <a:pt x="854" y="591"/>
                    </a:cubicBezTo>
                    <a:cubicBezTo>
                      <a:pt x="816" y="616"/>
                      <a:pt x="809" y="579"/>
                      <a:pt x="777" y="592"/>
                    </a:cubicBezTo>
                    <a:cubicBezTo>
                      <a:pt x="693" y="624"/>
                      <a:pt x="778" y="714"/>
                      <a:pt x="826" y="748"/>
                    </a:cubicBezTo>
                    <a:cubicBezTo>
                      <a:pt x="888" y="749"/>
                      <a:pt x="931" y="745"/>
                      <a:pt x="1008" y="752"/>
                    </a:cubicBezTo>
                    <a:cubicBezTo>
                      <a:pt x="871" y="891"/>
                      <a:pt x="622" y="849"/>
                      <a:pt x="498" y="743"/>
                    </a:cubicBezTo>
                    <a:cubicBezTo>
                      <a:pt x="463" y="750"/>
                      <a:pt x="447" y="750"/>
                      <a:pt x="403" y="773"/>
                    </a:cubicBezTo>
                    <a:cubicBezTo>
                      <a:pt x="376" y="778"/>
                      <a:pt x="350" y="755"/>
                      <a:pt x="333" y="772"/>
                    </a:cubicBezTo>
                    <a:cubicBezTo>
                      <a:pt x="341" y="803"/>
                      <a:pt x="363" y="818"/>
                      <a:pt x="400" y="815"/>
                    </a:cubicBezTo>
                    <a:cubicBezTo>
                      <a:pt x="414" y="857"/>
                      <a:pt x="452" y="870"/>
                      <a:pt x="477" y="899"/>
                    </a:cubicBezTo>
                    <a:cubicBezTo>
                      <a:pt x="473" y="951"/>
                      <a:pt x="448" y="1088"/>
                      <a:pt x="380" y="1083"/>
                    </a:cubicBezTo>
                    <a:cubicBezTo>
                      <a:pt x="386" y="1083"/>
                      <a:pt x="392" y="1085"/>
                      <a:pt x="391" y="1095"/>
                    </a:cubicBezTo>
                    <a:cubicBezTo>
                      <a:pt x="356" y="1082"/>
                      <a:pt x="303" y="1107"/>
                      <a:pt x="283" y="1063"/>
                    </a:cubicBezTo>
                    <a:cubicBezTo>
                      <a:pt x="255" y="1071"/>
                      <a:pt x="220" y="1048"/>
                      <a:pt x="206" y="1063"/>
                    </a:cubicBezTo>
                    <a:cubicBezTo>
                      <a:pt x="250" y="1102"/>
                      <a:pt x="316" y="1073"/>
                      <a:pt x="352" y="1127"/>
                    </a:cubicBezTo>
                    <a:cubicBezTo>
                      <a:pt x="357" y="1170"/>
                      <a:pt x="312" y="1174"/>
                      <a:pt x="309" y="1193"/>
                    </a:cubicBezTo>
                    <a:cubicBezTo>
                      <a:pt x="321" y="1230"/>
                      <a:pt x="322" y="1254"/>
                      <a:pt x="303" y="1278"/>
                    </a:cubicBezTo>
                    <a:cubicBezTo>
                      <a:pt x="265" y="1242"/>
                      <a:pt x="177" y="1265"/>
                      <a:pt x="138" y="1230"/>
                    </a:cubicBezTo>
                    <a:cubicBezTo>
                      <a:pt x="88" y="1259"/>
                      <a:pt x="21" y="1274"/>
                      <a:pt x="0" y="1327"/>
                    </a:cubicBezTo>
                    <a:cubicBezTo>
                      <a:pt x="54" y="1389"/>
                      <a:pt x="167" y="1334"/>
                      <a:pt x="199" y="1287"/>
                    </a:cubicBezTo>
                    <a:cubicBezTo>
                      <a:pt x="274" y="1309"/>
                      <a:pt x="342" y="1357"/>
                      <a:pt x="333" y="1457"/>
                    </a:cubicBezTo>
                    <a:cubicBezTo>
                      <a:pt x="315" y="1476"/>
                      <a:pt x="275" y="1494"/>
                      <a:pt x="268" y="1504"/>
                    </a:cubicBezTo>
                    <a:cubicBezTo>
                      <a:pt x="293" y="1538"/>
                      <a:pt x="325" y="1564"/>
                      <a:pt x="334" y="1617"/>
                    </a:cubicBezTo>
                    <a:cubicBezTo>
                      <a:pt x="313" y="1648"/>
                      <a:pt x="271" y="1666"/>
                      <a:pt x="295" y="1718"/>
                    </a:cubicBezTo>
                    <a:cubicBezTo>
                      <a:pt x="323" y="1730"/>
                      <a:pt x="330" y="1736"/>
                      <a:pt x="365" y="1726"/>
                    </a:cubicBezTo>
                    <a:cubicBezTo>
                      <a:pt x="385" y="1750"/>
                      <a:pt x="405" y="1776"/>
                      <a:pt x="415" y="1812"/>
                    </a:cubicBezTo>
                    <a:cubicBezTo>
                      <a:pt x="406" y="1834"/>
                      <a:pt x="374" y="1837"/>
                      <a:pt x="379" y="1871"/>
                    </a:cubicBezTo>
                    <a:cubicBezTo>
                      <a:pt x="433" y="1893"/>
                      <a:pt x="465" y="1877"/>
                      <a:pt x="517" y="1858"/>
                    </a:cubicBezTo>
                    <a:cubicBezTo>
                      <a:pt x="532" y="1869"/>
                      <a:pt x="551" y="1874"/>
                      <a:pt x="556" y="1897"/>
                    </a:cubicBezTo>
                    <a:cubicBezTo>
                      <a:pt x="536" y="1921"/>
                      <a:pt x="517" y="1946"/>
                      <a:pt x="507" y="1978"/>
                    </a:cubicBezTo>
                    <a:cubicBezTo>
                      <a:pt x="523" y="1984"/>
                      <a:pt x="537" y="1993"/>
                      <a:pt x="564" y="1987"/>
                    </a:cubicBezTo>
                    <a:cubicBezTo>
                      <a:pt x="640" y="1907"/>
                      <a:pt x="729" y="2012"/>
                      <a:pt x="786" y="2050"/>
                    </a:cubicBezTo>
                    <a:cubicBezTo>
                      <a:pt x="790" y="2131"/>
                      <a:pt x="784" y="2190"/>
                      <a:pt x="875" y="2174"/>
                    </a:cubicBezTo>
                    <a:cubicBezTo>
                      <a:pt x="973" y="2132"/>
                      <a:pt x="968" y="2005"/>
                      <a:pt x="1087" y="1980"/>
                    </a:cubicBezTo>
                    <a:cubicBezTo>
                      <a:pt x="1125" y="1906"/>
                      <a:pt x="1309" y="1801"/>
                      <a:pt x="1355" y="1934"/>
                    </a:cubicBezTo>
                    <a:cubicBezTo>
                      <a:pt x="1377" y="1941"/>
                      <a:pt x="1413" y="1936"/>
                      <a:pt x="1419" y="1942"/>
                    </a:cubicBezTo>
                    <a:cubicBezTo>
                      <a:pt x="1405" y="1989"/>
                      <a:pt x="1334" y="1987"/>
                      <a:pt x="1307" y="2022"/>
                    </a:cubicBezTo>
                    <a:cubicBezTo>
                      <a:pt x="1234" y="2040"/>
                      <a:pt x="1184" y="1953"/>
                      <a:pt x="1131" y="1997"/>
                    </a:cubicBezTo>
                    <a:cubicBezTo>
                      <a:pt x="1159" y="2006"/>
                      <a:pt x="1194" y="2040"/>
                      <a:pt x="1180" y="2076"/>
                    </a:cubicBezTo>
                    <a:cubicBezTo>
                      <a:pt x="1062" y="2028"/>
                      <a:pt x="1023" y="2239"/>
                      <a:pt x="1171" y="2210"/>
                    </a:cubicBezTo>
                    <a:cubicBezTo>
                      <a:pt x="1194" y="2188"/>
                      <a:pt x="1194" y="2148"/>
                      <a:pt x="1219" y="2128"/>
                    </a:cubicBezTo>
                    <a:cubicBezTo>
                      <a:pt x="1239" y="2161"/>
                      <a:pt x="1289" y="2157"/>
                      <a:pt x="1309" y="2190"/>
                    </a:cubicBezTo>
                    <a:cubicBezTo>
                      <a:pt x="1323" y="2178"/>
                      <a:pt x="1299" y="2174"/>
                      <a:pt x="1314" y="2168"/>
                    </a:cubicBezTo>
                    <a:cubicBezTo>
                      <a:pt x="1396" y="2130"/>
                      <a:pt x="1483" y="2200"/>
                      <a:pt x="1561" y="2194"/>
                    </a:cubicBezTo>
                    <a:cubicBezTo>
                      <a:pt x="1668" y="2187"/>
                      <a:pt x="1612" y="2053"/>
                      <a:pt x="1711" y="2013"/>
                    </a:cubicBezTo>
                    <a:cubicBezTo>
                      <a:pt x="1745" y="2043"/>
                      <a:pt x="1745" y="2033"/>
                      <a:pt x="1773" y="2077"/>
                    </a:cubicBezTo>
                    <a:cubicBezTo>
                      <a:pt x="1764" y="2119"/>
                      <a:pt x="1758" y="2214"/>
                      <a:pt x="1808" y="2227"/>
                    </a:cubicBezTo>
                    <a:cubicBezTo>
                      <a:pt x="1883" y="2205"/>
                      <a:pt x="1792" y="2103"/>
                      <a:pt x="1822" y="2072"/>
                    </a:cubicBezTo>
                    <a:cubicBezTo>
                      <a:pt x="1880" y="2103"/>
                      <a:pt x="1939" y="2097"/>
                      <a:pt x="1975" y="2142"/>
                    </a:cubicBezTo>
                    <a:cubicBezTo>
                      <a:pt x="2017" y="2196"/>
                      <a:pt x="1967" y="2294"/>
                      <a:pt x="2022" y="2347"/>
                    </a:cubicBezTo>
                    <a:cubicBezTo>
                      <a:pt x="2246" y="2325"/>
                      <a:pt x="1881" y="2149"/>
                      <a:pt x="2030" y="2060"/>
                    </a:cubicBezTo>
                    <a:cubicBezTo>
                      <a:pt x="2038" y="2074"/>
                      <a:pt x="2058" y="2072"/>
                      <a:pt x="2061" y="2092"/>
                    </a:cubicBezTo>
                    <a:cubicBezTo>
                      <a:pt x="2093" y="2087"/>
                      <a:pt x="2111" y="2076"/>
                      <a:pt x="2143" y="2071"/>
                    </a:cubicBezTo>
                    <a:cubicBezTo>
                      <a:pt x="2190" y="2024"/>
                      <a:pt x="2116" y="1959"/>
                      <a:pt x="2143" y="1924"/>
                    </a:cubicBezTo>
                    <a:cubicBezTo>
                      <a:pt x="2238" y="1952"/>
                      <a:pt x="2190" y="2172"/>
                      <a:pt x="2290" y="2155"/>
                    </a:cubicBezTo>
                    <a:cubicBezTo>
                      <a:pt x="2329" y="2148"/>
                      <a:pt x="2339" y="2101"/>
                      <a:pt x="2324" y="2068"/>
                    </a:cubicBezTo>
                    <a:cubicBezTo>
                      <a:pt x="2306" y="2029"/>
                      <a:pt x="2250" y="2034"/>
                      <a:pt x="2228" y="2014"/>
                    </a:cubicBezTo>
                    <a:cubicBezTo>
                      <a:pt x="2200" y="1989"/>
                      <a:pt x="2194" y="1943"/>
                      <a:pt x="2170" y="1914"/>
                    </a:cubicBezTo>
                    <a:cubicBezTo>
                      <a:pt x="2218" y="1849"/>
                      <a:pt x="2304" y="1863"/>
                      <a:pt x="2403" y="1872"/>
                    </a:cubicBezTo>
                    <a:cubicBezTo>
                      <a:pt x="2439" y="1917"/>
                      <a:pt x="2432" y="2010"/>
                      <a:pt x="2505" y="1988"/>
                    </a:cubicBezTo>
                    <a:cubicBezTo>
                      <a:pt x="2544" y="1977"/>
                      <a:pt x="2531" y="1925"/>
                      <a:pt x="2559" y="1892"/>
                    </a:cubicBezTo>
                    <a:cubicBezTo>
                      <a:pt x="2645" y="1925"/>
                      <a:pt x="2677" y="2022"/>
                      <a:pt x="2762" y="2055"/>
                    </a:cubicBezTo>
                    <a:cubicBezTo>
                      <a:pt x="2796" y="2040"/>
                      <a:pt x="2803" y="2008"/>
                      <a:pt x="2850" y="2019"/>
                    </a:cubicBezTo>
                    <a:cubicBezTo>
                      <a:pt x="2864" y="2040"/>
                      <a:pt x="2874" y="2067"/>
                      <a:pt x="2897" y="2077"/>
                    </a:cubicBezTo>
                    <a:cubicBezTo>
                      <a:pt x="2971" y="2062"/>
                      <a:pt x="2992" y="1968"/>
                      <a:pt x="2944" y="1906"/>
                    </a:cubicBezTo>
                    <a:cubicBezTo>
                      <a:pt x="2990" y="1881"/>
                      <a:pt x="3007" y="1944"/>
                      <a:pt x="3034" y="1967"/>
                    </a:cubicBezTo>
                    <a:cubicBezTo>
                      <a:pt x="3103" y="1971"/>
                      <a:pt x="3141" y="2012"/>
                      <a:pt x="3156" y="2081"/>
                    </a:cubicBezTo>
                    <a:cubicBezTo>
                      <a:pt x="3112" y="2209"/>
                      <a:pt x="3116" y="2347"/>
                      <a:pt x="3050" y="2447"/>
                    </a:cubicBezTo>
                    <a:cubicBezTo>
                      <a:pt x="3055" y="2490"/>
                      <a:pt x="3044" y="2487"/>
                      <a:pt x="3057" y="2516"/>
                    </a:cubicBezTo>
                    <a:cubicBezTo>
                      <a:pt x="3113" y="2515"/>
                      <a:pt x="3103" y="2444"/>
                      <a:pt x="3076" y="2424"/>
                    </a:cubicBezTo>
                    <a:cubicBezTo>
                      <a:pt x="3095" y="2412"/>
                      <a:pt x="3113" y="2357"/>
                      <a:pt x="3091" y="2367"/>
                    </a:cubicBezTo>
                    <a:cubicBezTo>
                      <a:pt x="3131" y="2238"/>
                      <a:pt x="3192" y="2111"/>
                      <a:pt x="3196" y="1987"/>
                    </a:cubicBezTo>
                    <a:cubicBezTo>
                      <a:pt x="3352" y="1948"/>
                      <a:pt x="3362" y="2111"/>
                      <a:pt x="3380" y="2242"/>
                    </a:cubicBezTo>
                    <a:cubicBezTo>
                      <a:pt x="3390" y="2193"/>
                      <a:pt x="3379" y="2155"/>
                      <a:pt x="3367" y="2097"/>
                    </a:cubicBezTo>
                    <a:cubicBezTo>
                      <a:pt x="3418" y="2034"/>
                      <a:pt x="3524" y="1964"/>
                      <a:pt x="3623" y="2003"/>
                    </a:cubicBezTo>
                    <a:cubicBezTo>
                      <a:pt x="3632" y="2049"/>
                      <a:pt x="3654" y="2131"/>
                      <a:pt x="3688" y="2172"/>
                    </a:cubicBezTo>
                    <a:cubicBezTo>
                      <a:pt x="3689" y="2166"/>
                      <a:pt x="3687" y="2158"/>
                      <a:pt x="3693" y="2157"/>
                    </a:cubicBezTo>
                    <a:cubicBezTo>
                      <a:pt x="3696" y="2170"/>
                      <a:pt x="3687" y="2173"/>
                      <a:pt x="3689" y="2185"/>
                    </a:cubicBezTo>
                    <a:cubicBezTo>
                      <a:pt x="3729" y="2170"/>
                      <a:pt x="3681" y="2124"/>
                      <a:pt x="3674" y="2103"/>
                    </a:cubicBezTo>
                    <a:cubicBezTo>
                      <a:pt x="3664" y="2070"/>
                      <a:pt x="3673" y="2042"/>
                      <a:pt x="3660" y="2021"/>
                    </a:cubicBezTo>
                    <a:cubicBezTo>
                      <a:pt x="3676" y="2002"/>
                      <a:pt x="3689" y="1981"/>
                      <a:pt x="3711" y="1967"/>
                    </a:cubicBezTo>
                    <a:cubicBezTo>
                      <a:pt x="3766" y="1982"/>
                      <a:pt x="3783" y="2044"/>
                      <a:pt x="3857" y="2037"/>
                    </a:cubicBezTo>
                    <a:cubicBezTo>
                      <a:pt x="3862" y="2072"/>
                      <a:pt x="3869" y="2105"/>
                      <a:pt x="3898" y="2110"/>
                    </a:cubicBezTo>
                    <a:cubicBezTo>
                      <a:pt x="3875" y="2054"/>
                      <a:pt x="3858" y="1989"/>
                      <a:pt x="3815" y="1958"/>
                    </a:cubicBezTo>
                    <a:cubicBezTo>
                      <a:pt x="3819" y="1987"/>
                      <a:pt x="3798" y="1995"/>
                      <a:pt x="3784" y="2009"/>
                    </a:cubicBezTo>
                    <a:cubicBezTo>
                      <a:pt x="3758" y="1978"/>
                      <a:pt x="3751" y="1933"/>
                      <a:pt x="3752" y="1886"/>
                    </a:cubicBezTo>
                    <a:cubicBezTo>
                      <a:pt x="3828" y="1826"/>
                      <a:pt x="3868" y="1735"/>
                      <a:pt x="3964" y="1692"/>
                    </a:cubicBezTo>
                    <a:cubicBezTo>
                      <a:pt x="3979" y="1659"/>
                      <a:pt x="3966" y="1625"/>
                      <a:pt x="3969" y="1594"/>
                    </a:cubicBezTo>
                    <a:cubicBezTo>
                      <a:pt x="4044" y="1547"/>
                      <a:pt x="4112" y="1644"/>
                      <a:pt x="4159" y="1604"/>
                    </a:cubicBezTo>
                    <a:close/>
                    <a:moveTo>
                      <a:pt x="2607" y="834"/>
                    </a:moveTo>
                    <a:cubicBezTo>
                      <a:pt x="2633" y="836"/>
                      <a:pt x="2620" y="865"/>
                      <a:pt x="2611" y="875"/>
                    </a:cubicBezTo>
                    <a:cubicBezTo>
                      <a:pt x="2598" y="876"/>
                      <a:pt x="2617" y="851"/>
                      <a:pt x="2607" y="834"/>
                    </a:cubicBezTo>
                    <a:close/>
                    <a:moveTo>
                      <a:pt x="2638" y="866"/>
                    </a:moveTo>
                    <a:cubicBezTo>
                      <a:pt x="2656" y="880"/>
                      <a:pt x="2631" y="892"/>
                      <a:pt x="2613" y="896"/>
                    </a:cubicBezTo>
                    <a:cubicBezTo>
                      <a:pt x="2637" y="944"/>
                      <a:pt x="2635" y="976"/>
                      <a:pt x="2666" y="1017"/>
                    </a:cubicBezTo>
                    <a:cubicBezTo>
                      <a:pt x="2731" y="979"/>
                      <a:pt x="2660" y="916"/>
                      <a:pt x="2702" y="881"/>
                    </a:cubicBezTo>
                    <a:cubicBezTo>
                      <a:pt x="2752" y="883"/>
                      <a:pt x="2719" y="921"/>
                      <a:pt x="2761" y="910"/>
                    </a:cubicBezTo>
                    <a:cubicBezTo>
                      <a:pt x="2747" y="1030"/>
                      <a:pt x="2642" y="1100"/>
                      <a:pt x="2522" y="1044"/>
                    </a:cubicBezTo>
                    <a:cubicBezTo>
                      <a:pt x="2566" y="989"/>
                      <a:pt x="2585" y="913"/>
                      <a:pt x="2638" y="866"/>
                    </a:cubicBezTo>
                    <a:close/>
                    <a:moveTo>
                      <a:pt x="2588" y="903"/>
                    </a:moveTo>
                    <a:cubicBezTo>
                      <a:pt x="2592" y="896"/>
                      <a:pt x="2596" y="889"/>
                      <a:pt x="2598" y="884"/>
                    </a:cubicBezTo>
                    <a:cubicBezTo>
                      <a:pt x="2595" y="891"/>
                      <a:pt x="2592" y="897"/>
                      <a:pt x="2588" y="903"/>
                    </a:cubicBezTo>
                    <a:cubicBezTo>
                      <a:pt x="2568" y="938"/>
                      <a:pt x="2529" y="986"/>
                      <a:pt x="2506" y="1025"/>
                    </a:cubicBezTo>
                    <a:cubicBezTo>
                      <a:pt x="2472" y="997"/>
                      <a:pt x="2422" y="988"/>
                      <a:pt x="2420" y="921"/>
                    </a:cubicBezTo>
                    <a:cubicBezTo>
                      <a:pt x="2478" y="899"/>
                      <a:pt x="2553" y="955"/>
                      <a:pt x="2588" y="903"/>
                    </a:cubicBezTo>
                    <a:close/>
                    <a:moveTo>
                      <a:pt x="2804" y="1898"/>
                    </a:moveTo>
                    <a:cubicBezTo>
                      <a:pt x="2775" y="1923"/>
                      <a:pt x="2758" y="1897"/>
                      <a:pt x="2714" y="1913"/>
                    </a:cubicBezTo>
                    <a:cubicBezTo>
                      <a:pt x="2707" y="1863"/>
                      <a:pt x="2637" y="1843"/>
                      <a:pt x="2627" y="1879"/>
                    </a:cubicBezTo>
                    <a:cubicBezTo>
                      <a:pt x="2559" y="1904"/>
                      <a:pt x="2456" y="1816"/>
                      <a:pt x="2362" y="1799"/>
                    </a:cubicBezTo>
                    <a:cubicBezTo>
                      <a:pt x="2364" y="1778"/>
                      <a:pt x="2401" y="1785"/>
                      <a:pt x="2408" y="1767"/>
                    </a:cubicBezTo>
                    <a:cubicBezTo>
                      <a:pt x="2405" y="1732"/>
                      <a:pt x="2398" y="1733"/>
                      <a:pt x="2402" y="1704"/>
                    </a:cubicBezTo>
                    <a:cubicBezTo>
                      <a:pt x="2443" y="1679"/>
                      <a:pt x="2465" y="1677"/>
                      <a:pt x="2517" y="1666"/>
                    </a:cubicBezTo>
                    <a:cubicBezTo>
                      <a:pt x="2561" y="1705"/>
                      <a:pt x="2637" y="1707"/>
                      <a:pt x="2678" y="1749"/>
                    </a:cubicBezTo>
                    <a:cubicBezTo>
                      <a:pt x="2681" y="1820"/>
                      <a:pt x="2739" y="1824"/>
                      <a:pt x="2785" y="1844"/>
                    </a:cubicBezTo>
                    <a:cubicBezTo>
                      <a:pt x="2787" y="1866"/>
                      <a:pt x="2807" y="1868"/>
                      <a:pt x="2804" y="1898"/>
                    </a:cubicBezTo>
                    <a:close/>
                    <a:moveTo>
                      <a:pt x="3951" y="1016"/>
                    </a:moveTo>
                    <a:cubicBezTo>
                      <a:pt x="3966" y="973"/>
                      <a:pt x="4039" y="970"/>
                      <a:pt x="4043" y="1029"/>
                    </a:cubicBezTo>
                    <a:cubicBezTo>
                      <a:pt x="4047" y="1039"/>
                      <a:pt x="4051" y="1025"/>
                      <a:pt x="4063" y="1027"/>
                    </a:cubicBezTo>
                    <a:cubicBezTo>
                      <a:pt x="4067" y="1051"/>
                      <a:pt x="4062" y="1069"/>
                      <a:pt x="4047" y="1077"/>
                    </a:cubicBezTo>
                    <a:cubicBezTo>
                      <a:pt x="4079" y="1101"/>
                      <a:pt x="4160" y="1065"/>
                      <a:pt x="4163" y="1122"/>
                    </a:cubicBezTo>
                    <a:cubicBezTo>
                      <a:pt x="4146" y="1153"/>
                      <a:pt x="4079" y="1209"/>
                      <a:pt x="4049" y="1168"/>
                    </a:cubicBezTo>
                    <a:cubicBezTo>
                      <a:pt x="4022" y="1179"/>
                      <a:pt x="4028" y="1181"/>
                      <a:pt x="4001" y="1186"/>
                    </a:cubicBezTo>
                    <a:cubicBezTo>
                      <a:pt x="3974" y="1132"/>
                      <a:pt x="3973" y="1060"/>
                      <a:pt x="3951" y="10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Freeform 24"/>
              <p:cNvSpPr>
                <a:spLocks/>
              </p:cNvSpPr>
              <p:nvPr/>
            </p:nvSpPr>
            <p:spPr bwMode="auto">
              <a:xfrm>
                <a:off x="3260726" y="3513138"/>
                <a:ext cx="111125" cy="141288"/>
              </a:xfrm>
              <a:custGeom>
                <a:avLst/>
                <a:gdLst>
                  <a:gd name="T0" fmla="*/ 127 w 135"/>
                  <a:gd name="T1" fmla="*/ 17 h 172"/>
                  <a:gd name="T2" fmla="*/ 97 w 135"/>
                  <a:gd name="T3" fmla="*/ 62 h 172"/>
                  <a:gd name="T4" fmla="*/ 70 w 135"/>
                  <a:gd name="T5" fmla="*/ 78 h 172"/>
                  <a:gd name="T6" fmla="*/ 15 w 135"/>
                  <a:gd name="T7" fmla="*/ 160 h 172"/>
                  <a:gd name="T8" fmla="*/ 37 w 135"/>
                  <a:gd name="T9" fmla="*/ 172 h 172"/>
                  <a:gd name="T10" fmla="*/ 90 w 135"/>
                  <a:gd name="T11" fmla="*/ 139 h 172"/>
                  <a:gd name="T12" fmla="*/ 127 w 135"/>
                  <a:gd name="T13" fmla="*/ 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72">
                    <a:moveTo>
                      <a:pt x="127" y="17"/>
                    </a:moveTo>
                    <a:cubicBezTo>
                      <a:pt x="116" y="31"/>
                      <a:pt x="112" y="51"/>
                      <a:pt x="97" y="62"/>
                    </a:cubicBezTo>
                    <a:cubicBezTo>
                      <a:pt x="122" y="0"/>
                      <a:pt x="97" y="52"/>
                      <a:pt x="70" y="78"/>
                    </a:cubicBezTo>
                    <a:cubicBezTo>
                      <a:pt x="52" y="96"/>
                      <a:pt x="0" y="120"/>
                      <a:pt x="15" y="160"/>
                    </a:cubicBezTo>
                    <a:cubicBezTo>
                      <a:pt x="25" y="161"/>
                      <a:pt x="28" y="170"/>
                      <a:pt x="37" y="172"/>
                    </a:cubicBezTo>
                    <a:cubicBezTo>
                      <a:pt x="51" y="158"/>
                      <a:pt x="74" y="152"/>
                      <a:pt x="90" y="139"/>
                    </a:cubicBezTo>
                    <a:cubicBezTo>
                      <a:pt x="71" y="77"/>
                      <a:pt x="135" y="49"/>
                      <a:pt x="12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Freeform 25"/>
              <p:cNvSpPr>
                <a:spLocks/>
              </p:cNvSpPr>
              <p:nvPr/>
            </p:nvSpPr>
            <p:spPr bwMode="auto">
              <a:xfrm>
                <a:off x="4360863" y="3335338"/>
                <a:ext cx="76200" cy="109538"/>
              </a:xfrm>
              <a:custGeom>
                <a:avLst/>
                <a:gdLst>
                  <a:gd name="T0" fmla="*/ 10 w 92"/>
                  <a:gd name="T1" fmla="*/ 0 h 132"/>
                  <a:gd name="T2" fmla="*/ 0 w 92"/>
                  <a:gd name="T3" fmla="*/ 4 h 132"/>
                  <a:gd name="T4" fmla="*/ 92 w 92"/>
                  <a:gd name="T5" fmla="*/ 132 h 132"/>
                  <a:gd name="T6" fmla="*/ 10 w 9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32">
                    <a:moveTo>
                      <a:pt x="10" y="0"/>
                    </a:moveTo>
                    <a:cubicBezTo>
                      <a:pt x="29" y="13"/>
                      <a:pt x="10" y="11"/>
                      <a:pt x="0" y="4"/>
                    </a:cubicBezTo>
                    <a:cubicBezTo>
                      <a:pt x="58" y="49"/>
                      <a:pt x="6" y="106"/>
                      <a:pt x="92" y="132"/>
                    </a:cubicBezTo>
                    <a:cubicBezTo>
                      <a:pt x="87" y="66"/>
                      <a:pt x="38" y="1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Freeform 26"/>
              <p:cNvSpPr>
                <a:spLocks/>
              </p:cNvSpPr>
              <p:nvPr/>
            </p:nvSpPr>
            <p:spPr bwMode="auto">
              <a:xfrm>
                <a:off x="4864101" y="3078163"/>
                <a:ext cx="71438" cy="66675"/>
              </a:xfrm>
              <a:custGeom>
                <a:avLst/>
                <a:gdLst>
                  <a:gd name="T0" fmla="*/ 44 w 87"/>
                  <a:gd name="T1" fmla="*/ 0 h 81"/>
                  <a:gd name="T2" fmla="*/ 0 w 87"/>
                  <a:gd name="T3" fmla="*/ 53 h 81"/>
                  <a:gd name="T4" fmla="*/ 72 w 87"/>
                  <a:gd name="T5" fmla="*/ 81 h 81"/>
                  <a:gd name="T6" fmla="*/ 44 w 87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1">
                    <a:moveTo>
                      <a:pt x="44" y="0"/>
                    </a:moveTo>
                    <a:cubicBezTo>
                      <a:pt x="39" y="28"/>
                      <a:pt x="14" y="51"/>
                      <a:pt x="0" y="53"/>
                    </a:cubicBezTo>
                    <a:cubicBezTo>
                      <a:pt x="13" y="75"/>
                      <a:pt x="43" y="77"/>
                      <a:pt x="72" y="81"/>
                    </a:cubicBezTo>
                    <a:cubicBezTo>
                      <a:pt x="49" y="57"/>
                      <a:pt x="87" y="3"/>
                      <a:pt x="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Freeform 27"/>
              <p:cNvSpPr>
                <a:spLocks/>
              </p:cNvSpPr>
              <p:nvPr/>
            </p:nvSpPr>
            <p:spPr bwMode="auto">
              <a:xfrm>
                <a:off x="4743451" y="3000375"/>
                <a:ext cx="68263" cy="41275"/>
              </a:xfrm>
              <a:custGeom>
                <a:avLst/>
                <a:gdLst>
                  <a:gd name="T0" fmla="*/ 70 w 81"/>
                  <a:gd name="T1" fmla="*/ 21 h 49"/>
                  <a:gd name="T2" fmla="*/ 14 w 81"/>
                  <a:gd name="T3" fmla="*/ 12 h 49"/>
                  <a:gd name="T4" fmla="*/ 51 w 81"/>
                  <a:gd name="T5" fmla="*/ 37 h 49"/>
                  <a:gd name="T6" fmla="*/ 45 w 81"/>
                  <a:gd name="T7" fmla="*/ 44 h 49"/>
                  <a:gd name="T8" fmla="*/ 79 w 81"/>
                  <a:gd name="T9" fmla="*/ 34 h 49"/>
                  <a:gd name="T10" fmla="*/ 70 w 81"/>
                  <a:gd name="T1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49">
                    <a:moveTo>
                      <a:pt x="70" y="21"/>
                    </a:moveTo>
                    <a:cubicBezTo>
                      <a:pt x="49" y="27"/>
                      <a:pt x="0" y="0"/>
                      <a:pt x="14" y="12"/>
                    </a:cubicBezTo>
                    <a:cubicBezTo>
                      <a:pt x="30" y="24"/>
                      <a:pt x="41" y="36"/>
                      <a:pt x="51" y="37"/>
                    </a:cubicBezTo>
                    <a:cubicBezTo>
                      <a:pt x="47" y="38"/>
                      <a:pt x="43" y="39"/>
                      <a:pt x="45" y="44"/>
                    </a:cubicBezTo>
                    <a:cubicBezTo>
                      <a:pt x="54" y="40"/>
                      <a:pt x="81" y="49"/>
                      <a:pt x="79" y="34"/>
                    </a:cubicBezTo>
                    <a:cubicBezTo>
                      <a:pt x="73" y="33"/>
                      <a:pt x="70" y="29"/>
                      <a:pt x="7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Freeform 28"/>
              <p:cNvSpPr>
                <a:spLocks/>
              </p:cNvSpPr>
              <p:nvPr/>
            </p:nvSpPr>
            <p:spPr bwMode="auto">
              <a:xfrm>
                <a:off x="4692651" y="2906713"/>
                <a:ext cx="177800" cy="98425"/>
              </a:xfrm>
              <a:custGeom>
                <a:avLst/>
                <a:gdLst>
                  <a:gd name="T0" fmla="*/ 163 w 215"/>
                  <a:gd name="T1" fmla="*/ 0 h 119"/>
                  <a:gd name="T2" fmla="*/ 7 w 215"/>
                  <a:gd name="T3" fmla="*/ 56 h 119"/>
                  <a:gd name="T4" fmla="*/ 54 w 215"/>
                  <a:gd name="T5" fmla="*/ 107 h 119"/>
                  <a:gd name="T6" fmla="*/ 59 w 215"/>
                  <a:gd name="T7" fmla="*/ 86 h 119"/>
                  <a:gd name="T8" fmla="*/ 167 w 215"/>
                  <a:gd name="T9" fmla="*/ 118 h 119"/>
                  <a:gd name="T10" fmla="*/ 113 w 215"/>
                  <a:gd name="T11" fmla="*/ 67 h 119"/>
                  <a:gd name="T12" fmla="*/ 202 w 215"/>
                  <a:gd name="T13" fmla="*/ 45 h 119"/>
                  <a:gd name="T14" fmla="*/ 163 w 215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19">
                    <a:moveTo>
                      <a:pt x="163" y="0"/>
                    </a:moveTo>
                    <a:cubicBezTo>
                      <a:pt x="134" y="51"/>
                      <a:pt x="76" y="88"/>
                      <a:pt x="7" y="56"/>
                    </a:cubicBezTo>
                    <a:cubicBezTo>
                      <a:pt x="0" y="96"/>
                      <a:pt x="46" y="112"/>
                      <a:pt x="54" y="107"/>
                    </a:cubicBezTo>
                    <a:cubicBezTo>
                      <a:pt x="37" y="108"/>
                      <a:pt x="50" y="85"/>
                      <a:pt x="59" y="86"/>
                    </a:cubicBezTo>
                    <a:cubicBezTo>
                      <a:pt x="97" y="94"/>
                      <a:pt x="121" y="119"/>
                      <a:pt x="167" y="118"/>
                    </a:cubicBezTo>
                    <a:cubicBezTo>
                      <a:pt x="164" y="83"/>
                      <a:pt x="121" y="96"/>
                      <a:pt x="113" y="67"/>
                    </a:cubicBezTo>
                    <a:cubicBezTo>
                      <a:pt x="125" y="37"/>
                      <a:pt x="171" y="26"/>
                      <a:pt x="202" y="45"/>
                    </a:cubicBezTo>
                    <a:cubicBezTo>
                      <a:pt x="215" y="15"/>
                      <a:pt x="191" y="1"/>
                      <a:pt x="16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Freeform 29"/>
              <p:cNvSpPr>
                <a:spLocks/>
              </p:cNvSpPr>
              <p:nvPr/>
            </p:nvSpPr>
            <p:spPr bwMode="auto">
              <a:xfrm>
                <a:off x="4783138" y="2800350"/>
                <a:ext cx="87313" cy="25400"/>
              </a:xfrm>
              <a:custGeom>
                <a:avLst/>
                <a:gdLst>
                  <a:gd name="T0" fmla="*/ 0 w 105"/>
                  <a:gd name="T1" fmla="*/ 22 h 32"/>
                  <a:gd name="T2" fmla="*/ 105 w 105"/>
                  <a:gd name="T3" fmla="*/ 26 h 32"/>
                  <a:gd name="T4" fmla="*/ 0 w 105"/>
                  <a:gd name="T5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32">
                    <a:moveTo>
                      <a:pt x="0" y="22"/>
                    </a:moveTo>
                    <a:cubicBezTo>
                      <a:pt x="39" y="32"/>
                      <a:pt x="73" y="30"/>
                      <a:pt x="105" y="26"/>
                    </a:cubicBezTo>
                    <a:cubicBezTo>
                      <a:pt x="67" y="2"/>
                      <a:pt x="22" y="0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Freeform 30"/>
              <p:cNvSpPr>
                <a:spLocks/>
              </p:cNvSpPr>
              <p:nvPr/>
            </p:nvSpPr>
            <p:spPr bwMode="auto">
              <a:xfrm>
                <a:off x="4811713" y="2108200"/>
                <a:ext cx="107950" cy="73025"/>
              </a:xfrm>
              <a:custGeom>
                <a:avLst/>
                <a:gdLst>
                  <a:gd name="T0" fmla="*/ 70 w 132"/>
                  <a:gd name="T1" fmla="*/ 87 h 87"/>
                  <a:gd name="T2" fmla="*/ 132 w 132"/>
                  <a:gd name="T3" fmla="*/ 5 h 87"/>
                  <a:gd name="T4" fmla="*/ 0 w 132"/>
                  <a:gd name="T5" fmla="*/ 87 h 87"/>
                  <a:gd name="T6" fmla="*/ 70 w 132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7">
                    <a:moveTo>
                      <a:pt x="70" y="87"/>
                    </a:moveTo>
                    <a:cubicBezTo>
                      <a:pt x="74" y="46"/>
                      <a:pt x="119" y="39"/>
                      <a:pt x="132" y="5"/>
                    </a:cubicBezTo>
                    <a:cubicBezTo>
                      <a:pt x="79" y="0"/>
                      <a:pt x="19" y="42"/>
                      <a:pt x="0" y="87"/>
                    </a:cubicBezTo>
                    <a:cubicBezTo>
                      <a:pt x="25" y="79"/>
                      <a:pt x="44" y="79"/>
                      <a:pt x="70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Freeform 31"/>
              <p:cNvSpPr>
                <a:spLocks/>
              </p:cNvSpPr>
              <p:nvPr/>
            </p:nvSpPr>
            <p:spPr bwMode="auto">
              <a:xfrm>
                <a:off x="1311276" y="2254250"/>
                <a:ext cx="77788" cy="58738"/>
              </a:xfrm>
              <a:custGeom>
                <a:avLst/>
                <a:gdLst>
                  <a:gd name="T0" fmla="*/ 95 w 95"/>
                  <a:gd name="T1" fmla="*/ 64 h 72"/>
                  <a:gd name="T2" fmla="*/ 48 w 95"/>
                  <a:gd name="T3" fmla="*/ 13 h 72"/>
                  <a:gd name="T4" fmla="*/ 0 w 95"/>
                  <a:gd name="T5" fmla="*/ 17 h 72"/>
                  <a:gd name="T6" fmla="*/ 95 w 95"/>
                  <a:gd name="T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72">
                    <a:moveTo>
                      <a:pt x="95" y="64"/>
                    </a:moveTo>
                    <a:cubicBezTo>
                      <a:pt x="70" y="59"/>
                      <a:pt x="45" y="53"/>
                      <a:pt x="48" y="13"/>
                    </a:cubicBezTo>
                    <a:cubicBezTo>
                      <a:pt x="27" y="17"/>
                      <a:pt x="14" y="0"/>
                      <a:pt x="0" y="17"/>
                    </a:cubicBezTo>
                    <a:cubicBezTo>
                      <a:pt x="9" y="54"/>
                      <a:pt x="69" y="72"/>
                      <a:pt x="95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Freeform 32"/>
              <p:cNvSpPr>
                <a:spLocks/>
              </p:cNvSpPr>
              <p:nvPr/>
            </p:nvSpPr>
            <p:spPr bwMode="auto">
              <a:xfrm>
                <a:off x="3587751" y="1920875"/>
                <a:ext cx="109538" cy="106363"/>
              </a:xfrm>
              <a:custGeom>
                <a:avLst/>
                <a:gdLst>
                  <a:gd name="T0" fmla="*/ 0 w 131"/>
                  <a:gd name="T1" fmla="*/ 95 h 129"/>
                  <a:gd name="T2" fmla="*/ 16 w 131"/>
                  <a:gd name="T3" fmla="*/ 114 h 129"/>
                  <a:gd name="T4" fmla="*/ 80 w 131"/>
                  <a:gd name="T5" fmla="*/ 129 h 129"/>
                  <a:gd name="T6" fmla="*/ 124 w 131"/>
                  <a:gd name="T7" fmla="*/ 83 h 129"/>
                  <a:gd name="T8" fmla="*/ 131 w 131"/>
                  <a:gd name="T9" fmla="*/ 83 h 129"/>
                  <a:gd name="T10" fmla="*/ 96 w 131"/>
                  <a:gd name="T11" fmla="*/ 2 h 129"/>
                  <a:gd name="T12" fmla="*/ 75 w 131"/>
                  <a:gd name="T13" fmla="*/ 4 h 129"/>
                  <a:gd name="T14" fmla="*/ 42 w 131"/>
                  <a:gd name="T15" fmla="*/ 21 h 129"/>
                  <a:gd name="T16" fmla="*/ 47 w 131"/>
                  <a:gd name="T17" fmla="*/ 0 h 129"/>
                  <a:gd name="T18" fmla="*/ 33 w 131"/>
                  <a:gd name="T19" fmla="*/ 1 h 129"/>
                  <a:gd name="T20" fmla="*/ 0 w 131"/>
                  <a:gd name="T21" fmla="*/ 9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95"/>
                    </a:moveTo>
                    <a:cubicBezTo>
                      <a:pt x="10" y="96"/>
                      <a:pt x="9" y="109"/>
                      <a:pt x="16" y="114"/>
                    </a:cubicBezTo>
                    <a:cubicBezTo>
                      <a:pt x="46" y="108"/>
                      <a:pt x="70" y="110"/>
                      <a:pt x="80" y="129"/>
                    </a:cubicBezTo>
                    <a:cubicBezTo>
                      <a:pt x="78" y="100"/>
                      <a:pt x="113" y="102"/>
                      <a:pt x="124" y="83"/>
                    </a:cubicBezTo>
                    <a:cubicBezTo>
                      <a:pt x="125" y="87"/>
                      <a:pt x="131" y="91"/>
                      <a:pt x="131" y="83"/>
                    </a:cubicBezTo>
                    <a:cubicBezTo>
                      <a:pt x="121" y="57"/>
                      <a:pt x="113" y="28"/>
                      <a:pt x="96" y="2"/>
                    </a:cubicBezTo>
                    <a:cubicBezTo>
                      <a:pt x="95" y="13"/>
                      <a:pt x="81" y="8"/>
                      <a:pt x="75" y="4"/>
                    </a:cubicBezTo>
                    <a:cubicBezTo>
                      <a:pt x="81" y="20"/>
                      <a:pt x="45" y="33"/>
                      <a:pt x="42" y="21"/>
                    </a:cubicBezTo>
                    <a:cubicBezTo>
                      <a:pt x="37" y="12"/>
                      <a:pt x="67" y="2"/>
                      <a:pt x="47" y="0"/>
                    </a:cubicBezTo>
                    <a:cubicBezTo>
                      <a:pt x="46" y="8"/>
                      <a:pt x="40" y="5"/>
                      <a:pt x="33" y="1"/>
                    </a:cubicBezTo>
                    <a:cubicBezTo>
                      <a:pt x="38" y="43"/>
                      <a:pt x="12" y="43"/>
                      <a:pt x="0" y="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Freeform 33"/>
              <p:cNvSpPr>
                <a:spLocks/>
              </p:cNvSpPr>
              <p:nvPr/>
            </p:nvSpPr>
            <p:spPr bwMode="auto">
              <a:xfrm>
                <a:off x="4616451" y="1874838"/>
                <a:ext cx="42863" cy="39688"/>
              </a:xfrm>
              <a:custGeom>
                <a:avLst/>
                <a:gdLst>
                  <a:gd name="T0" fmla="*/ 10 w 51"/>
                  <a:gd name="T1" fmla="*/ 49 h 49"/>
                  <a:gd name="T2" fmla="*/ 51 w 51"/>
                  <a:gd name="T3" fmla="*/ 38 h 49"/>
                  <a:gd name="T4" fmla="*/ 48 w 51"/>
                  <a:gd name="T5" fmla="*/ 3 h 49"/>
                  <a:gd name="T6" fmla="*/ 7 w 51"/>
                  <a:gd name="T7" fmla="*/ 14 h 49"/>
                  <a:gd name="T8" fmla="*/ 10 w 51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9">
                    <a:moveTo>
                      <a:pt x="10" y="49"/>
                    </a:moveTo>
                    <a:cubicBezTo>
                      <a:pt x="15" y="42"/>
                      <a:pt x="27" y="42"/>
                      <a:pt x="51" y="38"/>
                    </a:cubicBezTo>
                    <a:cubicBezTo>
                      <a:pt x="44" y="17"/>
                      <a:pt x="45" y="25"/>
                      <a:pt x="48" y="3"/>
                    </a:cubicBezTo>
                    <a:cubicBezTo>
                      <a:pt x="26" y="0"/>
                      <a:pt x="28" y="17"/>
                      <a:pt x="7" y="14"/>
                    </a:cubicBezTo>
                    <a:cubicBezTo>
                      <a:pt x="7" y="34"/>
                      <a:pt x="0" y="41"/>
                      <a:pt x="10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4" name="Freeform 34"/>
              <p:cNvSpPr>
                <a:spLocks/>
              </p:cNvSpPr>
              <p:nvPr/>
            </p:nvSpPr>
            <p:spPr bwMode="auto">
              <a:xfrm>
                <a:off x="3295651" y="1773238"/>
                <a:ext cx="230188" cy="142875"/>
              </a:xfrm>
              <a:custGeom>
                <a:avLst/>
                <a:gdLst>
                  <a:gd name="T0" fmla="*/ 156 w 280"/>
                  <a:gd name="T1" fmla="*/ 167 h 174"/>
                  <a:gd name="T2" fmla="*/ 157 w 280"/>
                  <a:gd name="T3" fmla="*/ 174 h 174"/>
                  <a:gd name="T4" fmla="*/ 258 w 280"/>
                  <a:gd name="T5" fmla="*/ 59 h 174"/>
                  <a:gd name="T6" fmla="*/ 73 w 280"/>
                  <a:gd name="T7" fmla="*/ 21 h 174"/>
                  <a:gd name="T8" fmla="*/ 8 w 280"/>
                  <a:gd name="T9" fmla="*/ 76 h 174"/>
                  <a:gd name="T10" fmla="*/ 156 w 280"/>
                  <a:gd name="T11" fmla="*/ 16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4">
                    <a:moveTo>
                      <a:pt x="156" y="167"/>
                    </a:moveTo>
                    <a:cubicBezTo>
                      <a:pt x="153" y="167"/>
                      <a:pt x="149" y="173"/>
                      <a:pt x="157" y="174"/>
                    </a:cubicBezTo>
                    <a:cubicBezTo>
                      <a:pt x="181" y="156"/>
                      <a:pt x="280" y="123"/>
                      <a:pt x="258" y="59"/>
                    </a:cubicBezTo>
                    <a:cubicBezTo>
                      <a:pt x="238" y="0"/>
                      <a:pt x="116" y="43"/>
                      <a:pt x="73" y="21"/>
                    </a:cubicBezTo>
                    <a:cubicBezTo>
                      <a:pt x="98" y="52"/>
                      <a:pt x="0" y="37"/>
                      <a:pt x="8" y="76"/>
                    </a:cubicBezTo>
                    <a:cubicBezTo>
                      <a:pt x="98" y="64"/>
                      <a:pt x="111" y="145"/>
                      <a:pt x="15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Freeform 35"/>
              <p:cNvSpPr>
                <a:spLocks/>
              </p:cNvSpPr>
              <p:nvPr/>
            </p:nvSpPr>
            <p:spPr bwMode="auto">
              <a:xfrm>
                <a:off x="2538413" y="1751013"/>
                <a:ext cx="31750" cy="34925"/>
              </a:xfrm>
              <a:custGeom>
                <a:avLst/>
                <a:gdLst>
                  <a:gd name="T0" fmla="*/ 0 w 40"/>
                  <a:gd name="T1" fmla="*/ 0 h 43"/>
                  <a:gd name="T2" fmla="*/ 0 w 40"/>
                  <a:gd name="T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43">
                    <a:moveTo>
                      <a:pt x="0" y="0"/>
                    </a:moveTo>
                    <a:cubicBezTo>
                      <a:pt x="18" y="43"/>
                      <a:pt x="40" y="16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Freeform 36"/>
              <p:cNvSpPr>
                <a:spLocks/>
              </p:cNvSpPr>
              <p:nvPr/>
            </p:nvSpPr>
            <p:spPr bwMode="auto">
              <a:xfrm>
                <a:off x="3159126" y="3911600"/>
                <a:ext cx="166688" cy="161925"/>
              </a:xfrm>
              <a:custGeom>
                <a:avLst/>
                <a:gdLst>
                  <a:gd name="T0" fmla="*/ 78 w 202"/>
                  <a:gd name="T1" fmla="*/ 10 h 195"/>
                  <a:gd name="T2" fmla="*/ 127 w 202"/>
                  <a:gd name="T3" fmla="*/ 160 h 195"/>
                  <a:gd name="T4" fmla="*/ 78 w 202"/>
                  <a:gd name="T5" fmla="*/ 1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195">
                    <a:moveTo>
                      <a:pt x="78" y="10"/>
                    </a:moveTo>
                    <a:cubicBezTo>
                      <a:pt x="0" y="24"/>
                      <a:pt x="23" y="195"/>
                      <a:pt x="127" y="160"/>
                    </a:cubicBezTo>
                    <a:cubicBezTo>
                      <a:pt x="202" y="120"/>
                      <a:pt x="137" y="0"/>
                      <a:pt x="7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Freeform 37"/>
              <p:cNvSpPr>
                <a:spLocks/>
              </p:cNvSpPr>
              <p:nvPr/>
            </p:nvSpPr>
            <p:spPr bwMode="auto">
              <a:xfrm>
                <a:off x="4086226" y="3400425"/>
                <a:ext cx="38100" cy="68263"/>
              </a:xfrm>
              <a:custGeom>
                <a:avLst/>
                <a:gdLst>
                  <a:gd name="T0" fmla="*/ 9 w 46"/>
                  <a:gd name="T1" fmla="*/ 0 h 83"/>
                  <a:gd name="T2" fmla="*/ 16 w 46"/>
                  <a:gd name="T3" fmla="*/ 83 h 83"/>
                  <a:gd name="T4" fmla="*/ 37 w 46"/>
                  <a:gd name="T5" fmla="*/ 82 h 83"/>
                  <a:gd name="T6" fmla="*/ 9 w 4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83">
                    <a:moveTo>
                      <a:pt x="9" y="0"/>
                    </a:moveTo>
                    <a:cubicBezTo>
                      <a:pt x="10" y="31"/>
                      <a:pt x="0" y="58"/>
                      <a:pt x="16" y="83"/>
                    </a:cubicBezTo>
                    <a:cubicBezTo>
                      <a:pt x="23" y="83"/>
                      <a:pt x="30" y="82"/>
                      <a:pt x="37" y="82"/>
                    </a:cubicBezTo>
                    <a:cubicBezTo>
                      <a:pt x="46" y="46"/>
                      <a:pt x="32" y="18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Freeform 38"/>
              <p:cNvSpPr>
                <a:spLocks/>
              </p:cNvSpPr>
              <p:nvPr/>
            </p:nvSpPr>
            <p:spPr bwMode="auto">
              <a:xfrm>
                <a:off x="2401888" y="3382963"/>
                <a:ext cx="161925" cy="176213"/>
              </a:xfrm>
              <a:custGeom>
                <a:avLst/>
                <a:gdLst>
                  <a:gd name="T0" fmla="*/ 104 w 195"/>
                  <a:gd name="T1" fmla="*/ 6 h 213"/>
                  <a:gd name="T2" fmla="*/ 26 w 195"/>
                  <a:gd name="T3" fmla="*/ 146 h 213"/>
                  <a:gd name="T4" fmla="*/ 104 w 195"/>
                  <a:gd name="T5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13">
                    <a:moveTo>
                      <a:pt x="104" y="6"/>
                    </a:moveTo>
                    <a:cubicBezTo>
                      <a:pt x="1" y="0"/>
                      <a:pt x="0" y="78"/>
                      <a:pt x="26" y="146"/>
                    </a:cubicBezTo>
                    <a:cubicBezTo>
                      <a:pt x="133" y="213"/>
                      <a:pt x="195" y="40"/>
                      <a:pt x="10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Freeform 39"/>
              <p:cNvSpPr>
                <a:spLocks/>
              </p:cNvSpPr>
              <p:nvPr/>
            </p:nvSpPr>
            <p:spPr bwMode="auto">
              <a:xfrm>
                <a:off x="4881563" y="2820988"/>
                <a:ext cx="146050" cy="79375"/>
              </a:xfrm>
              <a:custGeom>
                <a:avLst/>
                <a:gdLst>
                  <a:gd name="T0" fmla="*/ 176 w 176"/>
                  <a:gd name="T1" fmla="*/ 88 h 96"/>
                  <a:gd name="T2" fmla="*/ 0 w 176"/>
                  <a:gd name="T3" fmla="*/ 0 h 96"/>
                  <a:gd name="T4" fmla="*/ 176 w 176"/>
                  <a:gd name="T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96">
                    <a:moveTo>
                      <a:pt x="176" y="88"/>
                    </a:moveTo>
                    <a:cubicBezTo>
                      <a:pt x="137" y="34"/>
                      <a:pt x="66" y="19"/>
                      <a:pt x="0" y="0"/>
                    </a:cubicBezTo>
                    <a:cubicBezTo>
                      <a:pt x="62" y="20"/>
                      <a:pt x="111" y="96"/>
                      <a:pt x="176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Freeform 40"/>
              <p:cNvSpPr>
                <a:spLocks/>
              </p:cNvSpPr>
              <p:nvPr/>
            </p:nvSpPr>
            <p:spPr bwMode="auto">
              <a:xfrm>
                <a:off x="4870451" y="2152650"/>
                <a:ext cx="103188" cy="71438"/>
              </a:xfrm>
              <a:custGeom>
                <a:avLst/>
                <a:gdLst>
                  <a:gd name="T0" fmla="*/ 10 w 125"/>
                  <a:gd name="T1" fmla="*/ 74 h 86"/>
                  <a:gd name="T2" fmla="*/ 125 w 125"/>
                  <a:gd name="T3" fmla="*/ 36 h 86"/>
                  <a:gd name="T4" fmla="*/ 0 w 125"/>
                  <a:gd name="T5" fmla="*/ 47 h 86"/>
                  <a:gd name="T6" fmla="*/ 10 w 125"/>
                  <a:gd name="T7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86">
                    <a:moveTo>
                      <a:pt x="10" y="74"/>
                    </a:moveTo>
                    <a:cubicBezTo>
                      <a:pt x="48" y="73"/>
                      <a:pt x="114" y="86"/>
                      <a:pt x="125" y="36"/>
                    </a:cubicBezTo>
                    <a:cubicBezTo>
                      <a:pt x="76" y="0"/>
                      <a:pt x="46" y="20"/>
                      <a:pt x="0" y="47"/>
                    </a:cubicBezTo>
                    <a:cubicBezTo>
                      <a:pt x="11" y="47"/>
                      <a:pt x="8" y="63"/>
                      <a:pt x="10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Freeform 41"/>
              <p:cNvSpPr>
                <a:spLocks/>
              </p:cNvSpPr>
              <p:nvPr/>
            </p:nvSpPr>
            <p:spPr bwMode="auto">
              <a:xfrm>
                <a:off x="4657726" y="1844675"/>
                <a:ext cx="55563" cy="49213"/>
              </a:xfrm>
              <a:custGeom>
                <a:avLst/>
                <a:gdLst>
                  <a:gd name="T0" fmla="*/ 43 w 67"/>
                  <a:gd name="T1" fmla="*/ 0 h 60"/>
                  <a:gd name="T2" fmla="*/ 0 w 67"/>
                  <a:gd name="T3" fmla="*/ 60 h 60"/>
                  <a:gd name="T4" fmla="*/ 43 w 67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60">
                    <a:moveTo>
                      <a:pt x="43" y="0"/>
                    </a:moveTo>
                    <a:cubicBezTo>
                      <a:pt x="19" y="12"/>
                      <a:pt x="21" y="46"/>
                      <a:pt x="0" y="60"/>
                    </a:cubicBezTo>
                    <a:cubicBezTo>
                      <a:pt x="28" y="56"/>
                      <a:pt x="67" y="27"/>
                      <a:pt x="4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Freeform 42"/>
              <p:cNvSpPr>
                <a:spLocks/>
              </p:cNvSpPr>
              <p:nvPr/>
            </p:nvSpPr>
            <p:spPr bwMode="auto">
              <a:xfrm>
                <a:off x="1779588" y="1792288"/>
                <a:ext cx="82550" cy="84138"/>
              </a:xfrm>
              <a:custGeom>
                <a:avLst/>
                <a:gdLst>
                  <a:gd name="T0" fmla="*/ 98 w 98"/>
                  <a:gd name="T1" fmla="*/ 82 h 102"/>
                  <a:gd name="T2" fmla="*/ 0 w 98"/>
                  <a:gd name="T3" fmla="*/ 0 h 102"/>
                  <a:gd name="T4" fmla="*/ 98 w 98"/>
                  <a:gd name="T5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02">
                    <a:moveTo>
                      <a:pt x="98" y="82"/>
                    </a:moveTo>
                    <a:cubicBezTo>
                      <a:pt x="54" y="68"/>
                      <a:pt x="55" y="0"/>
                      <a:pt x="0" y="0"/>
                    </a:cubicBezTo>
                    <a:cubicBezTo>
                      <a:pt x="12" y="47"/>
                      <a:pt x="51" y="102"/>
                      <a:pt x="9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4723739" y="3477404"/>
              <a:ext cx="2892898" cy="918477"/>
              <a:chOff x="1561439" y="2171622"/>
              <a:chExt cx="2892898" cy="918477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1561439" y="2505324"/>
                <a:ext cx="28928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561439" y="2171622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6639388" y="3447287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868337" y="732972"/>
            <a:ext cx="3593081" cy="2357225"/>
            <a:chOff x="7465919" y="1232409"/>
            <a:chExt cx="3593081" cy="2357225"/>
          </a:xfrm>
        </p:grpSpPr>
        <p:grpSp>
          <p:nvGrpSpPr>
            <p:cNvPr id="224" name="Group 223"/>
            <p:cNvGrpSpPr/>
            <p:nvPr/>
          </p:nvGrpSpPr>
          <p:grpSpPr>
            <a:xfrm>
              <a:off x="7465919" y="1232409"/>
              <a:ext cx="3593081" cy="2357225"/>
              <a:chOff x="1141413" y="1524000"/>
              <a:chExt cx="3886200" cy="2549525"/>
            </a:xfrm>
            <a:solidFill>
              <a:schemeClr val="accent1"/>
            </a:solidFill>
          </p:grpSpPr>
          <p:sp>
            <p:nvSpPr>
              <p:cNvPr id="229" name="Freeform 5"/>
              <p:cNvSpPr>
                <a:spLocks/>
              </p:cNvSpPr>
              <p:nvPr/>
            </p:nvSpPr>
            <p:spPr bwMode="auto">
              <a:xfrm>
                <a:off x="2752726" y="3521075"/>
                <a:ext cx="177800" cy="147638"/>
              </a:xfrm>
              <a:custGeom>
                <a:avLst/>
                <a:gdLst>
                  <a:gd name="T0" fmla="*/ 93 w 215"/>
                  <a:gd name="T1" fmla="*/ 10 h 179"/>
                  <a:gd name="T2" fmla="*/ 127 w 215"/>
                  <a:gd name="T3" fmla="*/ 147 h 179"/>
                  <a:gd name="T4" fmla="*/ 93 w 215"/>
                  <a:gd name="T5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79">
                    <a:moveTo>
                      <a:pt x="93" y="10"/>
                    </a:moveTo>
                    <a:cubicBezTo>
                      <a:pt x="0" y="24"/>
                      <a:pt x="38" y="179"/>
                      <a:pt x="127" y="147"/>
                    </a:cubicBezTo>
                    <a:cubicBezTo>
                      <a:pt x="215" y="115"/>
                      <a:pt x="162" y="0"/>
                      <a:pt x="9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Freeform 6"/>
              <p:cNvSpPr>
                <a:spLocks/>
              </p:cNvSpPr>
              <p:nvPr/>
            </p:nvSpPr>
            <p:spPr bwMode="auto">
              <a:xfrm>
                <a:off x="2222501" y="3422650"/>
                <a:ext cx="198438" cy="187325"/>
              </a:xfrm>
              <a:custGeom>
                <a:avLst/>
                <a:gdLst>
                  <a:gd name="T0" fmla="*/ 19 w 240"/>
                  <a:gd name="T1" fmla="*/ 154 h 226"/>
                  <a:gd name="T2" fmla="*/ 165 w 240"/>
                  <a:gd name="T3" fmla="*/ 0 h 226"/>
                  <a:gd name="T4" fmla="*/ 19 w 240"/>
                  <a:gd name="T5" fmla="*/ 15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26">
                    <a:moveTo>
                      <a:pt x="19" y="154"/>
                    </a:moveTo>
                    <a:cubicBezTo>
                      <a:pt x="122" y="226"/>
                      <a:pt x="240" y="130"/>
                      <a:pt x="165" y="0"/>
                    </a:cubicBezTo>
                    <a:cubicBezTo>
                      <a:pt x="114" y="21"/>
                      <a:pt x="0" y="75"/>
                      <a:pt x="19" y="1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Freeform 7"/>
              <p:cNvSpPr>
                <a:spLocks/>
              </p:cNvSpPr>
              <p:nvPr/>
            </p:nvSpPr>
            <p:spPr bwMode="auto">
              <a:xfrm>
                <a:off x="3517901" y="3260725"/>
                <a:ext cx="52388" cy="28575"/>
              </a:xfrm>
              <a:custGeom>
                <a:avLst/>
                <a:gdLst>
                  <a:gd name="T0" fmla="*/ 41 w 63"/>
                  <a:gd name="T1" fmla="*/ 35 h 35"/>
                  <a:gd name="T2" fmla="*/ 41 w 63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5">
                    <a:moveTo>
                      <a:pt x="41" y="35"/>
                    </a:moveTo>
                    <a:cubicBezTo>
                      <a:pt x="63" y="0"/>
                      <a:pt x="0" y="29"/>
                      <a:pt x="4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Freeform 8"/>
              <p:cNvSpPr>
                <a:spLocks/>
              </p:cNvSpPr>
              <p:nvPr/>
            </p:nvSpPr>
            <p:spPr bwMode="auto">
              <a:xfrm>
                <a:off x="1944688" y="3359150"/>
                <a:ext cx="30163" cy="60325"/>
              </a:xfrm>
              <a:custGeom>
                <a:avLst/>
                <a:gdLst>
                  <a:gd name="T0" fmla="*/ 30 w 38"/>
                  <a:gd name="T1" fmla="*/ 38 h 74"/>
                  <a:gd name="T2" fmla="*/ 36 w 38"/>
                  <a:gd name="T3" fmla="*/ 31 h 74"/>
                  <a:gd name="T4" fmla="*/ 30 w 38"/>
                  <a:gd name="T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74">
                    <a:moveTo>
                      <a:pt x="30" y="38"/>
                    </a:moveTo>
                    <a:cubicBezTo>
                      <a:pt x="33" y="35"/>
                      <a:pt x="38" y="39"/>
                      <a:pt x="36" y="31"/>
                    </a:cubicBezTo>
                    <a:cubicBezTo>
                      <a:pt x="29" y="0"/>
                      <a:pt x="0" y="74"/>
                      <a:pt x="30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Freeform 9"/>
              <p:cNvSpPr>
                <a:spLocks/>
              </p:cNvSpPr>
              <p:nvPr/>
            </p:nvSpPr>
            <p:spPr bwMode="auto">
              <a:xfrm>
                <a:off x="4783138" y="2232025"/>
                <a:ext cx="39688" cy="36513"/>
              </a:xfrm>
              <a:custGeom>
                <a:avLst/>
                <a:gdLst>
                  <a:gd name="T0" fmla="*/ 47 w 47"/>
                  <a:gd name="T1" fmla="*/ 5 h 44"/>
                  <a:gd name="T2" fmla="*/ 25 w 47"/>
                  <a:gd name="T3" fmla="*/ 0 h 44"/>
                  <a:gd name="T4" fmla="*/ 20 w 47"/>
                  <a:gd name="T5" fmla="*/ 22 h 44"/>
                  <a:gd name="T6" fmla="*/ 0 w 47"/>
                  <a:gd name="T7" fmla="*/ 31 h 44"/>
                  <a:gd name="T8" fmla="*/ 47 w 47"/>
                  <a:gd name="T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4">
                    <a:moveTo>
                      <a:pt x="47" y="5"/>
                    </a:moveTo>
                    <a:cubicBezTo>
                      <a:pt x="37" y="6"/>
                      <a:pt x="31" y="4"/>
                      <a:pt x="25" y="0"/>
                    </a:cubicBezTo>
                    <a:cubicBezTo>
                      <a:pt x="25" y="9"/>
                      <a:pt x="28" y="20"/>
                      <a:pt x="20" y="22"/>
                    </a:cubicBezTo>
                    <a:cubicBezTo>
                      <a:pt x="21" y="7"/>
                      <a:pt x="0" y="25"/>
                      <a:pt x="0" y="31"/>
                    </a:cubicBezTo>
                    <a:cubicBezTo>
                      <a:pt x="19" y="44"/>
                      <a:pt x="41" y="22"/>
                      <a:pt x="47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Freeform 10"/>
              <p:cNvSpPr>
                <a:spLocks/>
              </p:cNvSpPr>
              <p:nvPr/>
            </p:nvSpPr>
            <p:spPr bwMode="auto">
              <a:xfrm>
                <a:off x="1443038" y="2371725"/>
                <a:ext cx="30163" cy="41275"/>
              </a:xfrm>
              <a:custGeom>
                <a:avLst/>
                <a:gdLst>
                  <a:gd name="T0" fmla="*/ 0 w 37"/>
                  <a:gd name="T1" fmla="*/ 27 h 50"/>
                  <a:gd name="T2" fmla="*/ 0 w 37"/>
                  <a:gd name="T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" h="50">
                    <a:moveTo>
                      <a:pt x="0" y="27"/>
                    </a:moveTo>
                    <a:cubicBezTo>
                      <a:pt x="37" y="50"/>
                      <a:pt x="24" y="0"/>
                      <a:pt x="0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Freeform 11"/>
              <p:cNvSpPr>
                <a:spLocks/>
              </p:cNvSpPr>
              <p:nvPr/>
            </p:nvSpPr>
            <p:spPr bwMode="auto">
              <a:xfrm>
                <a:off x="1141413" y="2224088"/>
                <a:ext cx="87313" cy="60325"/>
              </a:xfrm>
              <a:custGeom>
                <a:avLst/>
                <a:gdLst>
                  <a:gd name="T0" fmla="*/ 0 w 106"/>
                  <a:gd name="T1" fmla="*/ 30 h 73"/>
                  <a:gd name="T2" fmla="*/ 106 w 106"/>
                  <a:gd name="T3" fmla="*/ 41 h 73"/>
                  <a:gd name="T4" fmla="*/ 0 w 106"/>
                  <a:gd name="T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73">
                    <a:moveTo>
                      <a:pt x="0" y="30"/>
                    </a:moveTo>
                    <a:cubicBezTo>
                      <a:pt x="10" y="73"/>
                      <a:pt x="77" y="63"/>
                      <a:pt x="106" y="41"/>
                    </a:cubicBezTo>
                    <a:cubicBezTo>
                      <a:pt x="94" y="0"/>
                      <a:pt x="30" y="10"/>
                      <a:pt x="0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Freeform 12"/>
              <p:cNvSpPr>
                <a:spLocks/>
              </p:cNvSpPr>
              <p:nvPr/>
            </p:nvSpPr>
            <p:spPr bwMode="auto">
              <a:xfrm>
                <a:off x="4548188" y="1912938"/>
                <a:ext cx="58738" cy="34925"/>
              </a:xfrm>
              <a:custGeom>
                <a:avLst/>
                <a:gdLst>
                  <a:gd name="T0" fmla="*/ 34 w 71"/>
                  <a:gd name="T1" fmla="*/ 43 h 43"/>
                  <a:gd name="T2" fmla="*/ 44 w 71"/>
                  <a:gd name="T3" fmla="*/ 0 h 43"/>
                  <a:gd name="T4" fmla="*/ 34 w 71"/>
                  <a:gd name="T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43">
                    <a:moveTo>
                      <a:pt x="34" y="43"/>
                    </a:moveTo>
                    <a:cubicBezTo>
                      <a:pt x="19" y="17"/>
                      <a:pt x="71" y="15"/>
                      <a:pt x="44" y="0"/>
                    </a:cubicBezTo>
                    <a:cubicBezTo>
                      <a:pt x="36" y="7"/>
                      <a:pt x="0" y="43"/>
                      <a:pt x="34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Freeform 13"/>
              <p:cNvSpPr>
                <a:spLocks/>
              </p:cNvSpPr>
              <p:nvPr/>
            </p:nvSpPr>
            <p:spPr bwMode="auto">
              <a:xfrm>
                <a:off x="3681413" y="1836738"/>
                <a:ext cx="63500" cy="44450"/>
              </a:xfrm>
              <a:custGeom>
                <a:avLst/>
                <a:gdLst>
                  <a:gd name="T0" fmla="*/ 77 w 77"/>
                  <a:gd name="T1" fmla="*/ 53 h 53"/>
                  <a:gd name="T2" fmla="*/ 37 w 77"/>
                  <a:gd name="T3" fmla="*/ 0 h 53"/>
                  <a:gd name="T4" fmla="*/ 77 w 77"/>
                  <a:gd name="T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53">
                    <a:moveTo>
                      <a:pt x="77" y="53"/>
                    </a:moveTo>
                    <a:cubicBezTo>
                      <a:pt x="68" y="30"/>
                      <a:pt x="63" y="3"/>
                      <a:pt x="37" y="0"/>
                    </a:cubicBezTo>
                    <a:cubicBezTo>
                      <a:pt x="0" y="28"/>
                      <a:pt x="59" y="44"/>
                      <a:pt x="77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Freeform 14"/>
              <p:cNvSpPr>
                <a:spLocks/>
              </p:cNvSpPr>
              <p:nvPr/>
            </p:nvSpPr>
            <p:spPr bwMode="auto">
              <a:xfrm>
                <a:off x="4173538" y="1739900"/>
                <a:ext cx="60325" cy="92075"/>
              </a:xfrm>
              <a:custGeom>
                <a:avLst/>
                <a:gdLst>
                  <a:gd name="T0" fmla="*/ 46 w 74"/>
                  <a:gd name="T1" fmla="*/ 0 h 112"/>
                  <a:gd name="T2" fmla="*/ 42 w 74"/>
                  <a:gd name="T3" fmla="*/ 112 h 112"/>
                  <a:gd name="T4" fmla="*/ 46 w 74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12">
                    <a:moveTo>
                      <a:pt x="46" y="0"/>
                    </a:moveTo>
                    <a:cubicBezTo>
                      <a:pt x="0" y="10"/>
                      <a:pt x="33" y="79"/>
                      <a:pt x="42" y="112"/>
                    </a:cubicBezTo>
                    <a:cubicBezTo>
                      <a:pt x="30" y="78"/>
                      <a:pt x="74" y="43"/>
                      <a:pt x="4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Freeform 15"/>
              <p:cNvSpPr>
                <a:spLocks/>
              </p:cNvSpPr>
              <p:nvPr/>
            </p:nvSpPr>
            <p:spPr bwMode="auto">
              <a:xfrm>
                <a:off x="3603626" y="1766888"/>
                <a:ext cx="100013" cy="114300"/>
              </a:xfrm>
              <a:custGeom>
                <a:avLst/>
                <a:gdLst>
                  <a:gd name="T0" fmla="*/ 121 w 122"/>
                  <a:gd name="T1" fmla="*/ 53 h 139"/>
                  <a:gd name="T2" fmla="*/ 22 w 122"/>
                  <a:gd name="T3" fmla="*/ 111 h 139"/>
                  <a:gd name="T4" fmla="*/ 121 w 122"/>
                  <a:gd name="T5" fmla="*/ 5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139">
                    <a:moveTo>
                      <a:pt x="121" y="53"/>
                    </a:moveTo>
                    <a:cubicBezTo>
                      <a:pt x="89" y="0"/>
                      <a:pt x="0" y="31"/>
                      <a:pt x="22" y="111"/>
                    </a:cubicBezTo>
                    <a:cubicBezTo>
                      <a:pt x="61" y="139"/>
                      <a:pt x="122" y="98"/>
                      <a:pt x="121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Freeform 16"/>
              <p:cNvSpPr>
                <a:spLocks/>
              </p:cNvSpPr>
              <p:nvPr/>
            </p:nvSpPr>
            <p:spPr bwMode="auto">
              <a:xfrm>
                <a:off x="3854451" y="1658938"/>
                <a:ext cx="117475" cy="95250"/>
              </a:xfrm>
              <a:custGeom>
                <a:avLst/>
                <a:gdLst>
                  <a:gd name="T0" fmla="*/ 62 w 142"/>
                  <a:gd name="T1" fmla="*/ 110 h 115"/>
                  <a:gd name="T2" fmla="*/ 137 w 142"/>
                  <a:gd name="T3" fmla="*/ 12 h 115"/>
                  <a:gd name="T4" fmla="*/ 108 w 142"/>
                  <a:gd name="T5" fmla="*/ 1 h 115"/>
                  <a:gd name="T6" fmla="*/ 7 w 142"/>
                  <a:gd name="T7" fmla="*/ 115 h 115"/>
                  <a:gd name="T8" fmla="*/ 62 w 142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5">
                    <a:moveTo>
                      <a:pt x="62" y="110"/>
                    </a:moveTo>
                    <a:cubicBezTo>
                      <a:pt x="68" y="62"/>
                      <a:pt x="142" y="70"/>
                      <a:pt x="137" y="12"/>
                    </a:cubicBezTo>
                    <a:cubicBezTo>
                      <a:pt x="118" y="19"/>
                      <a:pt x="121" y="0"/>
                      <a:pt x="108" y="1"/>
                    </a:cubicBezTo>
                    <a:cubicBezTo>
                      <a:pt x="102" y="63"/>
                      <a:pt x="0" y="43"/>
                      <a:pt x="7" y="115"/>
                    </a:cubicBezTo>
                    <a:cubicBezTo>
                      <a:pt x="25" y="113"/>
                      <a:pt x="43" y="112"/>
                      <a:pt x="62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Freeform 17"/>
              <p:cNvSpPr>
                <a:spLocks/>
              </p:cNvSpPr>
              <p:nvPr/>
            </p:nvSpPr>
            <p:spPr bwMode="auto">
              <a:xfrm>
                <a:off x="3568701" y="1681163"/>
                <a:ext cx="46038" cy="92075"/>
              </a:xfrm>
              <a:custGeom>
                <a:avLst/>
                <a:gdLst>
                  <a:gd name="T0" fmla="*/ 23 w 55"/>
                  <a:gd name="T1" fmla="*/ 84 h 111"/>
                  <a:gd name="T2" fmla="*/ 46 w 55"/>
                  <a:gd name="T3" fmla="*/ 109 h 111"/>
                  <a:gd name="T4" fmla="*/ 22 w 55"/>
                  <a:gd name="T5" fmla="*/ 0 h 111"/>
                  <a:gd name="T6" fmla="*/ 23 w 55"/>
                  <a:gd name="T7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1">
                    <a:moveTo>
                      <a:pt x="23" y="84"/>
                    </a:moveTo>
                    <a:cubicBezTo>
                      <a:pt x="55" y="79"/>
                      <a:pt x="16" y="111"/>
                      <a:pt x="46" y="109"/>
                    </a:cubicBezTo>
                    <a:cubicBezTo>
                      <a:pt x="39" y="71"/>
                      <a:pt x="54" y="22"/>
                      <a:pt x="22" y="0"/>
                    </a:cubicBezTo>
                    <a:cubicBezTo>
                      <a:pt x="0" y="29"/>
                      <a:pt x="55" y="62"/>
                      <a:pt x="23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2" name="Freeform 18"/>
              <p:cNvSpPr>
                <a:spLocks/>
              </p:cNvSpPr>
              <p:nvPr/>
            </p:nvSpPr>
            <p:spPr bwMode="auto">
              <a:xfrm>
                <a:off x="3703638" y="3890963"/>
                <a:ext cx="34925" cy="42863"/>
              </a:xfrm>
              <a:custGeom>
                <a:avLst/>
                <a:gdLst>
                  <a:gd name="T0" fmla="*/ 18 w 41"/>
                  <a:gd name="T1" fmla="*/ 22 h 51"/>
                  <a:gd name="T2" fmla="*/ 25 w 41"/>
                  <a:gd name="T3" fmla="*/ 21 h 51"/>
                  <a:gd name="T4" fmla="*/ 16 w 41"/>
                  <a:gd name="T5" fmla="*/ 1 h 51"/>
                  <a:gd name="T6" fmla="*/ 6 w 41"/>
                  <a:gd name="T7" fmla="*/ 37 h 51"/>
                  <a:gd name="T8" fmla="*/ 18 w 41"/>
                  <a:gd name="T9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1">
                    <a:moveTo>
                      <a:pt x="18" y="22"/>
                    </a:moveTo>
                    <a:cubicBezTo>
                      <a:pt x="19" y="26"/>
                      <a:pt x="24" y="29"/>
                      <a:pt x="25" y="21"/>
                    </a:cubicBezTo>
                    <a:cubicBezTo>
                      <a:pt x="4" y="25"/>
                      <a:pt x="41" y="0"/>
                      <a:pt x="16" y="1"/>
                    </a:cubicBezTo>
                    <a:cubicBezTo>
                      <a:pt x="14" y="15"/>
                      <a:pt x="3" y="20"/>
                      <a:pt x="6" y="37"/>
                    </a:cubicBezTo>
                    <a:cubicBezTo>
                      <a:pt x="34" y="51"/>
                      <a:pt x="0" y="30"/>
                      <a:pt x="1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Freeform 19"/>
              <p:cNvSpPr>
                <a:spLocks/>
              </p:cNvSpPr>
              <p:nvPr/>
            </p:nvSpPr>
            <p:spPr bwMode="auto">
              <a:xfrm>
                <a:off x="4489451" y="3668713"/>
                <a:ext cx="44450" cy="87313"/>
              </a:xfrm>
              <a:custGeom>
                <a:avLst/>
                <a:gdLst>
                  <a:gd name="T0" fmla="*/ 53 w 53"/>
                  <a:gd name="T1" fmla="*/ 73 h 105"/>
                  <a:gd name="T2" fmla="*/ 36 w 53"/>
                  <a:gd name="T3" fmla="*/ 40 h 105"/>
                  <a:gd name="T4" fmla="*/ 0 w 53"/>
                  <a:gd name="T5" fmla="*/ 22 h 105"/>
                  <a:gd name="T6" fmla="*/ 53 w 53"/>
                  <a:gd name="T7" fmla="*/ 7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5">
                    <a:moveTo>
                      <a:pt x="53" y="73"/>
                    </a:moveTo>
                    <a:cubicBezTo>
                      <a:pt x="31" y="69"/>
                      <a:pt x="30" y="61"/>
                      <a:pt x="36" y="40"/>
                    </a:cubicBezTo>
                    <a:cubicBezTo>
                      <a:pt x="16" y="47"/>
                      <a:pt x="10" y="0"/>
                      <a:pt x="0" y="22"/>
                    </a:cubicBezTo>
                    <a:cubicBezTo>
                      <a:pt x="26" y="24"/>
                      <a:pt x="20" y="105"/>
                      <a:pt x="5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Freeform 20"/>
              <p:cNvSpPr>
                <a:spLocks/>
              </p:cNvSpPr>
              <p:nvPr/>
            </p:nvSpPr>
            <p:spPr bwMode="auto">
              <a:xfrm>
                <a:off x="3773488" y="3743325"/>
                <a:ext cx="46038" cy="49213"/>
              </a:xfrm>
              <a:custGeom>
                <a:avLst/>
                <a:gdLst>
                  <a:gd name="T0" fmla="*/ 51 w 57"/>
                  <a:gd name="T1" fmla="*/ 23 h 59"/>
                  <a:gd name="T2" fmla="*/ 34 w 57"/>
                  <a:gd name="T3" fmla="*/ 59 h 59"/>
                  <a:gd name="T4" fmla="*/ 51 w 57"/>
                  <a:gd name="T5" fmla="*/ 2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9">
                    <a:moveTo>
                      <a:pt x="51" y="23"/>
                    </a:moveTo>
                    <a:cubicBezTo>
                      <a:pt x="29" y="0"/>
                      <a:pt x="0" y="55"/>
                      <a:pt x="34" y="59"/>
                    </a:cubicBezTo>
                    <a:cubicBezTo>
                      <a:pt x="34" y="43"/>
                      <a:pt x="57" y="44"/>
                      <a:pt x="5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Freeform 21"/>
              <p:cNvSpPr>
                <a:spLocks/>
              </p:cNvSpPr>
              <p:nvPr/>
            </p:nvSpPr>
            <p:spPr bwMode="auto">
              <a:xfrm>
                <a:off x="4086226" y="1738313"/>
                <a:ext cx="3175" cy="7938"/>
              </a:xfrm>
              <a:custGeom>
                <a:avLst/>
                <a:gdLst>
                  <a:gd name="T0" fmla="*/ 0 w 3"/>
                  <a:gd name="T1" fmla="*/ 8 h 8"/>
                  <a:gd name="T2" fmla="*/ 3 w 3"/>
                  <a:gd name="T3" fmla="*/ 0 h 8"/>
                  <a:gd name="T4" fmla="*/ 0 w 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8"/>
                    </a:moveTo>
                    <a:cubicBezTo>
                      <a:pt x="1" y="6"/>
                      <a:pt x="2" y="3"/>
                      <a:pt x="3" y="0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Freeform 22"/>
              <p:cNvSpPr>
                <a:spLocks/>
              </p:cNvSpPr>
              <p:nvPr/>
            </p:nvSpPr>
            <p:spPr bwMode="auto">
              <a:xfrm>
                <a:off x="1363663" y="2311400"/>
                <a:ext cx="230188" cy="111125"/>
              </a:xfrm>
              <a:custGeom>
                <a:avLst/>
                <a:gdLst>
                  <a:gd name="T0" fmla="*/ 268 w 279"/>
                  <a:gd name="T1" fmla="*/ 133 h 133"/>
                  <a:gd name="T2" fmla="*/ 279 w 279"/>
                  <a:gd name="T3" fmla="*/ 104 h 133"/>
                  <a:gd name="T4" fmla="*/ 39 w 279"/>
                  <a:gd name="T5" fmla="*/ 0 h 133"/>
                  <a:gd name="T6" fmla="*/ 94 w 279"/>
                  <a:gd name="T7" fmla="*/ 58 h 133"/>
                  <a:gd name="T8" fmla="*/ 0 w 279"/>
                  <a:gd name="T9" fmla="*/ 32 h 133"/>
                  <a:gd name="T10" fmla="*/ 210 w 279"/>
                  <a:gd name="T11" fmla="*/ 110 h 133"/>
                  <a:gd name="T12" fmla="*/ 268 w 279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33">
                    <a:moveTo>
                      <a:pt x="268" y="133"/>
                    </a:moveTo>
                    <a:cubicBezTo>
                      <a:pt x="254" y="108"/>
                      <a:pt x="268" y="119"/>
                      <a:pt x="279" y="104"/>
                    </a:cubicBezTo>
                    <a:cubicBezTo>
                      <a:pt x="190" y="81"/>
                      <a:pt x="120" y="34"/>
                      <a:pt x="39" y="0"/>
                    </a:cubicBezTo>
                    <a:cubicBezTo>
                      <a:pt x="49" y="28"/>
                      <a:pt x="108" y="27"/>
                      <a:pt x="94" y="58"/>
                    </a:cubicBezTo>
                    <a:cubicBezTo>
                      <a:pt x="59" y="54"/>
                      <a:pt x="40" y="30"/>
                      <a:pt x="0" y="32"/>
                    </a:cubicBezTo>
                    <a:cubicBezTo>
                      <a:pt x="28" y="124"/>
                      <a:pt x="157" y="31"/>
                      <a:pt x="210" y="110"/>
                    </a:cubicBezTo>
                    <a:cubicBezTo>
                      <a:pt x="238" y="107"/>
                      <a:pt x="253" y="120"/>
                      <a:pt x="268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Freeform 23"/>
              <p:cNvSpPr>
                <a:spLocks noEditPoints="1"/>
              </p:cNvSpPr>
              <p:nvPr/>
            </p:nvSpPr>
            <p:spPr bwMode="auto">
              <a:xfrm>
                <a:off x="1303338" y="1524000"/>
                <a:ext cx="3544888" cy="2079625"/>
              </a:xfrm>
              <a:custGeom>
                <a:avLst/>
                <a:gdLst>
                  <a:gd name="T0" fmla="*/ 4147 w 4289"/>
                  <a:gd name="T1" fmla="*/ 1557 h 2516"/>
                  <a:gd name="T2" fmla="*/ 4289 w 4289"/>
                  <a:gd name="T3" fmla="*/ 1125 h 2516"/>
                  <a:gd name="T4" fmla="*/ 3952 w 4289"/>
                  <a:gd name="T5" fmla="*/ 953 h 2516"/>
                  <a:gd name="T6" fmla="*/ 3589 w 4289"/>
                  <a:gd name="T7" fmla="*/ 652 h 2516"/>
                  <a:gd name="T8" fmla="*/ 3429 w 4289"/>
                  <a:gd name="T9" fmla="*/ 437 h 2516"/>
                  <a:gd name="T10" fmla="*/ 3433 w 4289"/>
                  <a:gd name="T11" fmla="*/ 625 h 2516"/>
                  <a:gd name="T12" fmla="*/ 2988 w 4289"/>
                  <a:gd name="T13" fmla="*/ 498 h 2516"/>
                  <a:gd name="T14" fmla="*/ 3036 w 4289"/>
                  <a:gd name="T15" fmla="*/ 487 h 2516"/>
                  <a:gd name="T16" fmla="*/ 2901 w 4289"/>
                  <a:gd name="T17" fmla="*/ 765 h 2516"/>
                  <a:gd name="T18" fmla="*/ 2708 w 4289"/>
                  <a:gd name="T19" fmla="*/ 713 h 2516"/>
                  <a:gd name="T20" fmla="*/ 2353 w 4289"/>
                  <a:gd name="T21" fmla="*/ 878 h 2516"/>
                  <a:gd name="T22" fmla="*/ 2301 w 4289"/>
                  <a:gd name="T23" fmla="*/ 318 h 2516"/>
                  <a:gd name="T24" fmla="*/ 1807 w 4289"/>
                  <a:gd name="T25" fmla="*/ 336 h 2516"/>
                  <a:gd name="T26" fmla="*/ 1752 w 4289"/>
                  <a:gd name="T27" fmla="*/ 341 h 2516"/>
                  <a:gd name="T28" fmla="*/ 1276 w 4289"/>
                  <a:gd name="T29" fmla="*/ 399 h 2516"/>
                  <a:gd name="T30" fmla="*/ 1201 w 4289"/>
                  <a:gd name="T31" fmla="*/ 420 h 2516"/>
                  <a:gd name="T32" fmla="*/ 1028 w 4289"/>
                  <a:gd name="T33" fmla="*/ 443 h 2516"/>
                  <a:gd name="T34" fmla="*/ 969 w 4289"/>
                  <a:gd name="T35" fmla="*/ 476 h 2516"/>
                  <a:gd name="T36" fmla="*/ 965 w 4289"/>
                  <a:gd name="T37" fmla="*/ 658 h 2516"/>
                  <a:gd name="T38" fmla="*/ 777 w 4289"/>
                  <a:gd name="T39" fmla="*/ 592 h 2516"/>
                  <a:gd name="T40" fmla="*/ 403 w 4289"/>
                  <a:gd name="T41" fmla="*/ 773 h 2516"/>
                  <a:gd name="T42" fmla="*/ 380 w 4289"/>
                  <a:gd name="T43" fmla="*/ 1083 h 2516"/>
                  <a:gd name="T44" fmla="*/ 352 w 4289"/>
                  <a:gd name="T45" fmla="*/ 1127 h 2516"/>
                  <a:gd name="T46" fmla="*/ 0 w 4289"/>
                  <a:gd name="T47" fmla="*/ 1327 h 2516"/>
                  <a:gd name="T48" fmla="*/ 334 w 4289"/>
                  <a:gd name="T49" fmla="*/ 1617 h 2516"/>
                  <a:gd name="T50" fmla="*/ 379 w 4289"/>
                  <a:gd name="T51" fmla="*/ 1871 h 2516"/>
                  <a:gd name="T52" fmla="*/ 564 w 4289"/>
                  <a:gd name="T53" fmla="*/ 1987 h 2516"/>
                  <a:gd name="T54" fmla="*/ 1355 w 4289"/>
                  <a:gd name="T55" fmla="*/ 1934 h 2516"/>
                  <a:gd name="T56" fmla="*/ 1180 w 4289"/>
                  <a:gd name="T57" fmla="*/ 2076 h 2516"/>
                  <a:gd name="T58" fmla="*/ 1314 w 4289"/>
                  <a:gd name="T59" fmla="*/ 2168 h 2516"/>
                  <a:gd name="T60" fmla="*/ 1808 w 4289"/>
                  <a:gd name="T61" fmla="*/ 2227 h 2516"/>
                  <a:gd name="T62" fmla="*/ 2030 w 4289"/>
                  <a:gd name="T63" fmla="*/ 2060 h 2516"/>
                  <a:gd name="T64" fmla="*/ 2290 w 4289"/>
                  <a:gd name="T65" fmla="*/ 2155 h 2516"/>
                  <a:gd name="T66" fmla="*/ 2403 w 4289"/>
                  <a:gd name="T67" fmla="*/ 1872 h 2516"/>
                  <a:gd name="T68" fmla="*/ 2850 w 4289"/>
                  <a:gd name="T69" fmla="*/ 2019 h 2516"/>
                  <a:gd name="T70" fmla="*/ 3156 w 4289"/>
                  <a:gd name="T71" fmla="*/ 2081 h 2516"/>
                  <a:gd name="T72" fmla="*/ 3091 w 4289"/>
                  <a:gd name="T73" fmla="*/ 2367 h 2516"/>
                  <a:gd name="T74" fmla="*/ 3623 w 4289"/>
                  <a:gd name="T75" fmla="*/ 2003 h 2516"/>
                  <a:gd name="T76" fmla="*/ 3674 w 4289"/>
                  <a:gd name="T77" fmla="*/ 2103 h 2516"/>
                  <a:gd name="T78" fmla="*/ 3898 w 4289"/>
                  <a:gd name="T79" fmla="*/ 2110 h 2516"/>
                  <a:gd name="T80" fmla="*/ 3964 w 4289"/>
                  <a:gd name="T81" fmla="*/ 1692 h 2516"/>
                  <a:gd name="T82" fmla="*/ 2611 w 4289"/>
                  <a:gd name="T83" fmla="*/ 875 h 2516"/>
                  <a:gd name="T84" fmla="*/ 2666 w 4289"/>
                  <a:gd name="T85" fmla="*/ 1017 h 2516"/>
                  <a:gd name="T86" fmla="*/ 2638 w 4289"/>
                  <a:gd name="T87" fmla="*/ 866 h 2516"/>
                  <a:gd name="T88" fmla="*/ 2506 w 4289"/>
                  <a:gd name="T89" fmla="*/ 1025 h 2516"/>
                  <a:gd name="T90" fmla="*/ 2714 w 4289"/>
                  <a:gd name="T91" fmla="*/ 1913 h 2516"/>
                  <a:gd name="T92" fmla="*/ 2402 w 4289"/>
                  <a:gd name="T93" fmla="*/ 1704 h 2516"/>
                  <a:gd name="T94" fmla="*/ 2804 w 4289"/>
                  <a:gd name="T95" fmla="*/ 1898 h 2516"/>
                  <a:gd name="T96" fmla="*/ 4047 w 4289"/>
                  <a:gd name="T97" fmla="*/ 1077 h 2516"/>
                  <a:gd name="T98" fmla="*/ 3951 w 4289"/>
                  <a:gd name="T99" fmla="*/ 1016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89" h="2516">
                    <a:moveTo>
                      <a:pt x="4159" y="1604"/>
                    </a:moveTo>
                    <a:cubicBezTo>
                      <a:pt x="4137" y="1582"/>
                      <a:pt x="4093" y="1586"/>
                      <a:pt x="4084" y="1549"/>
                    </a:cubicBezTo>
                    <a:cubicBezTo>
                      <a:pt x="4093" y="1548"/>
                      <a:pt x="4089" y="1536"/>
                      <a:pt x="4096" y="1533"/>
                    </a:cubicBezTo>
                    <a:cubicBezTo>
                      <a:pt x="4123" y="1529"/>
                      <a:pt x="4132" y="1571"/>
                      <a:pt x="4147" y="1557"/>
                    </a:cubicBezTo>
                    <a:cubicBezTo>
                      <a:pt x="4141" y="1538"/>
                      <a:pt x="4076" y="1502"/>
                      <a:pt x="4045" y="1510"/>
                    </a:cubicBezTo>
                    <a:cubicBezTo>
                      <a:pt x="4057" y="1464"/>
                      <a:pt x="4027" y="1479"/>
                      <a:pt x="4018" y="1443"/>
                    </a:cubicBezTo>
                    <a:cubicBezTo>
                      <a:pt x="4034" y="1333"/>
                      <a:pt x="3988" y="1180"/>
                      <a:pt x="4162" y="1192"/>
                    </a:cubicBezTo>
                    <a:cubicBezTo>
                      <a:pt x="4193" y="1160"/>
                      <a:pt x="4275" y="1171"/>
                      <a:pt x="4289" y="1125"/>
                    </a:cubicBezTo>
                    <a:cubicBezTo>
                      <a:pt x="4240" y="1114"/>
                      <a:pt x="4240" y="1152"/>
                      <a:pt x="4177" y="1128"/>
                    </a:cubicBezTo>
                    <a:cubicBezTo>
                      <a:pt x="4183" y="1119"/>
                      <a:pt x="4185" y="1109"/>
                      <a:pt x="4181" y="1093"/>
                    </a:cubicBezTo>
                    <a:cubicBezTo>
                      <a:pt x="4090" y="1084"/>
                      <a:pt x="4072" y="983"/>
                      <a:pt x="4144" y="922"/>
                    </a:cubicBezTo>
                    <a:cubicBezTo>
                      <a:pt x="4078" y="933"/>
                      <a:pt x="4018" y="922"/>
                      <a:pt x="3952" y="953"/>
                    </a:cubicBezTo>
                    <a:cubicBezTo>
                      <a:pt x="3868" y="909"/>
                      <a:pt x="3810" y="832"/>
                      <a:pt x="3790" y="710"/>
                    </a:cubicBezTo>
                    <a:cubicBezTo>
                      <a:pt x="3746" y="737"/>
                      <a:pt x="3686" y="777"/>
                      <a:pt x="3689" y="678"/>
                    </a:cubicBezTo>
                    <a:cubicBezTo>
                      <a:pt x="3632" y="673"/>
                      <a:pt x="3648" y="658"/>
                      <a:pt x="3598" y="679"/>
                    </a:cubicBezTo>
                    <a:cubicBezTo>
                      <a:pt x="3580" y="672"/>
                      <a:pt x="3604" y="653"/>
                      <a:pt x="3589" y="652"/>
                    </a:cubicBezTo>
                    <a:cubicBezTo>
                      <a:pt x="3564" y="651"/>
                      <a:pt x="3542" y="631"/>
                      <a:pt x="3522" y="609"/>
                    </a:cubicBezTo>
                    <a:cubicBezTo>
                      <a:pt x="3517" y="604"/>
                      <a:pt x="3524" y="588"/>
                      <a:pt x="3519" y="582"/>
                    </a:cubicBezTo>
                    <a:cubicBezTo>
                      <a:pt x="3489" y="543"/>
                      <a:pt x="3441" y="521"/>
                      <a:pt x="3426" y="479"/>
                    </a:cubicBezTo>
                    <a:cubicBezTo>
                      <a:pt x="3422" y="468"/>
                      <a:pt x="3431" y="447"/>
                      <a:pt x="3429" y="437"/>
                    </a:cubicBezTo>
                    <a:cubicBezTo>
                      <a:pt x="3420" y="386"/>
                      <a:pt x="3378" y="334"/>
                      <a:pt x="3386" y="273"/>
                    </a:cubicBezTo>
                    <a:cubicBezTo>
                      <a:pt x="3375" y="263"/>
                      <a:pt x="3364" y="278"/>
                      <a:pt x="3368" y="268"/>
                    </a:cubicBezTo>
                    <a:cubicBezTo>
                      <a:pt x="3329" y="361"/>
                      <a:pt x="3424" y="450"/>
                      <a:pt x="3383" y="546"/>
                    </a:cubicBezTo>
                    <a:cubicBezTo>
                      <a:pt x="3419" y="563"/>
                      <a:pt x="3428" y="582"/>
                      <a:pt x="3433" y="625"/>
                    </a:cubicBezTo>
                    <a:cubicBezTo>
                      <a:pt x="3393" y="597"/>
                      <a:pt x="3232" y="665"/>
                      <a:pt x="3161" y="636"/>
                    </a:cubicBezTo>
                    <a:cubicBezTo>
                      <a:pt x="3142" y="670"/>
                      <a:pt x="3059" y="689"/>
                      <a:pt x="3031" y="662"/>
                    </a:cubicBezTo>
                    <a:cubicBezTo>
                      <a:pt x="3036" y="629"/>
                      <a:pt x="3061" y="614"/>
                      <a:pt x="3058" y="576"/>
                    </a:cubicBezTo>
                    <a:cubicBezTo>
                      <a:pt x="3031" y="555"/>
                      <a:pt x="2989" y="551"/>
                      <a:pt x="2988" y="498"/>
                    </a:cubicBezTo>
                    <a:cubicBezTo>
                      <a:pt x="2996" y="492"/>
                      <a:pt x="3006" y="487"/>
                      <a:pt x="3022" y="488"/>
                    </a:cubicBezTo>
                    <a:cubicBezTo>
                      <a:pt x="3052" y="522"/>
                      <a:pt x="3094" y="541"/>
                      <a:pt x="3115" y="584"/>
                    </a:cubicBezTo>
                    <a:cubicBezTo>
                      <a:pt x="3138" y="585"/>
                      <a:pt x="3088" y="554"/>
                      <a:pt x="3095" y="523"/>
                    </a:cubicBezTo>
                    <a:cubicBezTo>
                      <a:pt x="3064" y="525"/>
                      <a:pt x="3074" y="476"/>
                      <a:pt x="3036" y="487"/>
                    </a:cubicBezTo>
                    <a:cubicBezTo>
                      <a:pt x="3019" y="455"/>
                      <a:pt x="2990" y="374"/>
                      <a:pt x="2946" y="349"/>
                    </a:cubicBezTo>
                    <a:cubicBezTo>
                      <a:pt x="2966" y="449"/>
                      <a:pt x="2979" y="563"/>
                      <a:pt x="2948" y="670"/>
                    </a:cubicBezTo>
                    <a:cubicBezTo>
                      <a:pt x="2959" y="672"/>
                      <a:pt x="2983" y="658"/>
                      <a:pt x="2983" y="673"/>
                    </a:cubicBezTo>
                    <a:cubicBezTo>
                      <a:pt x="2975" y="702"/>
                      <a:pt x="2940" y="746"/>
                      <a:pt x="2901" y="765"/>
                    </a:cubicBezTo>
                    <a:cubicBezTo>
                      <a:pt x="2885" y="772"/>
                      <a:pt x="2891" y="771"/>
                      <a:pt x="2875" y="788"/>
                    </a:cubicBezTo>
                    <a:cubicBezTo>
                      <a:pt x="2855" y="809"/>
                      <a:pt x="2818" y="851"/>
                      <a:pt x="2798" y="858"/>
                    </a:cubicBezTo>
                    <a:cubicBezTo>
                      <a:pt x="2784" y="863"/>
                      <a:pt x="2727" y="854"/>
                      <a:pt x="2743" y="863"/>
                    </a:cubicBezTo>
                    <a:cubicBezTo>
                      <a:pt x="2689" y="832"/>
                      <a:pt x="2730" y="763"/>
                      <a:pt x="2708" y="713"/>
                    </a:cubicBezTo>
                    <a:cubicBezTo>
                      <a:pt x="2680" y="652"/>
                      <a:pt x="2616" y="693"/>
                      <a:pt x="2554" y="706"/>
                    </a:cubicBezTo>
                    <a:cubicBezTo>
                      <a:pt x="2487" y="673"/>
                      <a:pt x="2461" y="592"/>
                      <a:pt x="2387" y="568"/>
                    </a:cubicBezTo>
                    <a:cubicBezTo>
                      <a:pt x="2385" y="700"/>
                      <a:pt x="2602" y="705"/>
                      <a:pt x="2605" y="806"/>
                    </a:cubicBezTo>
                    <a:cubicBezTo>
                      <a:pt x="2478" y="670"/>
                      <a:pt x="2478" y="917"/>
                      <a:pt x="2353" y="878"/>
                    </a:cubicBezTo>
                    <a:cubicBezTo>
                      <a:pt x="2333" y="852"/>
                      <a:pt x="2311" y="827"/>
                      <a:pt x="2303" y="785"/>
                    </a:cubicBezTo>
                    <a:cubicBezTo>
                      <a:pt x="2327" y="726"/>
                      <a:pt x="2333" y="687"/>
                      <a:pt x="2309" y="624"/>
                    </a:cubicBezTo>
                    <a:cubicBezTo>
                      <a:pt x="2240" y="595"/>
                      <a:pt x="2112" y="577"/>
                      <a:pt x="2171" y="490"/>
                    </a:cubicBezTo>
                    <a:cubicBezTo>
                      <a:pt x="2259" y="510"/>
                      <a:pt x="2343" y="424"/>
                      <a:pt x="2301" y="318"/>
                    </a:cubicBezTo>
                    <a:cubicBezTo>
                      <a:pt x="2283" y="293"/>
                      <a:pt x="2233" y="307"/>
                      <a:pt x="2233" y="261"/>
                    </a:cubicBezTo>
                    <a:cubicBezTo>
                      <a:pt x="2208" y="253"/>
                      <a:pt x="2231" y="285"/>
                      <a:pt x="2214" y="284"/>
                    </a:cubicBezTo>
                    <a:cubicBezTo>
                      <a:pt x="2102" y="259"/>
                      <a:pt x="2111" y="366"/>
                      <a:pt x="2066" y="416"/>
                    </a:cubicBezTo>
                    <a:cubicBezTo>
                      <a:pt x="1959" y="412"/>
                      <a:pt x="1850" y="456"/>
                      <a:pt x="1807" y="336"/>
                    </a:cubicBezTo>
                    <a:cubicBezTo>
                      <a:pt x="1815" y="235"/>
                      <a:pt x="1858" y="97"/>
                      <a:pt x="1818" y="0"/>
                    </a:cubicBezTo>
                    <a:cubicBezTo>
                      <a:pt x="1798" y="15"/>
                      <a:pt x="1773" y="53"/>
                      <a:pt x="1790" y="79"/>
                    </a:cubicBezTo>
                    <a:cubicBezTo>
                      <a:pt x="1780" y="77"/>
                      <a:pt x="1778" y="72"/>
                      <a:pt x="1770" y="81"/>
                    </a:cubicBezTo>
                    <a:cubicBezTo>
                      <a:pt x="1767" y="165"/>
                      <a:pt x="1827" y="264"/>
                      <a:pt x="1752" y="341"/>
                    </a:cubicBezTo>
                    <a:cubicBezTo>
                      <a:pt x="1662" y="368"/>
                      <a:pt x="1582" y="281"/>
                      <a:pt x="1498" y="315"/>
                    </a:cubicBezTo>
                    <a:cubicBezTo>
                      <a:pt x="1421" y="347"/>
                      <a:pt x="1466" y="460"/>
                      <a:pt x="1374" y="480"/>
                    </a:cubicBezTo>
                    <a:cubicBezTo>
                      <a:pt x="1339" y="488"/>
                      <a:pt x="1294" y="480"/>
                      <a:pt x="1271" y="420"/>
                    </a:cubicBezTo>
                    <a:cubicBezTo>
                      <a:pt x="1284" y="415"/>
                      <a:pt x="1299" y="403"/>
                      <a:pt x="1276" y="399"/>
                    </a:cubicBezTo>
                    <a:cubicBezTo>
                      <a:pt x="1276" y="407"/>
                      <a:pt x="1275" y="415"/>
                      <a:pt x="1263" y="414"/>
                    </a:cubicBezTo>
                    <a:cubicBezTo>
                      <a:pt x="1260" y="388"/>
                      <a:pt x="1251" y="393"/>
                      <a:pt x="1267" y="379"/>
                    </a:cubicBezTo>
                    <a:cubicBezTo>
                      <a:pt x="1231" y="401"/>
                      <a:pt x="1242" y="327"/>
                      <a:pt x="1223" y="355"/>
                    </a:cubicBezTo>
                    <a:cubicBezTo>
                      <a:pt x="1226" y="347"/>
                      <a:pt x="1174" y="407"/>
                      <a:pt x="1201" y="420"/>
                    </a:cubicBezTo>
                    <a:cubicBezTo>
                      <a:pt x="1206" y="437"/>
                      <a:pt x="1274" y="444"/>
                      <a:pt x="1271" y="497"/>
                    </a:cubicBezTo>
                    <a:cubicBezTo>
                      <a:pt x="1204" y="519"/>
                      <a:pt x="1180" y="531"/>
                      <a:pt x="1114" y="539"/>
                    </a:cubicBezTo>
                    <a:cubicBezTo>
                      <a:pt x="1118" y="577"/>
                      <a:pt x="1090" y="545"/>
                      <a:pt x="1096" y="569"/>
                    </a:cubicBezTo>
                    <a:cubicBezTo>
                      <a:pt x="1064" y="529"/>
                      <a:pt x="1019" y="469"/>
                      <a:pt x="1028" y="443"/>
                    </a:cubicBezTo>
                    <a:cubicBezTo>
                      <a:pt x="913" y="422"/>
                      <a:pt x="959" y="255"/>
                      <a:pt x="842" y="237"/>
                    </a:cubicBezTo>
                    <a:cubicBezTo>
                      <a:pt x="763" y="296"/>
                      <a:pt x="859" y="340"/>
                      <a:pt x="882" y="372"/>
                    </a:cubicBezTo>
                    <a:cubicBezTo>
                      <a:pt x="897" y="348"/>
                      <a:pt x="925" y="402"/>
                      <a:pt x="907" y="419"/>
                    </a:cubicBezTo>
                    <a:cubicBezTo>
                      <a:pt x="934" y="428"/>
                      <a:pt x="996" y="451"/>
                      <a:pt x="969" y="476"/>
                    </a:cubicBezTo>
                    <a:cubicBezTo>
                      <a:pt x="982" y="476"/>
                      <a:pt x="983" y="467"/>
                      <a:pt x="996" y="467"/>
                    </a:cubicBezTo>
                    <a:cubicBezTo>
                      <a:pt x="1024" y="528"/>
                      <a:pt x="1073" y="573"/>
                      <a:pt x="1092" y="604"/>
                    </a:cubicBezTo>
                    <a:cubicBezTo>
                      <a:pt x="1064" y="673"/>
                      <a:pt x="1041" y="734"/>
                      <a:pt x="967" y="686"/>
                    </a:cubicBezTo>
                    <a:cubicBezTo>
                      <a:pt x="979" y="690"/>
                      <a:pt x="975" y="652"/>
                      <a:pt x="965" y="658"/>
                    </a:cubicBezTo>
                    <a:cubicBezTo>
                      <a:pt x="952" y="680"/>
                      <a:pt x="937" y="641"/>
                      <a:pt x="921" y="641"/>
                    </a:cubicBezTo>
                    <a:cubicBezTo>
                      <a:pt x="921" y="649"/>
                      <a:pt x="924" y="661"/>
                      <a:pt x="916" y="663"/>
                    </a:cubicBezTo>
                    <a:cubicBezTo>
                      <a:pt x="907" y="628"/>
                      <a:pt x="838" y="631"/>
                      <a:pt x="854" y="591"/>
                    </a:cubicBezTo>
                    <a:cubicBezTo>
                      <a:pt x="816" y="616"/>
                      <a:pt x="809" y="579"/>
                      <a:pt x="777" y="592"/>
                    </a:cubicBezTo>
                    <a:cubicBezTo>
                      <a:pt x="693" y="624"/>
                      <a:pt x="778" y="714"/>
                      <a:pt x="826" y="748"/>
                    </a:cubicBezTo>
                    <a:cubicBezTo>
                      <a:pt x="888" y="749"/>
                      <a:pt x="931" y="745"/>
                      <a:pt x="1008" y="752"/>
                    </a:cubicBezTo>
                    <a:cubicBezTo>
                      <a:pt x="871" y="891"/>
                      <a:pt x="622" y="849"/>
                      <a:pt x="498" y="743"/>
                    </a:cubicBezTo>
                    <a:cubicBezTo>
                      <a:pt x="463" y="750"/>
                      <a:pt x="447" y="750"/>
                      <a:pt x="403" y="773"/>
                    </a:cubicBezTo>
                    <a:cubicBezTo>
                      <a:pt x="376" y="778"/>
                      <a:pt x="350" y="755"/>
                      <a:pt x="333" y="772"/>
                    </a:cubicBezTo>
                    <a:cubicBezTo>
                      <a:pt x="341" y="803"/>
                      <a:pt x="363" y="818"/>
                      <a:pt x="400" y="815"/>
                    </a:cubicBezTo>
                    <a:cubicBezTo>
                      <a:pt x="414" y="857"/>
                      <a:pt x="452" y="870"/>
                      <a:pt x="477" y="899"/>
                    </a:cubicBezTo>
                    <a:cubicBezTo>
                      <a:pt x="473" y="951"/>
                      <a:pt x="448" y="1088"/>
                      <a:pt x="380" y="1083"/>
                    </a:cubicBezTo>
                    <a:cubicBezTo>
                      <a:pt x="386" y="1083"/>
                      <a:pt x="392" y="1085"/>
                      <a:pt x="391" y="1095"/>
                    </a:cubicBezTo>
                    <a:cubicBezTo>
                      <a:pt x="356" y="1082"/>
                      <a:pt x="303" y="1107"/>
                      <a:pt x="283" y="1063"/>
                    </a:cubicBezTo>
                    <a:cubicBezTo>
                      <a:pt x="255" y="1071"/>
                      <a:pt x="220" y="1048"/>
                      <a:pt x="206" y="1063"/>
                    </a:cubicBezTo>
                    <a:cubicBezTo>
                      <a:pt x="250" y="1102"/>
                      <a:pt x="316" y="1073"/>
                      <a:pt x="352" y="1127"/>
                    </a:cubicBezTo>
                    <a:cubicBezTo>
                      <a:pt x="357" y="1170"/>
                      <a:pt x="312" y="1174"/>
                      <a:pt x="309" y="1193"/>
                    </a:cubicBezTo>
                    <a:cubicBezTo>
                      <a:pt x="321" y="1230"/>
                      <a:pt x="322" y="1254"/>
                      <a:pt x="303" y="1278"/>
                    </a:cubicBezTo>
                    <a:cubicBezTo>
                      <a:pt x="265" y="1242"/>
                      <a:pt x="177" y="1265"/>
                      <a:pt x="138" y="1230"/>
                    </a:cubicBezTo>
                    <a:cubicBezTo>
                      <a:pt x="88" y="1259"/>
                      <a:pt x="21" y="1274"/>
                      <a:pt x="0" y="1327"/>
                    </a:cubicBezTo>
                    <a:cubicBezTo>
                      <a:pt x="54" y="1389"/>
                      <a:pt x="167" y="1334"/>
                      <a:pt x="199" y="1287"/>
                    </a:cubicBezTo>
                    <a:cubicBezTo>
                      <a:pt x="274" y="1309"/>
                      <a:pt x="342" y="1357"/>
                      <a:pt x="333" y="1457"/>
                    </a:cubicBezTo>
                    <a:cubicBezTo>
                      <a:pt x="315" y="1476"/>
                      <a:pt x="275" y="1494"/>
                      <a:pt x="268" y="1504"/>
                    </a:cubicBezTo>
                    <a:cubicBezTo>
                      <a:pt x="293" y="1538"/>
                      <a:pt x="325" y="1564"/>
                      <a:pt x="334" y="1617"/>
                    </a:cubicBezTo>
                    <a:cubicBezTo>
                      <a:pt x="313" y="1648"/>
                      <a:pt x="271" y="1666"/>
                      <a:pt x="295" y="1718"/>
                    </a:cubicBezTo>
                    <a:cubicBezTo>
                      <a:pt x="323" y="1730"/>
                      <a:pt x="330" y="1736"/>
                      <a:pt x="365" y="1726"/>
                    </a:cubicBezTo>
                    <a:cubicBezTo>
                      <a:pt x="385" y="1750"/>
                      <a:pt x="405" y="1776"/>
                      <a:pt x="415" y="1812"/>
                    </a:cubicBezTo>
                    <a:cubicBezTo>
                      <a:pt x="406" y="1834"/>
                      <a:pt x="374" y="1837"/>
                      <a:pt x="379" y="1871"/>
                    </a:cubicBezTo>
                    <a:cubicBezTo>
                      <a:pt x="433" y="1893"/>
                      <a:pt x="465" y="1877"/>
                      <a:pt x="517" y="1858"/>
                    </a:cubicBezTo>
                    <a:cubicBezTo>
                      <a:pt x="532" y="1869"/>
                      <a:pt x="551" y="1874"/>
                      <a:pt x="556" y="1897"/>
                    </a:cubicBezTo>
                    <a:cubicBezTo>
                      <a:pt x="536" y="1921"/>
                      <a:pt x="517" y="1946"/>
                      <a:pt x="507" y="1978"/>
                    </a:cubicBezTo>
                    <a:cubicBezTo>
                      <a:pt x="523" y="1984"/>
                      <a:pt x="537" y="1993"/>
                      <a:pt x="564" y="1987"/>
                    </a:cubicBezTo>
                    <a:cubicBezTo>
                      <a:pt x="640" y="1907"/>
                      <a:pt x="729" y="2012"/>
                      <a:pt x="786" y="2050"/>
                    </a:cubicBezTo>
                    <a:cubicBezTo>
                      <a:pt x="790" y="2131"/>
                      <a:pt x="784" y="2190"/>
                      <a:pt x="875" y="2174"/>
                    </a:cubicBezTo>
                    <a:cubicBezTo>
                      <a:pt x="973" y="2132"/>
                      <a:pt x="968" y="2005"/>
                      <a:pt x="1087" y="1980"/>
                    </a:cubicBezTo>
                    <a:cubicBezTo>
                      <a:pt x="1125" y="1906"/>
                      <a:pt x="1309" y="1801"/>
                      <a:pt x="1355" y="1934"/>
                    </a:cubicBezTo>
                    <a:cubicBezTo>
                      <a:pt x="1377" y="1941"/>
                      <a:pt x="1413" y="1936"/>
                      <a:pt x="1419" y="1942"/>
                    </a:cubicBezTo>
                    <a:cubicBezTo>
                      <a:pt x="1405" y="1989"/>
                      <a:pt x="1334" y="1987"/>
                      <a:pt x="1307" y="2022"/>
                    </a:cubicBezTo>
                    <a:cubicBezTo>
                      <a:pt x="1234" y="2040"/>
                      <a:pt x="1184" y="1953"/>
                      <a:pt x="1131" y="1997"/>
                    </a:cubicBezTo>
                    <a:cubicBezTo>
                      <a:pt x="1159" y="2006"/>
                      <a:pt x="1194" y="2040"/>
                      <a:pt x="1180" y="2076"/>
                    </a:cubicBezTo>
                    <a:cubicBezTo>
                      <a:pt x="1062" y="2028"/>
                      <a:pt x="1023" y="2239"/>
                      <a:pt x="1171" y="2210"/>
                    </a:cubicBezTo>
                    <a:cubicBezTo>
                      <a:pt x="1194" y="2188"/>
                      <a:pt x="1194" y="2148"/>
                      <a:pt x="1219" y="2128"/>
                    </a:cubicBezTo>
                    <a:cubicBezTo>
                      <a:pt x="1239" y="2161"/>
                      <a:pt x="1289" y="2157"/>
                      <a:pt x="1309" y="2190"/>
                    </a:cubicBezTo>
                    <a:cubicBezTo>
                      <a:pt x="1323" y="2178"/>
                      <a:pt x="1299" y="2174"/>
                      <a:pt x="1314" y="2168"/>
                    </a:cubicBezTo>
                    <a:cubicBezTo>
                      <a:pt x="1396" y="2130"/>
                      <a:pt x="1483" y="2200"/>
                      <a:pt x="1561" y="2194"/>
                    </a:cubicBezTo>
                    <a:cubicBezTo>
                      <a:pt x="1668" y="2187"/>
                      <a:pt x="1612" y="2053"/>
                      <a:pt x="1711" y="2013"/>
                    </a:cubicBezTo>
                    <a:cubicBezTo>
                      <a:pt x="1745" y="2043"/>
                      <a:pt x="1745" y="2033"/>
                      <a:pt x="1773" y="2077"/>
                    </a:cubicBezTo>
                    <a:cubicBezTo>
                      <a:pt x="1764" y="2119"/>
                      <a:pt x="1758" y="2214"/>
                      <a:pt x="1808" y="2227"/>
                    </a:cubicBezTo>
                    <a:cubicBezTo>
                      <a:pt x="1883" y="2205"/>
                      <a:pt x="1792" y="2103"/>
                      <a:pt x="1822" y="2072"/>
                    </a:cubicBezTo>
                    <a:cubicBezTo>
                      <a:pt x="1880" y="2103"/>
                      <a:pt x="1939" y="2097"/>
                      <a:pt x="1975" y="2142"/>
                    </a:cubicBezTo>
                    <a:cubicBezTo>
                      <a:pt x="2017" y="2196"/>
                      <a:pt x="1967" y="2294"/>
                      <a:pt x="2022" y="2347"/>
                    </a:cubicBezTo>
                    <a:cubicBezTo>
                      <a:pt x="2246" y="2325"/>
                      <a:pt x="1881" y="2149"/>
                      <a:pt x="2030" y="2060"/>
                    </a:cubicBezTo>
                    <a:cubicBezTo>
                      <a:pt x="2038" y="2074"/>
                      <a:pt x="2058" y="2072"/>
                      <a:pt x="2061" y="2092"/>
                    </a:cubicBezTo>
                    <a:cubicBezTo>
                      <a:pt x="2093" y="2087"/>
                      <a:pt x="2111" y="2076"/>
                      <a:pt x="2143" y="2071"/>
                    </a:cubicBezTo>
                    <a:cubicBezTo>
                      <a:pt x="2190" y="2024"/>
                      <a:pt x="2116" y="1959"/>
                      <a:pt x="2143" y="1924"/>
                    </a:cubicBezTo>
                    <a:cubicBezTo>
                      <a:pt x="2238" y="1952"/>
                      <a:pt x="2190" y="2172"/>
                      <a:pt x="2290" y="2155"/>
                    </a:cubicBezTo>
                    <a:cubicBezTo>
                      <a:pt x="2329" y="2148"/>
                      <a:pt x="2339" y="2101"/>
                      <a:pt x="2324" y="2068"/>
                    </a:cubicBezTo>
                    <a:cubicBezTo>
                      <a:pt x="2306" y="2029"/>
                      <a:pt x="2250" y="2034"/>
                      <a:pt x="2228" y="2014"/>
                    </a:cubicBezTo>
                    <a:cubicBezTo>
                      <a:pt x="2200" y="1989"/>
                      <a:pt x="2194" y="1943"/>
                      <a:pt x="2170" y="1914"/>
                    </a:cubicBezTo>
                    <a:cubicBezTo>
                      <a:pt x="2218" y="1849"/>
                      <a:pt x="2304" y="1863"/>
                      <a:pt x="2403" y="1872"/>
                    </a:cubicBezTo>
                    <a:cubicBezTo>
                      <a:pt x="2439" y="1917"/>
                      <a:pt x="2432" y="2010"/>
                      <a:pt x="2505" y="1988"/>
                    </a:cubicBezTo>
                    <a:cubicBezTo>
                      <a:pt x="2544" y="1977"/>
                      <a:pt x="2531" y="1925"/>
                      <a:pt x="2559" y="1892"/>
                    </a:cubicBezTo>
                    <a:cubicBezTo>
                      <a:pt x="2645" y="1925"/>
                      <a:pt x="2677" y="2022"/>
                      <a:pt x="2762" y="2055"/>
                    </a:cubicBezTo>
                    <a:cubicBezTo>
                      <a:pt x="2796" y="2040"/>
                      <a:pt x="2803" y="2008"/>
                      <a:pt x="2850" y="2019"/>
                    </a:cubicBezTo>
                    <a:cubicBezTo>
                      <a:pt x="2864" y="2040"/>
                      <a:pt x="2874" y="2067"/>
                      <a:pt x="2897" y="2077"/>
                    </a:cubicBezTo>
                    <a:cubicBezTo>
                      <a:pt x="2971" y="2062"/>
                      <a:pt x="2992" y="1968"/>
                      <a:pt x="2944" y="1906"/>
                    </a:cubicBezTo>
                    <a:cubicBezTo>
                      <a:pt x="2990" y="1881"/>
                      <a:pt x="3007" y="1944"/>
                      <a:pt x="3034" y="1967"/>
                    </a:cubicBezTo>
                    <a:cubicBezTo>
                      <a:pt x="3103" y="1971"/>
                      <a:pt x="3141" y="2012"/>
                      <a:pt x="3156" y="2081"/>
                    </a:cubicBezTo>
                    <a:cubicBezTo>
                      <a:pt x="3112" y="2209"/>
                      <a:pt x="3116" y="2347"/>
                      <a:pt x="3050" y="2447"/>
                    </a:cubicBezTo>
                    <a:cubicBezTo>
                      <a:pt x="3055" y="2490"/>
                      <a:pt x="3044" y="2487"/>
                      <a:pt x="3057" y="2516"/>
                    </a:cubicBezTo>
                    <a:cubicBezTo>
                      <a:pt x="3113" y="2515"/>
                      <a:pt x="3103" y="2444"/>
                      <a:pt x="3076" y="2424"/>
                    </a:cubicBezTo>
                    <a:cubicBezTo>
                      <a:pt x="3095" y="2412"/>
                      <a:pt x="3113" y="2357"/>
                      <a:pt x="3091" y="2367"/>
                    </a:cubicBezTo>
                    <a:cubicBezTo>
                      <a:pt x="3131" y="2238"/>
                      <a:pt x="3192" y="2111"/>
                      <a:pt x="3196" y="1987"/>
                    </a:cubicBezTo>
                    <a:cubicBezTo>
                      <a:pt x="3352" y="1948"/>
                      <a:pt x="3362" y="2111"/>
                      <a:pt x="3380" y="2242"/>
                    </a:cubicBezTo>
                    <a:cubicBezTo>
                      <a:pt x="3390" y="2193"/>
                      <a:pt x="3379" y="2155"/>
                      <a:pt x="3367" y="2097"/>
                    </a:cubicBezTo>
                    <a:cubicBezTo>
                      <a:pt x="3418" y="2034"/>
                      <a:pt x="3524" y="1964"/>
                      <a:pt x="3623" y="2003"/>
                    </a:cubicBezTo>
                    <a:cubicBezTo>
                      <a:pt x="3632" y="2049"/>
                      <a:pt x="3654" y="2131"/>
                      <a:pt x="3688" y="2172"/>
                    </a:cubicBezTo>
                    <a:cubicBezTo>
                      <a:pt x="3689" y="2166"/>
                      <a:pt x="3687" y="2158"/>
                      <a:pt x="3693" y="2157"/>
                    </a:cubicBezTo>
                    <a:cubicBezTo>
                      <a:pt x="3696" y="2170"/>
                      <a:pt x="3687" y="2173"/>
                      <a:pt x="3689" y="2185"/>
                    </a:cubicBezTo>
                    <a:cubicBezTo>
                      <a:pt x="3729" y="2170"/>
                      <a:pt x="3681" y="2124"/>
                      <a:pt x="3674" y="2103"/>
                    </a:cubicBezTo>
                    <a:cubicBezTo>
                      <a:pt x="3664" y="2070"/>
                      <a:pt x="3673" y="2042"/>
                      <a:pt x="3660" y="2021"/>
                    </a:cubicBezTo>
                    <a:cubicBezTo>
                      <a:pt x="3676" y="2002"/>
                      <a:pt x="3689" y="1981"/>
                      <a:pt x="3711" y="1967"/>
                    </a:cubicBezTo>
                    <a:cubicBezTo>
                      <a:pt x="3766" y="1982"/>
                      <a:pt x="3783" y="2044"/>
                      <a:pt x="3857" y="2037"/>
                    </a:cubicBezTo>
                    <a:cubicBezTo>
                      <a:pt x="3862" y="2072"/>
                      <a:pt x="3869" y="2105"/>
                      <a:pt x="3898" y="2110"/>
                    </a:cubicBezTo>
                    <a:cubicBezTo>
                      <a:pt x="3875" y="2054"/>
                      <a:pt x="3858" y="1989"/>
                      <a:pt x="3815" y="1958"/>
                    </a:cubicBezTo>
                    <a:cubicBezTo>
                      <a:pt x="3819" y="1987"/>
                      <a:pt x="3798" y="1995"/>
                      <a:pt x="3784" y="2009"/>
                    </a:cubicBezTo>
                    <a:cubicBezTo>
                      <a:pt x="3758" y="1978"/>
                      <a:pt x="3751" y="1933"/>
                      <a:pt x="3752" y="1886"/>
                    </a:cubicBezTo>
                    <a:cubicBezTo>
                      <a:pt x="3828" y="1826"/>
                      <a:pt x="3868" y="1735"/>
                      <a:pt x="3964" y="1692"/>
                    </a:cubicBezTo>
                    <a:cubicBezTo>
                      <a:pt x="3979" y="1659"/>
                      <a:pt x="3966" y="1625"/>
                      <a:pt x="3969" y="1594"/>
                    </a:cubicBezTo>
                    <a:cubicBezTo>
                      <a:pt x="4044" y="1547"/>
                      <a:pt x="4112" y="1644"/>
                      <a:pt x="4159" y="1604"/>
                    </a:cubicBezTo>
                    <a:close/>
                    <a:moveTo>
                      <a:pt x="2607" y="834"/>
                    </a:moveTo>
                    <a:cubicBezTo>
                      <a:pt x="2633" y="836"/>
                      <a:pt x="2620" y="865"/>
                      <a:pt x="2611" y="875"/>
                    </a:cubicBezTo>
                    <a:cubicBezTo>
                      <a:pt x="2598" y="876"/>
                      <a:pt x="2617" y="851"/>
                      <a:pt x="2607" y="834"/>
                    </a:cubicBezTo>
                    <a:close/>
                    <a:moveTo>
                      <a:pt x="2638" y="866"/>
                    </a:moveTo>
                    <a:cubicBezTo>
                      <a:pt x="2656" y="880"/>
                      <a:pt x="2631" y="892"/>
                      <a:pt x="2613" y="896"/>
                    </a:cubicBezTo>
                    <a:cubicBezTo>
                      <a:pt x="2637" y="944"/>
                      <a:pt x="2635" y="976"/>
                      <a:pt x="2666" y="1017"/>
                    </a:cubicBezTo>
                    <a:cubicBezTo>
                      <a:pt x="2731" y="979"/>
                      <a:pt x="2660" y="916"/>
                      <a:pt x="2702" y="881"/>
                    </a:cubicBezTo>
                    <a:cubicBezTo>
                      <a:pt x="2752" y="883"/>
                      <a:pt x="2719" y="921"/>
                      <a:pt x="2761" y="910"/>
                    </a:cubicBezTo>
                    <a:cubicBezTo>
                      <a:pt x="2747" y="1030"/>
                      <a:pt x="2642" y="1100"/>
                      <a:pt x="2522" y="1044"/>
                    </a:cubicBezTo>
                    <a:cubicBezTo>
                      <a:pt x="2566" y="989"/>
                      <a:pt x="2585" y="913"/>
                      <a:pt x="2638" y="866"/>
                    </a:cubicBezTo>
                    <a:close/>
                    <a:moveTo>
                      <a:pt x="2588" y="903"/>
                    </a:moveTo>
                    <a:cubicBezTo>
                      <a:pt x="2592" y="896"/>
                      <a:pt x="2596" y="889"/>
                      <a:pt x="2598" y="884"/>
                    </a:cubicBezTo>
                    <a:cubicBezTo>
                      <a:pt x="2595" y="891"/>
                      <a:pt x="2592" y="897"/>
                      <a:pt x="2588" y="903"/>
                    </a:cubicBezTo>
                    <a:cubicBezTo>
                      <a:pt x="2568" y="938"/>
                      <a:pt x="2529" y="986"/>
                      <a:pt x="2506" y="1025"/>
                    </a:cubicBezTo>
                    <a:cubicBezTo>
                      <a:pt x="2472" y="997"/>
                      <a:pt x="2422" y="988"/>
                      <a:pt x="2420" y="921"/>
                    </a:cubicBezTo>
                    <a:cubicBezTo>
                      <a:pt x="2478" y="899"/>
                      <a:pt x="2553" y="955"/>
                      <a:pt x="2588" y="903"/>
                    </a:cubicBezTo>
                    <a:close/>
                    <a:moveTo>
                      <a:pt x="2804" y="1898"/>
                    </a:moveTo>
                    <a:cubicBezTo>
                      <a:pt x="2775" y="1923"/>
                      <a:pt x="2758" y="1897"/>
                      <a:pt x="2714" y="1913"/>
                    </a:cubicBezTo>
                    <a:cubicBezTo>
                      <a:pt x="2707" y="1863"/>
                      <a:pt x="2637" y="1843"/>
                      <a:pt x="2627" y="1879"/>
                    </a:cubicBezTo>
                    <a:cubicBezTo>
                      <a:pt x="2559" y="1904"/>
                      <a:pt x="2456" y="1816"/>
                      <a:pt x="2362" y="1799"/>
                    </a:cubicBezTo>
                    <a:cubicBezTo>
                      <a:pt x="2364" y="1778"/>
                      <a:pt x="2401" y="1785"/>
                      <a:pt x="2408" y="1767"/>
                    </a:cubicBezTo>
                    <a:cubicBezTo>
                      <a:pt x="2405" y="1732"/>
                      <a:pt x="2398" y="1733"/>
                      <a:pt x="2402" y="1704"/>
                    </a:cubicBezTo>
                    <a:cubicBezTo>
                      <a:pt x="2443" y="1679"/>
                      <a:pt x="2465" y="1677"/>
                      <a:pt x="2517" y="1666"/>
                    </a:cubicBezTo>
                    <a:cubicBezTo>
                      <a:pt x="2561" y="1705"/>
                      <a:pt x="2637" y="1707"/>
                      <a:pt x="2678" y="1749"/>
                    </a:cubicBezTo>
                    <a:cubicBezTo>
                      <a:pt x="2681" y="1820"/>
                      <a:pt x="2739" y="1824"/>
                      <a:pt x="2785" y="1844"/>
                    </a:cubicBezTo>
                    <a:cubicBezTo>
                      <a:pt x="2787" y="1866"/>
                      <a:pt x="2807" y="1868"/>
                      <a:pt x="2804" y="1898"/>
                    </a:cubicBezTo>
                    <a:close/>
                    <a:moveTo>
                      <a:pt x="3951" y="1016"/>
                    </a:moveTo>
                    <a:cubicBezTo>
                      <a:pt x="3966" y="973"/>
                      <a:pt x="4039" y="970"/>
                      <a:pt x="4043" y="1029"/>
                    </a:cubicBezTo>
                    <a:cubicBezTo>
                      <a:pt x="4047" y="1039"/>
                      <a:pt x="4051" y="1025"/>
                      <a:pt x="4063" y="1027"/>
                    </a:cubicBezTo>
                    <a:cubicBezTo>
                      <a:pt x="4067" y="1051"/>
                      <a:pt x="4062" y="1069"/>
                      <a:pt x="4047" y="1077"/>
                    </a:cubicBezTo>
                    <a:cubicBezTo>
                      <a:pt x="4079" y="1101"/>
                      <a:pt x="4160" y="1065"/>
                      <a:pt x="4163" y="1122"/>
                    </a:cubicBezTo>
                    <a:cubicBezTo>
                      <a:pt x="4146" y="1153"/>
                      <a:pt x="4079" y="1209"/>
                      <a:pt x="4049" y="1168"/>
                    </a:cubicBezTo>
                    <a:cubicBezTo>
                      <a:pt x="4022" y="1179"/>
                      <a:pt x="4028" y="1181"/>
                      <a:pt x="4001" y="1186"/>
                    </a:cubicBezTo>
                    <a:cubicBezTo>
                      <a:pt x="3974" y="1132"/>
                      <a:pt x="3973" y="1060"/>
                      <a:pt x="3951" y="10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Freeform 24"/>
              <p:cNvSpPr>
                <a:spLocks/>
              </p:cNvSpPr>
              <p:nvPr/>
            </p:nvSpPr>
            <p:spPr bwMode="auto">
              <a:xfrm>
                <a:off x="3260726" y="3513138"/>
                <a:ext cx="111125" cy="141288"/>
              </a:xfrm>
              <a:custGeom>
                <a:avLst/>
                <a:gdLst>
                  <a:gd name="T0" fmla="*/ 127 w 135"/>
                  <a:gd name="T1" fmla="*/ 17 h 172"/>
                  <a:gd name="T2" fmla="*/ 97 w 135"/>
                  <a:gd name="T3" fmla="*/ 62 h 172"/>
                  <a:gd name="T4" fmla="*/ 70 w 135"/>
                  <a:gd name="T5" fmla="*/ 78 h 172"/>
                  <a:gd name="T6" fmla="*/ 15 w 135"/>
                  <a:gd name="T7" fmla="*/ 160 h 172"/>
                  <a:gd name="T8" fmla="*/ 37 w 135"/>
                  <a:gd name="T9" fmla="*/ 172 h 172"/>
                  <a:gd name="T10" fmla="*/ 90 w 135"/>
                  <a:gd name="T11" fmla="*/ 139 h 172"/>
                  <a:gd name="T12" fmla="*/ 127 w 135"/>
                  <a:gd name="T13" fmla="*/ 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72">
                    <a:moveTo>
                      <a:pt x="127" y="17"/>
                    </a:moveTo>
                    <a:cubicBezTo>
                      <a:pt x="116" y="31"/>
                      <a:pt x="112" y="51"/>
                      <a:pt x="97" y="62"/>
                    </a:cubicBezTo>
                    <a:cubicBezTo>
                      <a:pt x="122" y="0"/>
                      <a:pt x="97" y="52"/>
                      <a:pt x="70" y="78"/>
                    </a:cubicBezTo>
                    <a:cubicBezTo>
                      <a:pt x="52" y="96"/>
                      <a:pt x="0" y="120"/>
                      <a:pt x="15" y="160"/>
                    </a:cubicBezTo>
                    <a:cubicBezTo>
                      <a:pt x="25" y="161"/>
                      <a:pt x="28" y="170"/>
                      <a:pt x="37" y="172"/>
                    </a:cubicBezTo>
                    <a:cubicBezTo>
                      <a:pt x="51" y="158"/>
                      <a:pt x="74" y="152"/>
                      <a:pt x="90" y="139"/>
                    </a:cubicBezTo>
                    <a:cubicBezTo>
                      <a:pt x="71" y="77"/>
                      <a:pt x="135" y="49"/>
                      <a:pt x="12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Freeform 25"/>
              <p:cNvSpPr>
                <a:spLocks/>
              </p:cNvSpPr>
              <p:nvPr/>
            </p:nvSpPr>
            <p:spPr bwMode="auto">
              <a:xfrm>
                <a:off x="4360863" y="3335338"/>
                <a:ext cx="76200" cy="109538"/>
              </a:xfrm>
              <a:custGeom>
                <a:avLst/>
                <a:gdLst>
                  <a:gd name="T0" fmla="*/ 10 w 92"/>
                  <a:gd name="T1" fmla="*/ 0 h 132"/>
                  <a:gd name="T2" fmla="*/ 0 w 92"/>
                  <a:gd name="T3" fmla="*/ 4 h 132"/>
                  <a:gd name="T4" fmla="*/ 92 w 92"/>
                  <a:gd name="T5" fmla="*/ 132 h 132"/>
                  <a:gd name="T6" fmla="*/ 10 w 9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32">
                    <a:moveTo>
                      <a:pt x="10" y="0"/>
                    </a:moveTo>
                    <a:cubicBezTo>
                      <a:pt x="29" y="13"/>
                      <a:pt x="10" y="11"/>
                      <a:pt x="0" y="4"/>
                    </a:cubicBezTo>
                    <a:cubicBezTo>
                      <a:pt x="58" y="49"/>
                      <a:pt x="6" y="106"/>
                      <a:pt x="92" y="132"/>
                    </a:cubicBezTo>
                    <a:cubicBezTo>
                      <a:pt x="87" y="66"/>
                      <a:pt x="38" y="1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Freeform 26"/>
              <p:cNvSpPr>
                <a:spLocks/>
              </p:cNvSpPr>
              <p:nvPr/>
            </p:nvSpPr>
            <p:spPr bwMode="auto">
              <a:xfrm>
                <a:off x="4864101" y="3078163"/>
                <a:ext cx="71438" cy="66675"/>
              </a:xfrm>
              <a:custGeom>
                <a:avLst/>
                <a:gdLst>
                  <a:gd name="T0" fmla="*/ 44 w 87"/>
                  <a:gd name="T1" fmla="*/ 0 h 81"/>
                  <a:gd name="T2" fmla="*/ 0 w 87"/>
                  <a:gd name="T3" fmla="*/ 53 h 81"/>
                  <a:gd name="T4" fmla="*/ 72 w 87"/>
                  <a:gd name="T5" fmla="*/ 81 h 81"/>
                  <a:gd name="T6" fmla="*/ 44 w 87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1">
                    <a:moveTo>
                      <a:pt x="44" y="0"/>
                    </a:moveTo>
                    <a:cubicBezTo>
                      <a:pt x="39" y="28"/>
                      <a:pt x="14" y="51"/>
                      <a:pt x="0" y="53"/>
                    </a:cubicBezTo>
                    <a:cubicBezTo>
                      <a:pt x="13" y="75"/>
                      <a:pt x="43" y="77"/>
                      <a:pt x="72" y="81"/>
                    </a:cubicBezTo>
                    <a:cubicBezTo>
                      <a:pt x="49" y="57"/>
                      <a:pt x="87" y="3"/>
                      <a:pt x="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Freeform 27"/>
              <p:cNvSpPr>
                <a:spLocks/>
              </p:cNvSpPr>
              <p:nvPr/>
            </p:nvSpPr>
            <p:spPr bwMode="auto">
              <a:xfrm>
                <a:off x="4743451" y="3000375"/>
                <a:ext cx="68263" cy="41275"/>
              </a:xfrm>
              <a:custGeom>
                <a:avLst/>
                <a:gdLst>
                  <a:gd name="T0" fmla="*/ 70 w 81"/>
                  <a:gd name="T1" fmla="*/ 21 h 49"/>
                  <a:gd name="T2" fmla="*/ 14 w 81"/>
                  <a:gd name="T3" fmla="*/ 12 h 49"/>
                  <a:gd name="T4" fmla="*/ 51 w 81"/>
                  <a:gd name="T5" fmla="*/ 37 h 49"/>
                  <a:gd name="T6" fmla="*/ 45 w 81"/>
                  <a:gd name="T7" fmla="*/ 44 h 49"/>
                  <a:gd name="T8" fmla="*/ 79 w 81"/>
                  <a:gd name="T9" fmla="*/ 34 h 49"/>
                  <a:gd name="T10" fmla="*/ 70 w 81"/>
                  <a:gd name="T1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49">
                    <a:moveTo>
                      <a:pt x="70" y="21"/>
                    </a:moveTo>
                    <a:cubicBezTo>
                      <a:pt x="49" y="27"/>
                      <a:pt x="0" y="0"/>
                      <a:pt x="14" y="12"/>
                    </a:cubicBezTo>
                    <a:cubicBezTo>
                      <a:pt x="30" y="24"/>
                      <a:pt x="41" y="36"/>
                      <a:pt x="51" y="37"/>
                    </a:cubicBezTo>
                    <a:cubicBezTo>
                      <a:pt x="47" y="38"/>
                      <a:pt x="43" y="39"/>
                      <a:pt x="45" y="44"/>
                    </a:cubicBezTo>
                    <a:cubicBezTo>
                      <a:pt x="54" y="40"/>
                      <a:pt x="81" y="49"/>
                      <a:pt x="79" y="34"/>
                    </a:cubicBezTo>
                    <a:cubicBezTo>
                      <a:pt x="73" y="33"/>
                      <a:pt x="70" y="29"/>
                      <a:pt x="7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Freeform 28"/>
              <p:cNvSpPr>
                <a:spLocks/>
              </p:cNvSpPr>
              <p:nvPr/>
            </p:nvSpPr>
            <p:spPr bwMode="auto">
              <a:xfrm>
                <a:off x="4692651" y="2906713"/>
                <a:ext cx="177800" cy="98425"/>
              </a:xfrm>
              <a:custGeom>
                <a:avLst/>
                <a:gdLst>
                  <a:gd name="T0" fmla="*/ 163 w 215"/>
                  <a:gd name="T1" fmla="*/ 0 h 119"/>
                  <a:gd name="T2" fmla="*/ 7 w 215"/>
                  <a:gd name="T3" fmla="*/ 56 h 119"/>
                  <a:gd name="T4" fmla="*/ 54 w 215"/>
                  <a:gd name="T5" fmla="*/ 107 h 119"/>
                  <a:gd name="T6" fmla="*/ 59 w 215"/>
                  <a:gd name="T7" fmla="*/ 86 h 119"/>
                  <a:gd name="T8" fmla="*/ 167 w 215"/>
                  <a:gd name="T9" fmla="*/ 118 h 119"/>
                  <a:gd name="T10" fmla="*/ 113 w 215"/>
                  <a:gd name="T11" fmla="*/ 67 h 119"/>
                  <a:gd name="T12" fmla="*/ 202 w 215"/>
                  <a:gd name="T13" fmla="*/ 45 h 119"/>
                  <a:gd name="T14" fmla="*/ 163 w 215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19">
                    <a:moveTo>
                      <a:pt x="163" y="0"/>
                    </a:moveTo>
                    <a:cubicBezTo>
                      <a:pt x="134" y="51"/>
                      <a:pt x="76" y="88"/>
                      <a:pt x="7" y="56"/>
                    </a:cubicBezTo>
                    <a:cubicBezTo>
                      <a:pt x="0" y="96"/>
                      <a:pt x="46" y="112"/>
                      <a:pt x="54" y="107"/>
                    </a:cubicBezTo>
                    <a:cubicBezTo>
                      <a:pt x="37" y="108"/>
                      <a:pt x="50" y="85"/>
                      <a:pt x="59" y="86"/>
                    </a:cubicBezTo>
                    <a:cubicBezTo>
                      <a:pt x="97" y="94"/>
                      <a:pt x="121" y="119"/>
                      <a:pt x="167" y="118"/>
                    </a:cubicBezTo>
                    <a:cubicBezTo>
                      <a:pt x="164" y="83"/>
                      <a:pt x="121" y="96"/>
                      <a:pt x="113" y="67"/>
                    </a:cubicBezTo>
                    <a:cubicBezTo>
                      <a:pt x="125" y="37"/>
                      <a:pt x="171" y="26"/>
                      <a:pt x="202" y="45"/>
                    </a:cubicBezTo>
                    <a:cubicBezTo>
                      <a:pt x="215" y="15"/>
                      <a:pt x="191" y="1"/>
                      <a:pt x="16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Freeform 29"/>
              <p:cNvSpPr>
                <a:spLocks/>
              </p:cNvSpPr>
              <p:nvPr/>
            </p:nvSpPr>
            <p:spPr bwMode="auto">
              <a:xfrm>
                <a:off x="4783138" y="2800350"/>
                <a:ext cx="87313" cy="25400"/>
              </a:xfrm>
              <a:custGeom>
                <a:avLst/>
                <a:gdLst>
                  <a:gd name="T0" fmla="*/ 0 w 105"/>
                  <a:gd name="T1" fmla="*/ 22 h 32"/>
                  <a:gd name="T2" fmla="*/ 105 w 105"/>
                  <a:gd name="T3" fmla="*/ 26 h 32"/>
                  <a:gd name="T4" fmla="*/ 0 w 105"/>
                  <a:gd name="T5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32">
                    <a:moveTo>
                      <a:pt x="0" y="22"/>
                    </a:moveTo>
                    <a:cubicBezTo>
                      <a:pt x="39" y="32"/>
                      <a:pt x="73" y="30"/>
                      <a:pt x="105" y="26"/>
                    </a:cubicBezTo>
                    <a:cubicBezTo>
                      <a:pt x="67" y="2"/>
                      <a:pt x="22" y="0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Freeform 30"/>
              <p:cNvSpPr>
                <a:spLocks/>
              </p:cNvSpPr>
              <p:nvPr/>
            </p:nvSpPr>
            <p:spPr bwMode="auto">
              <a:xfrm>
                <a:off x="4811713" y="2108200"/>
                <a:ext cx="107950" cy="73025"/>
              </a:xfrm>
              <a:custGeom>
                <a:avLst/>
                <a:gdLst>
                  <a:gd name="T0" fmla="*/ 70 w 132"/>
                  <a:gd name="T1" fmla="*/ 87 h 87"/>
                  <a:gd name="T2" fmla="*/ 132 w 132"/>
                  <a:gd name="T3" fmla="*/ 5 h 87"/>
                  <a:gd name="T4" fmla="*/ 0 w 132"/>
                  <a:gd name="T5" fmla="*/ 87 h 87"/>
                  <a:gd name="T6" fmla="*/ 70 w 132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7">
                    <a:moveTo>
                      <a:pt x="70" y="87"/>
                    </a:moveTo>
                    <a:cubicBezTo>
                      <a:pt x="74" y="46"/>
                      <a:pt x="119" y="39"/>
                      <a:pt x="132" y="5"/>
                    </a:cubicBezTo>
                    <a:cubicBezTo>
                      <a:pt x="79" y="0"/>
                      <a:pt x="19" y="42"/>
                      <a:pt x="0" y="87"/>
                    </a:cubicBezTo>
                    <a:cubicBezTo>
                      <a:pt x="25" y="79"/>
                      <a:pt x="44" y="79"/>
                      <a:pt x="70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Freeform 31"/>
              <p:cNvSpPr>
                <a:spLocks/>
              </p:cNvSpPr>
              <p:nvPr/>
            </p:nvSpPr>
            <p:spPr bwMode="auto">
              <a:xfrm>
                <a:off x="1311276" y="2254250"/>
                <a:ext cx="77788" cy="58738"/>
              </a:xfrm>
              <a:custGeom>
                <a:avLst/>
                <a:gdLst>
                  <a:gd name="T0" fmla="*/ 95 w 95"/>
                  <a:gd name="T1" fmla="*/ 64 h 72"/>
                  <a:gd name="T2" fmla="*/ 48 w 95"/>
                  <a:gd name="T3" fmla="*/ 13 h 72"/>
                  <a:gd name="T4" fmla="*/ 0 w 95"/>
                  <a:gd name="T5" fmla="*/ 17 h 72"/>
                  <a:gd name="T6" fmla="*/ 95 w 95"/>
                  <a:gd name="T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72">
                    <a:moveTo>
                      <a:pt x="95" y="64"/>
                    </a:moveTo>
                    <a:cubicBezTo>
                      <a:pt x="70" y="59"/>
                      <a:pt x="45" y="53"/>
                      <a:pt x="48" y="13"/>
                    </a:cubicBezTo>
                    <a:cubicBezTo>
                      <a:pt x="27" y="17"/>
                      <a:pt x="14" y="0"/>
                      <a:pt x="0" y="17"/>
                    </a:cubicBezTo>
                    <a:cubicBezTo>
                      <a:pt x="9" y="54"/>
                      <a:pt x="69" y="72"/>
                      <a:pt x="95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Freeform 32"/>
              <p:cNvSpPr>
                <a:spLocks/>
              </p:cNvSpPr>
              <p:nvPr/>
            </p:nvSpPr>
            <p:spPr bwMode="auto">
              <a:xfrm>
                <a:off x="3587751" y="1920875"/>
                <a:ext cx="109538" cy="106363"/>
              </a:xfrm>
              <a:custGeom>
                <a:avLst/>
                <a:gdLst>
                  <a:gd name="T0" fmla="*/ 0 w 131"/>
                  <a:gd name="T1" fmla="*/ 95 h 129"/>
                  <a:gd name="T2" fmla="*/ 16 w 131"/>
                  <a:gd name="T3" fmla="*/ 114 h 129"/>
                  <a:gd name="T4" fmla="*/ 80 w 131"/>
                  <a:gd name="T5" fmla="*/ 129 h 129"/>
                  <a:gd name="T6" fmla="*/ 124 w 131"/>
                  <a:gd name="T7" fmla="*/ 83 h 129"/>
                  <a:gd name="T8" fmla="*/ 131 w 131"/>
                  <a:gd name="T9" fmla="*/ 83 h 129"/>
                  <a:gd name="T10" fmla="*/ 96 w 131"/>
                  <a:gd name="T11" fmla="*/ 2 h 129"/>
                  <a:gd name="T12" fmla="*/ 75 w 131"/>
                  <a:gd name="T13" fmla="*/ 4 h 129"/>
                  <a:gd name="T14" fmla="*/ 42 w 131"/>
                  <a:gd name="T15" fmla="*/ 21 h 129"/>
                  <a:gd name="T16" fmla="*/ 47 w 131"/>
                  <a:gd name="T17" fmla="*/ 0 h 129"/>
                  <a:gd name="T18" fmla="*/ 33 w 131"/>
                  <a:gd name="T19" fmla="*/ 1 h 129"/>
                  <a:gd name="T20" fmla="*/ 0 w 131"/>
                  <a:gd name="T21" fmla="*/ 9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95"/>
                    </a:moveTo>
                    <a:cubicBezTo>
                      <a:pt x="10" y="96"/>
                      <a:pt x="9" y="109"/>
                      <a:pt x="16" y="114"/>
                    </a:cubicBezTo>
                    <a:cubicBezTo>
                      <a:pt x="46" y="108"/>
                      <a:pt x="70" y="110"/>
                      <a:pt x="80" y="129"/>
                    </a:cubicBezTo>
                    <a:cubicBezTo>
                      <a:pt x="78" y="100"/>
                      <a:pt x="113" y="102"/>
                      <a:pt x="124" y="83"/>
                    </a:cubicBezTo>
                    <a:cubicBezTo>
                      <a:pt x="125" y="87"/>
                      <a:pt x="131" y="91"/>
                      <a:pt x="131" y="83"/>
                    </a:cubicBezTo>
                    <a:cubicBezTo>
                      <a:pt x="121" y="57"/>
                      <a:pt x="113" y="28"/>
                      <a:pt x="96" y="2"/>
                    </a:cubicBezTo>
                    <a:cubicBezTo>
                      <a:pt x="95" y="13"/>
                      <a:pt x="81" y="8"/>
                      <a:pt x="75" y="4"/>
                    </a:cubicBezTo>
                    <a:cubicBezTo>
                      <a:pt x="81" y="20"/>
                      <a:pt x="45" y="33"/>
                      <a:pt x="42" y="21"/>
                    </a:cubicBezTo>
                    <a:cubicBezTo>
                      <a:pt x="37" y="12"/>
                      <a:pt x="67" y="2"/>
                      <a:pt x="47" y="0"/>
                    </a:cubicBezTo>
                    <a:cubicBezTo>
                      <a:pt x="46" y="8"/>
                      <a:pt x="40" y="5"/>
                      <a:pt x="33" y="1"/>
                    </a:cubicBezTo>
                    <a:cubicBezTo>
                      <a:pt x="38" y="43"/>
                      <a:pt x="12" y="43"/>
                      <a:pt x="0" y="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Freeform 33"/>
              <p:cNvSpPr>
                <a:spLocks/>
              </p:cNvSpPr>
              <p:nvPr/>
            </p:nvSpPr>
            <p:spPr bwMode="auto">
              <a:xfrm>
                <a:off x="4616451" y="1874838"/>
                <a:ext cx="42863" cy="39688"/>
              </a:xfrm>
              <a:custGeom>
                <a:avLst/>
                <a:gdLst>
                  <a:gd name="T0" fmla="*/ 10 w 51"/>
                  <a:gd name="T1" fmla="*/ 49 h 49"/>
                  <a:gd name="T2" fmla="*/ 51 w 51"/>
                  <a:gd name="T3" fmla="*/ 38 h 49"/>
                  <a:gd name="T4" fmla="*/ 48 w 51"/>
                  <a:gd name="T5" fmla="*/ 3 h 49"/>
                  <a:gd name="T6" fmla="*/ 7 w 51"/>
                  <a:gd name="T7" fmla="*/ 14 h 49"/>
                  <a:gd name="T8" fmla="*/ 10 w 51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9">
                    <a:moveTo>
                      <a:pt x="10" y="49"/>
                    </a:moveTo>
                    <a:cubicBezTo>
                      <a:pt x="15" y="42"/>
                      <a:pt x="27" y="42"/>
                      <a:pt x="51" y="38"/>
                    </a:cubicBezTo>
                    <a:cubicBezTo>
                      <a:pt x="44" y="17"/>
                      <a:pt x="45" y="25"/>
                      <a:pt x="48" y="3"/>
                    </a:cubicBezTo>
                    <a:cubicBezTo>
                      <a:pt x="26" y="0"/>
                      <a:pt x="28" y="17"/>
                      <a:pt x="7" y="14"/>
                    </a:cubicBezTo>
                    <a:cubicBezTo>
                      <a:pt x="7" y="34"/>
                      <a:pt x="0" y="41"/>
                      <a:pt x="10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Freeform 34"/>
              <p:cNvSpPr>
                <a:spLocks/>
              </p:cNvSpPr>
              <p:nvPr/>
            </p:nvSpPr>
            <p:spPr bwMode="auto">
              <a:xfrm>
                <a:off x="3295651" y="1773238"/>
                <a:ext cx="230188" cy="142875"/>
              </a:xfrm>
              <a:custGeom>
                <a:avLst/>
                <a:gdLst>
                  <a:gd name="T0" fmla="*/ 156 w 280"/>
                  <a:gd name="T1" fmla="*/ 167 h 174"/>
                  <a:gd name="T2" fmla="*/ 157 w 280"/>
                  <a:gd name="T3" fmla="*/ 174 h 174"/>
                  <a:gd name="T4" fmla="*/ 258 w 280"/>
                  <a:gd name="T5" fmla="*/ 59 h 174"/>
                  <a:gd name="T6" fmla="*/ 73 w 280"/>
                  <a:gd name="T7" fmla="*/ 21 h 174"/>
                  <a:gd name="T8" fmla="*/ 8 w 280"/>
                  <a:gd name="T9" fmla="*/ 76 h 174"/>
                  <a:gd name="T10" fmla="*/ 156 w 280"/>
                  <a:gd name="T11" fmla="*/ 16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4">
                    <a:moveTo>
                      <a:pt x="156" y="167"/>
                    </a:moveTo>
                    <a:cubicBezTo>
                      <a:pt x="153" y="167"/>
                      <a:pt x="149" y="173"/>
                      <a:pt x="157" y="174"/>
                    </a:cubicBezTo>
                    <a:cubicBezTo>
                      <a:pt x="181" y="156"/>
                      <a:pt x="280" y="123"/>
                      <a:pt x="258" y="59"/>
                    </a:cubicBezTo>
                    <a:cubicBezTo>
                      <a:pt x="238" y="0"/>
                      <a:pt x="116" y="43"/>
                      <a:pt x="73" y="21"/>
                    </a:cubicBezTo>
                    <a:cubicBezTo>
                      <a:pt x="98" y="52"/>
                      <a:pt x="0" y="37"/>
                      <a:pt x="8" y="76"/>
                    </a:cubicBezTo>
                    <a:cubicBezTo>
                      <a:pt x="98" y="64"/>
                      <a:pt x="111" y="145"/>
                      <a:pt x="15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Freeform 35"/>
              <p:cNvSpPr>
                <a:spLocks/>
              </p:cNvSpPr>
              <p:nvPr/>
            </p:nvSpPr>
            <p:spPr bwMode="auto">
              <a:xfrm>
                <a:off x="2538413" y="1751013"/>
                <a:ext cx="31750" cy="34925"/>
              </a:xfrm>
              <a:custGeom>
                <a:avLst/>
                <a:gdLst>
                  <a:gd name="T0" fmla="*/ 0 w 40"/>
                  <a:gd name="T1" fmla="*/ 0 h 43"/>
                  <a:gd name="T2" fmla="*/ 0 w 40"/>
                  <a:gd name="T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43">
                    <a:moveTo>
                      <a:pt x="0" y="0"/>
                    </a:moveTo>
                    <a:cubicBezTo>
                      <a:pt x="18" y="43"/>
                      <a:pt x="40" y="16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Freeform 36"/>
              <p:cNvSpPr>
                <a:spLocks/>
              </p:cNvSpPr>
              <p:nvPr/>
            </p:nvSpPr>
            <p:spPr bwMode="auto">
              <a:xfrm>
                <a:off x="3159126" y="3911600"/>
                <a:ext cx="166688" cy="161925"/>
              </a:xfrm>
              <a:custGeom>
                <a:avLst/>
                <a:gdLst>
                  <a:gd name="T0" fmla="*/ 78 w 202"/>
                  <a:gd name="T1" fmla="*/ 10 h 195"/>
                  <a:gd name="T2" fmla="*/ 127 w 202"/>
                  <a:gd name="T3" fmla="*/ 160 h 195"/>
                  <a:gd name="T4" fmla="*/ 78 w 202"/>
                  <a:gd name="T5" fmla="*/ 1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195">
                    <a:moveTo>
                      <a:pt x="78" y="10"/>
                    </a:moveTo>
                    <a:cubicBezTo>
                      <a:pt x="0" y="24"/>
                      <a:pt x="23" y="195"/>
                      <a:pt x="127" y="160"/>
                    </a:cubicBezTo>
                    <a:cubicBezTo>
                      <a:pt x="202" y="120"/>
                      <a:pt x="137" y="0"/>
                      <a:pt x="7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Freeform 37"/>
              <p:cNvSpPr>
                <a:spLocks/>
              </p:cNvSpPr>
              <p:nvPr/>
            </p:nvSpPr>
            <p:spPr bwMode="auto">
              <a:xfrm>
                <a:off x="4086226" y="3400425"/>
                <a:ext cx="38100" cy="68263"/>
              </a:xfrm>
              <a:custGeom>
                <a:avLst/>
                <a:gdLst>
                  <a:gd name="T0" fmla="*/ 9 w 46"/>
                  <a:gd name="T1" fmla="*/ 0 h 83"/>
                  <a:gd name="T2" fmla="*/ 16 w 46"/>
                  <a:gd name="T3" fmla="*/ 83 h 83"/>
                  <a:gd name="T4" fmla="*/ 37 w 46"/>
                  <a:gd name="T5" fmla="*/ 82 h 83"/>
                  <a:gd name="T6" fmla="*/ 9 w 4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83">
                    <a:moveTo>
                      <a:pt x="9" y="0"/>
                    </a:moveTo>
                    <a:cubicBezTo>
                      <a:pt x="10" y="31"/>
                      <a:pt x="0" y="58"/>
                      <a:pt x="16" y="83"/>
                    </a:cubicBezTo>
                    <a:cubicBezTo>
                      <a:pt x="23" y="83"/>
                      <a:pt x="30" y="82"/>
                      <a:pt x="37" y="82"/>
                    </a:cubicBezTo>
                    <a:cubicBezTo>
                      <a:pt x="46" y="46"/>
                      <a:pt x="32" y="18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Freeform 38"/>
              <p:cNvSpPr>
                <a:spLocks/>
              </p:cNvSpPr>
              <p:nvPr/>
            </p:nvSpPr>
            <p:spPr bwMode="auto">
              <a:xfrm>
                <a:off x="2401888" y="3382963"/>
                <a:ext cx="161925" cy="176213"/>
              </a:xfrm>
              <a:custGeom>
                <a:avLst/>
                <a:gdLst>
                  <a:gd name="T0" fmla="*/ 104 w 195"/>
                  <a:gd name="T1" fmla="*/ 6 h 213"/>
                  <a:gd name="T2" fmla="*/ 26 w 195"/>
                  <a:gd name="T3" fmla="*/ 146 h 213"/>
                  <a:gd name="T4" fmla="*/ 104 w 195"/>
                  <a:gd name="T5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13">
                    <a:moveTo>
                      <a:pt x="104" y="6"/>
                    </a:moveTo>
                    <a:cubicBezTo>
                      <a:pt x="1" y="0"/>
                      <a:pt x="0" y="78"/>
                      <a:pt x="26" y="146"/>
                    </a:cubicBezTo>
                    <a:cubicBezTo>
                      <a:pt x="133" y="213"/>
                      <a:pt x="195" y="40"/>
                      <a:pt x="10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Freeform 39"/>
              <p:cNvSpPr>
                <a:spLocks/>
              </p:cNvSpPr>
              <p:nvPr/>
            </p:nvSpPr>
            <p:spPr bwMode="auto">
              <a:xfrm>
                <a:off x="4881563" y="2820988"/>
                <a:ext cx="146050" cy="79375"/>
              </a:xfrm>
              <a:custGeom>
                <a:avLst/>
                <a:gdLst>
                  <a:gd name="T0" fmla="*/ 176 w 176"/>
                  <a:gd name="T1" fmla="*/ 88 h 96"/>
                  <a:gd name="T2" fmla="*/ 0 w 176"/>
                  <a:gd name="T3" fmla="*/ 0 h 96"/>
                  <a:gd name="T4" fmla="*/ 176 w 176"/>
                  <a:gd name="T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96">
                    <a:moveTo>
                      <a:pt x="176" y="88"/>
                    </a:moveTo>
                    <a:cubicBezTo>
                      <a:pt x="137" y="34"/>
                      <a:pt x="66" y="19"/>
                      <a:pt x="0" y="0"/>
                    </a:cubicBezTo>
                    <a:cubicBezTo>
                      <a:pt x="62" y="20"/>
                      <a:pt x="111" y="96"/>
                      <a:pt x="176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Freeform 40"/>
              <p:cNvSpPr>
                <a:spLocks/>
              </p:cNvSpPr>
              <p:nvPr/>
            </p:nvSpPr>
            <p:spPr bwMode="auto">
              <a:xfrm>
                <a:off x="4870451" y="2152650"/>
                <a:ext cx="103188" cy="71438"/>
              </a:xfrm>
              <a:custGeom>
                <a:avLst/>
                <a:gdLst>
                  <a:gd name="T0" fmla="*/ 10 w 125"/>
                  <a:gd name="T1" fmla="*/ 74 h 86"/>
                  <a:gd name="T2" fmla="*/ 125 w 125"/>
                  <a:gd name="T3" fmla="*/ 36 h 86"/>
                  <a:gd name="T4" fmla="*/ 0 w 125"/>
                  <a:gd name="T5" fmla="*/ 47 h 86"/>
                  <a:gd name="T6" fmla="*/ 10 w 125"/>
                  <a:gd name="T7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86">
                    <a:moveTo>
                      <a:pt x="10" y="74"/>
                    </a:moveTo>
                    <a:cubicBezTo>
                      <a:pt x="48" y="73"/>
                      <a:pt x="114" y="86"/>
                      <a:pt x="125" y="36"/>
                    </a:cubicBezTo>
                    <a:cubicBezTo>
                      <a:pt x="76" y="0"/>
                      <a:pt x="46" y="20"/>
                      <a:pt x="0" y="47"/>
                    </a:cubicBezTo>
                    <a:cubicBezTo>
                      <a:pt x="11" y="47"/>
                      <a:pt x="8" y="63"/>
                      <a:pt x="10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Freeform 41"/>
              <p:cNvSpPr>
                <a:spLocks/>
              </p:cNvSpPr>
              <p:nvPr/>
            </p:nvSpPr>
            <p:spPr bwMode="auto">
              <a:xfrm>
                <a:off x="4657726" y="1844675"/>
                <a:ext cx="55563" cy="49213"/>
              </a:xfrm>
              <a:custGeom>
                <a:avLst/>
                <a:gdLst>
                  <a:gd name="T0" fmla="*/ 43 w 67"/>
                  <a:gd name="T1" fmla="*/ 0 h 60"/>
                  <a:gd name="T2" fmla="*/ 0 w 67"/>
                  <a:gd name="T3" fmla="*/ 60 h 60"/>
                  <a:gd name="T4" fmla="*/ 43 w 67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60">
                    <a:moveTo>
                      <a:pt x="43" y="0"/>
                    </a:moveTo>
                    <a:cubicBezTo>
                      <a:pt x="19" y="12"/>
                      <a:pt x="21" y="46"/>
                      <a:pt x="0" y="60"/>
                    </a:cubicBezTo>
                    <a:cubicBezTo>
                      <a:pt x="28" y="56"/>
                      <a:pt x="67" y="27"/>
                      <a:pt x="4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Freeform 42"/>
              <p:cNvSpPr>
                <a:spLocks/>
              </p:cNvSpPr>
              <p:nvPr/>
            </p:nvSpPr>
            <p:spPr bwMode="auto">
              <a:xfrm>
                <a:off x="1779588" y="1792288"/>
                <a:ext cx="82550" cy="84138"/>
              </a:xfrm>
              <a:custGeom>
                <a:avLst/>
                <a:gdLst>
                  <a:gd name="T0" fmla="*/ 98 w 98"/>
                  <a:gd name="T1" fmla="*/ 82 h 102"/>
                  <a:gd name="T2" fmla="*/ 0 w 98"/>
                  <a:gd name="T3" fmla="*/ 0 h 102"/>
                  <a:gd name="T4" fmla="*/ 98 w 98"/>
                  <a:gd name="T5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02">
                    <a:moveTo>
                      <a:pt x="98" y="82"/>
                    </a:moveTo>
                    <a:cubicBezTo>
                      <a:pt x="54" y="68"/>
                      <a:pt x="55" y="0"/>
                      <a:pt x="0" y="0"/>
                    </a:cubicBezTo>
                    <a:cubicBezTo>
                      <a:pt x="12" y="47"/>
                      <a:pt x="51" y="102"/>
                      <a:pt x="9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8000246" y="1814213"/>
              <a:ext cx="2892898" cy="918477"/>
              <a:chOff x="1561439" y="2171622"/>
              <a:chExt cx="2892898" cy="918477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1561439" y="2505324"/>
                <a:ext cx="28928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1561439" y="2171622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9915895" y="1784096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751371" y="4385748"/>
            <a:ext cx="3593081" cy="2357225"/>
            <a:chOff x="7466191" y="4261021"/>
            <a:chExt cx="3593081" cy="2357225"/>
          </a:xfrm>
        </p:grpSpPr>
        <p:grpSp>
          <p:nvGrpSpPr>
            <p:cNvPr id="268" name="Group 267"/>
            <p:cNvGrpSpPr/>
            <p:nvPr/>
          </p:nvGrpSpPr>
          <p:grpSpPr>
            <a:xfrm>
              <a:off x="7466191" y="4261021"/>
              <a:ext cx="3593081" cy="2357225"/>
              <a:chOff x="1141413" y="1524000"/>
              <a:chExt cx="3886200" cy="2549525"/>
            </a:xfrm>
            <a:solidFill>
              <a:schemeClr val="accent6"/>
            </a:solidFill>
          </p:grpSpPr>
          <p:sp>
            <p:nvSpPr>
              <p:cNvPr id="273" name="Freeform 5"/>
              <p:cNvSpPr>
                <a:spLocks/>
              </p:cNvSpPr>
              <p:nvPr/>
            </p:nvSpPr>
            <p:spPr bwMode="auto">
              <a:xfrm>
                <a:off x="2752726" y="3521075"/>
                <a:ext cx="177800" cy="147638"/>
              </a:xfrm>
              <a:custGeom>
                <a:avLst/>
                <a:gdLst>
                  <a:gd name="T0" fmla="*/ 93 w 215"/>
                  <a:gd name="T1" fmla="*/ 10 h 179"/>
                  <a:gd name="T2" fmla="*/ 127 w 215"/>
                  <a:gd name="T3" fmla="*/ 147 h 179"/>
                  <a:gd name="T4" fmla="*/ 93 w 215"/>
                  <a:gd name="T5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79">
                    <a:moveTo>
                      <a:pt x="93" y="10"/>
                    </a:moveTo>
                    <a:cubicBezTo>
                      <a:pt x="0" y="24"/>
                      <a:pt x="38" y="179"/>
                      <a:pt x="127" y="147"/>
                    </a:cubicBezTo>
                    <a:cubicBezTo>
                      <a:pt x="215" y="115"/>
                      <a:pt x="162" y="0"/>
                      <a:pt x="9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Freeform 6"/>
              <p:cNvSpPr>
                <a:spLocks/>
              </p:cNvSpPr>
              <p:nvPr/>
            </p:nvSpPr>
            <p:spPr bwMode="auto">
              <a:xfrm>
                <a:off x="2222501" y="3422650"/>
                <a:ext cx="198438" cy="187325"/>
              </a:xfrm>
              <a:custGeom>
                <a:avLst/>
                <a:gdLst>
                  <a:gd name="T0" fmla="*/ 19 w 240"/>
                  <a:gd name="T1" fmla="*/ 154 h 226"/>
                  <a:gd name="T2" fmla="*/ 165 w 240"/>
                  <a:gd name="T3" fmla="*/ 0 h 226"/>
                  <a:gd name="T4" fmla="*/ 19 w 240"/>
                  <a:gd name="T5" fmla="*/ 15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26">
                    <a:moveTo>
                      <a:pt x="19" y="154"/>
                    </a:moveTo>
                    <a:cubicBezTo>
                      <a:pt x="122" y="226"/>
                      <a:pt x="240" y="130"/>
                      <a:pt x="165" y="0"/>
                    </a:cubicBezTo>
                    <a:cubicBezTo>
                      <a:pt x="114" y="21"/>
                      <a:pt x="0" y="75"/>
                      <a:pt x="19" y="1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Freeform 7"/>
              <p:cNvSpPr>
                <a:spLocks/>
              </p:cNvSpPr>
              <p:nvPr/>
            </p:nvSpPr>
            <p:spPr bwMode="auto">
              <a:xfrm>
                <a:off x="3517901" y="3260725"/>
                <a:ext cx="52388" cy="28575"/>
              </a:xfrm>
              <a:custGeom>
                <a:avLst/>
                <a:gdLst>
                  <a:gd name="T0" fmla="*/ 41 w 63"/>
                  <a:gd name="T1" fmla="*/ 35 h 35"/>
                  <a:gd name="T2" fmla="*/ 41 w 63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5">
                    <a:moveTo>
                      <a:pt x="41" y="35"/>
                    </a:moveTo>
                    <a:cubicBezTo>
                      <a:pt x="63" y="0"/>
                      <a:pt x="0" y="29"/>
                      <a:pt x="4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Freeform 8"/>
              <p:cNvSpPr>
                <a:spLocks/>
              </p:cNvSpPr>
              <p:nvPr/>
            </p:nvSpPr>
            <p:spPr bwMode="auto">
              <a:xfrm>
                <a:off x="1944688" y="3359150"/>
                <a:ext cx="30163" cy="60325"/>
              </a:xfrm>
              <a:custGeom>
                <a:avLst/>
                <a:gdLst>
                  <a:gd name="T0" fmla="*/ 30 w 38"/>
                  <a:gd name="T1" fmla="*/ 38 h 74"/>
                  <a:gd name="T2" fmla="*/ 36 w 38"/>
                  <a:gd name="T3" fmla="*/ 31 h 74"/>
                  <a:gd name="T4" fmla="*/ 30 w 38"/>
                  <a:gd name="T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74">
                    <a:moveTo>
                      <a:pt x="30" y="38"/>
                    </a:moveTo>
                    <a:cubicBezTo>
                      <a:pt x="33" y="35"/>
                      <a:pt x="38" y="39"/>
                      <a:pt x="36" y="31"/>
                    </a:cubicBezTo>
                    <a:cubicBezTo>
                      <a:pt x="29" y="0"/>
                      <a:pt x="0" y="74"/>
                      <a:pt x="30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Freeform 9"/>
              <p:cNvSpPr>
                <a:spLocks/>
              </p:cNvSpPr>
              <p:nvPr/>
            </p:nvSpPr>
            <p:spPr bwMode="auto">
              <a:xfrm>
                <a:off x="4783138" y="2232025"/>
                <a:ext cx="39688" cy="36513"/>
              </a:xfrm>
              <a:custGeom>
                <a:avLst/>
                <a:gdLst>
                  <a:gd name="T0" fmla="*/ 47 w 47"/>
                  <a:gd name="T1" fmla="*/ 5 h 44"/>
                  <a:gd name="T2" fmla="*/ 25 w 47"/>
                  <a:gd name="T3" fmla="*/ 0 h 44"/>
                  <a:gd name="T4" fmla="*/ 20 w 47"/>
                  <a:gd name="T5" fmla="*/ 22 h 44"/>
                  <a:gd name="T6" fmla="*/ 0 w 47"/>
                  <a:gd name="T7" fmla="*/ 31 h 44"/>
                  <a:gd name="T8" fmla="*/ 47 w 47"/>
                  <a:gd name="T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4">
                    <a:moveTo>
                      <a:pt x="47" y="5"/>
                    </a:moveTo>
                    <a:cubicBezTo>
                      <a:pt x="37" y="6"/>
                      <a:pt x="31" y="4"/>
                      <a:pt x="25" y="0"/>
                    </a:cubicBezTo>
                    <a:cubicBezTo>
                      <a:pt x="25" y="9"/>
                      <a:pt x="28" y="20"/>
                      <a:pt x="20" y="22"/>
                    </a:cubicBezTo>
                    <a:cubicBezTo>
                      <a:pt x="21" y="7"/>
                      <a:pt x="0" y="25"/>
                      <a:pt x="0" y="31"/>
                    </a:cubicBezTo>
                    <a:cubicBezTo>
                      <a:pt x="19" y="44"/>
                      <a:pt x="41" y="22"/>
                      <a:pt x="47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Freeform 10"/>
              <p:cNvSpPr>
                <a:spLocks/>
              </p:cNvSpPr>
              <p:nvPr/>
            </p:nvSpPr>
            <p:spPr bwMode="auto">
              <a:xfrm>
                <a:off x="1443038" y="2371725"/>
                <a:ext cx="30163" cy="41275"/>
              </a:xfrm>
              <a:custGeom>
                <a:avLst/>
                <a:gdLst>
                  <a:gd name="T0" fmla="*/ 0 w 37"/>
                  <a:gd name="T1" fmla="*/ 27 h 50"/>
                  <a:gd name="T2" fmla="*/ 0 w 37"/>
                  <a:gd name="T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" h="50">
                    <a:moveTo>
                      <a:pt x="0" y="27"/>
                    </a:moveTo>
                    <a:cubicBezTo>
                      <a:pt x="37" y="50"/>
                      <a:pt x="24" y="0"/>
                      <a:pt x="0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Freeform 11"/>
              <p:cNvSpPr>
                <a:spLocks/>
              </p:cNvSpPr>
              <p:nvPr/>
            </p:nvSpPr>
            <p:spPr bwMode="auto">
              <a:xfrm>
                <a:off x="1141413" y="2224088"/>
                <a:ext cx="87313" cy="60325"/>
              </a:xfrm>
              <a:custGeom>
                <a:avLst/>
                <a:gdLst>
                  <a:gd name="T0" fmla="*/ 0 w 106"/>
                  <a:gd name="T1" fmla="*/ 30 h 73"/>
                  <a:gd name="T2" fmla="*/ 106 w 106"/>
                  <a:gd name="T3" fmla="*/ 41 h 73"/>
                  <a:gd name="T4" fmla="*/ 0 w 106"/>
                  <a:gd name="T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73">
                    <a:moveTo>
                      <a:pt x="0" y="30"/>
                    </a:moveTo>
                    <a:cubicBezTo>
                      <a:pt x="10" y="73"/>
                      <a:pt x="77" y="63"/>
                      <a:pt x="106" y="41"/>
                    </a:cubicBezTo>
                    <a:cubicBezTo>
                      <a:pt x="94" y="0"/>
                      <a:pt x="30" y="10"/>
                      <a:pt x="0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Freeform 12"/>
              <p:cNvSpPr>
                <a:spLocks/>
              </p:cNvSpPr>
              <p:nvPr/>
            </p:nvSpPr>
            <p:spPr bwMode="auto">
              <a:xfrm>
                <a:off x="4548188" y="1912938"/>
                <a:ext cx="58738" cy="34925"/>
              </a:xfrm>
              <a:custGeom>
                <a:avLst/>
                <a:gdLst>
                  <a:gd name="T0" fmla="*/ 34 w 71"/>
                  <a:gd name="T1" fmla="*/ 43 h 43"/>
                  <a:gd name="T2" fmla="*/ 44 w 71"/>
                  <a:gd name="T3" fmla="*/ 0 h 43"/>
                  <a:gd name="T4" fmla="*/ 34 w 71"/>
                  <a:gd name="T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43">
                    <a:moveTo>
                      <a:pt x="34" y="43"/>
                    </a:moveTo>
                    <a:cubicBezTo>
                      <a:pt x="19" y="17"/>
                      <a:pt x="71" y="15"/>
                      <a:pt x="44" y="0"/>
                    </a:cubicBezTo>
                    <a:cubicBezTo>
                      <a:pt x="36" y="7"/>
                      <a:pt x="0" y="43"/>
                      <a:pt x="34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Freeform 13"/>
              <p:cNvSpPr>
                <a:spLocks/>
              </p:cNvSpPr>
              <p:nvPr/>
            </p:nvSpPr>
            <p:spPr bwMode="auto">
              <a:xfrm>
                <a:off x="3681413" y="1836738"/>
                <a:ext cx="63500" cy="44450"/>
              </a:xfrm>
              <a:custGeom>
                <a:avLst/>
                <a:gdLst>
                  <a:gd name="T0" fmla="*/ 77 w 77"/>
                  <a:gd name="T1" fmla="*/ 53 h 53"/>
                  <a:gd name="T2" fmla="*/ 37 w 77"/>
                  <a:gd name="T3" fmla="*/ 0 h 53"/>
                  <a:gd name="T4" fmla="*/ 77 w 77"/>
                  <a:gd name="T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53">
                    <a:moveTo>
                      <a:pt x="77" y="53"/>
                    </a:moveTo>
                    <a:cubicBezTo>
                      <a:pt x="68" y="30"/>
                      <a:pt x="63" y="3"/>
                      <a:pt x="37" y="0"/>
                    </a:cubicBezTo>
                    <a:cubicBezTo>
                      <a:pt x="0" y="28"/>
                      <a:pt x="59" y="44"/>
                      <a:pt x="77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Freeform 14"/>
              <p:cNvSpPr>
                <a:spLocks/>
              </p:cNvSpPr>
              <p:nvPr/>
            </p:nvSpPr>
            <p:spPr bwMode="auto">
              <a:xfrm>
                <a:off x="4173538" y="1739900"/>
                <a:ext cx="60325" cy="92075"/>
              </a:xfrm>
              <a:custGeom>
                <a:avLst/>
                <a:gdLst>
                  <a:gd name="T0" fmla="*/ 46 w 74"/>
                  <a:gd name="T1" fmla="*/ 0 h 112"/>
                  <a:gd name="T2" fmla="*/ 42 w 74"/>
                  <a:gd name="T3" fmla="*/ 112 h 112"/>
                  <a:gd name="T4" fmla="*/ 46 w 74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12">
                    <a:moveTo>
                      <a:pt x="46" y="0"/>
                    </a:moveTo>
                    <a:cubicBezTo>
                      <a:pt x="0" y="10"/>
                      <a:pt x="33" y="79"/>
                      <a:pt x="42" y="112"/>
                    </a:cubicBezTo>
                    <a:cubicBezTo>
                      <a:pt x="30" y="78"/>
                      <a:pt x="74" y="43"/>
                      <a:pt x="4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Freeform 15"/>
              <p:cNvSpPr>
                <a:spLocks/>
              </p:cNvSpPr>
              <p:nvPr/>
            </p:nvSpPr>
            <p:spPr bwMode="auto">
              <a:xfrm>
                <a:off x="3603626" y="1766888"/>
                <a:ext cx="100013" cy="114300"/>
              </a:xfrm>
              <a:custGeom>
                <a:avLst/>
                <a:gdLst>
                  <a:gd name="T0" fmla="*/ 121 w 122"/>
                  <a:gd name="T1" fmla="*/ 53 h 139"/>
                  <a:gd name="T2" fmla="*/ 22 w 122"/>
                  <a:gd name="T3" fmla="*/ 111 h 139"/>
                  <a:gd name="T4" fmla="*/ 121 w 122"/>
                  <a:gd name="T5" fmla="*/ 5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139">
                    <a:moveTo>
                      <a:pt x="121" y="53"/>
                    </a:moveTo>
                    <a:cubicBezTo>
                      <a:pt x="89" y="0"/>
                      <a:pt x="0" y="31"/>
                      <a:pt x="22" y="111"/>
                    </a:cubicBezTo>
                    <a:cubicBezTo>
                      <a:pt x="61" y="139"/>
                      <a:pt x="122" y="98"/>
                      <a:pt x="121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Freeform 16"/>
              <p:cNvSpPr>
                <a:spLocks/>
              </p:cNvSpPr>
              <p:nvPr/>
            </p:nvSpPr>
            <p:spPr bwMode="auto">
              <a:xfrm>
                <a:off x="3854451" y="1658938"/>
                <a:ext cx="117475" cy="95250"/>
              </a:xfrm>
              <a:custGeom>
                <a:avLst/>
                <a:gdLst>
                  <a:gd name="T0" fmla="*/ 62 w 142"/>
                  <a:gd name="T1" fmla="*/ 110 h 115"/>
                  <a:gd name="T2" fmla="*/ 137 w 142"/>
                  <a:gd name="T3" fmla="*/ 12 h 115"/>
                  <a:gd name="T4" fmla="*/ 108 w 142"/>
                  <a:gd name="T5" fmla="*/ 1 h 115"/>
                  <a:gd name="T6" fmla="*/ 7 w 142"/>
                  <a:gd name="T7" fmla="*/ 115 h 115"/>
                  <a:gd name="T8" fmla="*/ 62 w 142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5">
                    <a:moveTo>
                      <a:pt x="62" y="110"/>
                    </a:moveTo>
                    <a:cubicBezTo>
                      <a:pt x="68" y="62"/>
                      <a:pt x="142" y="70"/>
                      <a:pt x="137" y="12"/>
                    </a:cubicBezTo>
                    <a:cubicBezTo>
                      <a:pt x="118" y="19"/>
                      <a:pt x="121" y="0"/>
                      <a:pt x="108" y="1"/>
                    </a:cubicBezTo>
                    <a:cubicBezTo>
                      <a:pt x="102" y="63"/>
                      <a:pt x="0" y="43"/>
                      <a:pt x="7" y="115"/>
                    </a:cubicBezTo>
                    <a:cubicBezTo>
                      <a:pt x="25" y="113"/>
                      <a:pt x="43" y="112"/>
                      <a:pt x="62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5" name="Freeform 17"/>
              <p:cNvSpPr>
                <a:spLocks/>
              </p:cNvSpPr>
              <p:nvPr/>
            </p:nvSpPr>
            <p:spPr bwMode="auto">
              <a:xfrm>
                <a:off x="3568701" y="1681163"/>
                <a:ext cx="46038" cy="92075"/>
              </a:xfrm>
              <a:custGeom>
                <a:avLst/>
                <a:gdLst>
                  <a:gd name="T0" fmla="*/ 23 w 55"/>
                  <a:gd name="T1" fmla="*/ 84 h 111"/>
                  <a:gd name="T2" fmla="*/ 46 w 55"/>
                  <a:gd name="T3" fmla="*/ 109 h 111"/>
                  <a:gd name="T4" fmla="*/ 22 w 55"/>
                  <a:gd name="T5" fmla="*/ 0 h 111"/>
                  <a:gd name="T6" fmla="*/ 23 w 55"/>
                  <a:gd name="T7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1">
                    <a:moveTo>
                      <a:pt x="23" y="84"/>
                    </a:moveTo>
                    <a:cubicBezTo>
                      <a:pt x="55" y="79"/>
                      <a:pt x="16" y="111"/>
                      <a:pt x="46" y="109"/>
                    </a:cubicBezTo>
                    <a:cubicBezTo>
                      <a:pt x="39" y="71"/>
                      <a:pt x="54" y="22"/>
                      <a:pt x="22" y="0"/>
                    </a:cubicBezTo>
                    <a:cubicBezTo>
                      <a:pt x="0" y="29"/>
                      <a:pt x="55" y="62"/>
                      <a:pt x="23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Freeform 18"/>
              <p:cNvSpPr>
                <a:spLocks/>
              </p:cNvSpPr>
              <p:nvPr/>
            </p:nvSpPr>
            <p:spPr bwMode="auto">
              <a:xfrm>
                <a:off x="3703638" y="3890963"/>
                <a:ext cx="34925" cy="42863"/>
              </a:xfrm>
              <a:custGeom>
                <a:avLst/>
                <a:gdLst>
                  <a:gd name="T0" fmla="*/ 18 w 41"/>
                  <a:gd name="T1" fmla="*/ 22 h 51"/>
                  <a:gd name="T2" fmla="*/ 25 w 41"/>
                  <a:gd name="T3" fmla="*/ 21 h 51"/>
                  <a:gd name="T4" fmla="*/ 16 w 41"/>
                  <a:gd name="T5" fmla="*/ 1 h 51"/>
                  <a:gd name="T6" fmla="*/ 6 w 41"/>
                  <a:gd name="T7" fmla="*/ 37 h 51"/>
                  <a:gd name="T8" fmla="*/ 18 w 41"/>
                  <a:gd name="T9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1">
                    <a:moveTo>
                      <a:pt x="18" y="22"/>
                    </a:moveTo>
                    <a:cubicBezTo>
                      <a:pt x="19" y="26"/>
                      <a:pt x="24" y="29"/>
                      <a:pt x="25" y="21"/>
                    </a:cubicBezTo>
                    <a:cubicBezTo>
                      <a:pt x="4" y="25"/>
                      <a:pt x="41" y="0"/>
                      <a:pt x="16" y="1"/>
                    </a:cubicBezTo>
                    <a:cubicBezTo>
                      <a:pt x="14" y="15"/>
                      <a:pt x="3" y="20"/>
                      <a:pt x="6" y="37"/>
                    </a:cubicBezTo>
                    <a:cubicBezTo>
                      <a:pt x="34" y="51"/>
                      <a:pt x="0" y="30"/>
                      <a:pt x="1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7" name="Freeform 19"/>
              <p:cNvSpPr>
                <a:spLocks/>
              </p:cNvSpPr>
              <p:nvPr/>
            </p:nvSpPr>
            <p:spPr bwMode="auto">
              <a:xfrm>
                <a:off x="4489451" y="3668713"/>
                <a:ext cx="44450" cy="87313"/>
              </a:xfrm>
              <a:custGeom>
                <a:avLst/>
                <a:gdLst>
                  <a:gd name="T0" fmla="*/ 53 w 53"/>
                  <a:gd name="T1" fmla="*/ 73 h 105"/>
                  <a:gd name="T2" fmla="*/ 36 w 53"/>
                  <a:gd name="T3" fmla="*/ 40 h 105"/>
                  <a:gd name="T4" fmla="*/ 0 w 53"/>
                  <a:gd name="T5" fmla="*/ 22 h 105"/>
                  <a:gd name="T6" fmla="*/ 53 w 53"/>
                  <a:gd name="T7" fmla="*/ 7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5">
                    <a:moveTo>
                      <a:pt x="53" y="73"/>
                    </a:moveTo>
                    <a:cubicBezTo>
                      <a:pt x="31" y="69"/>
                      <a:pt x="30" y="61"/>
                      <a:pt x="36" y="40"/>
                    </a:cubicBezTo>
                    <a:cubicBezTo>
                      <a:pt x="16" y="47"/>
                      <a:pt x="10" y="0"/>
                      <a:pt x="0" y="22"/>
                    </a:cubicBezTo>
                    <a:cubicBezTo>
                      <a:pt x="26" y="24"/>
                      <a:pt x="20" y="105"/>
                      <a:pt x="5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8" name="Freeform 20"/>
              <p:cNvSpPr>
                <a:spLocks/>
              </p:cNvSpPr>
              <p:nvPr/>
            </p:nvSpPr>
            <p:spPr bwMode="auto">
              <a:xfrm>
                <a:off x="3773488" y="3743325"/>
                <a:ext cx="46038" cy="49213"/>
              </a:xfrm>
              <a:custGeom>
                <a:avLst/>
                <a:gdLst>
                  <a:gd name="T0" fmla="*/ 51 w 57"/>
                  <a:gd name="T1" fmla="*/ 23 h 59"/>
                  <a:gd name="T2" fmla="*/ 34 w 57"/>
                  <a:gd name="T3" fmla="*/ 59 h 59"/>
                  <a:gd name="T4" fmla="*/ 51 w 57"/>
                  <a:gd name="T5" fmla="*/ 2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9">
                    <a:moveTo>
                      <a:pt x="51" y="23"/>
                    </a:moveTo>
                    <a:cubicBezTo>
                      <a:pt x="29" y="0"/>
                      <a:pt x="0" y="55"/>
                      <a:pt x="34" y="59"/>
                    </a:cubicBezTo>
                    <a:cubicBezTo>
                      <a:pt x="34" y="43"/>
                      <a:pt x="57" y="44"/>
                      <a:pt x="5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" name="Freeform 21"/>
              <p:cNvSpPr>
                <a:spLocks/>
              </p:cNvSpPr>
              <p:nvPr/>
            </p:nvSpPr>
            <p:spPr bwMode="auto">
              <a:xfrm>
                <a:off x="4086226" y="1738313"/>
                <a:ext cx="3175" cy="7938"/>
              </a:xfrm>
              <a:custGeom>
                <a:avLst/>
                <a:gdLst>
                  <a:gd name="T0" fmla="*/ 0 w 3"/>
                  <a:gd name="T1" fmla="*/ 8 h 8"/>
                  <a:gd name="T2" fmla="*/ 3 w 3"/>
                  <a:gd name="T3" fmla="*/ 0 h 8"/>
                  <a:gd name="T4" fmla="*/ 0 w 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8"/>
                    </a:moveTo>
                    <a:cubicBezTo>
                      <a:pt x="1" y="6"/>
                      <a:pt x="2" y="3"/>
                      <a:pt x="3" y="0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" name="Freeform 22"/>
              <p:cNvSpPr>
                <a:spLocks/>
              </p:cNvSpPr>
              <p:nvPr/>
            </p:nvSpPr>
            <p:spPr bwMode="auto">
              <a:xfrm>
                <a:off x="1363663" y="2311400"/>
                <a:ext cx="230188" cy="111125"/>
              </a:xfrm>
              <a:custGeom>
                <a:avLst/>
                <a:gdLst>
                  <a:gd name="T0" fmla="*/ 268 w 279"/>
                  <a:gd name="T1" fmla="*/ 133 h 133"/>
                  <a:gd name="T2" fmla="*/ 279 w 279"/>
                  <a:gd name="T3" fmla="*/ 104 h 133"/>
                  <a:gd name="T4" fmla="*/ 39 w 279"/>
                  <a:gd name="T5" fmla="*/ 0 h 133"/>
                  <a:gd name="T6" fmla="*/ 94 w 279"/>
                  <a:gd name="T7" fmla="*/ 58 h 133"/>
                  <a:gd name="T8" fmla="*/ 0 w 279"/>
                  <a:gd name="T9" fmla="*/ 32 h 133"/>
                  <a:gd name="T10" fmla="*/ 210 w 279"/>
                  <a:gd name="T11" fmla="*/ 110 h 133"/>
                  <a:gd name="T12" fmla="*/ 268 w 279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33">
                    <a:moveTo>
                      <a:pt x="268" y="133"/>
                    </a:moveTo>
                    <a:cubicBezTo>
                      <a:pt x="254" y="108"/>
                      <a:pt x="268" y="119"/>
                      <a:pt x="279" y="104"/>
                    </a:cubicBezTo>
                    <a:cubicBezTo>
                      <a:pt x="190" y="81"/>
                      <a:pt x="120" y="34"/>
                      <a:pt x="39" y="0"/>
                    </a:cubicBezTo>
                    <a:cubicBezTo>
                      <a:pt x="49" y="28"/>
                      <a:pt x="108" y="27"/>
                      <a:pt x="94" y="58"/>
                    </a:cubicBezTo>
                    <a:cubicBezTo>
                      <a:pt x="59" y="54"/>
                      <a:pt x="40" y="30"/>
                      <a:pt x="0" y="32"/>
                    </a:cubicBezTo>
                    <a:cubicBezTo>
                      <a:pt x="28" y="124"/>
                      <a:pt x="157" y="31"/>
                      <a:pt x="210" y="110"/>
                    </a:cubicBezTo>
                    <a:cubicBezTo>
                      <a:pt x="238" y="107"/>
                      <a:pt x="253" y="120"/>
                      <a:pt x="268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1" name="Freeform 23"/>
              <p:cNvSpPr>
                <a:spLocks noEditPoints="1"/>
              </p:cNvSpPr>
              <p:nvPr/>
            </p:nvSpPr>
            <p:spPr bwMode="auto">
              <a:xfrm>
                <a:off x="1303338" y="1524000"/>
                <a:ext cx="3544888" cy="2079625"/>
              </a:xfrm>
              <a:custGeom>
                <a:avLst/>
                <a:gdLst>
                  <a:gd name="T0" fmla="*/ 4147 w 4289"/>
                  <a:gd name="T1" fmla="*/ 1557 h 2516"/>
                  <a:gd name="T2" fmla="*/ 4289 w 4289"/>
                  <a:gd name="T3" fmla="*/ 1125 h 2516"/>
                  <a:gd name="T4" fmla="*/ 3952 w 4289"/>
                  <a:gd name="T5" fmla="*/ 953 h 2516"/>
                  <a:gd name="T6" fmla="*/ 3589 w 4289"/>
                  <a:gd name="T7" fmla="*/ 652 h 2516"/>
                  <a:gd name="T8" fmla="*/ 3429 w 4289"/>
                  <a:gd name="T9" fmla="*/ 437 h 2516"/>
                  <a:gd name="T10" fmla="*/ 3433 w 4289"/>
                  <a:gd name="T11" fmla="*/ 625 h 2516"/>
                  <a:gd name="T12" fmla="*/ 2988 w 4289"/>
                  <a:gd name="T13" fmla="*/ 498 h 2516"/>
                  <a:gd name="T14" fmla="*/ 3036 w 4289"/>
                  <a:gd name="T15" fmla="*/ 487 h 2516"/>
                  <a:gd name="T16" fmla="*/ 2901 w 4289"/>
                  <a:gd name="T17" fmla="*/ 765 h 2516"/>
                  <a:gd name="T18" fmla="*/ 2708 w 4289"/>
                  <a:gd name="T19" fmla="*/ 713 h 2516"/>
                  <a:gd name="T20" fmla="*/ 2353 w 4289"/>
                  <a:gd name="T21" fmla="*/ 878 h 2516"/>
                  <a:gd name="T22" fmla="*/ 2301 w 4289"/>
                  <a:gd name="T23" fmla="*/ 318 h 2516"/>
                  <a:gd name="T24" fmla="*/ 1807 w 4289"/>
                  <a:gd name="T25" fmla="*/ 336 h 2516"/>
                  <a:gd name="T26" fmla="*/ 1752 w 4289"/>
                  <a:gd name="T27" fmla="*/ 341 h 2516"/>
                  <a:gd name="T28" fmla="*/ 1276 w 4289"/>
                  <a:gd name="T29" fmla="*/ 399 h 2516"/>
                  <a:gd name="T30" fmla="*/ 1201 w 4289"/>
                  <a:gd name="T31" fmla="*/ 420 h 2516"/>
                  <a:gd name="T32" fmla="*/ 1028 w 4289"/>
                  <a:gd name="T33" fmla="*/ 443 h 2516"/>
                  <a:gd name="T34" fmla="*/ 969 w 4289"/>
                  <a:gd name="T35" fmla="*/ 476 h 2516"/>
                  <a:gd name="T36" fmla="*/ 965 w 4289"/>
                  <a:gd name="T37" fmla="*/ 658 h 2516"/>
                  <a:gd name="T38" fmla="*/ 777 w 4289"/>
                  <a:gd name="T39" fmla="*/ 592 h 2516"/>
                  <a:gd name="T40" fmla="*/ 403 w 4289"/>
                  <a:gd name="T41" fmla="*/ 773 h 2516"/>
                  <a:gd name="T42" fmla="*/ 380 w 4289"/>
                  <a:gd name="T43" fmla="*/ 1083 h 2516"/>
                  <a:gd name="T44" fmla="*/ 352 w 4289"/>
                  <a:gd name="T45" fmla="*/ 1127 h 2516"/>
                  <a:gd name="T46" fmla="*/ 0 w 4289"/>
                  <a:gd name="T47" fmla="*/ 1327 h 2516"/>
                  <a:gd name="T48" fmla="*/ 334 w 4289"/>
                  <a:gd name="T49" fmla="*/ 1617 h 2516"/>
                  <a:gd name="T50" fmla="*/ 379 w 4289"/>
                  <a:gd name="T51" fmla="*/ 1871 h 2516"/>
                  <a:gd name="T52" fmla="*/ 564 w 4289"/>
                  <a:gd name="T53" fmla="*/ 1987 h 2516"/>
                  <a:gd name="T54" fmla="*/ 1355 w 4289"/>
                  <a:gd name="T55" fmla="*/ 1934 h 2516"/>
                  <a:gd name="T56" fmla="*/ 1180 w 4289"/>
                  <a:gd name="T57" fmla="*/ 2076 h 2516"/>
                  <a:gd name="T58" fmla="*/ 1314 w 4289"/>
                  <a:gd name="T59" fmla="*/ 2168 h 2516"/>
                  <a:gd name="T60" fmla="*/ 1808 w 4289"/>
                  <a:gd name="T61" fmla="*/ 2227 h 2516"/>
                  <a:gd name="T62" fmla="*/ 2030 w 4289"/>
                  <a:gd name="T63" fmla="*/ 2060 h 2516"/>
                  <a:gd name="T64" fmla="*/ 2290 w 4289"/>
                  <a:gd name="T65" fmla="*/ 2155 h 2516"/>
                  <a:gd name="T66" fmla="*/ 2403 w 4289"/>
                  <a:gd name="T67" fmla="*/ 1872 h 2516"/>
                  <a:gd name="T68" fmla="*/ 2850 w 4289"/>
                  <a:gd name="T69" fmla="*/ 2019 h 2516"/>
                  <a:gd name="T70" fmla="*/ 3156 w 4289"/>
                  <a:gd name="T71" fmla="*/ 2081 h 2516"/>
                  <a:gd name="T72" fmla="*/ 3091 w 4289"/>
                  <a:gd name="T73" fmla="*/ 2367 h 2516"/>
                  <a:gd name="T74" fmla="*/ 3623 w 4289"/>
                  <a:gd name="T75" fmla="*/ 2003 h 2516"/>
                  <a:gd name="T76" fmla="*/ 3674 w 4289"/>
                  <a:gd name="T77" fmla="*/ 2103 h 2516"/>
                  <a:gd name="T78" fmla="*/ 3898 w 4289"/>
                  <a:gd name="T79" fmla="*/ 2110 h 2516"/>
                  <a:gd name="T80" fmla="*/ 3964 w 4289"/>
                  <a:gd name="T81" fmla="*/ 1692 h 2516"/>
                  <a:gd name="T82" fmla="*/ 2611 w 4289"/>
                  <a:gd name="T83" fmla="*/ 875 h 2516"/>
                  <a:gd name="T84" fmla="*/ 2666 w 4289"/>
                  <a:gd name="T85" fmla="*/ 1017 h 2516"/>
                  <a:gd name="T86" fmla="*/ 2638 w 4289"/>
                  <a:gd name="T87" fmla="*/ 866 h 2516"/>
                  <a:gd name="T88" fmla="*/ 2506 w 4289"/>
                  <a:gd name="T89" fmla="*/ 1025 h 2516"/>
                  <a:gd name="T90" fmla="*/ 2714 w 4289"/>
                  <a:gd name="T91" fmla="*/ 1913 h 2516"/>
                  <a:gd name="T92" fmla="*/ 2402 w 4289"/>
                  <a:gd name="T93" fmla="*/ 1704 h 2516"/>
                  <a:gd name="T94" fmla="*/ 2804 w 4289"/>
                  <a:gd name="T95" fmla="*/ 1898 h 2516"/>
                  <a:gd name="T96" fmla="*/ 4047 w 4289"/>
                  <a:gd name="T97" fmla="*/ 1077 h 2516"/>
                  <a:gd name="T98" fmla="*/ 3951 w 4289"/>
                  <a:gd name="T99" fmla="*/ 1016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89" h="2516">
                    <a:moveTo>
                      <a:pt x="4159" y="1604"/>
                    </a:moveTo>
                    <a:cubicBezTo>
                      <a:pt x="4137" y="1582"/>
                      <a:pt x="4093" y="1586"/>
                      <a:pt x="4084" y="1549"/>
                    </a:cubicBezTo>
                    <a:cubicBezTo>
                      <a:pt x="4093" y="1548"/>
                      <a:pt x="4089" y="1536"/>
                      <a:pt x="4096" y="1533"/>
                    </a:cubicBezTo>
                    <a:cubicBezTo>
                      <a:pt x="4123" y="1529"/>
                      <a:pt x="4132" y="1571"/>
                      <a:pt x="4147" y="1557"/>
                    </a:cubicBezTo>
                    <a:cubicBezTo>
                      <a:pt x="4141" y="1538"/>
                      <a:pt x="4076" y="1502"/>
                      <a:pt x="4045" y="1510"/>
                    </a:cubicBezTo>
                    <a:cubicBezTo>
                      <a:pt x="4057" y="1464"/>
                      <a:pt x="4027" y="1479"/>
                      <a:pt x="4018" y="1443"/>
                    </a:cubicBezTo>
                    <a:cubicBezTo>
                      <a:pt x="4034" y="1333"/>
                      <a:pt x="3988" y="1180"/>
                      <a:pt x="4162" y="1192"/>
                    </a:cubicBezTo>
                    <a:cubicBezTo>
                      <a:pt x="4193" y="1160"/>
                      <a:pt x="4275" y="1171"/>
                      <a:pt x="4289" y="1125"/>
                    </a:cubicBezTo>
                    <a:cubicBezTo>
                      <a:pt x="4240" y="1114"/>
                      <a:pt x="4240" y="1152"/>
                      <a:pt x="4177" y="1128"/>
                    </a:cubicBezTo>
                    <a:cubicBezTo>
                      <a:pt x="4183" y="1119"/>
                      <a:pt x="4185" y="1109"/>
                      <a:pt x="4181" y="1093"/>
                    </a:cubicBezTo>
                    <a:cubicBezTo>
                      <a:pt x="4090" y="1084"/>
                      <a:pt x="4072" y="983"/>
                      <a:pt x="4144" y="922"/>
                    </a:cubicBezTo>
                    <a:cubicBezTo>
                      <a:pt x="4078" y="933"/>
                      <a:pt x="4018" y="922"/>
                      <a:pt x="3952" y="953"/>
                    </a:cubicBezTo>
                    <a:cubicBezTo>
                      <a:pt x="3868" y="909"/>
                      <a:pt x="3810" y="832"/>
                      <a:pt x="3790" y="710"/>
                    </a:cubicBezTo>
                    <a:cubicBezTo>
                      <a:pt x="3746" y="737"/>
                      <a:pt x="3686" y="777"/>
                      <a:pt x="3689" y="678"/>
                    </a:cubicBezTo>
                    <a:cubicBezTo>
                      <a:pt x="3632" y="673"/>
                      <a:pt x="3648" y="658"/>
                      <a:pt x="3598" y="679"/>
                    </a:cubicBezTo>
                    <a:cubicBezTo>
                      <a:pt x="3580" y="672"/>
                      <a:pt x="3604" y="653"/>
                      <a:pt x="3589" y="652"/>
                    </a:cubicBezTo>
                    <a:cubicBezTo>
                      <a:pt x="3564" y="651"/>
                      <a:pt x="3542" y="631"/>
                      <a:pt x="3522" y="609"/>
                    </a:cubicBezTo>
                    <a:cubicBezTo>
                      <a:pt x="3517" y="604"/>
                      <a:pt x="3524" y="588"/>
                      <a:pt x="3519" y="582"/>
                    </a:cubicBezTo>
                    <a:cubicBezTo>
                      <a:pt x="3489" y="543"/>
                      <a:pt x="3441" y="521"/>
                      <a:pt x="3426" y="479"/>
                    </a:cubicBezTo>
                    <a:cubicBezTo>
                      <a:pt x="3422" y="468"/>
                      <a:pt x="3431" y="447"/>
                      <a:pt x="3429" y="437"/>
                    </a:cubicBezTo>
                    <a:cubicBezTo>
                      <a:pt x="3420" y="386"/>
                      <a:pt x="3378" y="334"/>
                      <a:pt x="3386" y="273"/>
                    </a:cubicBezTo>
                    <a:cubicBezTo>
                      <a:pt x="3375" y="263"/>
                      <a:pt x="3364" y="278"/>
                      <a:pt x="3368" y="268"/>
                    </a:cubicBezTo>
                    <a:cubicBezTo>
                      <a:pt x="3329" y="361"/>
                      <a:pt x="3424" y="450"/>
                      <a:pt x="3383" y="546"/>
                    </a:cubicBezTo>
                    <a:cubicBezTo>
                      <a:pt x="3419" y="563"/>
                      <a:pt x="3428" y="582"/>
                      <a:pt x="3433" y="625"/>
                    </a:cubicBezTo>
                    <a:cubicBezTo>
                      <a:pt x="3393" y="597"/>
                      <a:pt x="3232" y="665"/>
                      <a:pt x="3161" y="636"/>
                    </a:cubicBezTo>
                    <a:cubicBezTo>
                      <a:pt x="3142" y="670"/>
                      <a:pt x="3059" y="689"/>
                      <a:pt x="3031" y="662"/>
                    </a:cubicBezTo>
                    <a:cubicBezTo>
                      <a:pt x="3036" y="629"/>
                      <a:pt x="3061" y="614"/>
                      <a:pt x="3058" y="576"/>
                    </a:cubicBezTo>
                    <a:cubicBezTo>
                      <a:pt x="3031" y="555"/>
                      <a:pt x="2989" y="551"/>
                      <a:pt x="2988" y="498"/>
                    </a:cubicBezTo>
                    <a:cubicBezTo>
                      <a:pt x="2996" y="492"/>
                      <a:pt x="3006" y="487"/>
                      <a:pt x="3022" y="488"/>
                    </a:cubicBezTo>
                    <a:cubicBezTo>
                      <a:pt x="3052" y="522"/>
                      <a:pt x="3094" y="541"/>
                      <a:pt x="3115" y="584"/>
                    </a:cubicBezTo>
                    <a:cubicBezTo>
                      <a:pt x="3138" y="585"/>
                      <a:pt x="3088" y="554"/>
                      <a:pt x="3095" y="523"/>
                    </a:cubicBezTo>
                    <a:cubicBezTo>
                      <a:pt x="3064" y="525"/>
                      <a:pt x="3074" y="476"/>
                      <a:pt x="3036" y="487"/>
                    </a:cubicBezTo>
                    <a:cubicBezTo>
                      <a:pt x="3019" y="455"/>
                      <a:pt x="2990" y="374"/>
                      <a:pt x="2946" y="349"/>
                    </a:cubicBezTo>
                    <a:cubicBezTo>
                      <a:pt x="2966" y="449"/>
                      <a:pt x="2979" y="563"/>
                      <a:pt x="2948" y="670"/>
                    </a:cubicBezTo>
                    <a:cubicBezTo>
                      <a:pt x="2959" y="672"/>
                      <a:pt x="2983" y="658"/>
                      <a:pt x="2983" y="673"/>
                    </a:cubicBezTo>
                    <a:cubicBezTo>
                      <a:pt x="2975" y="702"/>
                      <a:pt x="2940" y="746"/>
                      <a:pt x="2901" y="765"/>
                    </a:cubicBezTo>
                    <a:cubicBezTo>
                      <a:pt x="2885" y="772"/>
                      <a:pt x="2891" y="771"/>
                      <a:pt x="2875" y="788"/>
                    </a:cubicBezTo>
                    <a:cubicBezTo>
                      <a:pt x="2855" y="809"/>
                      <a:pt x="2818" y="851"/>
                      <a:pt x="2798" y="858"/>
                    </a:cubicBezTo>
                    <a:cubicBezTo>
                      <a:pt x="2784" y="863"/>
                      <a:pt x="2727" y="854"/>
                      <a:pt x="2743" y="863"/>
                    </a:cubicBezTo>
                    <a:cubicBezTo>
                      <a:pt x="2689" y="832"/>
                      <a:pt x="2730" y="763"/>
                      <a:pt x="2708" y="713"/>
                    </a:cubicBezTo>
                    <a:cubicBezTo>
                      <a:pt x="2680" y="652"/>
                      <a:pt x="2616" y="693"/>
                      <a:pt x="2554" y="706"/>
                    </a:cubicBezTo>
                    <a:cubicBezTo>
                      <a:pt x="2487" y="673"/>
                      <a:pt x="2461" y="592"/>
                      <a:pt x="2387" y="568"/>
                    </a:cubicBezTo>
                    <a:cubicBezTo>
                      <a:pt x="2385" y="700"/>
                      <a:pt x="2602" y="705"/>
                      <a:pt x="2605" y="806"/>
                    </a:cubicBezTo>
                    <a:cubicBezTo>
                      <a:pt x="2478" y="670"/>
                      <a:pt x="2478" y="917"/>
                      <a:pt x="2353" y="878"/>
                    </a:cubicBezTo>
                    <a:cubicBezTo>
                      <a:pt x="2333" y="852"/>
                      <a:pt x="2311" y="827"/>
                      <a:pt x="2303" y="785"/>
                    </a:cubicBezTo>
                    <a:cubicBezTo>
                      <a:pt x="2327" y="726"/>
                      <a:pt x="2333" y="687"/>
                      <a:pt x="2309" y="624"/>
                    </a:cubicBezTo>
                    <a:cubicBezTo>
                      <a:pt x="2240" y="595"/>
                      <a:pt x="2112" y="577"/>
                      <a:pt x="2171" y="490"/>
                    </a:cubicBezTo>
                    <a:cubicBezTo>
                      <a:pt x="2259" y="510"/>
                      <a:pt x="2343" y="424"/>
                      <a:pt x="2301" y="318"/>
                    </a:cubicBezTo>
                    <a:cubicBezTo>
                      <a:pt x="2283" y="293"/>
                      <a:pt x="2233" y="307"/>
                      <a:pt x="2233" y="261"/>
                    </a:cubicBezTo>
                    <a:cubicBezTo>
                      <a:pt x="2208" y="253"/>
                      <a:pt x="2231" y="285"/>
                      <a:pt x="2214" y="284"/>
                    </a:cubicBezTo>
                    <a:cubicBezTo>
                      <a:pt x="2102" y="259"/>
                      <a:pt x="2111" y="366"/>
                      <a:pt x="2066" y="416"/>
                    </a:cubicBezTo>
                    <a:cubicBezTo>
                      <a:pt x="1959" y="412"/>
                      <a:pt x="1850" y="456"/>
                      <a:pt x="1807" y="336"/>
                    </a:cubicBezTo>
                    <a:cubicBezTo>
                      <a:pt x="1815" y="235"/>
                      <a:pt x="1858" y="97"/>
                      <a:pt x="1818" y="0"/>
                    </a:cubicBezTo>
                    <a:cubicBezTo>
                      <a:pt x="1798" y="15"/>
                      <a:pt x="1773" y="53"/>
                      <a:pt x="1790" y="79"/>
                    </a:cubicBezTo>
                    <a:cubicBezTo>
                      <a:pt x="1780" y="77"/>
                      <a:pt x="1778" y="72"/>
                      <a:pt x="1770" y="81"/>
                    </a:cubicBezTo>
                    <a:cubicBezTo>
                      <a:pt x="1767" y="165"/>
                      <a:pt x="1827" y="264"/>
                      <a:pt x="1752" y="341"/>
                    </a:cubicBezTo>
                    <a:cubicBezTo>
                      <a:pt x="1662" y="368"/>
                      <a:pt x="1582" y="281"/>
                      <a:pt x="1498" y="315"/>
                    </a:cubicBezTo>
                    <a:cubicBezTo>
                      <a:pt x="1421" y="347"/>
                      <a:pt x="1466" y="460"/>
                      <a:pt x="1374" y="480"/>
                    </a:cubicBezTo>
                    <a:cubicBezTo>
                      <a:pt x="1339" y="488"/>
                      <a:pt x="1294" y="480"/>
                      <a:pt x="1271" y="420"/>
                    </a:cubicBezTo>
                    <a:cubicBezTo>
                      <a:pt x="1284" y="415"/>
                      <a:pt x="1299" y="403"/>
                      <a:pt x="1276" y="399"/>
                    </a:cubicBezTo>
                    <a:cubicBezTo>
                      <a:pt x="1276" y="407"/>
                      <a:pt x="1275" y="415"/>
                      <a:pt x="1263" y="414"/>
                    </a:cubicBezTo>
                    <a:cubicBezTo>
                      <a:pt x="1260" y="388"/>
                      <a:pt x="1251" y="393"/>
                      <a:pt x="1267" y="379"/>
                    </a:cubicBezTo>
                    <a:cubicBezTo>
                      <a:pt x="1231" y="401"/>
                      <a:pt x="1242" y="327"/>
                      <a:pt x="1223" y="355"/>
                    </a:cubicBezTo>
                    <a:cubicBezTo>
                      <a:pt x="1226" y="347"/>
                      <a:pt x="1174" y="407"/>
                      <a:pt x="1201" y="420"/>
                    </a:cubicBezTo>
                    <a:cubicBezTo>
                      <a:pt x="1206" y="437"/>
                      <a:pt x="1274" y="444"/>
                      <a:pt x="1271" y="497"/>
                    </a:cubicBezTo>
                    <a:cubicBezTo>
                      <a:pt x="1204" y="519"/>
                      <a:pt x="1180" y="531"/>
                      <a:pt x="1114" y="539"/>
                    </a:cubicBezTo>
                    <a:cubicBezTo>
                      <a:pt x="1118" y="577"/>
                      <a:pt x="1090" y="545"/>
                      <a:pt x="1096" y="569"/>
                    </a:cubicBezTo>
                    <a:cubicBezTo>
                      <a:pt x="1064" y="529"/>
                      <a:pt x="1019" y="469"/>
                      <a:pt x="1028" y="443"/>
                    </a:cubicBezTo>
                    <a:cubicBezTo>
                      <a:pt x="913" y="422"/>
                      <a:pt x="959" y="255"/>
                      <a:pt x="842" y="237"/>
                    </a:cubicBezTo>
                    <a:cubicBezTo>
                      <a:pt x="763" y="296"/>
                      <a:pt x="859" y="340"/>
                      <a:pt x="882" y="372"/>
                    </a:cubicBezTo>
                    <a:cubicBezTo>
                      <a:pt x="897" y="348"/>
                      <a:pt x="925" y="402"/>
                      <a:pt x="907" y="419"/>
                    </a:cubicBezTo>
                    <a:cubicBezTo>
                      <a:pt x="934" y="428"/>
                      <a:pt x="996" y="451"/>
                      <a:pt x="969" y="476"/>
                    </a:cubicBezTo>
                    <a:cubicBezTo>
                      <a:pt x="982" y="476"/>
                      <a:pt x="983" y="467"/>
                      <a:pt x="996" y="467"/>
                    </a:cubicBezTo>
                    <a:cubicBezTo>
                      <a:pt x="1024" y="528"/>
                      <a:pt x="1073" y="573"/>
                      <a:pt x="1092" y="604"/>
                    </a:cubicBezTo>
                    <a:cubicBezTo>
                      <a:pt x="1064" y="673"/>
                      <a:pt x="1041" y="734"/>
                      <a:pt x="967" y="686"/>
                    </a:cubicBezTo>
                    <a:cubicBezTo>
                      <a:pt x="979" y="690"/>
                      <a:pt x="975" y="652"/>
                      <a:pt x="965" y="658"/>
                    </a:cubicBezTo>
                    <a:cubicBezTo>
                      <a:pt x="952" y="680"/>
                      <a:pt x="937" y="641"/>
                      <a:pt x="921" y="641"/>
                    </a:cubicBezTo>
                    <a:cubicBezTo>
                      <a:pt x="921" y="649"/>
                      <a:pt x="924" y="661"/>
                      <a:pt x="916" y="663"/>
                    </a:cubicBezTo>
                    <a:cubicBezTo>
                      <a:pt x="907" y="628"/>
                      <a:pt x="838" y="631"/>
                      <a:pt x="854" y="591"/>
                    </a:cubicBezTo>
                    <a:cubicBezTo>
                      <a:pt x="816" y="616"/>
                      <a:pt x="809" y="579"/>
                      <a:pt x="777" y="592"/>
                    </a:cubicBezTo>
                    <a:cubicBezTo>
                      <a:pt x="693" y="624"/>
                      <a:pt x="778" y="714"/>
                      <a:pt x="826" y="748"/>
                    </a:cubicBezTo>
                    <a:cubicBezTo>
                      <a:pt x="888" y="749"/>
                      <a:pt x="931" y="745"/>
                      <a:pt x="1008" y="752"/>
                    </a:cubicBezTo>
                    <a:cubicBezTo>
                      <a:pt x="871" y="891"/>
                      <a:pt x="622" y="849"/>
                      <a:pt x="498" y="743"/>
                    </a:cubicBezTo>
                    <a:cubicBezTo>
                      <a:pt x="463" y="750"/>
                      <a:pt x="447" y="750"/>
                      <a:pt x="403" y="773"/>
                    </a:cubicBezTo>
                    <a:cubicBezTo>
                      <a:pt x="376" y="778"/>
                      <a:pt x="350" y="755"/>
                      <a:pt x="333" y="772"/>
                    </a:cubicBezTo>
                    <a:cubicBezTo>
                      <a:pt x="341" y="803"/>
                      <a:pt x="363" y="818"/>
                      <a:pt x="400" y="815"/>
                    </a:cubicBezTo>
                    <a:cubicBezTo>
                      <a:pt x="414" y="857"/>
                      <a:pt x="452" y="870"/>
                      <a:pt x="477" y="899"/>
                    </a:cubicBezTo>
                    <a:cubicBezTo>
                      <a:pt x="473" y="951"/>
                      <a:pt x="448" y="1088"/>
                      <a:pt x="380" y="1083"/>
                    </a:cubicBezTo>
                    <a:cubicBezTo>
                      <a:pt x="386" y="1083"/>
                      <a:pt x="392" y="1085"/>
                      <a:pt x="391" y="1095"/>
                    </a:cubicBezTo>
                    <a:cubicBezTo>
                      <a:pt x="356" y="1082"/>
                      <a:pt x="303" y="1107"/>
                      <a:pt x="283" y="1063"/>
                    </a:cubicBezTo>
                    <a:cubicBezTo>
                      <a:pt x="255" y="1071"/>
                      <a:pt x="220" y="1048"/>
                      <a:pt x="206" y="1063"/>
                    </a:cubicBezTo>
                    <a:cubicBezTo>
                      <a:pt x="250" y="1102"/>
                      <a:pt x="316" y="1073"/>
                      <a:pt x="352" y="1127"/>
                    </a:cubicBezTo>
                    <a:cubicBezTo>
                      <a:pt x="357" y="1170"/>
                      <a:pt x="312" y="1174"/>
                      <a:pt x="309" y="1193"/>
                    </a:cubicBezTo>
                    <a:cubicBezTo>
                      <a:pt x="321" y="1230"/>
                      <a:pt x="322" y="1254"/>
                      <a:pt x="303" y="1278"/>
                    </a:cubicBezTo>
                    <a:cubicBezTo>
                      <a:pt x="265" y="1242"/>
                      <a:pt x="177" y="1265"/>
                      <a:pt x="138" y="1230"/>
                    </a:cubicBezTo>
                    <a:cubicBezTo>
                      <a:pt x="88" y="1259"/>
                      <a:pt x="21" y="1274"/>
                      <a:pt x="0" y="1327"/>
                    </a:cubicBezTo>
                    <a:cubicBezTo>
                      <a:pt x="54" y="1389"/>
                      <a:pt x="167" y="1334"/>
                      <a:pt x="199" y="1287"/>
                    </a:cubicBezTo>
                    <a:cubicBezTo>
                      <a:pt x="274" y="1309"/>
                      <a:pt x="342" y="1357"/>
                      <a:pt x="333" y="1457"/>
                    </a:cubicBezTo>
                    <a:cubicBezTo>
                      <a:pt x="315" y="1476"/>
                      <a:pt x="275" y="1494"/>
                      <a:pt x="268" y="1504"/>
                    </a:cubicBezTo>
                    <a:cubicBezTo>
                      <a:pt x="293" y="1538"/>
                      <a:pt x="325" y="1564"/>
                      <a:pt x="334" y="1617"/>
                    </a:cubicBezTo>
                    <a:cubicBezTo>
                      <a:pt x="313" y="1648"/>
                      <a:pt x="271" y="1666"/>
                      <a:pt x="295" y="1718"/>
                    </a:cubicBezTo>
                    <a:cubicBezTo>
                      <a:pt x="323" y="1730"/>
                      <a:pt x="330" y="1736"/>
                      <a:pt x="365" y="1726"/>
                    </a:cubicBezTo>
                    <a:cubicBezTo>
                      <a:pt x="385" y="1750"/>
                      <a:pt x="405" y="1776"/>
                      <a:pt x="415" y="1812"/>
                    </a:cubicBezTo>
                    <a:cubicBezTo>
                      <a:pt x="406" y="1834"/>
                      <a:pt x="374" y="1837"/>
                      <a:pt x="379" y="1871"/>
                    </a:cubicBezTo>
                    <a:cubicBezTo>
                      <a:pt x="433" y="1893"/>
                      <a:pt x="465" y="1877"/>
                      <a:pt x="517" y="1858"/>
                    </a:cubicBezTo>
                    <a:cubicBezTo>
                      <a:pt x="532" y="1869"/>
                      <a:pt x="551" y="1874"/>
                      <a:pt x="556" y="1897"/>
                    </a:cubicBezTo>
                    <a:cubicBezTo>
                      <a:pt x="536" y="1921"/>
                      <a:pt x="517" y="1946"/>
                      <a:pt x="507" y="1978"/>
                    </a:cubicBezTo>
                    <a:cubicBezTo>
                      <a:pt x="523" y="1984"/>
                      <a:pt x="537" y="1993"/>
                      <a:pt x="564" y="1987"/>
                    </a:cubicBezTo>
                    <a:cubicBezTo>
                      <a:pt x="640" y="1907"/>
                      <a:pt x="729" y="2012"/>
                      <a:pt x="786" y="2050"/>
                    </a:cubicBezTo>
                    <a:cubicBezTo>
                      <a:pt x="790" y="2131"/>
                      <a:pt x="784" y="2190"/>
                      <a:pt x="875" y="2174"/>
                    </a:cubicBezTo>
                    <a:cubicBezTo>
                      <a:pt x="973" y="2132"/>
                      <a:pt x="968" y="2005"/>
                      <a:pt x="1087" y="1980"/>
                    </a:cubicBezTo>
                    <a:cubicBezTo>
                      <a:pt x="1125" y="1906"/>
                      <a:pt x="1309" y="1801"/>
                      <a:pt x="1355" y="1934"/>
                    </a:cubicBezTo>
                    <a:cubicBezTo>
                      <a:pt x="1377" y="1941"/>
                      <a:pt x="1413" y="1936"/>
                      <a:pt x="1419" y="1942"/>
                    </a:cubicBezTo>
                    <a:cubicBezTo>
                      <a:pt x="1405" y="1989"/>
                      <a:pt x="1334" y="1987"/>
                      <a:pt x="1307" y="2022"/>
                    </a:cubicBezTo>
                    <a:cubicBezTo>
                      <a:pt x="1234" y="2040"/>
                      <a:pt x="1184" y="1953"/>
                      <a:pt x="1131" y="1997"/>
                    </a:cubicBezTo>
                    <a:cubicBezTo>
                      <a:pt x="1159" y="2006"/>
                      <a:pt x="1194" y="2040"/>
                      <a:pt x="1180" y="2076"/>
                    </a:cubicBezTo>
                    <a:cubicBezTo>
                      <a:pt x="1062" y="2028"/>
                      <a:pt x="1023" y="2239"/>
                      <a:pt x="1171" y="2210"/>
                    </a:cubicBezTo>
                    <a:cubicBezTo>
                      <a:pt x="1194" y="2188"/>
                      <a:pt x="1194" y="2148"/>
                      <a:pt x="1219" y="2128"/>
                    </a:cubicBezTo>
                    <a:cubicBezTo>
                      <a:pt x="1239" y="2161"/>
                      <a:pt x="1289" y="2157"/>
                      <a:pt x="1309" y="2190"/>
                    </a:cubicBezTo>
                    <a:cubicBezTo>
                      <a:pt x="1323" y="2178"/>
                      <a:pt x="1299" y="2174"/>
                      <a:pt x="1314" y="2168"/>
                    </a:cubicBezTo>
                    <a:cubicBezTo>
                      <a:pt x="1396" y="2130"/>
                      <a:pt x="1483" y="2200"/>
                      <a:pt x="1561" y="2194"/>
                    </a:cubicBezTo>
                    <a:cubicBezTo>
                      <a:pt x="1668" y="2187"/>
                      <a:pt x="1612" y="2053"/>
                      <a:pt x="1711" y="2013"/>
                    </a:cubicBezTo>
                    <a:cubicBezTo>
                      <a:pt x="1745" y="2043"/>
                      <a:pt x="1745" y="2033"/>
                      <a:pt x="1773" y="2077"/>
                    </a:cubicBezTo>
                    <a:cubicBezTo>
                      <a:pt x="1764" y="2119"/>
                      <a:pt x="1758" y="2214"/>
                      <a:pt x="1808" y="2227"/>
                    </a:cubicBezTo>
                    <a:cubicBezTo>
                      <a:pt x="1883" y="2205"/>
                      <a:pt x="1792" y="2103"/>
                      <a:pt x="1822" y="2072"/>
                    </a:cubicBezTo>
                    <a:cubicBezTo>
                      <a:pt x="1880" y="2103"/>
                      <a:pt x="1939" y="2097"/>
                      <a:pt x="1975" y="2142"/>
                    </a:cubicBezTo>
                    <a:cubicBezTo>
                      <a:pt x="2017" y="2196"/>
                      <a:pt x="1967" y="2294"/>
                      <a:pt x="2022" y="2347"/>
                    </a:cubicBezTo>
                    <a:cubicBezTo>
                      <a:pt x="2246" y="2325"/>
                      <a:pt x="1881" y="2149"/>
                      <a:pt x="2030" y="2060"/>
                    </a:cubicBezTo>
                    <a:cubicBezTo>
                      <a:pt x="2038" y="2074"/>
                      <a:pt x="2058" y="2072"/>
                      <a:pt x="2061" y="2092"/>
                    </a:cubicBezTo>
                    <a:cubicBezTo>
                      <a:pt x="2093" y="2087"/>
                      <a:pt x="2111" y="2076"/>
                      <a:pt x="2143" y="2071"/>
                    </a:cubicBezTo>
                    <a:cubicBezTo>
                      <a:pt x="2190" y="2024"/>
                      <a:pt x="2116" y="1959"/>
                      <a:pt x="2143" y="1924"/>
                    </a:cubicBezTo>
                    <a:cubicBezTo>
                      <a:pt x="2238" y="1952"/>
                      <a:pt x="2190" y="2172"/>
                      <a:pt x="2290" y="2155"/>
                    </a:cubicBezTo>
                    <a:cubicBezTo>
                      <a:pt x="2329" y="2148"/>
                      <a:pt x="2339" y="2101"/>
                      <a:pt x="2324" y="2068"/>
                    </a:cubicBezTo>
                    <a:cubicBezTo>
                      <a:pt x="2306" y="2029"/>
                      <a:pt x="2250" y="2034"/>
                      <a:pt x="2228" y="2014"/>
                    </a:cubicBezTo>
                    <a:cubicBezTo>
                      <a:pt x="2200" y="1989"/>
                      <a:pt x="2194" y="1943"/>
                      <a:pt x="2170" y="1914"/>
                    </a:cubicBezTo>
                    <a:cubicBezTo>
                      <a:pt x="2218" y="1849"/>
                      <a:pt x="2304" y="1863"/>
                      <a:pt x="2403" y="1872"/>
                    </a:cubicBezTo>
                    <a:cubicBezTo>
                      <a:pt x="2439" y="1917"/>
                      <a:pt x="2432" y="2010"/>
                      <a:pt x="2505" y="1988"/>
                    </a:cubicBezTo>
                    <a:cubicBezTo>
                      <a:pt x="2544" y="1977"/>
                      <a:pt x="2531" y="1925"/>
                      <a:pt x="2559" y="1892"/>
                    </a:cubicBezTo>
                    <a:cubicBezTo>
                      <a:pt x="2645" y="1925"/>
                      <a:pt x="2677" y="2022"/>
                      <a:pt x="2762" y="2055"/>
                    </a:cubicBezTo>
                    <a:cubicBezTo>
                      <a:pt x="2796" y="2040"/>
                      <a:pt x="2803" y="2008"/>
                      <a:pt x="2850" y="2019"/>
                    </a:cubicBezTo>
                    <a:cubicBezTo>
                      <a:pt x="2864" y="2040"/>
                      <a:pt x="2874" y="2067"/>
                      <a:pt x="2897" y="2077"/>
                    </a:cubicBezTo>
                    <a:cubicBezTo>
                      <a:pt x="2971" y="2062"/>
                      <a:pt x="2992" y="1968"/>
                      <a:pt x="2944" y="1906"/>
                    </a:cubicBezTo>
                    <a:cubicBezTo>
                      <a:pt x="2990" y="1881"/>
                      <a:pt x="3007" y="1944"/>
                      <a:pt x="3034" y="1967"/>
                    </a:cubicBezTo>
                    <a:cubicBezTo>
                      <a:pt x="3103" y="1971"/>
                      <a:pt x="3141" y="2012"/>
                      <a:pt x="3156" y="2081"/>
                    </a:cubicBezTo>
                    <a:cubicBezTo>
                      <a:pt x="3112" y="2209"/>
                      <a:pt x="3116" y="2347"/>
                      <a:pt x="3050" y="2447"/>
                    </a:cubicBezTo>
                    <a:cubicBezTo>
                      <a:pt x="3055" y="2490"/>
                      <a:pt x="3044" y="2487"/>
                      <a:pt x="3057" y="2516"/>
                    </a:cubicBezTo>
                    <a:cubicBezTo>
                      <a:pt x="3113" y="2515"/>
                      <a:pt x="3103" y="2444"/>
                      <a:pt x="3076" y="2424"/>
                    </a:cubicBezTo>
                    <a:cubicBezTo>
                      <a:pt x="3095" y="2412"/>
                      <a:pt x="3113" y="2357"/>
                      <a:pt x="3091" y="2367"/>
                    </a:cubicBezTo>
                    <a:cubicBezTo>
                      <a:pt x="3131" y="2238"/>
                      <a:pt x="3192" y="2111"/>
                      <a:pt x="3196" y="1987"/>
                    </a:cubicBezTo>
                    <a:cubicBezTo>
                      <a:pt x="3352" y="1948"/>
                      <a:pt x="3362" y="2111"/>
                      <a:pt x="3380" y="2242"/>
                    </a:cubicBezTo>
                    <a:cubicBezTo>
                      <a:pt x="3390" y="2193"/>
                      <a:pt x="3379" y="2155"/>
                      <a:pt x="3367" y="2097"/>
                    </a:cubicBezTo>
                    <a:cubicBezTo>
                      <a:pt x="3418" y="2034"/>
                      <a:pt x="3524" y="1964"/>
                      <a:pt x="3623" y="2003"/>
                    </a:cubicBezTo>
                    <a:cubicBezTo>
                      <a:pt x="3632" y="2049"/>
                      <a:pt x="3654" y="2131"/>
                      <a:pt x="3688" y="2172"/>
                    </a:cubicBezTo>
                    <a:cubicBezTo>
                      <a:pt x="3689" y="2166"/>
                      <a:pt x="3687" y="2158"/>
                      <a:pt x="3693" y="2157"/>
                    </a:cubicBezTo>
                    <a:cubicBezTo>
                      <a:pt x="3696" y="2170"/>
                      <a:pt x="3687" y="2173"/>
                      <a:pt x="3689" y="2185"/>
                    </a:cubicBezTo>
                    <a:cubicBezTo>
                      <a:pt x="3729" y="2170"/>
                      <a:pt x="3681" y="2124"/>
                      <a:pt x="3674" y="2103"/>
                    </a:cubicBezTo>
                    <a:cubicBezTo>
                      <a:pt x="3664" y="2070"/>
                      <a:pt x="3673" y="2042"/>
                      <a:pt x="3660" y="2021"/>
                    </a:cubicBezTo>
                    <a:cubicBezTo>
                      <a:pt x="3676" y="2002"/>
                      <a:pt x="3689" y="1981"/>
                      <a:pt x="3711" y="1967"/>
                    </a:cubicBezTo>
                    <a:cubicBezTo>
                      <a:pt x="3766" y="1982"/>
                      <a:pt x="3783" y="2044"/>
                      <a:pt x="3857" y="2037"/>
                    </a:cubicBezTo>
                    <a:cubicBezTo>
                      <a:pt x="3862" y="2072"/>
                      <a:pt x="3869" y="2105"/>
                      <a:pt x="3898" y="2110"/>
                    </a:cubicBezTo>
                    <a:cubicBezTo>
                      <a:pt x="3875" y="2054"/>
                      <a:pt x="3858" y="1989"/>
                      <a:pt x="3815" y="1958"/>
                    </a:cubicBezTo>
                    <a:cubicBezTo>
                      <a:pt x="3819" y="1987"/>
                      <a:pt x="3798" y="1995"/>
                      <a:pt x="3784" y="2009"/>
                    </a:cubicBezTo>
                    <a:cubicBezTo>
                      <a:pt x="3758" y="1978"/>
                      <a:pt x="3751" y="1933"/>
                      <a:pt x="3752" y="1886"/>
                    </a:cubicBezTo>
                    <a:cubicBezTo>
                      <a:pt x="3828" y="1826"/>
                      <a:pt x="3868" y="1735"/>
                      <a:pt x="3964" y="1692"/>
                    </a:cubicBezTo>
                    <a:cubicBezTo>
                      <a:pt x="3979" y="1659"/>
                      <a:pt x="3966" y="1625"/>
                      <a:pt x="3969" y="1594"/>
                    </a:cubicBezTo>
                    <a:cubicBezTo>
                      <a:pt x="4044" y="1547"/>
                      <a:pt x="4112" y="1644"/>
                      <a:pt x="4159" y="1604"/>
                    </a:cubicBezTo>
                    <a:close/>
                    <a:moveTo>
                      <a:pt x="2607" y="834"/>
                    </a:moveTo>
                    <a:cubicBezTo>
                      <a:pt x="2633" y="836"/>
                      <a:pt x="2620" y="865"/>
                      <a:pt x="2611" y="875"/>
                    </a:cubicBezTo>
                    <a:cubicBezTo>
                      <a:pt x="2598" y="876"/>
                      <a:pt x="2617" y="851"/>
                      <a:pt x="2607" y="834"/>
                    </a:cubicBezTo>
                    <a:close/>
                    <a:moveTo>
                      <a:pt x="2638" y="866"/>
                    </a:moveTo>
                    <a:cubicBezTo>
                      <a:pt x="2656" y="880"/>
                      <a:pt x="2631" y="892"/>
                      <a:pt x="2613" y="896"/>
                    </a:cubicBezTo>
                    <a:cubicBezTo>
                      <a:pt x="2637" y="944"/>
                      <a:pt x="2635" y="976"/>
                      <a:pt x="2666" y="1017"/>
                    </a:cubicBezTo>
                    <a:cubicBezTo>
                      <a:pt x="2731" y="979"/>
                      <a:pt x="2660" y="916"/>
                      <a:pt x="2702" y="881"/>
                    </a:cubicBezTo>
                    <a:cubicBezTo>
                      <a:pt x="2752" y="883"/>
                      <a:pt x="2719" y="921"/>
                      <a:pt x="2761" y="910"/>
                    </a:cubicBezTo>
                    <a:cubicBezTo>
                      <a:pt x="2747" y="1030"/>
                      <a:pt x="2642" y="1100"/>
                      <a:pt x="2522" y="1044"/>
                    </a:cubicBezTo>
                    <a:cubicBezTo>
                      <a:pt x="2566" y="989"/>
                      <a:pt x="2585" y="913"/>
                      <a:pt x="2638" y="866"/>
                    </a:cubicBezTo>
                    <a:close/>
                    <a:moveTo>
                      <a:pt x="2588" y="903"/>
                    </a:moveTo>
                    <a:cubicBezTo>
                      <a:pt x="2592" y="896"/>
                      <a:pt x="2596" y="889"/>
                      <a:pt x="2598" y="884"/>
                    </a:cubicBezTo>
                    <a:cubicBezTo>
                      <a:pt x="2595" y="891"/>
                      <a:pt x="2592" y="897"/>
                      <a:pt x="2588" y="903"/>
                    </a:cubicBezTo>
                    <a:cubicBezTo>
                      <a:pt x="2568" y="938"/>
                      <a:pt x="2529" y="986"/>
                      <a:pt x="2506" y="1025"/>
                    </a:cubicBezTo>
                    <a:cubicBezTo>
                      <a:pt x="2472" y="997"/>
                      <a:pt x="2422" y="988"/>
                      <a:pt x="2420" y="921"/>
                    </a:cubicBezTo>
                    <a:cubicBezTo>
                      <a:pt x="2478" y="899"/>
                      <a:pt x="2553" y="955"/>
                      <a:pt x="2588" y="903"/>
                    </a:cubicBezTo>
                    <a:close/>
                    <a:moveTo>
                      <a:pt x="2804" y="1898"/>
                    </a:moveTo>
                    <a:cubicBezTo>
                      <a:pt x="2775" y="1923"/>
                      <a:pt x="2758" y="1897"/>
                      <a:pt x="2714" y="1913"/>
                    </a:cubicBezTo>
                    <a:cubicBezTo>
                      <a:pt x="2707" y="1863"/>
                      <a:pt x="2637" y="1843"/>
                      <a:pt x="2627" y="1879"/>
                    </a:cubicBezTo>
                    <a:cubicBezTo>
                      <a:pt x="2559" y="1904"/>
                      <a:pt x="2456" y="1816"/>
                      <a:pt x="2362" y="1799"/>
                    </a:cubicBezTo>
                    <a:cubicBezTo>
                      <a:pt x="2364" y="1778"/>
                      <a:pt x="2401" y="1785"/>
                      <a:pt x="2408" y="1767"/>
                    </a:cubicBezTo>
                    <a:cubicBezTo>
                      <a:pt x="2405" y="1732"/>
                      <a:pt x="2398" y="1733"/>
                      <a:pt x="2402" y="1704"/>
                    </a:cubicBezTo>
                    <a:cubicBezTo>
                      <a:pt x="2443" y="1679"/>
                      <a:pt x="2465" y="1677"/>
                      <a:pt x="2517" y="1666"/>
                    </a:cubicBezTo>
                    <a:cubicBezTo>
                      <a:pt x="2561" y="1705"/>
                      <a:pt x="2637" y="1707"/>
                      <a:pt x="2678" y="1749"/>
                    </a:cubicBezTo>
                    <a:cubicBezTo>
                      <a:pt x="2681" y="1820"/>
                      <a:pt x="2739" y="1824"/>
                      <a:pt x="2785" y="1844"/>
                    </a:cubicBezTo>
                    <a:cubicBezTo>
                      <a:pt x="2787" y="1866"/>
                      <a:pt x="2807" y="1868"/>
                      <a:pt x="2804" y="1898"/>
                    </a:cubicBezTo>
                    <a:close/>
                    <a:moveTo>
                      <a:pt x="3951" y="1016"/>
                    </a:moveTo>
                    <a:cubicBezTo>
                      <a:pt x="3966" y="973"/>
                      <a:pt x="4039" y="970"/>
                      <a:pt x="4043" y="1029"/>
                    </a:cubicBezTo>
                    <a:cubicBezTo>
                      <a:pt x="4047" y="1039"/>
                      <a:pt x="4051" y="1025"/>
                      <a:pt x="4063" y="1027"/>
                    </a:cubicBezTo>
                    <a:cubicBezTo>
                      <a:pt x="4067" y="1051"/>
                      <a:pt x="4062" y="1069"/>
                      <a:pt x="4047" y="1077"/>
                    </a:cubicBezTo>
                    <a:cubicBezTo>
                      <a:pt x="4079" y="1101"/>
                      <a:pt x="4160" y="1065"/>
                      <a:pt x="4163" y="1122"/>
                    </a:cubicBezTo>
                    <a:cubicBezTo>
                      <a:pt x="4146" y="1153"/>
                      <a:pt x="4079" y="1209"/>
                      <a:pt x="4049" y="1168"/>
                    </a:cubicBezTo>
                    <a:cubicBezTo>
                      <a:pt x="4022" y="1179"/>
                      <a:pt x="4028" y="1181"/>
                      <a:pt x="4001" y="1186"/>
                    </a:cubicBezTo>
                    <a:cubicBezTo>
                      <a:pt x="3974" y="1132"/>
                      <a:pt x="3973" y="1060"/>
                      <a:pt x="3951" y="10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2" name="Freeform 24"/>
              <p:cNvSpPr>
                <a:spLocks/>
              </p:cNvSpPr>
              <p:nvPr/>
            </p:nvSpPr>
            <p:spPr bwMode="auto">
              <a:xfrm>
                <a:off x="3260726" y="3513138"/>
                <a:ext cx="111125" cy="141288"/>
              </a:xfrm>
              <a:custGeom>
                <a:avLst/>
                <a:gdLst>
                  <a:gd name="T0" fmla="*/ 127 w 135"/>
                  <a:gd name="T1" fmla="*/ 17 h 172"/>
                  <a:gd name="T2" fmla="*/ 97 w 135"/>
                  <a:gd name="T3" fmla="*/ 62 h 172"/>
                  <a:gd name="T4" fmla="*/ 70 w 135"/>
                  <a:gd name="T5" fmla="*/ 78 h 172"/>
                  <a:gd name="T6" fmla="*/ 15 w 135"/>
                  <a:gd name="T7" fmla="*/ 160 h 172"/>
                  <a:gd name="T8" fmla="*/ 37 w 135"/>
                  <a:gd name="T9" fmla="*/ 172 h 172"/>
                  <a:gd name="T10" fmla="*/ 90 w 135"/>
                  <a:gd name="T11" fmla="*/ 139 h 172"/>
                  <a:gd name="T12" fmla="*/ 127 w 135"/>
                  <a:gd name="T13" fmla="*/ 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72">
                    <a:moveTo>
                      <a:pt x="127" y="17"/>
                    </a:moveTo>
                    <a:cubicBezTo>
                      <a:pt x="116" y="31"/>
                      <a:pt x="112" y="51"/>
                      <a:pt x="97" y="62"/>
                    </a:cubicBezTo>
                    <a:cubicBezTo>
                      <a:pt x="122" y="0"/>
                      <a:pt x="97" y="52"/>
                      <a:pt x="70" y="78"/>
                    </a:cubicBezTo>
                    <a:cubicBezTo>
                      <a:pt x="52" y="96"/>
                      <a:pt x="0" y="120"/>
                      <a:pt x="15" y="160"/>
                    </a:cubicBezTo>
                    <a:cubicBezTo>
                      <a:pt x="25" y="161"/>
                      <a:pt x="28" y="170"/>
                      <a:pt x="37" y="172"/>
                    </a:cubicBezTo>
                    <a:cubicBezTo>
                      <a:pt x="51" y="158"/>
                      <a:pt x="74" y="152"/>
                      <a:pt x="90" y="139"/>
                    </a:cubicBezTo>
                    <a:cubicBezTo>
                      <a:pt x="71" y="77"/>
                      <a:pt x="135" y="49"/>
                      <a:pt x="12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 25"/>
              <p:cNvSpPr>
                <a:spLocks/>
              </p:cNvSpPr>
              <p:nvPr/>
            </p:nvSpPr>
            <p:spPr bwMode="auto">
              <a:xfrm>
                <a:off x="4360863" y="3335338"/>
                <a:ext cx="76200" cy="109538"/>
              </a:xfrm>
              <a:custGeom>
                <a:avLst/>
                <a:gdLst>
                  <a:gd name="T0" fmla="*/ 10 w 92"/>
                  <a:gd name="T1" fmla="*/ 0 h 132"/>
                  <a:gd name="T2" fmla="*/ 0 w 92"/>
                  <a:gd name="T3" fmla="*/ 4 h 132"/>
                  <a:gd name="T4" fmla="*/ 92 w 92"/>
                  <a:gd name="T5" fmla="*/ 132 h 132"/>
                  <a:gd name="T6" fmla="*/ 10 w 9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32">
                    <a:moveTo>
                      <a:pt x="10" y="0"/>
                    </a:moveTo>
                    <a:cubicBezTo>
                      <a:pt x="29" y="13"/>
                      <a:pt x="10" y="11"/>
                      <a:pt x="0" y="4"/>
                    </a:cubicBezTo>
                    <a:cubicBezTo>
                      <a:pt x="58" y="49"/>
                      <a:pt x="6" y="106"/>
                      <a:pt x="92" y="132"/>
                    </a:cubicBezTo>
                    <a:cubicBezTo>
                      <a:pt x="87" y="66"/>
                      <a:pt x="38" y="1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Freeform 26"/>
              <p:cNvSpPr>
                <a:spLocks/>
              </p:cNvSpPr>
              <p:nvPr/>
            </p:nvSpPr>
            <p:spPr bwMode="auto">
              <a:xfrm>
                <a:off x="4864101" y="3078163"/>
                <a:ext cx="71438" cy="66675"/>
              </a:xfrm>
              <a:custGeom>
                <a:avLst/>
                <a:gdLst>
                  <a:gd name="T0" fmla="*/ 44 w 87"/>
                  <a:gd name="T1" fmla="*/ 0 h 81"/>
                  <a:gd name="T2" fmla="*/ 0 w 87"/>
                  <a:gd name="T3" fmla="*/ 53 h 81"/>
                  <a:gd name="T4" fmla="*/ 72 w 87"/>
                  <a:gd name="T5" fmla="*/ 81 h 81"/>
                  <a:gd name="T6" fmla="*/ 44 w 87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1">
                    <a:moveTo>
                      <a:pt x="44" y="0"/>
                    </a:moveTo>
                    <a:cubicBezTo>
                      <a:pt x="39" y="28"/>
                      <a:pt x="14" y="51"/>
                      <a:pt x="0" y="53"/>
                    </a:cubicBezTo>
                    <a:cubicBezTo>
                      <a:pt x="13" y="75"/>
                      <a:pt x="43" y="77"/>
                      <a:pt x="72" y="81"/>
                    </a:cubicBezTo>
                    <a:cubicBezTo>
                      <a:pt x="49" y="57"/>
                      <a:pt x="87" y="3"/>
                      <a:pt x="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Freeform 27"/>
              <p:cNvSpPr>
                <a:spLocks/>
              </p:cNvSpPr>
              <p:nvPr/>
            </p:nvSpPr>
            <p:spPr bwMode="auto">
              <a:xfrm>
                <a:off x="4743451" y="3000375"/>
                <a:ext cx="68263" cy="41275"/>
              </a:xfrm>
              <a:custGeom>
                <a:avLst/>
                <a:gdLst>
                  <a:gd name="T0" fmla="*/ 70 w 81"/>
                  <a:gd name="T1" fmla="*/ 21 h 49"/>
                  <a:gd name="T2" fmla="*/ 14 w 81"/>
                  <a:gd name="T3" fmla="*/ 12 h 49"/>
                  <a:gd name="T4" fmla="*/ 51 w 81"/>
                  <a:gd name="T5" fmla="*/ 37 h 49"/>
                  <a:gd name="T6" fmla="*/ 45 w 81"/>
                  <a:gd name="T7" fmla="*/ 44 h 49"/>
                  <a:gd name="T8" fmla="*/ 79 w 81"/>
                  <a:gd name="T9" fmla="*/ 34 h 49"/>
                  <a:gd name="T10" fmla="*/ 70 w 81"/>
                  <a:gd name="T1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49">
                    <a:moveTo>
                      <a:pt x="70" y="21"/>
                    </a:moveTo>
                    <a:cubicBezTo>
                      <a:pt x="49" y="27"/>
                      <a:pt x="0" y="0"/>
                      <a:pt x="14" y="12"/>
                    </a:cubicBezTo>
                    <a:cubicBezTo>
                      <a:pt x="30" y="24"/>
                      <a:pt x="41" y="36"/>
                      <a:pt x="51" y="37"/>
                    </a:cubicBezTo>
                    <a:cubicBezTo>
                      <a:pt x="47" y="38"/>
                      <a:pt x="43" y="39"/>
                      <a:pt x="45" y="44"/>
                    </a:cubicBezTo>
                    <a:cubicBezTo>
                      <a:pt x="54" y="40"/>
                      <a:pt x="81" y="49"/>
                      <a:pt x="79" y="34"/>
                    </a:cubicBezTo>
                    <a:cubicBezTo>
                      <a:pt x="73" y="33"/>
                      <a:pt x="70" y="29"/>
                      <a:pt x="7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Freeform 28"/>
              <p:cNvSpPr>
                <a:spLocks/>
              </p:cNvSpPr>
              <p:nvPr/>
            </p:nvSpPr>
            <p:spPr bwMode="auto">
              <a:xfrm>
                <a:off x="4692651" y="2906713"/>
                <a:ext cx="177800" cy="98425"/>
              </a:xfrm>
              <a:custGeom>
                <a:avLst/>
                <a:gdLst>
                  <a:gd name="T0" fmla="*/ 163 w 215"/>
                  <a:gd name="T1" fmla="*/ 0 h 119"/>
                  <a:gd name="T2" fmla="*/ 7 w 215"/>
                  <a:gd name="T3" fmla="*/ 56 h 119"/>
                  <a:gd name="T4" fmla="*/ 54 w 215"/>
                  <a:gd name="T5" fmla="*/ 107 h 119"/>
                  <a:gd name="T6" fmla="*/ 59 w 215"/>
                  <a:gd name="T7" fmla="*/ 86 h 119"/>
                  <a:gd name="T8" fmla="*/ 167 w 215"/>
                  <a:gd name="T9" fmla="*/ 118 h 119"/>
                  <a:gd name="T10" fmla="*/ 113 w 215"/>
                  <a:gd name="T11" fmla="*/ 67 h 119"/>
                  <a:gd name="T12" fmla="*/ 202 w 215"/>
                  <a:gd name="T13" fmla="*/ 45 h 119"/>
                  <a:gd name="T14" fmla="*/ 163 w 215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19">
                    <a:moveTo>
                      <a:pt x="163" y="0"/>
                    </a:moveTo>
                    <a:cubicBezTo>
                      <a:pt x="134" y="51"/>
                      <a:pt x="76" y="88"/>
                      <a:pt x="7" y="56"/>
                    </a:cubicBezTo>
                    <a:cubicBezTo>
                      <a:pt x="0" y="96"/>
                      <a:pt x="46" y="112"/>
                      <a:pt x="54" y="107"/>
                    </a:cubicBezTo>
                    <a:cubicBezTo>
                      <a:pt x="37" y="108"/>
                      <a:pt x="50" y="85"/>
                      <a:pt x="59" y="86"/>
                    </a:cubicBezTo>
                    <a:cubicBezTo>
                      <a:pt x="97" y="94"/>
                      <a:pt x="121" y="119"/>
                      <a:pt x="167" y="118"/>
                    </a:cubicBezTo>
                    <a:cubicBezTo>
                      <a:pt x="164" y="83"/>
                      <a:pt x="121" y="96"/>
                      <a:pt x="113" y="67"/>
                    </a:cubicBezTo>
                    <a:cubicBezTo>
                      <a:pt x="125" y="37"/>
                      <a:pt x="171" y="26"/>
                      <a:pt x="202" y="45"/>
                    </a:cubicBezTo>
                    <a:cubicBezTo>
                      <a:pt x="215" y="15"/>
                      <a:pt x="191" y="1"/>
                      <a:pt x="16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" name="Freeform 29"/>
              <p:cNvSpPr>
                <a:spLocks/>
              </p:cNvSpPr>
              <p:nvPr/>
            </p:nvSpPr>
            <p:spPr bwMode="auto">
              <a:xfrm>
                <a:off x="4783138" y="2800350"/>
                <a:ext cx="87313" cy="25400"/>
              </a:xfrm>
              <a:custGeom>
                <a:avLst/>
                <a:gdLst>
                  <a:gd name="T0" fmla="*/ 0 w 105"/>
                  <a:gd name="T1" fmla="*/ 22 h 32"/>
                  <a:gd name="T2" fmla="*/ 105 w 105"/>
                  <a:gd name="T3" fmla="*/ 26 h 32"/>
                  <a:gd name="T4" fmla="*/ 0 w 105"/>
                  <a:gd name="T5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32">
                    <a:moveTo>
                      <a:pt x="0" y="22"/>
                    </a:moveTo>
                    <a:cubicBezTo>
                      <a:pt x="39" y="32"/>
                      <a:pt x="73" y="30"/>
                      <a:pt x="105" y="26"/>
                    </a:cubicBezTo>
                    <a:cubicBezTo>
                      <a:pt x="67" y="2"/>
                      <a:pt x="22" y="0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Freeform 30"/>
              <p:cNvSpPr>
                <a:spLocks/>
              </p:cNvSpPr>
              <p:nvPr/>
            </p:nvSpPr>
            <p:spPr bwMode="auto">
              <a:xfrm>
                <a:off x="4811713" y="2108200"/>
                <a:ext cx="107950" cy="73025"/>
              </a:xfrm>
              <a:custGeom>
                <a:avLst/>
                <a:gdLst>
                  <a:gd name="T0" fmla="*/ 70 w 132"/>
                  <a:gd name="T1" fmla="*/ 87 h 87"/>
                  <a:gd name="T2" fmla="*/ 132 w 132"/>
                  <a:gd name="T3" fmla="*/ 5 h 87"/>
                  <a:gd name="T4" fmla="*/ 0 w 132"/>
                  <a:gd name="T5" fmla="*/ 87 h 87"/>
                  <a:gd name="T6" fmla="*/ 70 w 132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7">
                    <a:moveTo>
                      <a:pt x="70" y="87"/>
                    </a:moveTo>
                    <a:cubicBezTo>
                      <a:pt x="74" y="46"/>
                      <a:pt x="119" y="39"/>
                      <a:pt x="132" y="5"/>
                    </a:cubicBezTo>
                    <a:cubicBezTo>
                      <a:pt x="79" y="0"/>
                      <a:pt x="19" y="42"/>
                      <a:pt x="0" y="87"/>
                    </a:cubicBezTo>
                    <a:cubicBezTo>
                      <a:pt x="25" y="79"/>
                      <a:pt x="44" y="79"/>
                      <a:pt x="70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Freeform 31"/>
              <p:cNvSpPr>
                <a:spLocks/>
              </p:cNvSpPr>
              <p:nvPr/>
            </p:nvSpPr>
            <p:spPr bwMode="auto">
              <a:xfrm>
                <a:off x="1311276" y="2254250"/>
                <a:ext cx="77788" cy="58738"/>
              </a:xfrm>
              <a:custGeom>
                <a:avLst/>
                <a:gdLst>
                  <a:gd name="T0" fmla="*/ 95 w 95"/>
                  <a:gd name="T1" fmla="*/ 64 h 72"/>
                  <a:gd name="T2" fmla="*/ 48 w 95"/>
                  <a:gd name="T3" fmla="*/ 13 h 72"/>
                  <a:gd name="T4" fmla="*/ 0 w 95"/>
                  <a:gd name="T5" fmla="*/ 17 h 72"/>
                  <a:gd name="T6" fmla="*/ 95 w 95"/>
                  <a:gd name="T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72">
                    <a:moveTo>
                      <a:pt x="95" y="64"/>
                    </a:moveTo>
                    <a:cubicBezTo>
                      <a:pt x="70" y="59"/>
                      <a:pt x="45" y="53"/>
                      <a:pt x="48" y="13"/>
                    </a:cubicBezTo>
                    <a:cubicBezTo>
                      <a:pt x="27" y="17"/>
                      <a:pt x="14" y="0"/>
                      <a:pt x="0" y="17"/>
                    </a:cubicBezTo>
                    <a:cubicBezTo>
                      <a:pt x="9" y="54"/>
                      <a:pt x="69" y="72"/>
                      <a:pt x="95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Freeform 32"/>
              <p:cNvSpPr>
                <a:spLocks/>
              </p:cNvSpPr>
              <p:nvPr/>
            </p:nvSpPr>
            <p:spPr bwMode="auto">
              <a:xfrm>
                <a:off x="3587751" y="1920875"/>
                <a:ext cx="109538" cy="106363"/>
              </a:xfrm>
              <a:custGeom>
                <a:avLst/>
                <a:gdLst>
                  <a:gd name="T0" fmla="*/ 0 w 131"/>
                  <a:gd name="T1" fmla="*/ 95 h 129"/>
                  <a:gd name="T2" fmla="*/ 16 w 131"/>
                  <a:gd name="T3" fmla="*/ 114 h 129"/>
                  <a:gd name="T4" fmla="*/ 80 w 131"/>
                  <a:gd name="T5" fmla="*/ 129 h 129"/>
                  <a:gd name="T6" fmla="*/ 124 w 131"/>
                  <a:gd name="T7" fmla="*/ 83 h 129"/>
                  <a:gd name="T8" fmla="*/ 131 w 131"/>
                  <a:gd name="T9" fmla="*/ 83 h 129"/>
                  <a:gd name="T10" fmla="*/ 96 w 131"/>
                  <a:gd name="T11" fmla="*/ 2 h 129"/>
                  <a:gd name="T12" fmla="*/ 75 w 131"/>
                  <a:gd name="T13" fmla="*/ 4 h 129"/>
                  <a:gd name="T14" fmla="*/ 42 w 131"/>
                  <a:gd name="T15" fmla="*/ 21 h 129"/>
                  <a:gd name="T16" fmla="*/ 47 w 131"/>
                  <a:gd name="T17" fmla="*/ 0 h 129"/>
                  <a:gd name="T18" fmla="*/ 33 w 131"/>
                  <a:gd name="T19" fmla="*/ 1 h 129"/>
                  <a:gd name="T20" fmla="*/ 0 w 131"/>
                  <a:gd name="T21" fmla="*/ 9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95"/>
                    </a:moveTo>
                    <a:cubicBezTo>
                      <a:pt x="10" y="96"/>
                      <a:pt x="9" y="109"/>
                      <a:pt x="16" y="114"/>
                    </a:cubicBezTo>
                    <a:cubicBezTo>
                      <a:pt x="46" y="108"/>
                      <a:pt x="70" y="110"/>
                      <a:pt x="80" y="129"/>
                    </a:cubicBezTo>
                    <a:cubicBezTo>
                      <a:pt x="78" y="100"/>
                      <a:pt x="113" y="102"/>
                      <a:pt x="124" y="83"/>
                    </a:cubicBezTo>
                    <a:cubicBezTo>
                      <a:pt x="125" y="87"/>
                      <a:pt x="131" y="91"/>
                      <a:pt x="131" y="83"/>
                    </a:cubicBezTo>
                    <a:cubicBezTo>
                      <a:pt x="121" y="57"/>
                      <a:pt x="113" y="28"/>
                      <a:pt x="96" y="2"/>
                    </a:cubicBezTo>
                    <a:cubicBezTo>
                      <a:pt x="95" y="13"/>
                      <a:pt x="81" y="8"/>
                      <a:pt x="75" y="4"/>
                    </a:cubicBezTo>
                    <a:cubicBezTo>
                      <a:pt x="81" y="20"/>
                      <a:pt x="45" y="33"/>
                      <a:pt x="42" y="21"/>
                    </a:cubicBezTo>
                    <a:cubicBezTo>
                      <a:pt x="37" y="12"/>
                      <a:pt x="67" y="2"/>
                      <a:pt x="47" y="0"/>
                    </a:cubicBezTo>
                    <a:cubicBezTo>
                      <a:pt x="46" y="8"/>
                      <a:pt x="40" y="5"/>
                      <a:pt x="33" y="1"/>
                    </a:cubicBezTo>
                    <a:cubicBezTo>
                      <a:pt x="38" y="43"/>
                      <a:pt x="12" y="43"/>
                      <a:pt x="0" y="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Freeform 33"/>
              <p:cNvSpPr>
                <a:spLocks/>
              </p:cNvSpPr>
              <p:nvPr/>
            </p:nvSpPr>
            <p:spPr bwMode="auto">
              <a:xfrm>
                <a:off x="4616451" y="1874838"/>
                <a:ext cx="42863" cy="39688"/>
              </a:xfrm>
              <a:custGeom>
                <a:avLst/>
                <a:gdLst>
                  <a:gd name="T0" fmla="*/ 10 w 51"/>
                  <a:gd name="T1" fmla="*/ 49 h 49"/>
                  <a:gd name="T2" fmla="*/ 51 w 51"/>
                  <a:gd name="T3" fmla="*/ 38 h 49"/>
                  <a:gd name="T4" fmla="*/ 48 w 51"/>
                  <a:gd name="T5" fmla="*/ 3 h 49"/>
                  <a:gd name="T6" fmla="*/ 7 w 51"/>
                  <a:gd name="T7" fmla="*/ 14 h 49"/>
                  <a:gd name="T8" fmla="*/ 10 w 51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9">
                    <a:moveTo>
                      <a:pt x="10" y="49"/>
                    </a:moveTo>
                    <a:cubicBezTo>
                      <a:pt x="15" y="42"/>
                      <a:pt x="27" y="42"/>
                      <a:pt x="51" y="38"/>
                    </a:cubicBezTo>
                    <a:cubicBezTo>
                      <a:pt x="44" y="17"/>
                      <a:pt x="45" y="25"/>
                      <a:pt x="48" y="3"/>
                    </a:cubicBezTo>
                    <a:cubicBezTo>
                      <a:pt x="26" y="0"/>
                      <a:pt x="28" y="17"/>
                      <a:pt x="7" y="14"/>
                    </a:cubicBezTo>
                    <a:cubicBezTo>
                      <a:pt x="7" y="34"/>
                      <a:pt x="0" y="41"/>
                      <a:pt x="10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reeform 34"/>
              <p:cNvSpPr>
                <a:spLocks/>
              </p:cNvSpPr>
              <p:nvPr/>
            </p:nvSpPr>
            <p:spPr bwMode="auto">
              <a:xfrm>
                <a:off x="3295651" y="1773238"/>
                <a:ext cx="230188" cy="142875"/>
              </a:xfrm>
              <a:custGeom>
                <a:avLst/>
                <a:gdLst>
                  <a:gd name="T0" fmla="*/ 156 w 280"/>
                  <a:gd name="T1" fmla="*/ 167 h 174"/>
                  <a:gd name="T2" fmla="*/ 157 w 280"/>
                  <a:gd name="T3" fmla="*/ 174 h 174"/>
                  <a:gd name="T4" fmla="*/ 258 w 280"/>
                  <a:gd name="T5" fmla="*/ 59 h 174"/>
                  <a:gd name="T6" fmla="*/ 73 w 280"/>
                  <a:gd name="T7" fmla="*/ 21 h 174"/>
                  <a:gd name="T8" fmla="*/ 8 w 280"/>
                  <a:gd name="T9" fmla="*/ 76 h 174"/>
                  <a:gd name="T10" fmla="*/ 156 w 280"/>
                  <a:gd name="T11" fmla="*/ 16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4">
                    <a:moveTo>
                      <a:pt x="156" y="167"/>
                    </a:moveTo>
                    <a:cubicBezTo>
                      <a:pt x="153" y="167"/>
                      <a:pt x="149" y="173"/>
                      <a:pt x="157" y="174"/>
                    </a:cubicBezTo>
                    <a:cubicBezTo>
                      <a:pt x="181" y="156"/>
                      <a:pt x="280" y="123"/>
                      <a:pt x="258" y="59"/>
                    </a:cubicBezTo>
                    <a:cubicBezTo>
                      <a:pt x="238" y="0"/>
                      <a:pt x="116" y="43"/>
                      <a:pt x="73" y="21"/>
                    </a:cubicBezTo>
                    <a:cubicBezTo>
                      <a:pt x="98" y="52"/>
                      <a:pt x="0" y="37"/>
                      <a:pt x="8" y="76"/>
                    </a:cubicBezTo>
                    <a:cubicBezTo>
                      <a:pt x="98" y="64"/>
                      <a:pt x="111" y="145"/>
                      <a:pt x="15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reeform 35"/>
              <p:cNvSpPr>
                <a:spLocks/>
              </p:cNvSpPr>
              <p:nvPr/>
            </p:nvSpPr>
            <p:spPr bwMode="auto">
              <a:xfrm>
                <a:off x="2538413" y="1751013"/>
                <a:ext cx="31750" cy="34925"/>
              </a:xfrm>
              <a:custGeom>
                <a:avLst/>
                <a:gdLst>
                  <a:gd name="T0" fmla="*/ 0 w 40"/>
                  <a:gd name="T1" fmla="*/ 0 h 43"/>
                  <a:gd name="T2" fmla="*/ 0 w 40"/>
                  <a:gd name="T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43">
                    <a:moveTo>
                      <a:pt x="0" y="0"/>
                    </a:moveTo>
                    <a:cubicBezTo>
                      <a:pt x="18" y="43"/>
                      <a:pt x="40" y="16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Freeform 36"/>
              <p:cNvSpPr>
                <a:spLocks/>
              </p:cNvSpPr>
              <p:nvPr/>
            </p:nvSpPr>
            <p:spPr bwMode="auto">
              <a:xfrm>
                <a:off x="3159126" y="3911600"/>
                <a:ext cx="166688" cy="161925"/>
              </a:xfrm>
              <a:custGeom>
                <a:avLst/>
                <a:gdLst>
                  <a:gd name="T0" fmla="*/ 78 w 202"/>
                  <a:gd name="T1" fmla="*/ 10 h 195"/>
                  <a:gd name="T2" fmla="*/ 127 w 202"/>
                  <a:gd name="T3" fmla="*/ 160 h 195"/>
                  <a:gd name="T4" fmla="*/ 78 w 202"/>
                  <a:gd name="T5" fmla="*/ 1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195">
                    <a:moveTo>
                      <a:pt x="78" y="10"/>
                    </a:moveTo>
                    <a:cubicBezTo>
                      <a:pt x="0" y="24"/>
                      <a:pt x="23" y="195"/>
                      <a:pt x="127" y="160"/>
                    </a:cubicBezTo>
                    <a:cubicBezTo>
                      <a:pt x="202" y="120"/>
                      <a:pt x="137" y="0"/>
                      <a:pt x="7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Freeform 37"/>
              <p:cNvSpPr>
                <a:spLocks/>
              </p:cNvSpPr>
              <p:nvPr/>
            </p:nvSpPr>
            <p:spPr bwMode="auto">
              <a:xfrm>
                <a:off x="4086226" y="3400425"/>
                <a:ext cx="38100" cy="68263"/>
              </a:xfrm>
              <a:custGeom>
                <a:avLst/>
                <a:gdLst>
                  <a:gd name="T0" fmla="*/ 9 w 46"/>
                  <a:gd name="T1" fmla="*/ 0 h 83"/>
                  <a:gd name="T2" fmla="*/ 16 w 46"/>
                  <a:gd name="T3" fmla="*/ 83 h 83"/>
                  <a:gd name="T4" fmla="*/ 37 w 46"/>
                  <a:gd name="T5" fmla="*/ 82 h 83"/>
                  <a:gd name="T6" fmla="*/ 9 w 4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83">
                    <a:moveTo>
                      <a:pt x="9" y="0"/>
                    </a:moveTo>
                    <a:cubicBezTo>
                      <a:pt x="10" y="31"/>
                      <a:pt x="0" y="58"/>
                      <a:pt x="16" y="83"/>
                    </a:cubicBezTo>
                    <a:cubicBezTo>
                      <a:pt x="23" y="83"/>
                      <a:pt x="30" y="82"/>
                      <a:pt x="37" y="82"/>
                    </a:cubicBezTo>
                    <a:cubicBezTo>
                      <a:pt x="46" y="46"/>
                      <a:pt x="32" y="18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Freeform 38"/>
              <p:cNvSpPr>
                <a:spLocks/>
              </p:cNvSpPr>
              <p:nvPr/>
            </p:nvSpPr>
            <p:spPr bwMode="auto">
              <a:xfrm>
                <a:off x="2401888" y="3382963"/>
                <a:ext cx="161925" cy="176213"/>
              </a:xfrm>
              <a:custGeom>
                <a:avLst/>
                <a:gdLst>
                  <a:gd name="T0" fmla="*/ 104 w 195"/>
                  <a:gd name="T1" fmla="*/ 6 h 213"/>
                  <a:gd name="T2" fmla="*/ 26 w 195"/>
                  <a:gd name="T3" fmla="*/ 146 h 213"/>
                  <a:gd name="T4" fmla="*/ 104 w 195"/>
                  <a:gd name="T5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13">
                    <a:moveTo>
                      <a:pt x="104" y="6"/>
                    </a:moveTo>
                    <a:cubicBezTo>
                      <a:pt x="1" y="0"/>
                      <a:pt x="0" y="78"/>
                      <a:pt x="26" y="146"/>
                    </a:cubicBezTo>
                    <a:cubicBezTo>
                      <a:pt x="133" y="213"/>
                      <a:pt x="195" y="40"/>
                      <a:pt x="10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Freeform 39"/>
              <p:cNvSpPr>
                <a:spLocks/>
              </p:cNvSpPr>
              <p:nvPr/>
            </p:nvSpPr>
            <p:spPr bwMode="auto">
              <a:xfrm>
                <a:off x="4881563" y="2820988"/>
                <a:ext cx="146050" cy="79375"/>
              </a:xfrm>
              <a:custGeom>
                <a:avLst/>
                <a:gdLst>
                  <a:gd name="T0" fmla="*/ 176 w 176"/>
                  <a:gd name="T1" fmla="*/ 88 h 96"/>
                  <a:gd name="T2" fmla="*/ 0 w 176"/>
                  <a:gd name="T3" fmla="*/ 0 h 96"/>
                  <a:gd name="T4" fmla="*/ 176 w 176"/>
                  <a:gd name="T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96">
                    <a:moveTo>
                      <a:pt x="176" y="88"/>
                    </a:moveTo>
                    <a:cubicBezTo>
                      <a:pt x="137" y="34"/>
                      <a:pt x="66" y="19"/>
                      <a:pt x="0" y="0"/>
                    </a:cubicBezTo>
                    <a:cubicBezTo>
                      <a:pt x="62" y="20"/>
                      <a:pt x="111" y="96"/>
                      <a:pt x="176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" name="Freeform 40"/>
              <p:cNvSpPr>
                <a:spLocks/>
              </p:cNvSpPr>
              <p:nvPr/>
            </p:nvSpPr>
            <p:spPr bwMode="auto">
              <a:xfrm>
                <a:off x="4870451" y="2152650"/>
                <a:ext cx="103188" cy="71438"/>
              </a:xfrm>
              <a:custGeom>
                <a:avLst/>
                <a:gdLst>
                  <a:gd name="T0" fmla="*/ 10 w 125"/>
                  <a:gd name="T1" fmla="*/ 74 h 86"/>
                  <a:gd name="T2" fmla="*/ 125 w 125"/>
                  <a:gd name="T3" fmla="*/ 36 h 86"/>
                  <a:gd name="T4" fmla="*/ 0 w 125"/>
                  <a:gd name="T5" fmla="*/ 47 h 86"/>
                  <a:gd name="T6" fmla="*/ 10 w 125"/>
                  <a:gd name="T7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86">
                    <a:moveTo>
                      <a:pt x="10" y="74"/>
                    </a:moveTo>
                    <a:cubicBezTo>
                      <a:pt x="48" y="73"/>
                      <a:pt x="114" y="86"/>
                      <a:pt x="125" y="36"/>
                    </a:cubicBezTo>
                    <a:cubicBezTo>
                      <a:pt x="76" y="0"/>
                      <a:pt x="46" y="20"/>
                      <a:pt x="0" y="47"/>
                    </a:cubicBezTo>
                    <a:cubicBezTo>
                      <a:pt x="11" y="47"/>
                      <a:pt x="8" y="63"/>
                      <a:pt x="10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" name="Freeform 41"/>
              <p:cNvSpPr>
                <a:spLocks/>
              </p:cNvSpPr>
              <p:nvPr/>
            </p:nvSpPr>
            <p:spPr bwMode="auto">
              <a:xfrm>
                <a:off x="4657726" y="1844675"/>
                <a:ext cx="55563" cy="49213"/>
              </a:xfrm>
              <a:custGeom>
                <a:avLst/>
                <a:gdLst>
                  <a:gd name="T0" fmla="*/ 43 w 67"/>
                  <a:gd name="T1" fmla="*/ 0 h 60"/>
                  <a:gd name="T2" fmla="*/ 0 w 67"/>
                  <a:gd name="T3" fmla="*/ 60 h 60"/>
                  <a:gd name="T4" fmla="*/ 43 w 67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60">
                    <a:moveTo>
                      <a:pt x="43" y="0"/>
                    </a:moveTo>
                    <a:cubicBezTo>
                      <a:pt x="19" y="12"/>
                      <a:pt x="21" y="46"/>
                      <a:pt x="0" y="60"/>
                    </a:cubicBezTo>
                    <a:cubicBezTo>
                      <a:pt x="28" y="56"/>
                      <a:pt x="67" y="27"/>
                      <a:pt x="4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" name="Freeform 42"/>
              <p:cNvSpPr>
                <a:spLocks/>
              </p:cNvSpPr>
              <p:nvPr/>
            </p:nvSpPr>
            <p:spPr bwMode="auto">
              <a:xfrm>
                <a:off x="1779588" y="1792288"/>
                <a:ext cx="82550" cy="84138"/>
              </a:xfrm>
              <a:custGeom>
                <a:avLst/>
                <a:gdLst>
                  <a:gd name="T0" fmla="*/ 98 w 98"/>
                  <a:gd name="T1" fmla="*/ 82 h 102"/>
                  <a:gd name="T2" fmla="*/ 0 w 98"/>
                  <a:gd name="T3" fmla="*/ 0 h 102"/>
                  <a:gd name="T4" fmla="*/ 98 w 98"/>
                  <a:gd name="T5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02">
                    <a:moveTo>
                      <a:pt x="98" y="82"/>
                    </a:moveTo>
                    <a:cubicBezTo>
                      <a:pt x="54" y="68"/>
                      <a:pt x="55" y="0"/>
                      <a:pt x="0" y="0"/>
                    </a:cubicBezTo>
                    <a:cubicBezTo>
                      <a:pt x="12" y="47"/>
                      <a:pt x="51" y="102"/>
                      <a:pt x="9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8000518" y="4842825"/>
              <a:ext cx="2892898" cy="918477"/>
              <a:chOff x="1561439" y="2171622"/>
              <a:chExt cx="2892898" cy="918477"/>
            </a:xfrm>
          </p:grpSpPr>
          <p:sp>
            <p:nvSpPr>
              <p:cNvPr id="271" name="TextBox 270"/>
              <p:cNvSpPr txBox="1"/>
              <p:nvPr/>
            </p:nvSpPr>
            <p:spPr>
              <a:xfrm>
                <a:off x="1561439" y="2505324"/>
                <a:ext cx="28928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561439" y="2171622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0" name="TextBox 269"/>
            <p:cNvSpPr txBox="1"/>
            <p:nvPr/>
          </p:nvSpPr>
          <p:spPr>
            <a:xfrm>
              <a:off x="9916167" y="4812708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227564" y="3555438"/>
            <a:ext cx="3593081" cy="2357225"/>
            <a:chOff x="1127560" y="4448895"/>
            <a:chExt cx="3593081" cy="2357225"/>
          </a:xfrm>
        </p:grpSpPr>
        <p:grpSp>
          <p:nvGrpSpPr>
            <p:cNvPr id="312" name="Group 311"/>
            <p:cNvGrpSpPr/>
            <p:nvPr/>
          </p:nvGrpSpPr>
          <p:grpSpPr>
            <a:xfrm>
              <a:off x="1127560" y="4448895"/>
              <a:ext cx="3593081" cy="2357225"/>
              <a:chOff x="1141413" y="1524000"/>
              <a:chExt cx="3886200" cy="2549525"/>
            </a:xfrm>
            <a:solidFill>
              <a:schemeClr val="accent4"/>
            </a:solidFill>
          </p:grpSpPr>
          <p:sp>
            <p:nvSpPr>
              <p:cNvPr id="317" name="Freeform 5"/>
              <p:cNvSpPr>
                <a:spLocks/>
              </p:cNvSpPr>
              <p:nvPr/>
            </p:nvSpPr>
            <p:spPr bwMode="auto">
              <a:xfrm>
                <a:off x="2752726" y="3521075"/>
                <a:ext cx="177800" cy="147638"/>
              </a:xfrm>
              <a:custGeom>
                <a:avLst/>
                <a:gdLst>
                  <a:gd name="T0" fmla="*/ 93 w 215"/>
                  <a:gd name="T1" fmla="*/ 10 h 179"/>
                  <a:gd name="T2" fmla="*/ 127 w 215"/>
                  <a:gd name="T3" fmla="*/ 147 h 179"/>
                  <a:gd name="T4" fmla="*/ 93 w 215"/>
                  <a:gd name="T5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79">
                    <a:moveTo>
                      <a:pt x="93" y="10"/>
                    </a:moveTo>
                    <a:cubicBezTo>
                      <a:pt x="0" y="24"/>
                      <a:pt x="38" y="179"/>
                      <a:pt x="127" y="147"/>
                    </a:cubicBezTo>
                    <a:cubicBezTo>
                      <a:pt x="215" y="115"/>
                      <a:pt x="162" y="0"/>
                      <a:pt x="9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8" name="Freeform 6"/>
              <p:cNvSpPr>
                <a:spLocks/>
              </p:cNvSpPr>
              <p:nvPr/>
            </p:nvSpPr>
            <p:spPr bwMode="auto">
              <a:xfrm>
                <a:off x="2222501" y="3422650"/>
                <a:ext cx="198438" cy="187325"/>
              </a:xfrm>
              <a:custGeom>
                <a:avLst/>
                <a:gdLst>
                  <a:gd name="T0" fmla="*/ 19 w 240"/>
                  <a:gd name="T1" fmla="*/ 154 h 226"/>
                  <a:gd name="T2" fmla="*/ 165 w 240"/>
                  <a:gd name="T3" fmla="*/ 0 h 226"/>
                  <a:gd name="T4" fmla="*/ 19 w 240"/>
                  <a:gd name="T5" fmla="*/ 15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26">
                    <a:moveTo>
                      <a:pt x="19" y="154"/>
                    </a:moveTo>
                    <a:cubicBezTo>
                      <a:pt x="122" y="226"/>
                      <a:pt x="240" y="130"/>
                      <a:pt x="165" y="0"/>
                    </a:cubicBezTo>
                    <a:cubicBezTo>
                      <a:pt x="114" y="21"/>
                      <a:pt x="0" y="75"/>
                      <a:pt x="19" y="1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9" name="Freeform 7"/>
              <p:cNvSpPr>
                <a:spLocks/>
              </p:cNvSpPr>
              <p:nvPr/>
            </p:nvSpPr>
            <p:spPr bwMode="auto">
              <a:xfrm>
                <a:off x="3517901" y="3260725"/>
                <a:ext cx="52388" cy="28575"/>
              </a:xfrm>
              <a:custGeom>
                <a:avLst/>
                <a:gdLst>
                  <a:gd name="T0" fmla="*/ 41 w 63"/>
                  <a:gd name="T1" fmla="*/ 35 h 35"/>
                  <a:gd name="T2" fmla="*/ 41 w 63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5">
                    <a:moveTo>
                      <a:pt x="41" y="35"/>
                    </a:moveTo>
                    <a:cubicBezTo>
                      <a:pt x="63" y="0"/>
                      <a:pt x="0" y="29"/>
                      <a:pt x="4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Freeform 8"/>
              <p:cNvSpPr>
                <a:spLocks/>
              </p:cNvSpPr>
              <p:nvPr/>
            </p:nvSpPr>
            <p:spPr bwMode="auto">
              <a:xfrm>
                <a:off x="1944688" y="3359150"/>
                <a:ext cx="30163" cy="60325"/>
              </a:xfrm>
              <a:custGeom>
                <a:avLst/>
                <a:gdLst>
                  <a:gd name="T0" fmla="*/ 30 w 38"/>
                  <a:gd name="T1" fmla="*/ 38 h 74"/>
                  <a:gd name="T2" fmla="*/ 36 w 38"/>
                  <a:gd name="T3" fmla="*/ 31 h 74"/>
                  <a:gd name="T4" fmla="*/ 30 w 38"/>
                  <a:gd name="T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74">
                    <a:moveTo>
                      <a:pt x="30" y="38"/>
                    </a:moveTo>
                    <a:cubicBezTo>
                      <a:pt x="33" y="35"/>
                      <a:pt x="38" y="39"/>
                      <a:pt x="36" y="31"/>
                    </a:cubicBezTo>
                    <a:cubicBezTo>
                      <a:pt x="29" y="0"/>
                      <a:pt x="0" y="74"/>
                      <a:pt x="30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Freeform 9"/>
              <p:cNvSpPr>
                <a:spLocks/>
              </p:cNvSpPr>
              <p:nvPr/>
            </p:nvSpPr>
            <p:spPr bwMode="auto">
              <a:xfrm>
                <a:off x="4783138" y="2232025"/>
                <a:ext cx="39688" cy="36513"/>
              </a:xfrm>
              <a:custGeom>
                <a:avLst/>
                <a:gdLst>
                  <a:gd name="T0" fmla="*/ 47 w 47"/>
                  <a:gd name="T1" fmla="*/ 5 h 44"/>
                  <a:gd name="T2" fmla="*/ 25 w 47"/>
                  <a:gd name="T3" fmla="*/ 0 h 44"/>
                  <a:gd name="T4" fmla="*/ 20 w 47"/>
                  <a:gd name="T5" fmla="*/ 22 h 44"/>
                  <a:gd name="T6" fmla="*/ 0 w 47"/>
                  <a:gd name="T7" fmla="*/ 31 h 44"/>
                  <a:gd name="T8" fmla="*/ 47 w 47"/>
                  <a:gd name="T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4">
                    <a:moveTo>
                      <a:pt x="47" y="5"/>
                    </a:moveTo>
                    <a:cubicBezTo>
                      <a:pt x="37" y="6"/>
                      <a:pt x="31" y="4"/>
                      <a:pt x="25" y="0"/>
                    </a:cubicBezTo>
                    <a:cubicBezTo>
                      <a:pt x="25" y="9"/>
                      <a:pt x="28" y="20"/>
                      <a:pt x="20" y="22"/>
                    </a:cubicBezTo>
                    <a:cubicBezTo>
                      <a:pt x="21" y="7"/>
                      <a:pt x="0" y="25"/>
                      <a:pt x="0" y="31"/>
                    </a:cubicBezTo>
                    <a:cubicBezTo>
                      <a:pt x="19" y="44"/>
                      <a:pt x="41" y="22"/>
                      <a:pt x="47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Freeform 10"/>
              <p:cNvSpPr>
                <a:spLocks/>
              </p:cNvSpPr>
              <p:nvPr/>
            </p:nvSpPr>
            <p:spPr bwMode="auto">
              <a:xfrm>
                <a:off x="1443038" y="2371725"/>
                <a:ext cx="30163" cy="41275"/>
              </a:xfrm>
              <a:custGeom>
                <a:avLst/>
                <a:gdLst>
                  <a:gd name="T0" fmla="*/ 0 w 37"/>
                  <a:gd name="T1" fmla="*/ 27 h 50"/>
                  <a:gd name="T2" fmla="*/ 0 w 37"/>
                  <a:gd name="T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" h="50">
                    <a:moveTo>
                      <a:pt x="0" y="27"/>
                    </a:moveTo>
                    <a:cubicBezTo>
                      <a:pt x="37" y="50"/>
                      <a:pt x="24" y="0"/>
                      <a:pt x="0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Freeform 11"/>
              <p:cNvSpPr>
                <a:spLocks/>
              </p:cNvSpPr>
              <p:nvPr/>
            </p:nvSpPr>
            <p:spPr bwMode="auto">
              <a:xfrm>
                <a:off x="1141413" y="2224088"/>
                <a:ext cx="87313" cy="60325"/>
              </a:xfrm>
              <a:custGeom>
                <a:avLst/>
                <a:gdLst>
                  <a:gd name="T0" fmla="*/ 0 w 106"/>
                  <a:gd name="T1" fmla="*/ 30 h 73"/>
                  <a:gd name="T2" fmla="*/ 106 w 106"/>
                  <a:gd name="T3" fmla="*/ 41 h 73"/>
                  <a:gd name="T4" fmla="*/ 0 w 106"/>
                  <a:gd name="T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73">
                    <a:moveTo>
                      <a:pt x="0" y="30"/>
                    </a:moveTo>
                    <a:cubicBezTo>
                      <a:pt x="10" y="73"/>
                      <a:pt x="77" y="63"/>
                      <a:pt x="106" y="41"/>
                    </a:cubicBezTo>
                    <a:cubicBezTo>
                      <a:pt x="94" y="0"/>
                      <a:pt x="30" y="10"/>
                      <a:pt x="0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Freeform 12"/>
              <p:cNvSpPr>
                <a:spLocks/>
              </p:cNvSpPr>
              <p:nvPr/>
            </p:nvSpPr>
            <p:spPr bwMode="auto">
              <a:xfrm>
                <a:off x="4548188" y="1912938"/>
                <a:ext cx="58738" cy="34925"/>
              </a:xfrm>
              <a:custGeom>
                <a:avLst/>
                <a:gdLst>
                  <a:gd name="T0" fmla="*/ 34 w 71"/>
                  <a:gd name="T1" fmla="*/ 43 h 43"/>
                  <a:gd name="T2" fmla="*/ 44 w 71"/>
                  <a:gd name="T3" fmla="*/ 0 h 43"/>
                  <a:gd name="T4" fmla="*/ 34 w 71"/>
                  <a:gd name="T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43">
                    <a:moveTo>
                      <a:pt x="34" y="43"/>
                    </a:moveTo>
                    <a:cubicBezTo>
                      <a:pt x="19" y="17"/>
                      <a:pt x="71" y="15"/>
                      <a:pt x="44" y="0"/>
                    </a:cubicBezTo>
                    <a:cubicBezTo>
                      <a:pt x="36" y="7"/>
                      <a:pt x="0" y="43"/>
                      <a:pt x="34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Freeform 13"/>
              <p:cNvSpPr>
                <a:spLocks/>
              </p:cNvSpPr>
              <p:nvPr/>
            </p:nvSpPr>
            <p:spPr bwMode="auto">
              <a:xfrm>
                <a:off x="3681413" y="1836738"/>
                <a:ext cx="63500" cy="44450"/>
              </a:xfrm>
              <a:custGeom>
                <a:avLst/>
                <a:gdLst>
                  <a:gd name="T0" fmla="*/ 77 w 77"/>
                  <a:gd name="T1" fmla="*/ 53 h 53"/>
                  <a:gd name="T2" fmla="*/ 37 w 77"/>
                  <a:gd name="T3" fmla="*/ 0 h 53"/>
                  <a:gd name="T4" fmla="*/ 77 w 77"/>
                  <a:gd name="T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53">
                    <a:moveTo>
                      <a:pt x="77" y="53"/>
                    </a:moveTo>
                    <a:cubicBezTo>
                      <a:pt x="68" y="30"/>
                      <a:pt x="63" y="3"/>
                      <a:pt x="37" y="0"/>
                    </a:cubicBezTo>
                    <a:cubicBezTo>
                      <a:pt x="0" y="28"/>
                      <a:pt x="59" y="44"/>
                      <a:pt x="77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14"/>
              <p:cNvSpPr>
                <a:spLocks/>
              </p:cNvSpPr>
              <p:nvPr/>
            </p:nvSpPr>
            <p:spPr bwMode="auto">
              <a:xfrm>
                <a:off x="4173538" y="1739900"/>
                <a:ext cx="60325" cy="92075"/>
              </a:xfrm>
              <a:custGeom>
                <a:avLst/>
                <a:gdLst>
                  <a:gd name="T0" fmla="*/ 46 w 74"/>
                  <a:gd name="T1" fmla="*/ 0 h 112"/>
                  <a:gd name="T2" fmla="*/ 42 w 74"/>
                  <a:gd name="T3" fmla="*/ 112 h 112"/>
                  <a:gd name="T4" fmla="*/ 46 w 74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12">
                    <a:moveTo>
                      <a:pt x="46" y="0"/>
                    </a:moveTo>
                    <a:cubicBezTo>
                      <a:pt x="0" y="10"/>
                      <a:pt x="33" y="79"/>
                      <a:pt x="42" y="112"/>
                    </a:cubicBezTo>
                    <a:cubicBezTo>
                      <a:pt x="30" y="78"/>
                      <a:pt x="74" y="43"/>
                      <a:pt x="4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Freeform 15"/>
              <p:cNvSpPr>
                <a:spLocks/>
              </p:cNvSpPr>
              <p:nvPr/>
            </p:nvSpPr>
            <p:spPr bwMode="auto">
              <a:xfrm>
                <a:off x="3603626" y="1766888"/>
                <a:ext cx="100013" cy="114300"/>
              </a:xfrm>
              <a:custGeom>
                <a:avLst/>
                <a:gdLst>
                  <a:gd name="T0" fmla="*/ 121 w 122"/>
                  <a:gd name="T1" fmla="*/ 53 h 139"/>
                  <a:gd name="T2" fmla="*/ 22 w 122"/>
                  <a:gd name="T3" fmla="*/ 111 h 139"/>
                  <a:gd name="T4" fmla="*/ 121 w 122"/>
                  <a:gd name="T5" fmla="*/ 5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139">
                    <a:moveTo>
                      <a:pt x="121" y="53"/>
                    </a:moveTo>
                    <a:cubicBezTo>
                      <a:pt x="89" y="0"/>
                      <a:pt x="0" y="31"/>
                      <a:pt x="22" y="111"/>
                    </a:cubicBezTo>
                    <a:cubicBezTo>
                      <a:pt x="61" y="139"/>
                      <a:pt x="122" y="98"/>
                      <a:pt x="121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Freeform 16"/>
              <p:cNvSpPr>
                <a:spLocks/>
              </p:cNvSpPr>
              <p:nvPr/>
            </p:nvSpPr>
            <p:spPr bwMode="auto">
              <a:xfrm>
                <a:off x="3854451" y="1658938"/>
                <a:ext cx="117475" cy="95250"/>
              </a:xfrm>
              <a:custGeom>
                <a:avLst/>
                <a:gdLst>
                  <a:gd name="T0" fmla="*/ 62 w 142"/>
                  <a:gd name="T1" fmla="*/ 110 h 115"/>
                  <a:gd name="T2" fmla="*/ 137 w 142"/>
                  <a:gd name="T3" fmla="*/ 12 h 115"/>
                  <a:gd name="T4" fmla="*/ 108 w 142"/>
                  <a:gd name="T5" fmla="*/ 1 h 115"/>
                  <a:gd name="T6" fmla="*/ 7 w 142"/>
                  <a:gd name="T7" fmla="*/ 115 h 115"/>
                  <a:gd name="T8" fmla="*/ 62 w 142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5">
                    <a:moveTo>
                      <a:pt x="62" y="110"/>
                    </a:moveTo>
                    <a:cubicBezTo>
                      <a:pt x="68" y="62"/>
                      <a:pt x="142" y="70"/>
                      <a:pt x="137" y="12"/>
                    </a:cubicBezTo>
                    <a:cubicBezTo>
                      <a:pt x="118" y="19"/>
                      <a:pt x="121" y="0"/>
                      <a:pt x="108" y="1"/>
                    </a:cubicBezTo>
                    <a:cubicBezTo>
                      <a:pt x="102" y="63"/>
                      <a:pt x="0" y="43"/>
                      <a:pt x="7" y="115"/>
                    </a:cubicBezTo>
                    <a:cubicBezTo>
                      <a:pt x="25" y="113"/>
                      <a:pt x="43" y="112"/>
                      <a:pt x="62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Freeform 17"/>
              <p:cNvSpPr>
                <a:spLocks/>
              </p:cNvSpPr>
              <p:nvPr/>
            </p:nvSpPr>
            <p:spPr bwMode="auto">
              <a:xfrm>
                <a:off x="3568701" y="1681163"/>
                <a:ext cx="46038" cy="92075"/>
              </a:xfrm>
              <a:custGeom>
                <a:avLst/>
                <a:gdLst>
                  <a:gd name="T0" fmla="*/ 23 w 55"/>
                  <a:gd name="T1" fmla="*/ 84 h 111"/>
                  <a:gd name="T2" fmla="*/ 46 w 55"/>
                  <a:gd name="T3" fmla="*/ 109 h 111"/>
                  <a:gd name="T4" fmla="*/ 22 w 55"/>
                  <a:gd name="T5" fmla="*/ 0 h 111"/>
                  <a:gd name="T6" fmla="*/ 23 w 55"/>
                  <a:gd name="T7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1">
                    <a:moveTo>
                      <a:pt x="23" y="84"/>
                    </a:moveTo>
                    <a:cubicBezTo>
                      <a:pt x="55" y="79"/>
                      <a:pt x="16" y="111"/>
                      <a:pt x="46" y="109"/>
                    </a:cubicBezTo>
                    <a:cubicBezTo>
                      <a:pt x="39" y="71"/>
                      <a:pt x="54" y="22"/>
                      <a:pt x="22" y="0"/>
                    </a:cubicBezTo>
                    <a:cubicBezTo>
                      <a:pt x="0" y="29"/>
                      <a:pt x="55" y="62"/>
                      <a:pt x="23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Freeform 18"/>
              <p:cNvSpPr>
                <a:spLocks/>
              </p:cNvSpPr>
              <p:nvPr/>
            </p:nvSpPr>
            <p:spPr bwMode="auto">
              <a:xfrm>
                <a:off x="3703638" y="3890963"/>
                <a:ext cx="34925" cy="42863"/>
              </a:xfrm>
              <a:custGeom>
                <a:avLst/>
                <a:gdLst>
                  <a:gd name="T0" fmla="*/ 18 w 41"/>
                  <a:gd name="T1" fmla="*/ 22 h 51"/>
                  <a:gd name="T2" fmla="*/ 25 w 41"/>
                  <a:gd name="T3" fmla="*/ 21 h 51"/>
                  <a:gd name="T4" fmla="*/ 16 w 41"/>
                  <a:gd name="T5" fmla="*/ 1 h 51"/>
                  <a:gd name="T6" fmla="*/ 6 w 41"/>
                  <a:gd name="T7" fmla="*/ 37 h 51"/>
                  <a:gd name="T8" fmla="*/ 18 w 41"/>
                  <a:gd name="T9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1">
                    <a:moveTo>
                      <a:pt x="18" y="22"/>
                    </a:moveTo>
                    <a:cubicBezTo>
                      <a:pt x="19" y="26"/>
                      <a:pt x="24" y="29"/>
                      <a:pt x="25" y="21"/>
                    </a:cubicBezTo>
                    <a:cubicBezTo>
                      <a:pt x="4" y="25"/>
                      <a:pt x="41" y="0"/>
                      <a:pt x="16" y="1"/>
                    </a:cubicBezTo>
                    <a:cubicBezTo>
                      <a:pt x="14" y="15"/>
                      <a:pt x="3" y="20"/>
                      <a:pt x="6" y="37"/>
                    </a:cubicBezTo>
                    <a:cubicBezTo>
                      <a:pt x="34" y="51"/>
                      <a:pt x="0" y="30"/>
                      <a:pt x="1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Freeform 19"/>
              <p:cNvSpPr>
                <a:spLocks/>
              </p:cNvSpPr>
              <p:nvPr/>
            </p:nvSpPr>
            <p:spPr bwMode="auto">
              <a:xfrm>
                <a:off x="4489451" y="3668713"/>
                <a:ext cx="44450" cy="87313"/>
              </a:xfrm>
              <a:custGeom>
                <a:avLst/>
                <a:gdLst>
                  <a:gd name="T0" fmla="*/ 53 w 53"/>
                  <a:gd name="T1" fmla="*/ 73 h 105"/>
                  <a:gd name="T2" fmla="*/ 36 w 53"/>
                  <a:gd name="T3" fmla="*/ 40 h 105"/>
                  <a:gd name="T4" fmla="*/ 0 w 53"/>
                  <a:gd name="T5" fmla="*/ 22 h 105"/>
                  <a:gd name="T6" fmla="*/ 53 w 53"/>
                  <a:gd name="T7" fmla="*/ 7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5">
                    <a:moveTo>
                      <a:pt x="53" y="73"/>
                    </a:moveTo>
                    <a:cubicBezTo>
                      <a:pt x="31" y="69"/>
                      <a:pt x="30" y="61"/>
                      <a:pt x="36" y="40"/>
                    </a:cubicBezTo>
                    <a:cubicBezTo>
                      <a:pt x="16" y="47"/>
                      <a:pt x="10" y="0"/>
                      <a:pt x="0" y="22"/>
                    </a:cubicBezTo>
                    <a:cubicBezTo>
                      <a:pt x="26" y="24"/>
                      <a:pt x="20" y="105"/>
                      <a:pt x="5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Freeform 20"/>
              <p:cNvSpPr>
                <a:spLocks/>
              </p:cNvSpPr>
              <p:nvPr/>
            </p:nvSpPr>
            <p:spPr bwMode="auto">
              <a:xfrm>
                <a:off x="3773488" y="3743325"/>
                <a:ext cx="46038" cy="49213"/>
              </a:xfrm>
              <a:custGeom>
                <a:avLst/>
                <a:gdLst>
                  <a:gd name="T0" fmla="*/ 51 w 57"/>
                  <a:gd name="T1" fmla="*/ 23 h 59"/>
                  <a:gd name="T2" fmla="*/ 34 w 57"/>
                  <a:gd name="T3" fmla="*/ 59 h 59"/>
                  <a:gd name="T4" fmla="*/ 51 w 57"/>
                  <a:gd name="T5" fmla="*/ 2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9">
                    <a:moveTo>
                      <a:pt x="51" y="23"/>
                    </a:moveTo>
                    <a:cubicBezTo>
                      <a:pt x="29" y="0"/>
                      <a:pt x="0" y="55"/>
                      <a:pt x="34" y="59"/>
                    </a:cubicBezTo>
                    <a:cubicBezTo>
                      <a:pt x="34" y="43"/>
                      <a:pt x="57" y="44"/>
                      <a:pt x="5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Freeform 21"/>
              <p:cNvSpPr>
                <a:spLocks/>
              </p:cNvSpPr>
              <p:nvPr/>
            </p:nvSpPr>
            <p:spPr bwMode="auto">
              <a:xfrm>
                <a:off x="4086226" y="1738313"/>
                <a:ext cx="3175" cy="7938"/>
              </a:xfrm>
              <a:custGeom>
                <a:avLst/>
                <a:gdLst>
                  <a:gd name="T0" fmla="*/ 0 w 3"/>
                  <a:gd name="T1" fmla="*/ 8 h 8"/>
                  <a:gd name="T2" fmla="*/ 3 w 3"/>
                  <a:gd name="T3" fmla="*/ 0 h 8"/>
                  <a:gd name="T4" fmla="*/ 0 w 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8"/>
                    </a:moveTo>
                    <a:cubicBezTo>
                      <a:pt x="1" y="6"/>
                      <a:pt x="2" y="3"/>
                      <a:pt x="3" y="0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" name="Freeform 22"/>
              <p:cNvSpPr>
                <a:spLocks/>
              </p:cNvSpPr>
              <p:nvPr/>
            </p:nvSpPr>
            <p:spPr bwMode="auto">
              <a:xfrm>
                <a:off x="1363663" y="2311400"/>
                <a:ext cx="230188" cy="111125"/>
              </a:xfrm>
              <a:custGeom>
                <a:avLst/>
                <a:gdLst>
                  <a:gd name="T0" fmla="*/ 268 w 279"/>
                  <a:gd name="T1" fmla="*/ 133 h 133"/>
                  <a:gd name="T2" fmla="*/ 279 w 279"/>
                  <a:gd name="T3" fmla="*/ 104 h 133"/>
                  <a:gd name="T4" fmla="*/ 39 w 279"/>
                  <a:gd name="T5" fmla="*/ 0 h 133"/>
                  <a:gd name="T6" fmla="*/ 94 w 279"/>
                  <a:gd name="T7" fmla="*/ 58 h 133"/>
                  <a:gd name="T8" fmla="*/ 0 w 279"/>
                  <a:gd name="T9" fmla="*/ 32 h 133"/>
                  <a:gd name="T10" fmla="*/ 210 w 279"/>
                  <a:gd name="T11" fmla="*/ 110 h 133"/>
                  <a:gd name="T12" fmla="*/ 268 w 279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33">
                    <a:moveTo>
                      <a:pt x="268" y="133"/>
                    </a:moveTo>
                    <a:cubicBezTo>
                      <a:pt x="254" y="108"/>
                      <a:pt x="268" y="119"/>
                      <a:pt x="279" y="104"/>
                    </a:cubicBezTo>
                    <a:cubicBezTo>
                      <a:pt x="190" y="81"/>
                      <a:pt x="120" y="34"/>
                      <a:pt x="39" y="0"/>
                    </a:cubicBezTo>
                    <a:cubicBezTo>
                      <a:pt x="49" y="28"/>
                      <a:pt x="108" y="27"/>
                      <a:pt x="94" y="58"/>
                    </a:cubicBezTo>
                    <a:cubicBezTo>
                      <a:pt x="59" y="54"/>
                      <a:pt x="40" y="30"/>
                      <a:pt x="0" y="32"/>
                    </a:cubicBezTo>
                    <a:cubicBezTo>
                      <a:pt x="28" y="124"/>
                      <a:pt x="157" y="31"/>
                      <a:pt x="210" y="110"/>
                    </a:cubicBezTo>
                    <a:cubicBezTo>
                      <a:pt x="238" y="107"/>
                      <a:pt x="253" y="120"/>
                      <a:pt x="268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Freeform 23"/>
              <p:cNvSpPr>
                <a:spLocks noEditPoints="1"/>
              </p:cNvSpPr>
              <p:nvPr/>
            </p:nvSpPr>
            <p:spPr bwMode="auto">
              <a:xfrm>
                <a:off x="1303338" y="1524000"/>
                <a:ext cx="3544888" cy="2079625"/>
              </a:xfrm>
              <a:custGeom>
                <a:avLst/>
                <a:gdLst>
                  <a:gd name="T0" fmla="*/ 4147 w 4289"/>
                  <a:gd name="T1" fmla="*/ 1557 h 2516"/>
                  <a:gd name="T2" fmla="*/ 4289 w 4289"/>
                  <a:gd name="T3" fmla="*/ 1125 h 2516"/>
                  <a:gd name="T4" fmla="*/ 3952 w 4289"/>
                  <a:gd name="T5" fmla="*/ 953 h 2516"/>
                  <a:gd name="T6" fmla="*/ 3589 w 4289"/>
                  <a:gd name="T7" fmla="*/ 652 h 2516"/>
                  <a:gd name="T8" fmla="*/ 3429 w 4289"/>
                  <a:gd name="T9" fmla="*/ 437 h 2516"/>
                  <a:gd name="T10" fmla="*/ 3433 w 4289"/>
                  <a:gd name="T11" fmla="*/ 625 h 2516"/>
                  <a:gd name="T12" fmla="*/ 2988 w 4289"/>
                  <a:gd name="T13" fmla="*/ 498 h 2516"/>
                  <a:gd name="T14" fmla="*/ 3036 w 4289"/>
                  <a:gd name="T15" fmla="*/ 487 h 2516"/>
                  <a:gd name="T16" fmla="*/ 2901 w 4289"/>
                  <a:gd name="T17" fmla="*/ 765 h 2516"/>
                  <a:gd name="T18" fmla="*/ 2708 w 4289"/>
                  <a:gd name="T19" fmla="*/ 713 h 2516"/>
                  <a:gd name="T20" fmla="*/ 2353 w 4289"/>
                  <a:gd name="T21" fmla="*/ 878 h 2516"/>
                  <a:gd name="T22" fmla="*/ 2301 w 4289"/>
                  <a:gd name="T23" fmla="*/ 318 h 2516"/>
                  <a:gd name="T24" fmla="*/ 1807 w 4289"/>
                  <a:gd name="T25" fmla="*/ 336 h 2516"/>
                  <a:gd name="T26" fmla="*/ 1752 w 4289"/>
                  <a:gd name="T27" fmla="*/ 341 h 2516"/>
                  <a:gd name="T28" fmla="*/ 1276 w 4289"/>
                  <a:gd name="T29" fmla="*/ 399 h 2516"/>
                  <a:gd name="T30" fmla="*/ 1201 w 4289"/>
                  <a:gd name="T31" fmla="*/ 420 h 2516"/>
                  <a:gd name="T32" fmla="*/ 1028 w 4289"/>
                  <a:gd name="T33" fmla="*/ 443 h 2516"/>
                  <a:gd name="T34" fmla="*/ 969 w 4289"/>
                  <a:gd name="T35" fmla="*/ 476 h 2516"/>
                  <a:gd name="T36" fmla="*/ 965 w 4289"/>
                  <a:gd name="T37" fmla="*/ 658 h 2516"/>
                  <a:gd name="T38" fmla="*/ 777 w 4289"/>
                  <a:gd name="T39" fmla="*/ 592 h 2516"/>
                  <a:gd name="T40" fmla="*/ 403 w 4289"/>
                  <a:gd name="T41" fmla="*/ 773 h 2516"/>
                  <a:gd name="T42" fmla="*/ 380 w 4289"/>
                  <a:gd name="T43" fmla="*/ 1083 h 2516"/>
                  <a:gd name="T44" fmla="*/ 352 w 4289"/>
                  <a:gd name="T45" fmla="*/ 1127 h 2516"/>
                  <a:gd name="T46" fmla="*/ 0 w 4289"/>
                  <a:gd name="T47" fmla="*/ 1327 h 2516"/>
                  <a:gd name="T48" fmla="*/ 334 w 4289"/>
                  <a:gd name="T49" fmla="*/ 1617 h 2516"/>
                  <a:gd name="T50" fmla="*/ 379 w 4289"/>
                  <a:gd name="T51" fmla="*/ 1871 h 2516"/>
                  <a:gd name="T52" fmla="*/ 564 w 4289"/>
                  <a:gd name="T53" fmla="*/ 1987 h 2516"/>
                  <a:gd name="T54" fmla="*/ 1355 w 4289"/>
                  <a:gd name="T55" fmla="*/ 1934 h 2516"/>
                  <a:gd name="T56" fmla="*/ 1180 w 4289"/>
                  <a:gd name="T57" fmla="*/ 2076 h 2516"/>
                  <a:gd name="T58" fmla="*/ 1314 w 4289"/>
                  <a:gd name="T59" fmla="*/ 2168 h 2516"/>
                  <a:gd name="T60" fmla="*/ 1808 w 4289"/>
                  <a:gd name="T61" fmla="*/ 2227 h 2516"/>
                  <a:gd name="T62" fmla="*/ 2030 w 4289"/>
                  <a:gd name="T63" fmla="*/ 2060 h 2516"/>
                  <a:gd name="T64" fmla="*/ 2290 w 4289"/>
                  <a:gd name="T65" fmla="*/ 2155 h 2516"/>
                  <a:gd name="T66" fmla="*/ 2403 w 4289"/>
                  <a:gd name="T67" fmla="*/ 1872 h 2516"/>
                  <a:gd name="T68" fmla="*/ 2850 w 4289"/>
                  <a:gd name="T69" fmla="*/ 2019 h 2516"/>
                  <a:gd name="T70" fmla="*/ 3156 w 4289"/>
                  <a:gd name="T71" fmla="*/ 2081 h 2516"/>
                  <a:gd name="T72" fmla="*/ 3091 w 4289"/>
                  <a:gd name="T73" fmla="*/ 2367 h 2516"/>
                  <a:gd name="T74" fmla="*/ 3623 w 4289"/>
                  <a:gd name="T75" fmla="*/ 2003 h 2516"/>
                  <a:gd name="T76" fmla="*/ 3674 w 4289"/>
                  <a:gd name="T77" fmla="*/ 2103 h 2516"/>
                  <a:gd name="T78" fmla="*/ 3898 w 4289"/>
                  <a:gd name="T79" fmla="*/ 2110 h 2516"/>
                  <a:gd name="T80" fmla="*/ 3964 w 4289"/>
                  <a:gd name="T81" fmla="*/ 1692 h 2516"/>
                  <a:gd name="T82" fmla="*/ 2611 w 4289"/>
                  <a:gd name="T83" fmla="*/ 875 h 2516"/>
                  <a:gd name="T84" fmla="*/ 2666 w 4289"/>
                  <a:gd name="T85" fmla="*/ 1017 h 2516"/>
                  <a:gd name="T86" fmla="*/ 2638 w 4289"/>
                  <a:gd name="T87" fmla="*/ 866 h 2516"/>
                  <a:gd name="T88" fmla="*/ 2506 w 4289"/>
                  <a:gd name="T89" fmla="*/ 1025 h 2516"/>
                  <a:gd name="T90" fmla="*/ 2714 w 4289"/>
                  <a:gd name="T91" fmla="*/ 1913 h 2516"/>
                  <a:gd name="T92" fmla="*/ 2402 w 4289"/>
                  <a:gd name="T93" fmla="*/ 1704 h 2516"/>
                  <a:gd name="T94" fmla="*/ 2804 w 4289"/>
                  <a:gd name="T95" fmla="*/ 1898 h 2516"/>
                  <a:gd name="T96" fmla="*/ 4047 w 4289"/>
                  <a:gd name="T97" fmla="*/ 1077 h 2516"/>
                  <a:gd name="T98" fmla="*/ 3951 w 4289"/>
                  <a:gd name="T99" fmla="*/ 1016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89" h="2516">
                    <a:moveTo>
                      <a:pt x="4159" y="1604"/>
                    </a:moveTo>
                    <a:cubicBezTo>
                      <a:pt x="4137" y="1582"/>
                      <a:pt x="4093" y="1586"/>
                      <a:pt x="4084" y="1549"/>
                    </a:cubicBezTo>
                    <a:cubicBezTo>
                      <a:pt x="4093" y="1548"/>
                      <a:pt x="4089" y="1536"/>
                      <a:pt x="4096" y="1533"/>
                    </a:cubicBezTo>
                    <a:cubicBezTo>
                      <a:pt x="4123" y="1529"/>
                      <a:pt x="4132" y="1571"/>
                      <a:pt x="4147" y="1557"/>
                    </a:cubicBezTo>
                    <a:cubicBezTo>
                      <a:pt x="4141" y="1538"/>
                      <a:pt x="4076" y="1502"/>
                      <a:pt x="4045" y="1510"/>
                    </a:cubicBezTo>
                    <a:cubicBezTo>
                      <a:pt x="4057" y="1464"/>
                      <a:pt x="4027" y="1479"/>
                      <a:pt x="4018" y="1443"/>
                    </a:cubicBezTo>
                    <a:cubicBezTo>
                      <a:pt x="4034" y="1333"/>
                      <a:pt x="3988" y="1180"/>
                      <a:pt x="4162" y="1192"/>
                    </a:cubicBezTo>
                    <a:cubicBezTo>
                      <a:pt x="4193" y="1160"/>
                      <a:pt x="4275" y="1171"/>
                      <a:pt x="4289" y="1125"/>
                    </a:cubicBezTo>
                    <a:cubicBezTo>
                      <a:pt x="4240" y="1114"/>
                      <a:pt x="4240" y="1152"/>
                      <a:pt x="4177" y="1128"/>
                    </a:cubicBezTo>
                    <a:cubicBezTo>
                      <a:pt x="4183" y="1119"/>
                      <a:pt x="4185" y="1109"/>
                      <a:pt x="4181" y="1093"/>
                    </a:cubicBezTo>
                    <a:cubicBezTo>
                      <a:pt x="4090" y="1084"/>
                      <a:pt x="4072" y="983"/>
                      <a:pt x="4144" y="922"/>
                    </a:cubicBezTo>
                    <a:cubicBezTo>
                      <a:pt x="4078" y="933"/>
                      <a:pt x="4018" y="922"/>
                      <a:pt x="3952" y="953"/>
                    </a:cubicBezTo>
                    <a:cubicBezTo>
                      <a:pt x="3868" y="909"/>
                      <a:pt x="3810" y="832"/>
                      <a:pt x="3790" y="710"/>
                    </a:cubicBezTo>
                    <a:cubicBezTo>
                      <a:pt x="3746" y="737"/>
                      <a:pt x="3686" y="777"/>
                      <a:pt x="3689" y="678"/>
                    </a:cubicBezTo>
                    <a:cubicBezTo>
                      <a:pt x="3632" y="673"/>
                      <a:pt x="3648" y="658"/>
                      <a:pt x="3598" y="679"/>
                    </a:cubicBezTo>
                    <a:cubicBezTo>
                      <a:pt x="3580" y="672"/>
                      <a:pt x="3604" y="653"/>
                      <a:pt x="3589" y="652"/>
                    </a:cubicBezTo>
                    <a:cubicBezTo>
                      <a:pt x="3564" y="651"/>
                      <a:pt x="3542" y="631"/>
                      <a:pt x="3522" y="609"/>
                    </a:cubicBezTo>
                    <a:cubicBezTo>
                      <a:pt x="3517" y="604"/>
                      <a:pt x="3524" y="588"/>
                      <a:pt x="3519" y="582"/>
                    </a:cubicBezTo>
                    <a:cubicBezTo>
                      <a:pt x="3489" y="543"/>
                      <a:pt x="3441" y="521"/>
                      <a:pt x="3426" y="479"/>
                    </a:cubicBezTo>
                    <a:cubicBezTo>
                      <a:pt x="3422" y="468"/>
                      <a:pt x="3431" y="447"/>
                      <a:pt x="3429" y="437"/>
                    </a:cubicBezTo>
                    <a:cubicBezTo>
                      <a:pt x="3420" y="386"/>
                      <a:pt x="3378" y="334"/>
                      <a:pt x="3386" y="273"/>
                    </a:cubicBezTo>
                    <a:cubicBezTo>
                      <a:pt x="3375" y="263"/>
                      <a:pt x="3364" y="278"/>
                      <a:pt x="3368" y="268"/>
                    </a:cubicBezTo>
                    <a:cubicBezTo>
                      <a:pt x="3329" y="361"/>
                      <a:pt x="3424" y="450"/>
                      <a:pt x="3383" y="546"/>
                    </a:cubicBezTo>
                    <a:cubicBezTo>
                      <a:pt x="3419" y="563"/>
                      <a:pt x="3428" y="582"/>
                      <a:pt x="3433" y="625"/>
                    </a:cubicBezTo>
                    <a:cubicBezTo>
                      <a:pt x="3393" y="597"/>
                      <a:pt x="3232" y="665"/>
                      <a:pt x="3161" y="636"/>
                    </a:cubicBezTo>
                    <a:cubicBezTo>
                      <a:pt x="3142" y="670"/>
                      <a:pt x="3059" y="689"/>
                      <a:pt x="3031" y="662"/>
                    </a:cubicBezTo>
                    <a:cubicBezTo>
                      <a:pt x="3036" y="629"/>
                      <a:pt x="3061" y="614"/>
                      <a:pt x="3058" y="576"/>
                    </a:cubicBezTo>
                    <a:cubicBezTo>
                      <a:pt x="3031" y="555"/>
                      <a:pt x="2989" y="551"/>
                      <a:pt x="2988" y="498"/>
                    </a:cubicBezTo>
                    <a:cubicBezTo>
                      <a:pt x="2996" y="492"/>
                      <a:pt x="3006" y="487"/>
                      <a:pt x="3022" y="488"/>
                    </a:cubicBezTo>
                    <a:cubicBezTo>
                      <a:pt x="3052" y="522"/>
                      <a:pt x="3094" y="541"/>
                      <a:pt x="3115" y="584"/>
                    </a:cubicBezTo>
                    <a:cubicBezTo>
                      <a:pt x="3138" y="585"/>
                      <a:pt x="3088" y="554"/>
                      <a:pt x="3095" y="523"/>
                    </a:cubicBezTo>
                    <a:cubicBezTo>
                      <a:pt x="3064" y="525"/>
                      <a:pt x="3074" y="476"/>
                      <a:pt x="3036" y="487"/>
                    </a:cubicBezTo>
                    <a:cubicBezTo>
                      <a:pt x="3019" y="455"/>
                      <a:pt x="2990" y="374"/>
                      <a:pt x="2946" y="349"/>
                    </a:cubicBezTo>
                    <a:cubicBezTo>
                      <a:pt x="2966" y="449"/>
                      <a:pt x="2979" y="563"/>
                      <a:pt x="2948" y="670"/>
                    </a:cubicBezTo>
                    <a:cubicBezTo>
                      <a:pt x="2959" y="672"/>
                      <a:pt x="2983" y="658"/>
                      <a:pt x="2983" y="673"/>
                    </a:cubicBezTo>
                    <a:cubicBezTo>
                      <a:pt x="2975" y="702"/>
                      <a:pt x="2940" y="746"/>
                      <a:pt x="2901" y="765"/>
                    </a:cubicBezTo>
                    <a:cubicBezTo>
                      <a:pt x="2885" y="772"/>
                      <a:pt x="2891" y="771"/>
                      <a:pt x="2875" y="788"/>
                    </a:cubicBezTo>
                    <a:cubicBezTo>
                      <a:pt x="2855" y="809"/>
                      <a:pt x="2818" y="851"/>
                      <a:pt x="2798" y="858"/>
                    </a:cubicBezTo>
                    <a:cubicBezTo>
                      <a:pt x="2784" y="863"/>
                      <a:pt x="2727" y="854"/>
                      <a:pt x="2743" y="863"/>
                    </a:cubicBezTo>
                    <a:cubicBezTo>
                      <a:pt x="2689" y="832"/>
                      <a:pt x="2730" y="763"/>
                      <a:pt x="2708" y="713"/>
                    </a:cubicBezTo>
                    <a:cubicBezTo>
                      <a:pt x="2680" y="652"/>
                      <a:pt x="2616" y="693"/>
                      <a:pt x="2554" y="706"/>
                    </a:cubicBezTo>
                    <a:cubicBezTo>
                      <a:pt x="2487" y="673"/>
                      <a:pt x="2461" y="592"/>
                      <a:pt x="2387" y="568"/>
                    </a:cubicBezTo>
                    <a:cubicBezTo>
                      <a:pt x="2385" y="700"/>
                      <a:pt x="2602" y="705"/>
                      <a:pt x="2605" y="806"/>
                    </a:cubicBezTo>
                    <a:cubicBezTo>
                      <a:pt x="2478" y="670"/>
                      <a:pt x="2478" y="917"/>
                      <a:pt x="2353" y="878"/>
                    </a:cubicBezTo>
                    <a:cubicBezTo>
                      <a:pt x="2333" y="852"/>
                      <a:pt x="2311" y="827"/>
                      <a:pt x="2303" y="785"/>
                    </a:cubicBezTo>
                    <a:cubicBezTo>
                      <a:pt x="2327" y="726"/>
                      <a:pt x="2333" y="687"/>
                      <a:pt x="2309" y="624"/>
                    </a:cubicBezTo>
                    <a:cubicBezTo>
                      <a:pt x="2240" y="595"/>
                      <a:pt x="2112" y="577"/>
                      <a:pt x="2171" y="490"/>
                    </a:cubicBezTo>
                    <a:cubicBezTo>
                      <a:pt x="2259" y="510"/>
                      <a:pt x="2343" y="424"/>
                      <a:pt x="2301" y="318"/>
                    </a:cubicBezTo>
                    <a:cubicBezTo>
                      <a:pt x="2283" y="293"/>
                      <a:pt x="2233" y="307"/>
                      <a:pt x="2233" y="261"/>
                    </a:cubicBezTo>
                    <a:cubicBezTo>
                      <a:pt x="2208" y="253"/>
                      <a:pt x="2231" y="285"/>
                      <a:pt x="2214" y="284"/>
                    </a:cubicBezTo>
                    <a:cubicBezTo>
                      <a:pt x="2102" y="259"/>
                      <a:pt x="2111" y="366"/>
                      <a:pt x="2066" y="416"/>
                    </a:cubicBezTo>
                    <a:cubicBezTo>
                      <a:pt x="1959" y="412"/>
                      <a:pt x="1850" y="456"/>
                      <a:pt x="1807" y="336"/>
                    </a:cubicBezTo>
                    <a:cubicBezTo>
                      <a:pt x="1815" y="235"/>
                      <a:pt x="1858" y="97"/>
                      <a:pt x="1818" y="0"/>
                    </a:cubicBezTo>
                    <a:cubicBezTo>
                      <a:pt x="1798" y="15"/>
                      <a:pt x="1773" y="53"/>
                      <a:pt x="1790" y="79"/>
                    </a:cubicBezTo>
                    <a:cubicBezTo>
                      <a:pt x="1780" y="77"/>
                      <a:pt x="1778" y="72"/>
                      <a:pt x="1770" y="81"/>
                    </a:cubicBezTo>
                    <a:cubicBezTo>
                      <a:pt x="1767" y="165"/>
                      <a:pt x="1827" y="264"/>
                      <a:pt x="1752" y="341"/>
                    </a:cubicBezTo>
                    <a:cubicBezTo>
                      <a:pt x="1662" y="368"/>
                      <a:pt x="1582" y="281"/>
                      <a:pt x="1498" y="315"/>
                    </a:cubicBezTo>
                    <a:cubicBezTo>
                      <a:pt x="1421" y="347"/>
                      <a:pt x="1466" y="460"/>
                      <a:pt x="1374" y="480"/>
                    </a:cubicBezTo>
                    <a:cubicBezTo>
                      <a:pt x="1339" y="488"/>
                      <a:pt x="1294" y="480"/>
                      <a:pt x="1271" y="420"/>
                    </a:cubicBezTo>
                    <a:cubicBezTo>
                      <a:pt x="1284" y="415"/>
                      <a:pt x="1299" y="403"/>
                      <a:pt x="1276" y="399"/>
                    </a:cubicBezTo>
                    <a:cubicBezTo>
                      <a:pt x="1276" y="407"/>
                      <a:pt x="1275" y="415"/>
                      <a:pt x="1263" y="414"/>
                    </a:cubicBezTo>
                    <a:cubicBezTo>
                      <a:pt x="1260" y="388"/>
                      <a:pt x="1251" y="393"/>
                      <a:pt x="1267" y="379"/>
                    </a:cubicBezTo>
                    <a:cubicBezTo>
                      <a:pt x="1231" y="401"/>
                      <a:pt x="1242" y="327"/>
                      <a:pt x="1223" y="355"/>
                    </a:cubicBezTo>
                    <a:cubicBezTo>
                      <a:pt x="1226" y="347"/>
                      <a:pt x="1174" y="407"/>
                      <a:pt x="1201" y="420"/>
                    </a:cubicBezTo>
                    <a:cubicBezTo>
                      <a:pt x="1206" y="437"/>
                      <a:pt x="1274" y="444"/>
                      <a:pt x="1271" y="497"/>
                    </a:cubicBezTo>
                    <a:cubicBezTo>
                      <a:pt x="1204" y="519"/>
                      <a:pt x="1180" y="531"/>
                      <a:pt x="1114" y="539"/>
                    </a:cubicBezTo>
                    <a:cubicBezTo>
                      <a:pt x="1118" y="577"/>
                      <a:pt x="1090" y="545"/>
                      <a:pt x="1096" y="569"/>
                    </a:cubicBezTo>
                    <a:cubicBezTo>
                      <a:pt x="1064" y="529"/>
                      <a:pt x="1019" y="469"/>
                      <a:pt x="1028" y="443"/>
                    </a:cubicBezTo>
                    <a:cubicBezTo>
                      <a:pt x="913" y="422"/>
                      <a:pt x="959" y="255"/>
                      <a:pt x="842" y="237"/>
                    </a:cubicBezTo>
                    <a:cubicBezTo>
                      <a:pt x="763" y="296"/>
                      <a:pt x="859" y="340"/>
                      <a:pt x="882" y="372"/>
                    </a:cubicBezTo>
                    <a:cubicBezTo>
                      <a:pt x="897" y="348"/>
                      <a:pt x="925" y="402"/>
                      <a:pt x="907" y="419"/>
                    </a:cubicBezTo>
                    <a:cubicBezTo>
                      <a:pt x="934" y="428"/>
                      <a:pt x="996" y="451"/>
                      <a:pt x="969" y="476"/>
                    </a:cubicBezTo>
                    <a:cubicBezTo>
                      <a:pt x="982" y="476"/>
                      <a:pt x="983" y="467"/>
                      <a:pt x="996" y="467"/>
                    </a:cubicBezTo>
                    <a:cubicBezTo>
                      <a:pt x="1024" y="528"/>
                      <a:pt x="1073" y="573"/>
                      <a:pt x="1092" y="604"/>
                    </a:cubicBezTo>
                    <a:cubicBezTo>
                      <a:pt x="1064" y="673"/>
                      <a:pt x="1041" y="734"/>
                      <a:pt x="967" y="686"/>
                    </a:cubicBezTo>
                    <a:cubicBezTo>
                      <a:pt x="979" y="690"/>
                      <a:pt x="975" y="652"/>
                      <a:pt x="965" y="658"/>
                    </a:cubicBezTo>
                    <a:cubicBezTo>
                      <a:pt x="952" y="680"/>
                      <a:pt x="937" y="641"/>
                      <a:pt x="921" y="641"/>
                    </a:cubicBezTo>
                    <a:cubicBezTo>
                      <a:pt x="921" y="649"/>
                      <a:pt x="924" y="661"/>
                      <a:pt x="916" y="663"/>
                    </a:cubicBezTo>
                    <a:cubicBezTo>
                      <a:pt x="907" y="628"/>
                      <a:pt x="838" y="631"/>
                      <a:pt x="854" y="591"/>
                    </a:cubicBezTo>
                    <a:cubicBezTo>
                      <a:pt x="816" y="616"/>
                      <a:pt x="809" y="579"/>
                      <a:pt x="777" y="592"/>
                    </a:cubicBezTo>
                    <a:cubicBezTo>
                      <a:pt x="693" y="624"/>
                      <a:pt x="778" y="714"/>
                      <a:pt x="826" y="748"/>
                    </a:cubicBezTo>
                    <a:cubicBezTo>
                      <a:pt x="888" y="749"/>
                      <a:pt x="931" y="745"/>
                      <a:pt x="1008" y="752"/>
                    </a:cubicBezTo>
                    <a:cubicBezTo>
                      <a:pt x="871" y="891"/>
                      <a:pt x="622" y="849"/>
                      <a:pt x="498" y="743"/>
                    </a:cubicBezTo>
                    <a:cubicBezTo>
                      <a:pt x="463" y="750"/>
                      <a:pt x="447" y="750"/>
                      <a:pt x="403" y="773"/>
                    </a:cubicBezTo>
                    <a:cubicBezTo>
                      <a:pt x="376" y="778"/>
                      <a:pt x="350" y="755"/>
                      <a:pt x="333" y="772"/>
                    </a:cubicBezTo>
                    <a:cubicBezTo>
                      <a:pt x="341" y="803"/>
                      <a:pt x="363" y="818"/>
                      <a:pt x="400" y="815"/>
                    </a:cubicBezTo>
                    <a:cubicBezTo>
                      <a:pt x="414" y="857"/>
                      <a:pt x="452" y="870"/>
                      <a:pt x="477" y="899"/>
                    </a:cubicBezTo>
                    <a:cubicBezTo>
                      <a:pt x="473" y="951"/>
                      <a:pt x="448" y="1088"/>
                      <a:pt x="380" y="1083"/>
                    </a:cubicBezTo>
                    <a:cubicBezTo>
                      <a:pt x="386" y="1083"/>
                      <a:pt x="392" y="1085"/>
                      <a:pt x="391" y="1095"/>
                    </a:cubicBezTo>
                    <a:cubicBezTo>
                      <a:pt x="356" y="1082"/>
                      <a:pt x="303" y="1107"/>
                      <a:pt x="283" y="1063"/>
                    </a:cubicBezTo>
                    <a:cubicBezTo>
                      <a:pt x="255" y="1071"/>
                      <a:pt x="220" y="1048"/>
                      <a:pt x="206" y="1063"/>
                    </a:cubicBezTo>
                    <a:cubicBezTo>
                      <a:pt x="250" y="1102"/>
                      <a:pt x="316" y="1073"/>
                      <a:pt x="352" y="1127"/>
                    </a:cubicBezTo>
                    <a:cubicBezTo>
                      <a:pt x="357" y="1170"/>
                      <a:pt x="312" y="1174"/>
                      <a:pt x="309" y="1193"/>
                    </a:cubicBezTo>
                    <a:cubicBezTo>
                      <a:pt x="321" y="1230"/>
                      <a:pt x="322" y="1254"/>
                      <a:pt x="303" y="1278"/>
                    </a:cubicBezTo>
                    <a:cubicBezTo>
                      <a:pt x="265" y="1242"/>
                      <a:pt x="177" y="1265"/>
                      <a:pt x="138" y="1230"/>
                    </a:cubicBezTo>
                    <a:cubicBezTo>
                      <a:pt x="88" y="1259"/>
                      <a:pt x="21" y="1274"/>
                      <a:pt x="0" y="1327"/>
                    </a:cubicBezTo>
                    <a:cubicBezTo>
                      <a:pt x="54" y="1389"/>
                      <a:pt x="167" y="1334"/>
                      <a:pt x="199" y="1287"/>
                    </a:cubicBezTo>
                    <a:cubicBezTo>
                      <a:pt x="274" y="1309"/>
                      <a:pt x="342" y="1357"/>
                      <a:pt x="333" y="1457"/>
                    </a:cubicBezTo>
                    <a:cubicBezTo>
                      <a:pt x="315" y="1476"/>
                      <a:pt x="275" y="1494"/>
                      <a:pt x="268" y="1504"/>
                    </a:cubicBezTo>
                    <a:cubicBezTo>
                      <a:pt x="293" y="1538"/>
                      <a:pt x="325" y="1564"/>
                      <a:pt x="334" y="1617"/>
                    </a:cubicBezTo>
                    <a:cubicBezTo>
                      <a:pt x="313" y="1648"/>
                      <a:pt x="271" y="1666"/>
                      <a:pt x="295" y="1718"/>
                    </a:cubicBezTo>
                    <a:cubicBezTo>
                      <a:pt x="323" y="1730"/>
                      <a:pt x="330" y="1736"/>
                      <a:pt x="365" y="1726"/>
                    </a:cubicBezTo>
                    <a:cubicBezTo>
                      <a:pt x="385" y="1750"/>
                      <a:pt x="405" y="1776"/>
                      <a:pt x="415" y="1812"/>
                    </a:cubicBezTo>
                    <a:cubicBezTo>
                      <a:pt x="406" y="1834"/>
                      <a:pt x="374" y="1837"/>
                      <a:pt x="379" y="1871"/>
                    </a:cubicBezTo>
                    <a:cubicBezTo>
                      <a:pt x="433" y="1893"/>
                      <a:pt x="465" y="1877"/>
                      <a:pt x="517" y="1858"/>
                    </a:cubicBezTo>
                    <a:cubicBezTo>
                      <a:pt x="532" y="1869"/>
                      <a:pt x="551" y="1874"/>
                      <a:pt x="556" y="1897"/>
                    </a:cubicBezTo>
                    <a:cubicBezTo>
                      <a:pt x="536" y="1921"/>
                      <a:pt x="517" y="1946"/>
                      <a:pt x="507" y="1978"/>
                    </a:cubicBezTo>
                    <a:cubicBezTo>
                      <a:pt x="523" y="1984"/>
                      <a:pt x="537" y="1993"/>
                      <a:pt x="564" y="1987"/>
                    </a:cubicBezTo>
                    <a:cubicBezTo>
                      <a:pt x="640" y="1907"/>
                      <a:pt x="729" y="2012"/>
                      <a:pt x="786" y="2050"/>
                    </a:cubicBezTo>
                    <a:cubicBezTo>
                      <a:pt x="790" y="2131"/>
                      <a:pt x="784" y="2190"/>
                      <a:pt x="875" y="2174"/>
                    </a:cubicBezTo>
                    <a:cubicBezTo>
                      <a:pt x="973" y="2132"/>
                      <a:pt x="968" y="2005"/>
                      <a:pt x="1087" y="1980"/>
                    </a:cubicBezTo>
                    <a:cubicBezTo>
                      <a:pt x="1125" y="1906"/>
                      <a:pt x="1309" y="1801"/>
                      <a:pt x="1355" y="1934"/>
                    </a:cubicBezTo>
                    <a:cubicBezTo>
                      <a:pt x="1377" y="1941"/>
                      <a:pt x="1413" y="1936"/>
                      <a:pt x="1419" y="1942"/>
                    </a:cubicBezTo>
                    <a:cubicBezTo>
                      <a:pt x="1405" y="1989"/>
                      <a:pt x="1334" y="1987"/>
                      <a:pt x="1307" y="2022"/>
                    </a:cubicBezTo>
                    <a:cubicBezTo>
                      <a:pt x="1234" y="2040"/>
                      <a:pt x="1184" y="1953"/>
                      <a:pt x="1131" y="1997"/>
                    </a:cubicBezTo>
                    <a:cubicBezTo>
                      <a:pt x="1159" y="2006"/>
                      <a:pt x="1194" y="2040"/>
                      <a:pt x="1180" y="2076"/>
                    </a:cubicBezTo>
                    <a:cubicBezTo>
                      <a:pt x="1062" y="2028"/>
                      <a:pt x="1023" y="2239"/>
                      <a:pt x="1171" y="2210"/>
                    </a:cubicBezTo>
                    <a:cubicBezTo>
                      <a:pt x="1194" y="2188"/>
                      <a:pt x="1194" y="2148"/>
                      <a:pt x="1219" y="2128"/>
                    </a:cubicBezTo>
                    <a:cubicBezTo>
                      <a:pt x="1239" y="2161"/>
                      <a:pt x="1289" y="2157"/>
                      <a:pt x="1309" y="2190"/>
                    </a:cubicBezTo>
                    <a:cubicBezTo>
                      <a:pt x="1323" y="2178"/>
                      <a:pt x="1299" y="2174"/>
                      <a:pt x="1314" y="2168"/>
                    </a:cubicBezTo>
                    <a:cubicBezTo>
                      <a:pt x="1396" y="2130"/>
                      <a:pt x="1483" y="2200"/>
                      <a:pt x="1561" y="2194"/>
                    </a:cubicBezTo>
                    <a:cubicBezTo>
                      <a:pt x="1668" y="2187"/>
                      <a:pt x="1612" y="2053"/>
                      <a:pt x="1711" y="2013"/>
                    </a:cubicBezTo>
                    <a:cubicBezTo>
                      <a:pt x="1745" y="2043"/>
                      <a:pt x="1745" y="2033"/>
                      <a:pt x="1773" y="2077"/>
                    </a:cubicBezTo>
                    <a:cubicBezTo>
                      <a:pt x="1764" y="2119"/>
                      <a:pt x="1758" y="2214"/>
                      <a:pt x="1808" y="2227"/>
                    </a:cubicBezTo>
                    <a:cubicBezTo>
                      <a:pt x="1883" y="2205"/>
                      <a:pt x="1792" y="2103"/>
                      <a:pt x="1822" y="2072"/>
                    </a:cubicBezTo>
                    <a:cubicBezTo>
                      <a:pt x="1880" y="2103"/>
                      <a:pt x="1939" y="2097"/>
                      <a:pt x="1975" y="2142"/>
                    </a:cubicBezTo>
                    <a:cubicBezTo>
                      <a:pt x="2017" y="2196"/>
                      <a:pt x="1967" y="2294"/>
                      <a:pt x="2022" y="2347"/>
                    </a:cubicBezTo>
                    <a:cubicBezTo>
                      <a:pt x="2246" y="2325"/>
                      <a:pt x="1881" y="2149"/>
                      <a:pt x="2030" y="2060"/>
                    </a:cubicBezTo>
                    <a:cubicBezTo>
                      <a:pt x="2038" y="2074"/>
                      <a:pt x="2058" y="2072"/>
                      <a:pt x="2061" y="2092"/>
                    </a:cubicBezTo>
                    <a:cubicBezTo>
                      <a:pt x="2093" y="2087"/>
                      <a:pt x="2111" y="2076"/>
                      <a:pt x="2143" y="2071"/>
                    </a:cubicBezTo>
                    <a:cubicBezTo>
                      <a:pt x="2190" y="2024"/>
                      <a:pt x="2116" y="1959"/>
                      <a:pt x="2143" y="1924"/>
                    </a:cubicBezTo>
                    <a:cubicBezTo>
                      <a:pt x="2238" y="1952"/>
                      <a:pt x="2190" y="2172"/>
                      <a:pt x="2290" y="2155"/>
                    </a:cubicBezTo>
                    <a:cubicBezTo>
                      <a:pt x="2329" y="2148"/>
                      <a:pt x="2339" y="2101"/>
                      <a:pt x="2324" y="2068"/>
                    </a:cubicBezTo>
                    <a:cubicBezTo>
                      <a:pt x="2306" y="2029"/>
                      <a:pt x="2250" y="2034"/>
                      <a:pt x="2228" y="2014"/>
                    </a:cubicBezTo>
                    <a:cubicBezTo>
                      <a:pt x="2200" y="1989"/>
                      <a:pt x="2194" y="1943"/>
                      <a:pt x="2170" y="1914"/>
                    </a:cubicBezTo>
                    <a:cubicBezTo>
                      <a:pt x="2218" y="1849"/>
                      <a:pt x="2304" y="1863"/>
                      <a:pt x="2403" y="1872"/>
                    </a:cubicBezTo>
                    <a:cubicBezTo>
                      <a:pt x="2439" y="1917"/>
                      <a:pt x="2432" y="2010"/>
                      <a:pt x="2505" y="1988"/>
                    </a:cubicBezTo>
                    <a:cubicBezTo>
                      <a:pt x="2544" y="1977"/>
                      <a:pt x="2531" y="1925"/>
                      <a:pt x="2559" y="1892"/>
                    </a:cubicBezTo>
                    <a:cubicBezTo>
                      <a:pt x="2645" y="1925"/>
                      <a:pt x="2677" y="2022"/>
                      <a:pt x="2762" y="2055"/>
                    </a:cubicBezTo>
                    <a:cubicBezTo>
                      <a:pt x="2796" y="2040"/>
                      <a:pt x="2803" y="2008"/>
                      <a:pt x="2850" y="2019"/>
                    </a:cubicBezTo>
                    <a:cubicBezTo>
                      <a:pt x="2864" y="2040"/>
                      <a:pt x="2874" y="2067"/>
                      <a:pt x="2897" y="2077"/>
                    </a:cubicBezTo>
                    <a:cubicBezTo>
                      <a:pt x="2971" y="2062"/>
                      <a:pt x="2992" y="1968"/>
                      <a:pt x="2944" y="1906"/>
                    </a:cubicBezTo>
                    <a:cubicBezTo>
                      <a:pt x="2990" y="1881"/>
                      <a:pt x="3007" y="1944"/>
                      <a:pt x="3034" y="1967"/>
                    </a:cubicBezTo>
                    <a:cubicBezTo>
                      <a:pt x="3103" y="1971"/>
                      <a:pt x="3141" y="2012"/>
                      <a:pt x="3156" y="2081"/>
                    </a:cubicBezTo>
                    <a:cubicBezTo>
                      <a:pt x="3112" y="2209"/>
                      <a:pt x="3116" y="2347"/>
                      <a:pt x="3050" y="2447"/>
                    </a:cubicBezTo>
                    <a:cubicBezTo>
                      <a:pt x="3055" y="2490"/>
                      <a:pt x="3044" y="2487"/>
                      <a:pt x="3057" y="2516"/>
                    </a:cubicBezTo>
                    <a:cubicBezTo>
                      <a:pt x="3113" y="2515"/>
                      <a:pt x="3103" y="2444"/>
                      <a:pt x="3076" y="2424"/>
                    </a:cubicBezTo>
                    <a:cubicBezTo>
                      <a:pt x="3095" y="2412"/>
                      <a:pt x="3113" y="2357"/>
                      <a:pt x="3091" y="2367"/>
                    </a:cubicBezTo>
                    <a:cubicBezTo>
                      <a:pt x="3131" y="2238"/>
                      <a:pt x="3192" y="2111"/>
                      <a:pt x="3196" y="1987"/>
                    </a:cubicBezTo>
                    <a:cubicBezTo>
                      <a:pt x="3352" y="1948"/>
                      <a:pt x="3362" y="2111"/>
                      <a:pt x="3380" y="2242"/>
                    </a:cubicBezTo>
                    <a:cubicBezTo>
                      <a:pt x="3390" y="2193"/>
                      <a:pt x="3379" y="2155"/>
                      <a:pt x="3367" y="2097"/>
                    </a:cubicBezTo>
                    <a:cubicBezTo>
                      <a:pt x="3418" y="2034"/>
                      <a:pt x="3524" y="1964"/>
                      <a:pt x="3623" y="2003"/>
                    </a:cubicBezTo>
                    <a:cubicBezTo>
                      <a:pt x="3632" y="2049"/>
                      <a:pt x="3654" y="2131"/>
                      <a:pt x="3688" y="2172"/>
                    </a:cubicBezTo>
                    <a:cubicBezTo>
                      <a:pt x="3689" y="2166"/>
                      <a:pt x="3687" y="2158"/>
                      <a:pt x="3693" y="2157"/>
                    </a:cubicBezTo>
                    <a:cubicBezTo>
                      <a:pt x="3696" y="2170"/>
                      <a:pt x="3687" y="2173"/>
                      <a:pt x="3689" y="2185"/>
                    </a:cubicBezTo>
                    <a:cubicBezTo>
                      <a:pt x="3729" y="2170"/>
                      <a:pt x="3681" y="2124"/>
                      <a:pt x="3674" y="2103"/>
                    </a:cubicBezTo>
                    <a:cubicBezTo>
                      <a:pt x="3664" y="2070"/>
                      <a:pt x="3673" y="2042"/>
                      <a:pt x="3660" y="2021"/>
                    </a:cubicBezTo>
                    <a:cubicBezTo>
                      <a:pt x="3676" y="2002"/>
                      <a:pt x="3689" y="1981"/>
                      <a:pt x="3711" y="1967"/>
                    </a:cubicBezTo>
                    <a:cubicBezTo>
                      <a:pt x="3766" y="1982"/>
                      <a:pt x="3783" y="2044"/>
                      <a:pt x="3857" y="2037"/>
                    </a:cubicBezTo>
                    <a:cubicBezTo>
                      <a:pt x="3862" y="2072"/>
                      <a:pt x="3869" y="2105"/>
                      <a:pt x="3898" y="2110"/>
                    </a:cubicBezTo>
                    <a:cubicBezTo>
                      <a:pt x="3875" y="2054"/>
                      <a:pt x="3858" y="1989"/>
                      <a:pt x="3815" y="1958"/>
                    </a:cubicBezTo>
                    <a:cubicBezTo>
                      <a:pt x="3819" y="1987"/>
                      <a:pt x="3798" y="1995"/>
                      <a:pt x="3784" y="2009"/>
                    </a:cubicBezTo>
                    <a:cubicBezTo>
                      <a:pt x="3758" y="1978"/>
                      <a:pt x="3751" y="1933"/>
                      <a:pt x="3752" y="1886"/>
                    </a:cubicBezTo>
                    <a:cubicBezTo>
                      <a:pt x="3828" y="1826"/>
                      <a:pt x="3868" y="1735"/>
                      <a:pt x="3964" y="1692"/>
                    </a:cubicBezTo>
                    <a:cubicBezTo>
                      <a:pt x="3979" y="1659"/>
                      <a:pt x="3966" y="1625"/>
                      <a:pt x="3969" y="1594"/>
                    </a:cubicBezTo>
                    <a:cubicBezTo>
                      <a:pt x="4044" y="1547"/>
                      <a:pt x="4112" y="1644"/>
                      <a:pt x="4159" y="1604"/>
                    </a:cubicBezTo>
                    <a:close/>
                    <a:moveTo>
                      <a:pt x="2607" y="834"/>
                    </a:moveTo>
                    <a:cubicBezTo>
                      <a:pt x="2633" y="836"/>
                      <a:pt x="2620" y="865"/>
                      <a:pt x="2611" y="875"/>
                    </a:cubicBezTo>
                    <a:cubicBezTo>
                      <a:pt x="2598" y="876"/>
                      <a:pt x="2617" y="851"/>
                      <a:pt x="2607" y="834"/>
                    </a:cubicBezTo>
                    <a:close/>
                    <a:moveTo>
                      <a:pt x="2638" y="866"/>
                    </a:moveTo>
                    <a:cubicBezTo>
                      <a:pt x="2656" y="880"/>
                      <a:pt x="2631" y="892"/>
                      <a:pt x="2613" y="896"/>
                    </a:cubicBezTo>
                    <a:cubicBezTo>
                      <a:pt x="2637" y="944"/>
                      <a:pt x="2635" y="976"/>
                      <a:pt x="2666" y="1017"/>
                    </a:cubicBezTo>
                    <a:cubicBezTo>
                      <a:pt x="2731" y="979"/>
                      <a:pt x="2660" y="916"/>
                      <a:pt x="2702" y="881"/>
                    </a:cubicBezTo>
                    <a:cubicBezTo>
                      <a:pt x="2752" y="883"/>
                      <a:pt x="2719" y="921"/>
                      <a:pt x="2761" y="910"/>
                    </a:cubicBezTo>
                    <a:cubicBezTo>
                      <a:pt x="2747" y="1030"/>
                      <a:pt x="2642" y="1100"/>
                      <a:pt x="2522" y="1044"/>
                    </a:cubicBezTo>
                    <a:cubicBezTo>
                      <a:pt x="2566" y="989"/>
                      <a:pt x="2585" y="913"/>
                      <a:pt x="2638" y="866"/>
                    </a:cubicBezTo>
                    <a:close/>
                    <a:moveTo>
                      <a:pt x="2588" y="903"/>
                    </a:moveTo>
                    <a:cubicBezTo>
                      <a:pt x="2592" y="896"/>
                      <a:pt x="2596" y="889"/>
                      <a:pt x="2598" y="884"/>
                    </a:cubicBezTo>
                    <a:cubicBezTo>
                      <a:pt x="2595" y="891"/>
                      <a:pt x="2592" y="897"/>
                      <a:pt x="2588" y="903"/>
                    </a:cubicBezTo>
                    <a:cubicBezTo>
                      <a:pt x="2568" y="938"/>
                      <a:pt x="2529" y="986"/>
                      <a:pt x="2506" y="1025"/>
                    </a:cubicBezTo>
                    <a:cubicBezTo>
                      <a:pt x="2472" y="997"/>
                      <a:pt x="2422" y="988"/>
                      <a:pt x="2420" y="921"/>
                    </a:cubicBezTo>
                    <a:cubicBezTo>
                      <a:pt x="2478" y="899"/>
                      <a:pt x="2553" y="955"/>
                      <a:pt x="2588" y="903"/>
                    </a:cubicBezTo>
                    <a:close/>
                    <a:moveTo>
                      <a:pt x="2804" y="1898"/>
                    </a:moveTo>
                    <a:cubicBezTo>
                      <a:pt x="2775" y="1923"/>
                      <a:pt x="2758" y="1897"/>
                      <a:pt x="2714" y="1913"/>
                    </a:cubicBezTo>
                    <a:cubicBezTo>
                      <a:pt x="2707" y="1863"/>
                      <a:pt x="2637" y="1843"/>
                      <a:pt x="2627" y="1879"/>
                    </a:cubicBezTo>
                    <a:cubicBezTo>
                      <a:pt x="2559" y="1904"/>
                      <a:pt x="2456" y="1816"/>
                      <a:pt x="2362" y="1799"/>
                    </a:cubicBezTo>
                    <a:cubicBezTo>
                      <a:pt x="2364" y="1778"/>
                      <a:pt x="2401" y="1785"/>
                      <a:pt x="2408" y="1767"/>
                    </a:cubicBezTo>
                    <a:cubicBezTo>
                      <a:pt x="2405" y="1732"/>
                      <a:pt x="2398" y="1733"/>
                      <a:pt x="2402" y="1704"/>
                    </a:cubicBezTo>
                    <a:cubicBezTo>
                      <a:pt x="2443" y="1679"/>
                      <a:pt x="2465" y="1677"/>
                      <a:pt x="2517" y="1666"/>
                    </a:cubicBezTo>
                    <a:cubicBezTo>
                      <a:pt x="2561" y="1705"/>
                      <a:pt x="2637" y="1707"/>
                      <a:pt x="2678" y="1749"/>
                    </a:cubicBezTo>
                    <a:cubicBezTo>
                      <a:pt x="2681" y="1820"/>
                      <a:pt x="2739" y="1824"/>
                      <a:pt x="2785" y="1844"/>
                    </a:cubicBezTo>
                    <a:cubicBezTo>
                      <a:pt x="2787" y="1866"/>
                      <a:pt x="2807" y="1868"/>
                      <a:pt x="2804" y="1898"/>
                    </a:cubicBezTo>
                    <a:close/>
                    <a:moveTo>
                      <a:pt x="3951" y="1016"/>
                    </a:moveTo>
                    <a:cubicBezTo>
                      <a:pt x="3966" y="973"/>
                      <a:pt x="4039" y="970"/>
                      <a:pt x="4043" y="1029"/>
                    </a:cubicBezTo>
                    <a:cubicBezTo>
                      <a:pt x="4047" y="1039"/>
                      <a:pt x="4051" y="1025"/>
                      <a:pt x="4063" y="1027"/>
                    </a:cubicBezTo>
                    <a:cubicBezTo>
                      <a:pt x="4067" y="1051"/>
                      <a:pt x="4062" y="1069"/>
                      <a:pt x="4047" y="1077"/>
                    </a:cubicBezTo>
                    <a:cubicBezTo>
                      <a:pt x="4079" y="1101"/>
                      <a:pt x="4160" y="1065"/>
                      <a:pt x="4163" y="1122"/>
                    </a:cubicBezTo>
                    <a:cubicBezTo>
                      <a:pt x="4146" y="1153"/>
                      <a:pt x="4079" y="1209"/>
                      <a:pt x="4049" y="1168"/>
                    </a:cubicBezTo>
                    <a:cubicBezTo>
                      <a:pt x="4022" y="1179"/>
                      <a:pt x="4028" y="1181"/>
                      <a:pt x="4001" y="1186"/>
                    </a:cubicBezTo>
                    <a:cubicBezTo>
                      <a:pt x="3974" y="1132"/>
                      <a:pt x="3973" y="1060"/>
                      <a:pt x="3951" y="10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Freeform 24"/>
              <p:cNvSpPr>
                <a:spLocks/>
              </p:cNvSpPr>
              <p:nvPr/>
            </p:nvSpPr>
            <p:spPr bwMode="auto">
              <a:xfrm>
                <a:off x="3260726" y="3513138"/>
                <a:ext cx="111125" cy="141288"/>
              </a:xfrm>
              <a:custGeom>
                <a:avLst/>
                <a:gdLst>
                  <a:gd name="T0" fmla="*/ 127 w 135"/>
                  <a:gd name="T1" fmla="*/ 17 h 172"/>
                  <a:gd name="T2" fmla="*/ 97 w 135"/>
                  <a:gd name="T3" fmla="*/ 62 h 172"/>
                  <a:gd name="T4" fmla="*/ 70 w 135"/>
                  <a:gd name="T5" fmla="*/ 78 h 172"/>
                  <a:gd name="T6" fmla="*/ 15 w 135"/>
                  <a:gd name="T7" fmla="*/ 160 h 172"/>
                  <a:gd name="T8" fmla="*/ 37 w 135"/>
                  <a:gd name="T9" fmla="*/ 172 h 172"/>
                  <a:gd name="T10" fmla="*/ 90 w 135"/>
                  <a:gd name="T11" fmla="*/ 139 h 172"/>
                  <a:gd name="T12" fmla="*/ 127 w 135"/>
                  <a:gd name="T13" fmla="*/ 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72">
                    <a:moveTo>
                      <a:pt x="127" y="17"/>
                    </a:moveTo>
                    <a:cubicBezTo>
                      <a:pt x="116" y="31"/>
                      <a:pt x="112" y="51"/>
                      <a:pt x="97" y="62"/>
                    </a:cubicBezTo>
                    <a:cubicBezTo>
                      <a:pt x="122" y="0"/>
                      <a:pt x="97" y="52"/>
                      <a:pt x="70" y="78"/>
                    </a:cubicBezTo>
                    <a:cubicBezTo>
                      <a:pt x="52" y="96"/>
                      <a:pt x="0" y="120"/>
                      <a:pt x="15" y="160"/>
                    </a:cubicBezTo>
                    <a:cubicBezTo>
                      <a:pt x="25" y="161"/>
                      <a:pt x="28" y="170"/>
                      <a:pt x="37" y="172"/>
                    </a:cubicBezTo>
                    <a:cubicBezTo>
                      <a:pt x="51" y="158"/>
                      <a:pt x="74" y="152"/>
                      <a:pt x="90" y="139"/>
                    </a:cubicBezTo>
                    <a:cubicBezTo>
                      <a:pt x="71" y="77"/>
                      <a:pt x="135" y="49"/>
                      <a:pt x="12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Freeform 25"/>
              <p:cNvSpPr>
                <a:spLocks/>
              </p:cNvSpPr>
              <p:nvPr/>
            </p:nvSpPr>
            <p:spPr bwMode="auto">
              <a:xfrm>
                <a:off x="4360863" y="3335338"/>
                <a:ext cx="76200" cy="109538"/>
              </a:xfrm>
              <a:custGeom>
                <a:avLst/>
                <a:gdLst>
                  <a:gd name="T0" fmla="*/ 10 w 92"/>
                  <a:gd name="T1" fmla="*/ 0 h 132"/>
                  <a:gd name="T2" fmla="*/ 0 w 92"/>
                  <a:gd name="T3" fmla="*/ 4 h 132"/>
                  <a:gd name="T4" fmla="*/ 92 w 92"/>
                  <a:gd name="T5" fmla="*/ 132 h 132"/>
                  <a:gd name="T6" fmla="*/ 10 w 9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32">
                    <a:moveTo>
                      <a:pt x="10" y="0"/>
                    </a:moveTo>
                    <a:cubicBezTo>
                      <a:pt x="29" y="13"/>
                      <a:pt x="10" y="11"/>
                      <a:pt x="0" y="4"/>
                    </a:cubicBezTo>
                    <a:cubicBezTo>
                      <a:pt x="58" y="49"/>
                      <a:pt x="6" y="106"/>
                      <a:pt x="92" y="132"/>
                    </a:cubicBezTo>
                    <a:cubicBezTo>
                      <a:pt x="87" y="66"/>
                      <a:pt x="38" y="1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26"/>
              <p:cNvSpPr>
                <a:spLocks/>
              </p:cNvSpPr>
              <p:nvPr/>
            </p:nvSpPr>
            <p:spPr bwMode="auto">
              <a:xfrm>
                <a:off x="4864101" y="3078163"/>
                <a:ext cx="71438" cy="66675"/>
              </a:xfrm>
              <a:custGeom>
                <a:avLst/>
                <a:gdLst>
                  <a:gd name="T0" fmla="*/ 44 w 87"/>
                  <a:gd name="T1" fmla="*/ 0 h 81"/>
                  <a:gd name="T2" fmla="*/ 0 w 87"/>
                  <a:gd name="T3" fmla="*/ 53 h 81"/>
                  <a:gd name="T4" fmla="*/ 72 w 87"/>
                  <a:gd name="T5" fmla="*/ 81 h 81"/>
                  <a:gd name="T6" fmla="*/ 44 w 87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1">
                    <a:moveTo>
                      <a:pt x="44" y="0"/>
                    </a:moveTo>
                    <a:cubicBezTo>
                      <a:pt x="39" y="28"/>
                      <a:pt x="14" y="51"/>
                      <a:pt x="0" y="53"/>
                    </a:cubicBezTo>
                    <a:cubicBezTo>
                      <a:pt x="13" y="75"/>
                      <a:pt x="43" y="77"/>
                      <a:pt x="72" y="81"/>
                    </a:cubicBezTo>
                    <a:cubicBezTo>
                      <a:pt x="49" y="57"/>
                      <a:pt x="87" y="3"/>
                      <a:pt x="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Freeform 27"/>
              <p:cNvSpPr>
                <a:spLocks/>
              </p:cNvSpPr>
              <p:nvPr/>
            </p:nvSpPr>
            <p:spPr bwMode="auto">
              <a:xfrm>
                <a:off x="4743451" y="3000375"/>
                <a:ext cx="68263" cy="41275"/>
              </a:xfrm>
              <a:custGeom>
                <a:avLst/>
                <a:gdLst>
                  <a:gd name="T0" fmla="*/ 70 w 81"/>
                  <a:gd name="T1" fmla="*/ 21 h 49"/>
                  <a:gd name="T2" fmla="*/ 14 w 81"/>
                  <a:gd name="T3" fmla="*/ 12 h 49"/>
                  <a:gd name="T4" fmla="*/ 51 w 81"/>
                  <a:gd name="T5" fmla="*/ 37 h 49"/>
                  <a:gd name="T6" fmla="*/ 45 w 81"/>
                  <a:gd name="T7" fmla="*/ 44 h 49"/>
                  <a:gd name="T8" fmla="*/ 79 w 81"/>
                  <a:gd name="T9" fmla="*/ 34 h 49"/>
                  <a:gd name="T10" fmla="*/ 70 w 81"/>
                  <a:gd name="T1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49">
                    <a:moveTo>
                      <a:pt x="70" y="21"/>
                    </a:moveTo>
                    <a:cubicBezTo>
                      <a:pt x="49" y="27"/>
                      <a:pt x="0" y="0"/>
                      <a:pt x="14" y="12"/>
                    </a:cubicBezTo>
                    <a:cubicBezTo>
                      <a:pt x="30" y="24"/>
                      <a:pt x="41" y="36"/>
                      <a:pt x="51" y="37"/>
                    </a:cubicBezTo>
                    <a:cubicBezTo>
                      <a:pt x="47" y="38"/>
                      <a:pt x="43" y="39"/>
                      <a:pt x="45" y="44"/>
                    </a:cubicBezTo>
                    <a:cubicBezTo>
                      <a:pt x="54" y="40"/>
                      <a:pt x="81" y="49"/>
                      <a:pt x="79" y="34"/>
                    </a:cubicBezTo>
                    <a:cubicBezTo>
                      <a:pt x="73" y="33"/>
                      <a:pt x="70" y="29"/>
                      <a:pt x="7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Freeform 28"/>
              <p:cNvSpPr>
                <a:spLocks/>
              </p:cNvSpPr>
              <p:nvPr/>
            </p:nvSpPr>
            <p:spPr bwMode="auto">
              <a:xfrm>
                <a:off x="4692651" y="2906713"/>
                <a:ext cx="177800" cy="98425"/>
              </a:xfrm>
              <a:custGeom>
                <a:avLst/>
                <a:gdLst>
                  <a:gd name="T0" fmla="*/ 163 w 215"/>
                  <a:gd name="T1" fmla="*/ 0 h 119"/>
                  <a:gd name="T2" fmla="*/ 7 w 215"/>
                  <a:gd name="T3" fmla="*/ 56 h 119"/>
                  <a:gd name="T4" fmla="*/ 54 w 215"/>
                  <a:gd name="T5" fmla="*/ 107 h 119"/>
                  <a:gd name="T6" fmla="*/ 59 w 215"/>
                  <a:gd name="T7" fmla="*/ 86 h 119"/>
                  <a:gd name="T8" fmla="*/ 167 w 215"/>
                  <a:gd name="T9" fmla="*/ 118 h 119"/>
                  <a:gd name="T10" fmla="*/ 113 w 215"/>
                  <a:gd name="T11" fmla="*/ 67 h 119"/>
                  <a:gd name="T12" fmla="*/ 202 w 215"/>
                  <a:gd name="T13" fmla="*/ 45 h 119"/>
                  <a:gd name="T14" fmla="*/ 163 w 215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19">
                    <a:moveTo>
                      <a:pt x="163" y="0"/>
                    </a:moveTo>
                    <a:cubicBezTo>
                      <a:pt x="134" y="51"/>
                      <a:pt x="76" y="88"/>
                      <a:pt x="7" y="56"/>
                    </a:cubicBezTo>
                    <a:cubicBezTo>
                      <a:pt x="0" y="96"/>
                      <a:pt x="46" y="112"/>
                      <a:pt x="54" y="107"/>
                    </a:cubicBezTo>
                    <a:cubicBezTo>
                      <a:pt x="37" y="108"/>
                      <a:pt x="50" y="85"/>
                      <a:pt x="59" y="86"/>
                    </a:cubicBezTo>
                    <a:cubicBezTo>
                      <a:pt x="97" y="94"/>
                      <a:pt x="121" y="119"/>
                      <a:pt x="167" y="118"/>
                    </a:cubicBezTo>
                    <a:cubicBezTo>
                      <a:pt x="164" y="83"/>
                      <a:pt x="121" y="96"/>
                      <a:pt x="113" y="67"/>
                    </a:cubicBezTo>
                    <a:cubicBezTo>
                      <a:pt x="125" y="37"/>
                      <a:pt x="171" y="26"/>
                      <a:pt x="202" y="45"/>
                    </a:cubicBezTo>
                    <a:cubicBezTo>
                      <a:pt x="215" y="15"/>
                      <a:pt x="191" y="1"/>
                      <a:pt x="16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29"/>
              <p:cNvSpPr>
                <a:spLocks/>
              </p:cNvSpPr>
              <p:nvPr/>
            </p:nvSpPr>
            <p:spPr bwMode="auto">
              <a:xfrm>
                <a:off x="4783138" y="2800350"/>
                <a:ext cx="87313" cy="25400"/>
              </a:xfrm>
              <a:custGeom>
                <a:avLst/>
                <a:gdLst>
                  <a:gd name="T0" fmla="*/ 0 w 105"/>
                  <a:gd name="T1" fmla="*/ 22 h 32"/>
                  <a:gd name="T2" fmla="*/ 105 w 105"/>
                  <a:gd name="T3" fmla="*/ 26 h 32"/>
                  <a:gd name="T4" fmla="*/ 0 w 105"/>
                  <a:gd name="T5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32">
                    <a:moveTo>
                      <a:pt x="0" y="22"/>
                    </a:moveTo>
                    <a:cubicBezTo>
                      <a:pt x="39" y="32"/>
                      <a:pt x="73" y="30"/>
                      <a:pt x="105" y="26"/>
                    </a:cubicBezTo>
                    <a:cubicBezTo>
                      <a:pt x="67" y="2"/>
                      <a:pt x="22" y="0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Freeform 30"/>
              <p:cNvSpPr>
                <a:spLocks/>
              </p:cNvSpPr>
              <p:nvPr/>
            </p:nvSpPr>
            <p:spPr bwMode="auto">
              <a:xfrm>
                <a:off x="4811713" y="2108200"/>
                <a:ext cx="107950" cy="73025"/>
              </a:xfrm>
              <a:custGeom>
                <a:avLst/>
                <a:gdLst>
                  <a:gd name="T0" fmla="*/ 70 w 132"/>
                  <a:gd name="T1" fmla="*/ 87 h 87"/>
                  <a:gd name="T2" fmla="*/ 132 w 132"/>
                  <a:gd name="T3" fmla="*/ 5 h 87"/>
                  <a:gd name="T4" fmla="*/ 0 w 132"/>
                  <a:gd name="T5" fmla="*/ 87 h 87"/>
                  <a:gd name="T6" fmla="*/ 70 w 132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7">
                    <a:moveTo>
                      <a:pt x="70" y="87"/>
                    </a:moveTo>
                    <a:cubicBezTo>
                      <a:pt x="74" y="46"/>
                      <a:pt x="119" y="39"/>
                      <a:pt x="132" y="5"/>
                    </a:cubicBezTo>
                    <a:cubicBezTo>
                      <a:pt x="79" y="0"/>
                      <a:pt x="19" y="42"/>
                      <a:pt x="0" y="87"/>
                    </a:cubicBezTo>
                    <a:cubicBezTo>
                      <a:pt x="25" y="79"/>
                      <a:pt x="44" y="79"/>
                      <a:pt x="70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31"/>
              <p:cNvSpPr>
                <a:spLocks/>
              </p:cNvSpPr>
              <p:nvPr/>
            </p:nvSpPr>
            <p:spPr bwMode="auto">
              <a:xfrm>
                <a:off x="1311276" y="2254250"/>
                <a:ext cx="77788" cy="58738"/>
              </a:xfrm>
              <a:custGeom>
                <a:avLst/>
                <a:gdLst>
                  <a:gd name="T0" fmla="*/ 95 w 95"/>
                  <a:gd name="T1" fmla="*/ 64 h 72"/>
                  <a:gd name="T2" fmla="*/ 48 w 95"/>
                  <a:gd name="T3" fmla="*/ 13 h 72"/>
                  <a:gd name="T4" fmla="*/ 0 w 95"/>
                  <a:gd name="T5" fmla="*/ 17 h 72"/>
                  <a:gd name="T6" fmla="*/ 95 w 95"/>
                  <a:gd name="T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72">
                    <a:moveTo>
                      <a:pt x="95" y="64"/>
                    </a:moveTo>
                    <a:cubicBezTo>
                      <a:pt x="70" y="59"/>
                      <a:pt x="45" y="53"/>
                      <a:pt x="48" y="13"/>
                    </a:cubicBezTo>
                    <a:cubicBezTo>
                      <a:pt x="27" y="17"/>
                      <a:pt x="14" y="0"/>
                      <a:pt x="0" y="17"/>
                    </a:cubicBezTo>
                    <a:cubicBezTo>
                      <a:pt x="9" y="54"/>
                      <a:pt x="69" y="72"/>
                      <a:pt x="95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32"/>
              <p:cNvSpPr>
                <a:spLocks/>
              </p:cNvSpPr>
              <p:nvPr/>
            </p:nvSpPr>
            <p:spPr bwMode="auto">
              <a:xfrm>
                <a:off x="3587751" y="1920875"/>
                <a:ext cx="109538" cy="106363"/>
              </a:xfrm>
              <a:custGeom>
                <a:avLst/>
                <a:gdLst>
                  <a:gd name="T0" fmla="*/ 0 w 131"/>
                  <a:gd name="T1" fmla="*/ 95 h 129"/>
                  <a:gd name="T2" fmla="*/ 16 w 131"/>
                  <a:gd name="T3" fmla="*/ 114 h 129"/>
                  <a:gd name="T4" fmla="*/ 80 w 131"/>
                  <a:gd name="T5" fmla="*/ 129 h 129"/>
                  <a:gd name="T6" fmla="*/ 124 w 131"/>
                  <a:gd name="T7" fmla="*/ 83 h 129"/>
                  <a:gd name="T8" fmla="*/ 131 w 131"/>
                  <a:gd name="T9" fmla="*/ 83 h 129"/>
                  <a:gd name="T10" fmla="*/ 96 w 131"/>
                  <a:gd name="T11" fmla="*/ 2 h 129"/>
                  <a:gd name="T12" fmla="*/ 75 w 131"/>
                  <a:gd name="T13" fmla="*/ 4 h 129"/>
                  <a:gd name="T14" fmla="*/ 42 w 131"/>
                  <a:gd name="T15" fmla="*/ 21 h 129"/>
                  <a:gd name="T16" fmla="*/ 47 w 131"/>
                  <a:gd name="T17" fmla="*/ 0 h 129"/>
                  <a:gd name="T18" fmla="*/ 33 w 131"/>
                  <a:gd name="T19" fmla="*/ 1 h 129"/>
                  <a:gd name="T20" fmla="*/ 0 w 131"/>
                  <a:gd name="T21" fmla="*/ 9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95"/>
                    </a:moveTo>
                    <a:cubicBezTo>
                      <a:pt x="10" y="96"/>
                      <a:pt x="9" y="109"/>
                      <a:pt x="16" y="114"/>
                    </a:cubicBezTo>
                    <a:cubicBezTo>
                      <a:pt x="46" y="108"/>
                      <a:pt x="70" y="110"/>
                      <a:pt x="80" y="129"/>
                    </a:cubicBezTo>
                    <a:cubicBezTo>
                      <a:pt x="78" y="100"/>
                      <a:pt x="113" y="102"/>
                      <a:pt x="124" y="83"/>
                    </a:cubicBezTo>
                    <a:cubicBezTo>
                      <a:pt x="125" y="87"/>
                      <a:pt x="131" y="91"/>
                      <a:pt x="131" y="83"/>
                    </a:cubicBezTo>
                    <a:cubicBezTo>
                      <a:pt x="121" y="57"/>
                      <a:pt x="113" y="28"/>
                      <a:pt x="96" y="2"/>
                    </a:cubicBezTo>
                    <a:cubicBezTo>
                      <a:pt x="95" y="13"/>
                      <a:pt x="81" y="8"/>
                      <a:pt x="75" y="4"/>
                    </a:cubicBezTo>
                    <a:cubicBezTo>
                      <a:pt x="81" y="20"/>
                      <a:pt x="45" y="33"/>
                      <a:pt x="42" y="21"/>
                    </a:cubicBezTo>
                    <a:cubicBezTo>
                      <a:pt x="37" y="12"/>
                      <a:pt x="67" y="2"/>
                      <a:pt x="47" y="0"/>
                    </a:cubicBezTo>
                    <a:cubicBezTo>
                      <a:pt x="46" y="8"/>
                      <a:pt x="40" y="5"/>
                      <a:pt x="33" y="1"/>
                    </a:cubicBezTo>
                    <a:cubicBezTo>
                      <a:pt x="38" y="43"/>
                      <a:pt x="12" y="43"/>
                      <a:pt x="0" y="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33"/>
              <p:cNvSpPr>
                <a:spLocks/>
              </p:cNvSpPr>
              <p:nvPr/>
            </p:nvSpPr>
            <p:spPr bwMode="auto">
              <a:xfrm>
                <a:off x="4616451" y="1874838"/>
                <a:ext cx="42863" cy="39688"/>
              </a:xfrm>
              <a:custGeom>
                <a:avLst/>
                <a:gdLst>
                  <a:gd name="T0" fmla="*/ 10 w 51"/>
                  <a:gd name="T1" fmla="*/ 49 h 49"/>
                  <a:gd name="T2" fmla="*/ 51 w 51"/>
                  <a:gd name="T3" fmla="*/ 38 h 49"/>
                  <a:gd name="T4" fmla="*/ 48 w 51"/>
                  <a:gd name="T5" fmla="*/ 3 h 49"/>
                  <a:gd name="T6" fmla="*/ 7 w 51"/>
                  <a:gd name="T7" fmla="*/ 14 h 49"/>
                  <a:gd name="T8" fmla="*/ 10 w 51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9">
                    <a:moveTo>
                      <a:pt x="10" y="49"/>
                    </a:moveTo>
                    <a:cubicBezTo>
                      <a:pt x="15" y="42"/>
                      <a:pt x="27" y="42"/>
                      <a:pt x="51" y="38"/>
                    </a:cubicBezTo>
                    <a:cubicBezTo>
                      <a:pt x="44" y="17"/>
                      <a:pt x="45" y="25"/>
                      <a:pt x="48" y="3"/>
                    </a:cubicBezTo>
                    <a:cubicBezTo>
                      <a:pt x="26" y="0"/>
                      <a:pt x="28" y="17"/>
                      <a:pt x="7" y="14"/>
                    </a:cubicBezTo>
                    <a:cubicBezTo>
                      <a:pt x="7" y="34"/>
                      <a:pt x="0" y="41"/>
                      <a:pt x="10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Freeform 34"/>
              <p:cNvSpPr>
                <a:spLocks/>
              </p:cNvSpPr>
              <p:nvPr/>
            </p:nvSpPr>
            <p:spPr bwMode="auto">
              <a:xfrm>
                <a:off x="3295651" y="1773238"/>
                <a:ext cx="230188" cy="142875"/>
              </a:xfrm>
              <a:custGeom>
                <a:avLst/>
                <a:gdLst>
                  <a:gd name="T0" fmla="*/ 156 w 280"/>
                  <a:gd name="T1" fmla="*/ 167 h 174"/>
                  <a:gd name="T2" fmla="*/ 157 w 280"/>
                  <a:gd name="T3" fmla="*/ 174 h 174"/>
                  <a:gd name="T4" fmla="*/ 258 w 280"/>
                  <a:gd name="T5" fmla="*/ 59 h 174"/>
                  <a:gd name="T6" fmla="*/ 73 w 280"/>
                  <a:gd name="T7" fmla="*/ 21 h 174"/>
                  <a:gd name="T8" fmla="*/ 8 w 280"/>
                  <a:gd name="T9" fmla="*/ 76 h 174"/>
                  <a:gd name="T10" fmla="*/ 156 w 280"/>
                  <a:gd name="T11" fmla="*/ 16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4">
                    <a:moveTo>
                      <a:pt x="156" y="167"/>
                    </a:moveTo>
                    <a:cubicBezTo>
                      <a:pt x="153" y="167"/>
                      <a:pt x="149" y="173"/>
                      <a:pt x="157" y="174"/>
                    </a:cubicBezTo>
                    <a:cubicBezTo>
                      <a:pt x="181" y="156"/>
                      <a:pt x="280" y="123"/>
                      <a:pt x="258" y="59"/>
                    </a:cubicBezTo>
                    <a:cubicBezTo>
                      <a:pt x="238" y="0"/>
                      <a:pt x="116" y="43"/>
                      <a:pt x="73" y="21"/>
                    </a:cubicBezTo>
                    <a:cubicBezTo>
                      <a:pt x="98" y="52"/>
                      <a:pt x="0" y="37"/>
                      <a:pt x="8" y="76"/>
                    </a:cubicBezTo>
                    <a:cubicBezTo>
                      <a:pt x="98" y="64"/>
                      <a:pt x="111" y="145"/>
                      <a:pt x="15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Freeform 35"/>
              <p:cNvSpPr>
                <a:spLocks/>
              </p:cNvSpPr>
              <p:nvPr/>
            </p:nvSpPr>
            <p:spPr bwMode="auto">
              <a:xfrm>
                <a:off x="2538413" y="1751013"/>
                <a:ext cx="31750" cy="34925"/>
              </a:xfrm>
              <a:custGeom>
                <a:avLst/>
                <a:gdLst>
                  <a:gd name="T0" fmla="*/ 0 w 40"/>
                  <a:gd name="T1" fmla="*/ 0 h 43"/>
                  <a:gd name="T2" fmla="*/ 0 w 40"/>
                  <a:gd name="T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43">
                    <a:moveTo>
                      <a:pt x="0" y="0"/>
                    </a:moveTo>
                    <a:cubicBezTo>
                      <a:pt x="18" y="43"/>
                      <a:pt x="40" y="16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Freeform 36"/>
              <p:cNvSpPr>
                <a:spLocks/>
              </p:cNvSpPr>
              <p:nvPr/>
            </p:nvSpPr>
            <p:spPr bwMode="auto">
              <a:xfrm>
                <a:off x="3159126" y="3911600"/>
                <a:ext cx="166688" cy="161925"/>
              </a:xfrm>
              <a:custGeom>
                <a:avLst/>
                <a:gdLst>
                  <a:gd name="T0" fmla="*/ 78 w 202"/>
                  <a:gd name="T1" fmla="*/ 10 h 195"/>
                  <a:gd name="T2" fmla="*/ 127 w 202"/>
                  <a:gd name="T3" fmla="*/ 160 h 195"/>
                  <a:gd name="T4" fmla="*/ 78 w 202"/>
                  <a:gd name="T5" fmla="*/ 1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195">
                    <a:moveTo>
                      <a:pt x="78" y="10"/>
                    </a:moveTo>
                    <a:cubicBezTo>
                      <a:pt x="0" y="24"/>
                      <a:pt x="23" y="195"/>
                      <a:pt x="127" y="160"/>
                    </a:cubicBezTo>
                    <a:cubicBezTo>
                      <a:pt x="202" y="120"/>
                      <a:pt x="137" y="0"/>
                      <a:pt x="7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Freeform 37"/>
              <p:cNvSpPr>
                <a:spLocks/>
              </p:cNvSpPr>
              <p:nvPr/>
            </p:nvSpPr>
            <p:spPr bwMode="auto">
              <a:xfrm>
                <a:off x="4086226" y="3400425"/>
                <a:ext cx="38100" cy="68263"/>
              </a:xfrm>
              <a:custGeom>
                <a:avLst/>
                <a:gdLst>
                  <a:gd name="T0" fmla="*/ 9 w 46"/>
                  <a:gd name="T1" fmla="*/ 0 h 83"/>
                  <a:gd name="T2" fmla="*/ 16 w 46"/>
                  <a:gd name="T3" fmla="*/ 83 h 83"/>
                  <a:gd name="T4" fmla="*/ 37 w 46"/>
                  <a:gd name="T5" fmla="*/ 82 h 83"/>
                  <a:gd name="T6" fmla="*/ 9 w 4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83">
                    <a:moveTo>
                      <a:pt x="9" y="0"/>
                    </a:moveTo>
                    <a:cubicBezTo>
                      <a:pt x="10" y="31"/>
                      <a:pt x="0" y="58"/>
                      <a:pt x="16" y="83"/>
                    </a:cubicBezTo>
                    <a:cubicBezTo>
                      <a:pt x="23" y="83"/>
                      <a:pt x="30" y="82"/>
                      <a:pt x="37" y="82"/>
                    </a:cubicBezTo>
                    <a:cubicBezTo>
                      <a:pt x="46" y="46"/>
                      <a:pt x="32" y="18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Freeform 38"/>
              <p:cNvSpPr>
                <a:spLocks/>
              </p:cNvSpPr>
              <p:nvPr/>
            </p:nvSpPr>
            <p:spPr bwMode="auto">
              <a:xfrm>
                <a:off x="2401888" y="3382963"/>
                <a:ext cx="161925" cy="176213"/>
              </a:xfrm>
              <a:custGeom>
                <a:avLst/>
                <a:gdLst>
                  <a:gd name="T0" fmla="*/ 104 w 195"/>
                  <a:gd name="T1" fmla="*/ 6 h 213"/>
                  <a:gd name="T2" fmla="*/ 26 w 195"/>
                  <a:gd name="T3" fmla="*/ 146 h 213"/>
                  <a:gd name="T4" fmla="*/ 104 w 195"/>
                  <a:gd name="T5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13">
                    <a:moveTo>
                      <a:pt x="104" y="6"/>
                    </a:moveTo>
                    <a:cubicBezTo>
                      <a:pt x="1" y="0"/>
                      <a:pt x="0" y="78"/>
                      <a:pt x="26" y="146"/>
                    </a:cubicBezTo>
                    <a:cubicBezTo>
                      <a:pt x="133" y="213"/>
                      <a:pt x="195" y="40"/>
                      <a:pt x="10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Freeform 39"/>
              <p:cNvSpPr>
                <a:spLocks/>
              </p:cNvSpPr>
              <p:nvPr/>
            </p:nvSpPr>
            <p:spPr bwMode="auto">
              <a:xfrm>
                <a:off x="4881563" y="2820988"/>
                <a:ext cx="146050" cy="79375"/>
              </a:xfrm>
              <a:custGeom>
                <a:avLst/>
                <a:gdLst>
                  <a:gd name="T0" fmla="*/ 176 w 176"/>
                  <a:gd name="T1" fmla="*/ 88 h 96"/>
                  <a:gd name="T2" fmla="*/ 0 w 176"/>
                  <a:gd name="T3" fmla="*/ 0 h 96"/>
                  <a:gd name="T4" fmla="*/ 176 w 176"/>
                  <a:gd name="T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96">
                    <a:moveTo>
                      <a:pt x="176" y="88"/>
                    </a:moveTo>
                    <a:cubicBezTo>
                      <a:pt x="137" y="34"/>
                      <a:pt x="66" y="19"/>
                      <a:pt x="0" y="0"/>
                    </a:cubicBezTo>
                    <a:cubicBezTo>
                      <a:pt x="62" y="20"/>
                      <a:pt x="111" y="96"/>
                      <a:pt x="176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Freeform 40"/>
              <p:cNvSpPr>
                <a:spLocks/>
              </p:cNvSpPr>
              <p:nvPr/>
            </p:nvSpPr>
            <p:spPr bwMode="auto">
              <a:xfrm>
                <a:off x="4870451" y="2152650"/>
                <a:ext cx="103188" cy="71438"/>
              </a:xfrm>
              <a:custGeom>
                <a:avLst/>
                <a:gdLst>
                  <a:gd name="T0" fmla="*/ 10 w 125"/>
                  <a:gd name="T1" fmla="*/ 74 h 86"/>
                  <a:gd name="T2" fmla="*/ 125 w 125"/>
                  <a:gd name="T3" fmla="*/ 36 h 86"/>
                  <a:gd name="T4" fmla="*/ 0 w 125"/>
                  <a:gd name="T5" fmla="*/ 47 h 86"/>
                  <a:gd name="T6" fmla="*/ 10 w 125"/>
                  <a:gd name="T7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86">
                    <a:moveTo>
                      <a:pt x="10" y="74"/>
                    </a:moveTo>
                    <a:cubicBezTo>
                      <a:pt x="48" y="73"/>
                      <a:pt x="114" y="86"/>
                      <a:pt x="125" y="36"/>
                    </a:cubicBezTo>
                    <a:cubicBezTo>
                      <a:pt x="76" y="0"/>
                      <a:pt x="46" y="20"/>
                      <a:pt x="0" y="47"/>
                    </a:cubicBezTo>
                    <a:cubicBezTo>
                      <a:pt x="11" y="47"/>
                      <a:pt x="8" y="63"/>
                      <a:pt x="10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Freeform 41"/>
              <p:cNvSpPr>
                <a:spLocks/>
              </p:cNvSpPr>
              <p:nvPr/>
            </p:nvSpPr>
            <p:spPr bwMode="auto">
              <a:xfrm>
                <a:off x="4657726" y="1844675"/>
                <a:ext cx="55563" cy="49213"/>
              </a:xfrm>
              <a:custGeom>
                <a:avLst/>
                <a:gdLst>
                  <a:gd name="T0" fmla="*/ 43 w 67"/>
                  <a:gd name="T1" fmla="*/ 0 h 60"/>
                  <a:gd name="T2" fmla="*/ 0 w 67"/>
                  <a:gd name="T3" fmla="*/ 60 h 60"/>
                  <a:gd name="T4" fmla="*/ 43 w 67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60">
                    <a:moveTo>
                      <a:pt x="43" y="0"/>
                    </a:moveTo>
                    <a:cubicBezTo>
                      <a:pt x="19" y="12"/>
                      <a:pt x="21" y="46"/>
                      <a:pt x="0" y="60"/>
                    </a:cubicBezTo>
                    <a:cubicBezTo>
                      <a:pt x="28" y="56"/>
                      <a:pt x="67" y="27"/>
                      <a:pt x="4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Freeform 42"/>
              <p:cNvSpPr>
                <a:spLocks/>
              </p:cNvSpPr>
              <p:nvPr/>
            </p:nvSpPr>
            <p:spPr bwMode="auto">
              <a:xfrm>
                <a:off x="1779588" y="1792288"/>
                <a:ext cx="82550" cy="84138"/>
              </a:xfrm>
              <a:custGeom>
                <a:avLst/>
                <a:gdLst>
                  <a:gd name="T0" fmla="*/ 98 w 98"/>
                  <a:gd name="T1" fmla="*/ 82 h 102"/>
                  <a:gd name="T2" fmla="*/ 0 w 98"/>
                  <a:gd name="T3" fmla="*/ 0 h 102"/>
                  <a:gd name="T4" fmla="*/ 98 w 98"/>
                  <a:gd name="T5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02">
                    <a:moveTo>
                      <a:pt x="98" y="82"/>
                    </a:moveTo>
                    <a:cubicBezTo>
                      <a:pt x="54" y="68"/>
                      <a:pt x="55" y="0"/>
                      <a:pt x="0" y="0"/>
                    </a:cubicBezTo>
                    <a:cubicBezTo>
                      <a:pt x="12" y="47"/>
                      <a:pt x="51" y="102"/>
                      <a:pt x="9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1661887" y="5030699"/>
              <a:ext cx="2892898" cy="918477"/>
              <a:chOff x="1561439" y="2171622"/>
              <a:chExt cx="2892898" cy="918477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561439" y="2505324"/>
                <a:ext cx="28928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561439" y="2171622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4" name="TextBox 313"/>
            <p:cNvSpPr txBox="1"/>
            <p:nvPr/>
          </p:nvSpPr>
          <p:spPr>
            <a:xfrm>
              <a:off x="3577536" y="5000582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9" name="Curved Down Arrow 358"/>
          <p:cNvSpPr/>
          <p:nvPr/>
        </p:nvSpPr>
        <p:spPr>
          <a:xfrm rot="3035444">
            <a:off x="9193183" y="1956120"/>
            <a:ext cx="1888770" cy="629558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Curved Down Arrow 359"/>
          <p:cNvSpPr/>
          <p:nvPr/>
        </p:nvSpPr>
        <p:spPr>
          <a:xfrm rot="7741507">
            <a:off x="8046612" y="4884290"/>
            <a:ext cx="1888770" cy="629558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rved Down Arrow 360"/>
          <p:cNvSpPr/>
          <p:nvPr/>
        </p:nvSpPr>
        <p:spPr>
          <a:xfrm rot="12215820">
            <a:off x="3320401" y="5457118"/>
            <a:ext cx="1888770" cy="629558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Curved Down Arrow 361"/>
          <p:cNvSpPr/>
          <p:nvPr/>
        </p:nvSpPr>
        <p:spPr>
          <a:xfrm rot="15895570">
            <a:off x="561960" y="2907697"/>
            <a:ext cx="1888770" cy="629558"/>
          </a:xfrm>
          <a:prstGeom prst="curved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Splash Slides</a:t>
            </a:r>
          </a:p>
        </p:txBody>
      </p:sp>
      <p:grpSp>
        <p:nvGrpSpPr>
          <p:cNvPr id="675" name="Group 674"/>
          <p:cNvGrpSpPr/>
          <p:nvPr/>
        </p:nvGrpSpPr>
        <p:grpSpPr>
          <a:xfrm>
            <a:off x="4116560" y="1031833"/>
            <a:ext cx="3955705" cy="2595123"/>
            <a:chOff x="1111654" y="1047985"/>
            <a:chExt cx="3955705" cy="2595123"/>
          </a:xfrm>
        </p:grpSpPr>
        <p:grpSp>
          <p:nvGrpSpPr>
            <p:cNvPr id="7" name="Group 6"/>
            <p:cNvGrpSpPr/>
            <p:nvPr/>
          </p:nvGrpSpPr>
          <p:grpSpPr>
            <a:xfrm>
              <a:off x="1111654" y="1047985"/>
              <a:ext cx="3955705" cy="2595123"/>
              <a:chOff x="1141406" y="1524001"/>
              <a:chExt cx="3886182" cy="2549526"/>
            </a:xfrm>
            <a:solidFill>
              <a:schemeClr val="accent6"/>
            </a:solidFill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752713" y="3521077"/>
                <a:ext cx="177799" cy="147638"/>
              </a:xfrm>
              <a:custGeom>
                <a:avLst/>
                <a:gdLst>
                  <a:gd name="T0" fmla="*/ 93 w 215"/>
                  <a:gd name="T1" fmla="*/ 10 h 179"/>
                  <a:gd name="T2" fmla="*/ 127 w 215"/>
                  <a:gd name="T3" fmla="*/ 147 h 179"/>
                  <a:gd name="T4" fmla="*/ 93 w 215"/>
                  <a:gd name="T5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79">
                    <a:moveTo>
                      <a:pt x="93" y="10"/>
                    </a:moveTo>
                    <a:cubicBezTo>
                      <a:pt x="0" y="24"/>
                      <a:pt x="38" y="179"/>
                      <a:pt x="127" y="147"/>
                    </a:cubicBezTo>
                    <a:cubicBezTo>
                      <a:pt x="215" y="115"/>
                      <a:pt x="162" y="0"/>
                      <a:pt x="9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222490" y="3422652"/>
                <a:ext cx="198437" cy="187325"/>
              </a:xfrm>
              <a:custGeom>
                <a:avLst/>
                <a:gdLst>
                  <a:gd name="T0" fmla="*/ 19 w 240"/>
                  <a:gd name="T1" fmla="*/ 154 h 226"/>
                  <a:gd name="T2" fmla="*/ 165 w 240"/>
                  <a:gd name="T3" fmla="*/ 0 h 226"/>
                  <a:gd name="T4" fmla="*/ 19 w 240"/>
                  <a:gd name="T5" fmla="*/ 15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26">
                    <a:moveTo>
                      <a:pt x="19" y="154"/>
                    </a:moveTo>
                    <a:cubicBezTo>
                      <a:pt x="122" y="226"/>
                      <a:pt x="240" y="130"/>
                      <a:pt x="165" y="0"/>
                    </a:cubicBezTo>
                    <a:cubicBezTo>
                      <a:pt x="114" y="21"/>
                      <a:pt x="0" y="75"/>
                      <a:pt x="19" y="1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517884" y="3260727"/>
                <a:ext cx="52388" cy="28575"/>
              </a:xfrm>
              <a:custGeom>
                <a:avLst/>
                <a:gdLst>
                  <a:gd name="T0" fmla="*/ 41 w 63"/>
                  <a:gd name="T1" fmla="*/ 35 h 35"/>
                  <a:gd name="T2" fmla="*/ 41 w 63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5">
                    <a:moveTo>
                      <a:pt x="41" y="35"/>
                    </a:moveTo>
                    <a:cubicBezTo>
                      <a:pt x="63" y="0"/>
                      <a:pt x="0" y="29"/>
                      <a:pt x="4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1944678" y="3359151"/>
                <a:ext cx="30163" cy="60325"/>
              </a:xfrm>
              <a:custGeom>
                <a:avLst/>
                <a:gdLst>
                  <a:gd name="T0" fmla="*/ 30 w 38"/>
                  <a:gd name="T1" fmla="*/ 38 h 74"/>
                  <a:gd name="T2" fmla="*/ 36 w 38"/>
                  <a:gd name="T3" fmla="*/ 31 h 74"/>
                  <a:gd name="T4" fmla="*/ 30 w 38"/>
                  <a:gd name="T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74">
                    <a:moveTo>
                      <a:pt x="30" y="38"/>
                    </a:moveTo>
                    <a:cubicBezTo>
                      <a:pt x="33" y="35"/>
                      <a:pt x="38" y="39"/>
                      <a:pt x="36" y="31"/>
                    </a:cubicBezTo>
                    <a:cubicBezTo>
                      <a:pt x="29" y="0"/>
                      <a:pt x="0" y="74"/>
                      <a:pt x="30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4783116" y="2232027"/>
                <a:ext cx="39688" cy="36513"/>
              </a:xfrm>
              <a:custGeom>
                <a:avLst/>
                <a:gdLst>
                  <a:gd name="T0" fmla="*/ 47 w 47"/>
                  <a:gd name="T1" fmla="*/ 5 h 44"/>
                  <a:gd name="T2" fmla="*/ 25 w 47"/>
                  <a:gd name="T3" fmla="*/ 0 h 44"/>
                  <a:gd name="T4" fmla="*/ 20 w 47"/>
                  <a:gd name="T5" fmla="*/ 22 h 44"/>
                  <a:gd name="T6" fmla="*/ 0 w 47"/>
                  <a:gd name="T7" fmla="*/ 31 h 44"/>
                  <a:gd name="T8" fmla="*/ 47 w 47"/>
                  <a:gd name="T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4">
                    <a:moveTo>
                      <a:pt x="47" y="5"/>
                    </a:moveTo>
                    <a:cubicBezTo>
                      <a:pt x="37" y="6"/>
                      <a:pt x="31" y="4"/>
                      <a:pt x="25" y="0"/>
                    </a:cubicBezTo>
                    <a:cubicBezTo>
                      <a:pt x="25" y="9"/>
                      <a:pt x="28" y="20"/>
                      <a:pt x="20" y="22"/>
                    </a:cubicBezTo>
                    <a:cubicBezTo>
                      <a:pt x="21" y="7"/>
                      <a:pt x="0" y="25"/>
                      <a:pt x="0" y="31"/>
                    </a:cubicBezTo>
                    <a:cubicBezTo>
                      <a:pt x="19" y="44"/>
                      <a:pt x="41" y="22"/>
                      <a:pt x="47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1443031" y="2371727"/>
                <a:ext cx="30163" cy="41275"/>
              </a:xfrm>
              <a:custGeom>
                <a:avLst/>
                <a:gdLst>
                  <a:gd name="T0" fmla="*/ 0 w 37"/>
                  <a:gd name="T1" fmla="*/ 27 h 50"/>
                  <a:gd name="T2" fmla="*/ 0 w 37"/>
                  <a:gd name="T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" h="50">
                    <a:moveTo>
                      <a:pt x="0" y="27"/>
                    </a:moveTo>
                    <a:cubicBezTo>
                      <a:pt x="37" y="50"/>
                      <a:pt x="24" y="0"/>
                      <a:pt x="0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1141406" y="2224089"/>
                <a:ext cx="87312" cy="60325"/>
              </a:xfrm>
              <a:custGeom>
                <a:avLst/>
                <a:gdLst>
                  <a:gd name="T0" fmla="*/ 0 w 106"/>
                  <a:gd name="T1" fmla="*/ 30 h 73"/>
                  <a:gd name="T2" fmla="*/ 106 w 106"/>
                  <a:gd name="T3" fmla="*/ 41 h 73"/>
                  <a:gd name="T4" fmla="*/ 0 w 106"/>
                  <a:gd name="T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73">
                    <a:moveTo>
                      <a:pt x="0" y="30"/>
                    </a:moveTo>
                    <a:cubicBezTo>
                      <a:pt x="10" y="73"/>
                      <a:pt x="77" y="63"/>
                      <a:pt x="106" y="41"/>
                    </a:cubicBezTo>
                    <a:cubicBezTo>
                      <a:pt x="94" y="0"/>
                      <a:pt x="30" y="10"/>
                      <a:pt x="0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48165" y="1912939"/>
                <a:ext cx="58738" cy="34925"/>
              </a:xfrm>
              <a:custGeom>
                <a:avLst/>
                <a:gdLst>
                  <a:gd name="T0" fmla="*/ 34 w 71"/>
                  <a:gd name="T1" fmla="*/ 43 h 43"/>
                  <a:gd name="T2" fmla="*/ 44 w 71"/>
                  <a:gd name="T3" fmla="*/ 0 h 43"/>
                  <a:gd name="T4" fmla="*/ 34 w 71"/>
                  <a:gd name="T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43">
                    <a:moveTo>
                      <a:pt x="34" y="43"/>
                    </a:moveTo>
                    <a:cubicBezTo>
                      <a:pt x="19" y="17"/>
                      <a:pt x="71" y="15"/>
                      <a:pt x="44" y="0"/>
                    </a:cubicBezTo>
                    <a:cubicBezTo>
                      <a:pt x="36" y="7"/>
                      <a:pt x="0" y="43"/>
                      <a:pt x="34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3681394" y="1836739"/>
                <a:ext cx="63499" cy="44450"/>
              </a:xfrm>
              <a:custGeom>
                <a:avLst/>
                <a:gdLst>
                  <a:gd name="T0" fmla="*/ 77 w 77"/>
                  <a:gd name="T1" fmla="*/ 53 h 53"/>
                  <a:gd name="T2" fmla="*/ 37 w 77"/>
                  <a:gd name="T3" fmla="*/ 0 h 53"/>
                  <a:gd name="T4" fmla="*/ 77 w 77"/>
                  <a:gd name="T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53">
                    <a:moveTo>
                      <a:pt x="77" y="53"/>
                    </a:moveTo>
                    <a:cubicBezTo>
                      <a:pt x="68" y="30"/>
                      <a:pt x="63" y="3"/>
                      <a:pt x="37" y="0"/>
                    </a:cubicBezTo>
                    <a:cubicBezTo>
                      <a:pt x="0" y="28"/>
                      <a:pt x="59" y="44"/>
                      <a:pt x="77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4173517" y="1739902"/>
                <a:ext cx="60325" cy="92075"/>
              </a:xfrm>
              <a:custGeom>
                <a:avLst/>
                <a:gdLst>
                  <a:gd name="T0" fmla="*/ 46 w 74"/>
                  <a:gd name="T1" fmla="*/ 0 h 112"/>
                  <a:gd name="T2" fmla="*/ 42 w 74"/>
                  <a:gd name="T3" fmla="*/ 112 h 112"/>
                  <a:gd name="T4" fmla="*/ 46 w 74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12">
                    <a:moveTo>
                      <a:pt x="46" y="0"/>
                    </a:moveTo>
                    <a:cubicBezTo>
                      <a:pt x="0" y="10"/>
                      <a:pt x="33" y="79"/>
                      <a:pt x="42" y="112"/>
                    </a:cubicBezTo>
                    <a:cubicBezTo>
                      <a:pt x="30" y="78"/>
                      <a:pt x="74" y="43"/>
                      <a:pt x="4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3603608" y="1766889"/>
                <a:ext cx="100012" cy="114300"/>
              </a:xfrm>
              <a:custGeom>
                <a:avLst/>
                <a:gdLst>
                  <a:gd name="T0" fmla="*/ 121 w 122"/>
                  <a:gd name="T1" fmla="*/ 53 h 139"/>
                  <a:gd name="T2" fmla="*/ 22 w 122"/>
                  <a:gd name="T3" fmla="*/ 111 h 139"/>
                  <a:gd name="T4" fmla="*/ 121 w 122"/>
                  <a:gd name="T5" fmla="*/ 5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139">
                    <a:moveTo>
                      <a:pt x="121" y="53"/>
                    </a:moveTo>
                    <a:cubicBezTo>
                      <a:pt x="89" y="0"/>
                      <a:pt x="0" y="31"/>
                      <a:pt x="22" y="111"/>
                    </a:cubicBezTo>
                    <a:cubicBezTo>
                      <a:pt x="61" y="139"/>
                      <a:pt x="122" y="98"/>
                      <a:pt x="121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3854431" y="1658939"/>
                <a:ext cx="117474" cy="95250"/>
              </a:xfrm>
              <a:custGeom>
                <a:avLst/>
                <a:gdLst>
                  <a:gd name="T0" fmla="*/ 62 w 142"/>
                  <a:gd name="T1" fmla="*/ 110 h 115"/>
                  <a:gd name="T2" fmla="*/ 137 w 142"/>
                  <a:gd name="T3" fmla="*/ 12 h 115"/>
                  <a:gd name="T4" fmla="*/ 108 w 142"/>
                  <a:gd name="T5" fmla="*/ 1 h 115"/>
                  <a:gd name="T6" fmla="*/ 7 w 142"/>
                  <a:gd name="T7" fmla="*/ 115 h 115"/>
                  <a:gd name="T8" fmla="*/ 62 w 142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5">
                    <a:moveTo>
                      <a:pt x="62" y="110"/>
                    </a:moveTo>
                    <a:cubicBezTo>
                      <a:pt x="68" y="62"/>
                      <a:pt x="142" y="70"/>
                      <a:pt x="137" y="12"/>
                    </a:cubicBezTo>
                    <a:cubicBezTo>
                      <a:pt x="118" y="19"/>
                      <a:pt x="121" y="0"/>
                      <a:pt x="108" y="1"/>
                    </a:cubicBezTo>
                    <a:cubicBezTo>
                      <a:pt x="102" y="63"/>
                      <a:pt x="0" y="43"/>
                      <a:pt x="7" y="115"/>
                    </a:cubicBezTo>
                    <a:cubicBezTo>
                      <a:pt x="25" y="113"/>
                      <a:pt x="43" y="112"/>
                      <a:pt x="62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68683" y="1681164"/>
                <a:ext cx="46038" cy="92075"/>
              </a:xfrm>
              <a:custGeom>
                <a:avLst/>
                <a:gdLst>
                  <a:gd name="T0" fmla="*/ 23 w 55"/>
                  <a:gd name="T1" fmla="*/ 84 h 111"/>
                  <a:gd name="T2" fmla="*/ 46 w 55"/>
                  <a:gd name="T3" fmla="*/ 109 h 111"/>
                  <a:gd name="T4" fmla="*/ 22 w 55"/>
                  <a:gd name="T5" fmla="*/ 0 h 111"/>
                  <a:gd name="T6" fmla="*/ 23 w 55"/>
                  <a:gd name="T7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1">
                    <a:moveTo>
                      <a:pt x="23" y="84"/>
                    </a:moveTo>
                    <a:cubicBezTo>
                      <a:pt x="55" y="79"/>
                      <a:pt x="16" y="111"/>
                      <a:pt x="46" y="109"/>
                    </a:cubicBezTo>
                    <a:cubicBezTo>
                      <a:pt x="39" y="71"/>
                      <a:pt x="54" y="22"/>
                      <a:pt x="22" y="0"/>
                    </a:cubicBezTo>
                    <a:cubicBezTo>
                      <a:pt x="0" y="29"/>
                      <a:pt x="55" y="62"/>
                      <a:pt x="23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3703620" y="3890965"/>
                <a:ext cx="34925" cy="42863"/>
              </a:xfrm>
              <a:custGeom>
                <a:avLst/>
                <a:gdLst>
                  <a:gd name="T0" fmla="*/ 18 w 41"/>
                  <a:gd name="T1" fmla="*/ 22 h 51"/>
                  <a:gd name="T2" fmla="*/ 25 w 41"/>
                  <a:gd name="T3" fmla="*/ 21 h 51"/>
                  <a:gd name="T4" fmla="*/ 16 w 41"/>
                  <a:gd name="T5" fmla="*/ 1 h 51"/>
                  <a:gd name="T6" fmla="*/ 6 w 41"/>
                  <a:gd name="T7" fmla="*/ 37 h 51"/>
                  <a:gd name="T8" fmla="*/ 18 w 41"/>
                  <a:gd name="T9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1">
                    <a:moveTo>
                      <a:pt x="18" y="22"/>
                    </a:moveTo>
                    <a:cubicBezTo>
                      <a:pt x="19" y="26"/>
                      <a:pt x="24" y="29"/>
                      <a:pt x="25" y="21"/>
                    </a:cubicBezTo>
                    <a:cubicBezTo>
                      <a:pt x="4" y="25"/>
                      <a:pt x="41" y="0"/>
                      <a:pt x="16" y="1"/>
                    </a:cubicBezTo>
                    <a:cubicBezTo>
                      <a:pt x="14" y="15"/>
                      <a:pt x="3" y="20"/>
                      <a:pt x="6" y="37"/>
                    </a:cubicBezTo>
                    <a:cubicBezTo>
                      <a:pt x="34" y="51"/>
                      <a:pt x="0" y="30"/>
                      <a:pt x="1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4489428" y="3668715"/>
                <a:ext cx="44449" cy="87313"/>
              </a:xfrm>
              <a:custGeom>
                <a:avLst/>
                <a:gdLst>
                  <a:gd name="T0" fmla="*/ 53 w 53"/>
                  <a:gd name="T1" fmla="*/ 73 h 105"/>
                  <a:gd name="T2" fmla="*/ 36 w 53"/>
                  <a:gd name="T3" fmla="*/ 40 h 105"/>
                  <a:gd name="T4" fmla="*/ 0 w 53"/>
                  <a:gd name="T5" fmla="*/ 22 h 105"/>
                  <a:gd name="T6" fmla="*/ 53 w 53"/>
                  <a:gd name="T7" fmla="*/ 7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5">
                    <a:moveTo>
                      <a:pt x="53" y="73"/>
                    </a:moveTo>
                    <a:cubicBezTo>
                      <a:pt x="31" y="69"/>
                      <a:pt x="30" y="61"/>
                      <a:pt x="36" y="40"/>
                    </a:cubicBezTo>
                    <a:cubicBezTo>
                      <a:pt x="16" y="47"/>
                      <a:pt x="10" y="0"/>
                      <a:pt x="0" y="22"/>
                    </a:cubicBezTo>
                    <a:cubicBezTo>
                      <a:pt x="26" y="24"/>
                      <a:pt x="20" y="105"/>
                      <a:pt x="5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3773469" y="3743327"/>
                <a:ext cx="46038" cy="49213"/>
              </a:xfrm>
              <a:custGeom>
                <a:avLst/>
                <a:gdLst>
                  <a:gd name="T0" fmla="*/ 51 w 57"/>
                  <a:gd name="T1" fmla="*/ 23 h 59"/>
                  <a:gd name="T2" fmla="*/ 34 w 57"/>
                  <a:gd name="T3" fmla="*/ 59 h 59"/>
                  <a:gd name="T4" fmla="*/ 51 w 57"/>
                  <a:gd name="T5" fmla="*/ 2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9">
                    <a:moveTo>
                      <a:pt x="51" y="23"/>
                    </a:moveTo>
                    <a:cubicBezTo>
                      <a:pt x="29" y="0"/>
                      <a:pt x="0" y="55"/>
                      <a:pt x="34" y="59"/>
                    </a:cubicBezTo>
                    <a:cubicBezTo>
                      <a:pt x="34" y="43"/>
                      <a:pt x="57" y="44"/>
                      <a:pt x="5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4086206" y="1738314"/>
                <a:ext cx="3176" cy="7938"/>
              </a:xfrm>
              <a:custGeom>
                <a:avLst/>
                <a:gdLst>
                  <a:gd name="T0" fmla="*/ 0 w 3"/>
                  <a:gd name="T1" fmla="*/ 8 h 8"/>
                  <a:gd name="T2" fmla="*/ 3 w 3"/>
                  <a:gd name="T3" fmla="*/ 0 h 8"/>
                  <a:gd name="T4" fmla="*/ 0 w 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8"/>
                    </a:moveTo>
                    <a:cubicBezTo>
                      <a:pt x="1" y="6"/>
                      <a:pt x="2" y="3"/>
                      <a:pt x="3" y="0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1363656" y="2311402"/>
                <a:ext cx="230187" cy="111125"/>
              </a:xfrm>
              <a:custGeom>
                <a:avLst/>
                <a:gdLst>
                  <a:gd name="T0" fmla="*/ 268 w 279"/>
                  <a:gd name="T1" fmla="*/ 133 h 133"/>
                  <a:gd name="T2" fmla="*/ 279 w 279"/>
                  <a:gd name="T3" fmla="*/ 104 h 133"/>
                  <a:gd name="T4" fmla="*/ 39 w 279"/>
                  <a:gd name="T5" fmla="*/ 0 h 133"/>
                  <a:gd name="T6" fmla="*/ 94 w 279"/>
                  <a:gd name="T7" fmla="*/ 58 h 133"/>
                  <a:gd name="T8" fmla="*/ 0 w 279"/>
                  <a:gd name="T9" fmla="*/ 32 h 133"/>
                  <a:gd name="T10" fmla="*/ 210 w 279"/>
                  <a:gd name="T11" fmla="*/ 110 h 133"/>
                  <a:gd name="T12" fmla="*/ 268 w 279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33">
                    <a:moveTo>
                      <a:pt x="268" y="133"/>
                    </a:moveTo>
                    <a:cubicBezTo>
                      <a:pt x="254" y="108"/>
                      <a:pt x="268" y="119"/>
                      <a:pt x="279" y="104"/>
                    </a:cubicBezTo>
                    <a:cubicBezTo>
                      <a:pt x="190" y="81"/>
                      <a:pt x="120" y="34"/>
                      <a:pt x="39" y="0"/>
                    </a:cubicBezTo>
                    <a:cubicBezTo>
                      <a:pt x="49" y="28"/>
                      <a:pt x="108" y="27"/>
                      <a:pt x="94" y="58"/>
                    </a:cubicBezTo>
                    <a:cubicBezTo>
                      <a:pt x="59" y="54"/>
                      <a:pt x="40" y="30"/>
                      <a:pt x="0" y="32"/>
                    </a:cubicBezTo>
                    <a:cubicBezTo>
                      <a:pt x="28" y="124"/>
                      <a:pt x="157" y="31"/>
                      <a:pt x="210" y="110"/>
                    </a:cubicBezTo>
                    <a:cubicBezTo>
                      <a:pt x="238" y="107"/>
                      <a:pt x="253" y="120"/>
                      <a:pt x="268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23"/>
              <p:cNvSpPr>
                <a:spLocks noEditPoints="1"/>
              </p:cNvSpPr>
              <p:nvPr/>
            </p:nvSpPr>
            <p:spPr bwMode="auto">
              <a:xfrm>
                <a:off x="1303331" y="1524001"/>
                <a:ext cx="3544871" cy="2079626"/>
              </a:xfrm>
              <a:custGeom>
                <a:avLst/>
                <a:gdLst>
                  <a:gd name="T0" fmla="*/ 4147 w 4289"/>
                  <a:gd name="T1" fmla="*/ 1557 h 2516"/>
                  <a:gd name="T2" fmla="*/ 4289 w 4289"/>
                  <a:gd name="T3" fmla="*/ 1125 h 2516"/>
                  <a:gd name="T4" fmla="*/ 3952 w 4289"/>
                  <a:gd name="T5" fmla="*/ 953 h 2516"/>
                  <a:gd name="T6" fmla="*/ 3589 w 4289"/>
                  <a:gd name="T7" fmla="*/ 652 h 2516"/>
                  <a:gd name="T8" fmla="*/ 3429 w 4289"/>
                  <a:gd name="T9" fmla="*/ 437 h 2516"/>
                  <a:gd name="T10" fmla="*/ 3433 w 4289"/>
                  <a:gd name="T11" fmla="*/ 625 h 2516"/>
                  <a:gd name="T12" fmla="*/ 2988 w 4289"/>
                  <a:gd name="T13" fmla="*/ 498 h 2516"/>
                  <a:gd name="T14" fmla="*/ 3036 w 4289"/>
                  <a:gd name="T15" fmla="*/ 487 h 2516"/>
                  <a:gd name="T16" fmla="*/ 2901 w 4289"/>
                  <a:gd name="T17" fmla="*/ 765 h 2516"/>
                  <a:gd name="T18" fmla="*/ 2708 w 4289"/>
                  <a:gd name="T19" fmla="*/ 713 h 2516"/>
                  <a:gd name="T20" fmla="*/ 2353 w 4289"/>
                  <a:gd name="T21" fmla="*/ 878 h 2516"/>
                  <a:gd name="T22" fmla="*/ 2301 w 4289"/>
                  <a:gd name="T23" fmla="*/ 318 h 2516"/>
                  <a:gd name="T24" fmla="*/ 1807 w 4289"/>
                  <a:gd name="T25" fmla="*/ 336 h 2516"/>
                  <a:gd name="T26" fmla="*/ 1752 w 4289"/>
                  <a:gd name="T27" fmla="*/ 341 h 2516"/>
                  <a:gd name="T28" fmla="*/ 1276 w 4289"/>
                  <a:gd name="T29" fmla="*/ 399 h 2516"/>
                  <a:gd name="T30" fmla="*/ 1201 w 4289"/>
                  <a:gd name="T31" fmla="*/ 420 h 2516"/>
                  <a:gd name="T32" fmla="*/ 1028 w 4289"/>
                  <a:gd name="T33" fmla="*/ 443 h 2516"/>
                  <a:gd name="T34" fmla="*/ 969 w 4289"/>
                  <a:gd name="T35" fmla="*/ 476 h 2516"/>
                  <a:gd name="T36" fmla="*/ 965 w 4289"/>
                  <a:gd name="T37" fmla="*/ 658 h 2516"/>
                  <a:gd name="T38" fmla="*/ 777 w 4289"/>
                  <a:gd name="T39" fmla="*/ 592 h 2516"/>
                  <a:gd name="T40" fmla="*/ 403 w 4289"/>
                  <a:gd name="T41" fmla="*/ 773 h 2516"/>
                  <a:gd name="T42" fmla="*/ 380 w 4289"/>
                  <a:gd name="T43" fmla="*/ 1083 h 2516"/>
                  <a:gd name="T44" fmla="*/ 352 w 4289"/>
                  <a:gd name="T45" fmla="*/ 1127 h 2516"/>
                  <a:gd name="T46" fmla="*/ 0 w 4289"/>
                  <a:gd name="T47" fmla="*/ 1327 h 2516"/>
                  <a:gd name="T48" fmla="*/ 334 w 4289"/>
                  <a:gd name="T49" fmla="*/ 1617 h 2516"/>
                  <a:gd name="T50" fmla="*/ 379 w 4289"/>
                  <a:gd name="T51" fmla="*/ 1871 h 2516"/>
                  <a:gd name="T52" fmla="*/ 564 w 4289"/>
                  <a:gd name="T53" fmla="*/ 1987 h 2516"/>
                  <a:gd name="T54" fmla="*/ 1355 w 4289"/>
                  <a:gd name="T55" fmla="*/ 1934 h 2516"/>
                  <a:gd name="T56" fmla="*/ 1180 w 4289"/>
                  <a:gd name="T57" fmla="*/ 2076 h 2516"/>
                  <a:gd name="T58" fmla="*/ 1314 w 4289"/>
                  <a:gd name="T59" fmla="*/ 2168 h 2516"/>
                  <a:gd name="T60" fmla="*/ 1808 w 4289"/>
                  <a:gd name="T61" fmla="*/ 2227 h 2516"/>
                  <a:gd name="T62" fmla="*/ 2030 w 4289"/>
                  <a:gd name="T63" fmla="*/ 2060 h 2516"/>
                  <a:gd name="T64" fmla="*/ 2290 w 4289"/>
                  <a:gd name="T65" fmla="*/ 2155 h 2516"/>
                  <a:gd name="T66" fmla="*/ 2403 w 4289"/>
                  <a:gd name="T67" fmla="*/ 1872 h 2516"/>
                  <a:gd name="T68" fmla="*/ 2850 w 4289"/>
                  <a:gd name="T69" fmla="*/ 2019 h 2516"/>
                  <a:gd name="T70" fmla="*/ 3156 w 4289"/>
                  <a:gd name="T71" fmla="*/ 2081 h 2516"/>
                  <a:gd name="T72" fmla="*/ 3091 w 4289"/>
                  <a:gd name="T73" fmla="*/ 2367 h 2516"/>
                  <a:gd name="T74" fmla="*/ 3623 w 4289"/>
                  <a:gd name="T75" fmla="*/ 2003 h 2516"/>
                  <a:gd name="T76" fmla="*/ 3674 w 4289"/>
                  <a:gd name="T77" fmla="*/ 2103 h 2516"/>
                  <a:gd name="T78" fmla="*/ 3898 w 4289"/>
                  <a:gd name="T79" fmla="*/ 2110 h 2516"/>
                  <a:gd name="T80" fmla="*/ 3964 w 4289"/>
                  <a:gd name="T81" fmla="*/ 1692 h 2516"/>
                  <a:gd name="T82" fmla="*/ 2611 w 4289"/>
                  <a:gd name="T83" fmla="*/ 875 h 2516"/>
                  <a:gd name="T84" fmla="*/ 2666 w 4289"/>
                  <a:gd name="T85" fmla="*/ 1017 h 2516"/>
                  <a:gd name="T86" fmla="*/ 2638 w 4289"/>
                  <a:gd name="T87" fmla="*/ 866 h 2516"/>
                  <a:gd name="T88" fmla="*/ 2506 w 4289"/>
                  <a:gd name="T89" fmla="*/ 1025 h 2516"/>
                  <a:gd name="T90" fmla="*/ 2714 w 4289"/>
                  <a:gd name="T91" fmla="*/ 1913 h 2516"/>
                  <a:gd name="T92" fmla="*/ 2402 w 4289"/>
                  <a:gd name="T93" fmla="*/ 1704 h 2516"/>
                  <a:gd name="T94" fmla="*/ 2804 w 4289"/>
                  <a:gd name="T95" fmla="*/ 1898 h 2516"/>
                  <a:gd name="T96" fmla="*/ 4047 w 4289"/>
                  <a:gd name="T97" fmla="*/ 1077 h 2516"/>
                  <a:gd name="T98" fmla="*/ 3951 w 4289"/>
                  <a:gd name="T99" fmla="*/ 1016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89" h="2516">
                    <a:moveTo>
                      <a:pt x="4159" y="1604"/>
                    </a:moveTo>
                    <a:cubicBezTo>
                      <a:pt x="4137" y="1582"/>
                      <a:pt x="4093" y="1586"/>
                      <a:pt x="4084" y="1549"/>
                    </a:cubicBezTo>
                    <a:cubicBezTo>
                      <a:pt x="4093" y="1548"/>
                      <a:pt x="4089" y="1536"/>
                      <a:pt x="4096" y="1533"/>
                    </a:cubicBezTo>
                    <a:cubicBezTo>
                      <a:pt x="4123" y="1529"/>
                      <a:pt x="4132" y="1571"/>
                      <a:pt x="4147" y="1557"/>
                    </a:cubicBezTo>
                    <a:cubicBezTo>
                      <a:pt x="4141" y="1538"/>
                      <a:pt x="4076" y="1502"/>
                      <a:pt x="4045" y="1510"/>
                    </a:cubicBezTo>
                    <a:cubicBezTo>
                      <a:pt x="4057" y="1464"/>
                      <a:pt x="4027" y="1479"/>
                      <a:pt x="4018" y="1443"/>
                    </a:cubicBezTo>
                    <a:cubicBezTo>
                      <a:pt x="4034" y="1333"/>
                      <a:pt x="3988" y="1180"/>
                      <a:pt x="4162" y="1192"/>
                    </a:cubicBezTo>
                    <a:cubicBezTo>
                      <a:pt x="4193" y="1160"/>
                      <a:pt x="4275" y="1171"/>
                      <a:pt x="4289" y="1125"/>
                    </a:cubicBezTo>
                    <a:cubicBezTo>
                      <a:pt x="4240" y="1114"/>
                      <a:pt x="4240" y="1152"/>
                      <a:pt x="4177" y="1128"/>
                    </a:cubicBezTo>
                    <a:cubicBezTo>
                      <a:pt x="4183" y="1119"/>
                      <a:pt x="4185" y="1109"/>
                      <a:pt x="4181" y="1093"/>
                    </a:cubicBezTo>
                    <a:cubicBezTo>
                      <a:pt x="4090" y="1084"/>
                      <a:pt x="4072" y="983"/>
                      <a:pt x="4144" y="922"/>
                    </a:cubicBezTo>
                    <a:cubicBezTo>
                      <a:pt x="4078" y="933"/>
                      <a:pt x="4018" y="922"/>
                      <a:pt x="3952" y="953"/>
                    </a:cubicBezTo>
                    <a:cubicBezTo>
                      <a:pt x="3868" y="909"/>
                      <a:pt x="3810" y="832"/>
                      <a:pt x="3790" y="710"/>
                    </a:cubicBezTo>
                    <a:cubicBezTo>
                      <a:pt x="3746" y="737"/>
                      <a:pt x="3686" y="777"/>
                      <a:pt x="3689" y="678"/>
                    </a:cubicBezTo>
                    <a:cubicBezTo>
                      <a:pt x="3632" y="673"/>
                      <a:pt x="3648" y="658"/>
                      <a:pt x="3598" y="679"/>
                    </a:cubicBezTo>
                    <a:cubicBezTo>
                      <a:pt x="3580" y="672"/>
                      <a:pt x="3604" y="653"/>
                      <a:pt x="3589" y="652"/>
                    </a:cubicBezTo>
                    <a:cubicBezTo>
                      <a:pt x="3564" y="651"/>
                      <a:pt x="3542" y="631"/>
                      <a:pt x="3522" y="609"/>
                    </a:cubicBezTo>
                    <a:cubicBezTo>
                      <a:pt x="3517" y="604"/>
                      <a:pt x="3524" y="588"/>
                      <a:pt x="3519" y="582"/>
                    </a:cubicBezTo>
                    <a:cubicBezTo>
                      <a:pt x="3489" y="543"/>
                      <a:pt x="3441" y="521"/>
                      <a:pt x="3426" y="479"/>
                    </a:cubicBezTo>
                    <a:cubicBezTo>
                      <a:pt x="3422" y="468"/>
                      <a:pt x="3431" y="447"/>
                      <a:pt x="3429" y="437"/>
                    </a:cubicBezTo>
                    <a:cubicBezTo>
                      <a:pt x="3420" y="386"/>
                      <a:pt x="3378" y="334"/>
                      <a:pt x="3386" y="273"/>
                    </a:cubicBezTo>
                    <a:cubicBezTo>
                      <a:pt x="3375" y="263"/>
                      <a:pt x="3364" y="278"/>
                      <a:pt x="3368" y="268"/>
                    </a:cubicBezTo>
                    <a:cubicBezTo>
                      <a:pt x="3329" y="361"/>
                      <a:pt x="3424" y="450"/>
                      <a:pt x="3383" y="546"/>
                    </a:cubicBezTo>
                    <a:cubicBezTo>
                      <a:pt x="3419" y="563"/>
                      <a:pt x="3428" y="582"/>
                      <a:pt x="3433" y="625"/>
                    </a:cubicBezTo>
                    <a:cubicBezTo>
                      <a:pt x="3393" y="597"/>
                      <a:pt x="3232" y="665"/>
                      <a:pt x="3161" y="636"/>
                    </a:cubicBezTo>
                    <a:cubicBezTo>
                      <a:pt x="3142" y="670"/>
                      <a:pt x="3059" y="689"/>
                      <a:pt x="3031" y="662"/>
                    </a:cubicBezTo>
                    <a:cubicBezTo>
                      <a:pt x="3036" y="629"/>
                      <a:pt x="3061" y="614"/>
                      <a:pt x="3058" y="576"/>
                    </a:cubicBezTo>
                    <a:cubicBezTo>
                      <a:pt x="3031" y="555"/>
                      <a:pt x="2989" y="551"/>
                      <a:pt x="2988" y="498"/>
                    </a:cubicBezTo>
                    <a:cubicBezTo>
                      <a:pt x="2996" y="492"/>
                      <a:pt x="3006" y="487"/>
                      <a:pt x="3022" y="488"/>
                    </a:cubicBezTo>
                    <a:cubicBezTo>
                      <a:pt x="3052" y="522"/>
                      <a:pt x="3094" y="541"/>
                      <a:pt x="3115" y="584"/>
                    </a:cubicBezTo>
                    <a:cubicBezTo>
                      <a:pt x="3138" y="585"/>
                      <a:pt x="3088" y="554"/>
                      <a:pt x="3095" y="523"/>
                    </a:cubicBezTo>
                    <a:cubicBezTo>
                      <a:pt x="3064" y="525"/>
                      <a:pt x="3074" y="476"/>
                      <a:pt x="3036" y="487"/>
                    </a:cubicBezTo>
                    <a:cubicBezTo>
                      <a:pt x="3019" y="455"/>
                      <a:pt x="2990" y="374"/>
                      <a:pt x="2946" y="349"/>
                    </a:cubicBezTo>
                    <a:cubicBezTo>
                      <a:pt x="2966" y="449"/>
                      <a:pt x="2979" y="563"/>
                      <a:pt x="2948" y="670"/>
                    </a:cubicBezTo>
                    <a:cubicBezTo>
                      <a:pt x="2959" y="672"/>
                      <a:pt x="2983" y="658"/>
                      <a:pt x="2983" y="673"/>
                    </a:cubicBezTo>
                    <a:cubicBezTo>
                      <a:pt x="2975" y="702"/>
                      <a:pt x="2940" y="746"/>
                      <a:pt x="2901" y="765"/>
                    </a:cubicBezTo>
                    <a:cubicBezTo>
                      <a:pt x="2885" y="772"/>
                      <a:pt x="2891" y="771"/>
                      <a:pt x="2875" y="788"/>
                    </a:cubicBezTo>
                    <a:cubicBezTo>
                      <a:pt x="2855" y="809"/>
                      <a:pt x="2818" y="851"/>
                      <a:pt x="2798" y="858"/>
                    </a:cubicBezTo>
                    <a:cubicBezTo>
                      <a:pt x="2784" y="863"/>
                      <a:pt x="2727" y="854"/>
                      <a:pt x="2743" y="863"/>
                    </a:cubicBezTo>
                    <a:cubicBezTo>
                      <a:pt x="2689" y="832"/>
                      <a:pt x="2730" y="763"/>
                      <a:pt x="2708" y="713"/>
                    </a:cubicBezTo>
                    <a:cubicBezTo>
                      <a:pt x="2680" y="652"/>
                      <a:pt x="2616" y="693"/>
                      <a:pt x="2554" y="706"/>
                    </a:cubicBezTo>
                    <a:cubicBezTo>
                      <a:pt x="2487" y="673"/>
                      <a:pt x="2461" y="592"/>
                      <a:pt x="2387" y="568"/>
                    </a:cubicBezTo>
                    <a:cubicBezTo>
                      <a:pt x="2385" y="700"/>
                      <a:pt x="2602" y="705"/>
                      <a:pt x="2605" y="806"/>
                    </a:cubicBezTo>
                    <a:cubicBezTo>
                      <a:pt x="2478" y="670"/>
                      <a:pt x="2478" y="917"/>
                      <a:pt x="2353" y="878"/>
                    </a:cubicBezTo>
                    <a:cubicBezTo>
                      <a:pt x="2333" y="852"/>
                      <a:pt x="2311" y="827"/>
                      <a:pt x="2303" y="785"/>
                    </a:cubicBezTo>
                    <a:cubicBezTo>
                      <a:pt x="2327" y="726"/>
                      <a:pt x="2333" y="687"/>
                      <a:pt x="2309" y="624"/>
                    </a:cubicBezTo>
                    <a:cubicBezTo>
                      <a:pt x="2240" y="595"/>
                      <a:pt x="2112" y="577"/>
                      <a:pt x="2171" y="490"/>
                    </a:cubicBezTo>
                    <a:cubicBezTo>
                      <a:pt x="2259" y="510"/>
                      <a:pt x="2343" y="424"/>
                      <a:pt x="2301" y="318"/>
                    </a:cubicBezTo>
                    <a:cubicBezTo>
                      <a:pt x="2283" y="293"/>
                      <a:pt x="2233" y="307"/>
                      <a:pt x="2233" y="261"/>
                    </a:cubicBezTo>
                    <a:cubicBezTo>
                      <a:pt x="2208" y="253"/>
                      <a:pt x="2231" y="285"/>
                      <a:pt x="2214" y="284"/>
                    </a:cubicBezTo>
                    <a:cubicBezTo>
                      <a:pt x="2102" y="259"/>
                      <a:pt x="2111" y="366"/>
                      <a:pt x="2066" y="416"/>
                    </a:cubicBezTo>
                    <a:cubicBezTo>
                      <a:pt x="1959" y="412"/>
                      <a:pt x="1850" y="456"/>
                      <a:pt x="1807" y="336"/>
                    </a:cubicBezTo>
                    <a:cubicBezTo>
                      <a:pt x="1815" y="235"/>
                      <a:pt x="1858" y="97"/>
                      <a:pt x="1818" y="0"/>
                    </a:cubicBezTo>
                    <a:cubicBezTo>
                      <a:pt x="1798" y="15"/>
                      <a:pt x="1773" y="53"/>
                      <a:pt x="1790" y="79"/>
                    </a:cubicBezTo>
                    <a:cubicBezTo>
                      <a:pt x="1780" y="77"/>
                      <a:pt x="1778" y="72"/>
                      <a:pt x="1770" y="81"/>
                    </a:cubicBezTo>
                    <a:cubicBezTo>
                      <a:pt x="1767" y="165"/>
                      <a:pt x="1827" y="264"/>
                      <a:pt x="1752" y="341"/>
                    </a:cubicBezTo>
                    <a:cubicBezTo>
                      <a:pt x="1662" y="368"/>
                      <a:pt x="1582" y="281"/>
                      <a:pt x="1498" y="315"/>
                    </a:cubicBezTo>
                    <a:cubicBezTo>
                      <a:pt x="1421" y="347"/>
                      <a:pt x="1466" y="460"/>
                      <a:pt x="1374" y="480"/>
                    </a:cubicBezTo>
                    <a:cubicBezTo>
                      <a:pt x="1339" y="488"/>
                      <a:pt x="1294" y="480"/>
                      <a:pt x="1271" y="420"/>
                    </a:cubicBezTo>
                    <a:cubicBezTo>
                      <a:pt x="1284" y="415"/>
                      <a:pt x="1299" y="403"/>
                      <a:pt x="1276" y="399"/>
                    </a:cubicBezTo>
                    <a:cubicBezTo>
                      <a:pt x="1276" y="407"/>
                      <a:pt x="1275" y="415"/>
                      <a:pt x="1263" y="414"/>
                    </a:cubicBezTo>
                    <a:cubicBezTo>
                      <a:pt x="1260" y="388"/>
                      <a:pt x="1251" y="393"/>
                      <a:pt x="1267" y="379"/>
                    </a:cubicBezTo>
                    <a:cubicBezTo>
                      <a:pt x="1231" y="401"/>
                      <a:pt x="1242" y="327"/>
                      <a:pt x="1223" y="355"/>
                    </a:cubicBezTo>
                    <a:cubicBezTo>
                      <a:pt x="1226" y="347"/>
                      <a:pt x="1174" y="407"/>
                      <a:pt x="1201" y="420"/>
                    </a:cubicBezTo>
                    <a:cubicBezTo>
                      <a:pt x="1206" y="437"/>
                      <a:pt x="1274" y="444"/>
                      <a:pt x="1271" y="497"/>
                    </a:cubicBezTo>
                    <a:cubicBezTo>
                      <a:pt x="1204" y="519"/>
                      <a:pt x="1180" y="531"/>
                      <a:pt x="1114" y="539"/>
                    </a:cubicBezTo>
                    <a:cubicBezTo>
                      <a:pt x="1118" y="577"/>
                      <a:pt x="1090" y="545"/>
                      <a:pt x="1096" y="569"/>
                    </a:cubicBezTo>
                    <a:cubicBezTo>
                      <a:pt x="1064" y="529"/>
                      <a:pt x="1019" y="469"/>
                      <a:pt x="1028" y="443"/>
                    </a:cubicBezTo>
                    <a:cubicBezTo>
                      <a:pt x="913" y="422"/>
                      <a:pt x="959" y="255"/>
                      <a:pt x="842" y="237"/>
                    </a:cubicBezTo>
                    <a:cubicBezTo>
                      <a:pt x="763" y="296"/>
                      <a:pt x="859" y="340"/>
                      <a:pt x="882" y="372"/>
                    </a:cubicBezTo>
                    <a:cubicBezTo>
                      <a:pt x="897" y="348"/>
                      <a:pt x="925" y="402"/>
                      <a:pt x="907" y="419"/>
                    </a:cubicBezTo>
                    <a:cubicBezTo>
                      <a:pt x="934" y="428"/>
                      <a:pt x="996" y="451"/>
                      <a:pt x="969" y="476"/>
                    </a:cubicBezTo>
                    <a:cubicBezTo>
                      <a:pt x="982" y="476"/>
                      <a:pt x="983" y="467"/>
                      <a:pt x="996" y="467"/>
                    </a:cubicBezTo>
                    <a:cubicBezTo>
                      <a:pt x="1024" y="528"/>
                      <a:pt x="1073" y="573"/>
                      <a:pt x="1092" y="604"/>
                    </a:cubicBezTo>
                    <a:cubicBezTo>
                      <a:pt x="1064" y="673"/>
                      <a:pt x="1041" y="734"/>
                      <a:pt x="967" y="686"/>
                    </a:cubicBezTo>
                    <a:cubicBezTo>
                      <a:pt x="979" y="690"/>
                      <a:pt x="975" y="652"/>
                      <a:pt x="965" y="658"/>
                    </a:cubicBezTo>
                    <a:cubicBezTo>
                      <a:pt x="952" y="680"/>
                      <a:pt x="937" y="641"/>
                      <a:pt x="921" y="641"/>
                    </a:cubicBezTo>
                    <a:cubicBezTo>
                      <a:pt x="921" y="649"/>
                      <a:pt x="924" y="661"/>
                      <a:pt x="916" y="663"/>
                    </a:cubicBezTo>
                    <a:cubicBezTo>
                      <a:pt x="907" y="628"/>
                      <a:pt x="838" y="631"/>
                      <a:pt x="854" y="591"/>
                    </a:cubicBezTo>
                    <a:cubicBezTo>
                      <a:pt x="816" y="616"/>
                      <a:pt x="809" y="579"/>
                      <a:pt x="777" y="592"/>
                    </a:cubicBezTo>
                    <a:cubicBezTo>
                      <a:pt x="693" y="624"/>
                      <a:pt x="778" y="714"/>
                      <a:pt x="826" y="748"/>
                    </a:cubicBezTo>
                    <a:cubicBezTo>
                      <a:pt x="888" y="749"/>
                      <a:pt x="931" y="745"/>
                      <a:pt x="1008" y="752"/>
                    </a:cubicBezTo>
                    <a:cubicBezTo>
                      <a:pt x="871" y="891"/>
                      <a:pt x="622" y="849"/>
                      <a:pt x="498" y="743"/>
                    </a:cubicBezTo>
                    <a:cubicBezTo>
                      <a:pt x="463" y="750"/>
                      <a:pt x="447" y="750"/>
                      <a:pt x="403" y="773"/>
                    </a:cubicBezTo>
                    <a:cubicBezTo>
                      <a:pt x="376" y="778"/>
                      <a:pt x="350" y="755"/>
                      <a:pt x="333" y="772"/>
                    </a:cubicBezTo>
                    <a:cubicBezTo>
                      <a:pt x="341" y="803"/>
                      <a:pt x="363" y="818"/>
                      <a:pt x="400" y="815"/>
                    </a:cubicBezTo>
                    <a:cubicBezTo>
                      <a:pt x="414" y="857"/>
                      <a:pt x="452" y="870"/>
                      <a:pt x="477" y="899"/>
                    </a:cubicBezTo>
                    <a:cubicBezTo>
                      <a:pt x="473" y="951"/>
                      <a:pt x="448" y="1088"/>
                      <a:pt x="380" y="1083"/>
                    </a:cubicBezTo>
                    <a:cubicBezTo>
                      <a:pt x="386" y="1083"/>
                      <a:pt x="392" y="1085"/>
                      <a:pt x="391" y="1095"/>
                    </a:cubicBezTo>
                    <a:cubicBezTo>
                      <a:pt x="356" y="1082"/>
                      <a:pt x="303" y="1107"/>
                      <a:pt x="283" y="1063"/>
                    </a:cubicBezTo>
                    <a:cubicBezTo>
                      <a:pt x="255" y="1071"/>
                      <a:pt x="220" y="1048"/>
                      <a:pt x="206" y="1063"/>
                    </a:cubicBezTo>
                    <a:cubicBezTo>
                      <a:pt x="250" y="1102"/>
                      <a:pt x="316" y="1073"/>
                      <a:pt x="352" y="1127"/>
                    </a:cubicBezTo>
                    <a:cubicBezTo>
                      <a:pt x="357" y="1170"/>
                      <a:pt x="312" y="1174"/>
                      <a:pt x="309" y="1193"/>
                    </a:cubicBezTo>
                    <a:cubicBezTo>
                      <a:pt x="321" y="1230"/>
                      <a:pt x="322" y="1254"/>
                      <a:pt x="303" y="1278"/>
                    </a:cubicBezTo>
                    <a:cubicBezTo>
                      <a:pt x="265" y="1242"/>
                      <a:pt x="177" y="1265"/>
                      <a:pt x="138" y="1230"/>
                    </a:cubicBezTo>
                    <a:cubicBezTo>
                      <a:pt x="88" y="1259"/>
                      <a:pt x="21" y="1274"/>
                      <a:pt x="0" y="1327"/>
                    </a:cubicBezTo>
                    <a:cubicBezTo>
                      <a:pt x="54" y="1389"/>
                      <a:pt x="167" y="1334"/>
                      <a:pt x="199" y="1287"/>
                    </a:cubicBezTo>
                    <a:cubicBezTo>
                      <a:pt x="274" y="1309"/>
                      <a:pt x="342" y="1357"/>
                      <a:pt x="333" y="1457"/>
                    </a:cubicBezTo>
                    <a:cubicBezTo>
                      <a:pt x="315" y="1476"/>
                      <a:pt x="275" y="1494"/>
                      <a:pt x="268" y="1504"/>
                    </a:cubicBezTo>
                    <a:cubicBezTo>
                      <a:pt x="293" y="1538"/>
                      <a:pt x="325" y="1564"/>
                      <a:pt x="334" y="1617"/>
                    </a:cubicBezTo>
                    <a:cubicBezTo>
                      <a:pt x="313" y="1648"/>
                      <a:pt x="271" y="1666"/>
                      <a:pt x="295" y="1718"/>
                    </a:cubicBezTo>
                    <a:cubicBezTo>
                      <a:pt x="323" y="1730"/>
                      <a:pt x="330" y="1736"/>
                      <a:pt x="365" y="1726"/>
                    </a:cubicBezTo>
                    <a:cubicBezTo>
                      <a:pt x="385" y="1750"/>
                      <a:pt x="405" y="1776"/>
                      <a:pt x="415" y="1812"/>
                    </a:cubicBezTo>
                    <a:cubicBezTo>
                      <a:pt x="406" y="1834"/>
                      <a:pt x="374" y="1837"/>
                      <a:pt x="379" y="1871"/>
                    </a:cubicBezTo>
                    <a:cubicBezTo>
                      <a:pt x="433" y="1893"/>
                      <a:pt x="465" y="1877"/>
                      <a:pt x="517" y="1858"/>
                    </a:cubicBezTo>
                    <a:cubicBezTo>
                      <a:pt x="532" y="1869"/>
                      <a:pt x="551" y="1874"/>
                      <a:pt x="556" y="1897"/>
                    </a:cubicBezTo>
                    <a:cubicBezTo>
                      <a:pt x="536" y="1921"/>
                      <a:pt x="517" y="1946"/>
                      <a:pt x="507" y="1978"/>
                    </a:cubicBezTo>
                    <a:cubicBezTo>
                      <a:pt x="523" y="1984"/>
                      <a:pt x="537" y="1993"/>
                      <a:pt x="564" y="1987"/>
                    </a:cubicBezTo>
                    <a:cubicBezTo>
                      <a:pt x="640" y="1907"/>
                      <a:pt x="729" y="2012"/>
                      <a:pt x="786" y="2050"/>
                    </a:cubicBezTo>
                    <a:cubicBezTo>
                      <a:pt x="790" y="2131"/>
                      <a:pt x="784" y="2190"/>
                      <a:pt x="875" y="2174"/>
                    </a:cubicBezTo>
                    <a:cubicBezTo>
                      <a:pt x="973" y="2132"/>
                      <a:pt x="968" y="2005"/>
                      <a:pt x="1087" y="1980"/>
                    </a:cubicBezTo>
                    <a:cubicBezTo>
                      <a:pt x="1125" y="1906"/>
                      <a:pt x="1309" y="1801"/>
                      <a:pt x="1355" y="1934"/>
                    </a:cubicBezTo>
                    <a:cubicBezTo>
                      <a:pt x="1377" y="1941"/>
                      <a:pt x="1413" y="1936"/>
                      <a:pt x="1419" y="1942"/>
                    </a:cubicBezTo>
                    <a:cubicBezTo>
                      <a:pt x="1405" y="1989"/>
                      <a:pt x="1334" y="1987"/>
                      <a:pt x="1307" y="2022"/>
                    </a:cubicBezTo>
                    <a:cubicBezTo>
                      <a:pt x="1234" y="2040"/>
                      <a:pt x="1184" y="1953"/>
                      <a:pt x="1131" y="1997"/>
                    </a:cubicBezTo>
                    <a:cubicBezTo>
                      <a:pt x="1159" y="2006"/>
                      <a:pt x="1194" y="2040"/>
                      <a:pt x="1180" y="2076"/>
                    </a:cubicBezTo>
                    <a:cubicBezTo>
                      <a:pt x="1062" y="2028"/>
                      <a:pt x="1023" y="2239"/>
                      <a:pt x="1171" y="2210"/>
                    </a:cubicBezTo>
                    <a:cubicBezTo>
                      <a:pt x="1194" y="2188"/>
                      <a:pt x="1194" y="2148"/>
                      <a:pt x="1219" y="2128"/>
                    </a:cubicBezTo>
                    <a:cubicBezTo>
                      <a:pt x="1239" y="2161"/>
                      <a:pt x="1289" y="2157"/>
                      <a:pt x="1309" y="2190"/>
                    </a:cubicBezTo>
                    <a:cubicBezTo>
                      <a:pt x="1323" y="2178"/>
                      <a:pt x="1299" y="2174"/>
                      <a:pt x="1314" y="2168"/>
                    </a:cubicBezTo>
                    <a:cubicBezTo>
                      <a:pt x="1396" y="2130"/>
                      <a:pt x="1483" y="2200"/>
                      <a:pt x="1561" y="2194"/>
                    </a:cubicBezTo>
                    <a:cubicBezTo>
                      <a:pt x="1668" y="2187"/>
                      <a:pt x="1612" y="2053"/>
                      <a:pt x="1711" y="2013"/>
                    </a:cubicBezTo>
                    <a:cubicBezTo>
                      <a:pt x="1745" y="2043"/>
                      <a:pt x="1745" y="2033"/>
                      <a:pt x="1773" y="2077"/>
                    </a:cubicBezTo>
                    <a:cubicBezTo>
                      <a:pt x="1764" y="2119"/>
                      <a:pt x="1758" y="2214"/>
                      <a:pt x="1808" y="2227"/>
                    </a:cubicBezTo>
                    <a:cubicBezTo>
                      <a:pt x="1883" y="2205"/>
                      <a:pt x="1792" y="2103"/>
                      <a:pt x="1822" y="2072"/>
                    </a:cubicBezTo>
                    <a:cubicBezTo>
                      <a:pt x="1880" y="2103"/>
                      <a:pt x="1939" y="2097"/>
                      <a:pt x="1975" y="2142"/>
                    </a:cubicBezTo>
                    <a:cubicBezTo>
                      <a:pt x="2017" y="2196"/>
                      <a:pt x="1967" y="2294"/>
                      <a:pt x="2022" y="2347"/>
                    </a:cubicBezTo>
                    <a:cubicBezTo>
                      <a:pt x="2246" y="2325"/>
                      <a:pt x="1881" y="2149"/>
                      <a:pt x="2030" y="2060"/>
                    </a:cubicBezTo>
                    <a:cubicBezTo>
                      <a:pt x="2038" y="2074"/>
                      <a:pt x="2058" y="2072"/>
                      <a:pt x="2061" y="2092"/>
                    </a:cubicBezTo>
                    <a:cubicBezTo>
                      <a:pt x="2093" y="2087"/>
                      <a:pt x="2111" y="2076"/>
                      <a:pt x="2143" y="2071"/>
                    </a:cubicBezTo>
                    <a:cubicBezTo>
                      <a:pt x="2190" y="2024"/>
                      <a:pt x="2116" y="1959"/>
                      <a:pt x="2143" y="1924"/>
                    </a:cubicBezTo>
                    <a:cubicBezTo>
                      <a:pt x="2238" y="1952"/>
                      <a:pt x="2190" y="2172"/>
                      <a:pt x="2290" y="2155"/>
                    </a:cubicBezTo>
                    <a:cubicBezTo>
                      <a:pt x="2329" y="2148"/>
                      <a:pt x="2339" y="2101"/>
                      <a:pt x="2324" y="2068"/>
                    </a:cubicBezTo>
                    <a:cubicBezTo>
                      <a:pt x="2306" y="2029"/>
                      <a:pt x="2250" y="2034"/>
                      <a:pt x="2228" y="2014"/>
                    </a:cubicBezTo>
                    <a:cubicBezTo>
                      <a:pt x="2200" y="1989"/>
                      <a:pt x="2194" y="1943"/>
                      <a:pt x="2170" y="1914"/>
                    </a:cubicBezTo>
                    <a:cubicBezTo>
                      <a:pt x="2218" y="1849"/>
                      <a:pt x="2304" y="1863"/>
                      <a:pt x="2403" y="1872"/>
                    </a:cubicBezTo>
                    <a:cubicBezTo>
                      <a:pt x="2439" y="1917"/>
                      <a:pt x="2432" y="2010"/>
                      <a:pt x="2505" y="1988"/>
                    </a:cubicBezTo>
                    <a:cubicBezTo>
                      <a:pt x="2544" y="1977"/>
                      <a:pt x="2531" y="1925"/>
                      <a:pt x="2559" y="1892"/>
                    </a:cubicBezTo>
                    <a:cubicBezTo>
                      <a:pt x="2645" y="1925"/>
                      <a:pt x="2677" y="2022"/>
                      <a:pt x="2762" y="2055"/>
                    </a:cubicBezTo>
                    <a:cubicBezTo>
                      <a:pt x="2796" y="2040"/>
                      <a:pt x="2803" y="2008"/>
                      <a:pt x="2850" y="2019"/>
                    </a:cubicBezTo>
                    <a:cubicBezTo>
                      <a:pt x="2864" y="2040"/>
                      <a:pt x="2874" y="2067"/>
                      <a:pt x="2897" y="2077"/>
                    </a:cubicBezTo>
                    <a:cubicBezTo>
                      <a:pt x="2971" y="2062"/>
                      <a:pt x="2992" y="1968"/>
                      <a:pt x="2944" y="1906"/>
                    </a:cubicBezTo>
                    <a:cubicBezTo>
                      <a:pt x="2990" y="1881"/>
                      <a:pt x="3007" y="1944"/>
                      <a:pt x="3034" y="1967"/>
                    </a:cubicBezTo>
                    <a:cubicBezTo>
                      <a:pt x="3103" y="1971"/>
                      <a:pt x="3141" y="2012"/>
                      <a:pt x="3156" y="2081"/>
                    </a:cubicBezTo>
                    <a:cubicBezTo>
                      <a:pt x="3112" y="2209"/>
                      <a:pt x="3116" y="2347"/>
                      <a:pt x="3050" y="2447"/>
                    </a:cubicBezTo>
                    <a:cubicBezTo>
                      <a:pt x="3055" y="2490"/>
                      <a:pt x="3044" y="2487"/>
                      <a:pt x="3057" y="2516"/>
                    </a:cubicBezTo>
                    <a:cubicBezTo>
                      <a:pt x="3113" y="2515"/>
                      <a:pt x="3103" y="2444"/>
                      <a:pt x="3076" y="2424"/>
                    </a:cubicBezTo>
                    <a:cubicBezTo>
                      <a:pt x="3095" y="2412"/>
                      <a:pt x="3113" y="2357"/>
                      <a:pt x="3091" y="2367"/>
                    </a:cubicBezTo>
                    <a:cubicBezTo>
                      <a:pt x="3131" y="2238"/>
                      <a:pt x="3192" y="2111"/>
                      <a:pt x="3196" y="1987"/>
                    </a:cubicBezTo>
                    <a:cubicBezTo>
                      <a:pt x="3352" y="1948"/>
                      <a:pt x="3362" y="2111"/>
                      <a:pt x="3380" y="2242"/>
                    </a:cubicBezTo>
                    <a:cubicBezTo>
                      <a:pt x="3390" y="2193"/>
                      <a:pt x="3379" y="2155"/>
                      <a:pt x="3367" y="2097"/>
                    </a:cubicBezTo>
                    <a:cubicBezTo>
                      <a:pt x="3418" y="2034"/>
                      <a:pt x="3524" y="1964"/>
                      <a:pt x="3623" y="2003"/>
                    </a:cubicBezTo>
                    <a:cubicBezTo>
                      <a:pt x="3632" y="2049"/>
                      <a:pt x="3654" y="2131"/>
                      <a:pt x="3688" y="2172"/>
                    </a:cubicBezTo>
                    <a:cubicBezTo>
                      <a:pt x="3689" y="2166"/>
                      <a:pt x="3687" y="2158"/>
                      <a:pt x="3693" y="2157"/>
                    </a:cubicBezTo>
                    <a:cubicBezTo>
                      <a:pt x="3696" y="2170"/>
                      <a:pt x="3687" y="2173"/>
                      <a:pt x="3689" y="2185"/>
                    </a:cubicBezTo>
                    <a:cubicBezTo>
                      <a:pt x="3729" y="2170"/>
                      <a:pt x="3681" y="2124"/>
                      <a:pt x="3674" y="2103"/>
                    </a:cubicBezTo>
                    <a:cubicBezTo>
                      <a:pt x="3664" y="2070"/>
                      <a:pt x="3673" y="2042"/>
                      <a:pt x="3660" y="2021"/>
                    </a:cubicBezTo>
                    <a:cubicBezTo>
                      <a:pt x="3676" y="2002"/>
                      <a:pt x="3689" y="1981"/>
                      <a:pt x="3711" y="1967"/>
                    </a:cubicBezTo>
                    <a:cubicBezTo>
                      <a:pt x="3766" y="1982"/>
                      <a:pt x="3783" y="2044"/>
                      <a:pt x="3857" y="2037"/>
                    </a:cubicBezTo>
                    <a:cubicBezTo>
                      <a:pt x="3862" y="2072"/>
                      <a:pt x="3869" y="2105"/>
                      <a:pt x="3898" y="2110"/>
                    </a:cubicBezTo>
                    <a:cubicBezTo>
                      <a:pt x="3875" y="2054"/>
                      <a:pt x="3858" y="1989"/>
                      <a:pt x="3815" y="1958"/>
                    </a:cubicBezTo>
                    <a:cubicBezTo>
                      <a:pt x="3819" y="1987"/>
                      <a:pt x="3798" y="1995"/>
                      <a:pt x="3784" y="2009"/>
                    </a:cubicBezTo>
                    <a:cubicBezTo>
                      <a:pt x="3758" y="1978"/>
                      <a:pt x="3751" y="1933"/>
                      <a:pt x="3752" y="1886"/>
                    </a:cubicBezTo>
                    <a:cubicBezTo>
                      <a:pt x="3828" y="1826"/>
                      <a:pt x="3868" y="1735"/>
                      <a:pt x="3964" y="1692"/>
                    </a:cubicBezTo>
                    <a:cubicBezTo>
                      <a:pt x="3979" y="1659"/>
                      <a:pt x="3966" y="1625"/>
                      <a:pt x="3969" y="1594"/>
                    </a:cubicBezTo>
                    <a:cubicBezTo>
                      <a:pt x="4044" y="1547"/>
                      <a:pt x="4112" y="1644"/>
                      <a:pt x="4159" y="1604"/>
                    </a:cubicBezTo>
                    <a:close/>
                    <a:moveTo>
                      <a:pt x="2607" y="834"/>
                    </a:moveTo>
                    <a:cubicBezTo>
                      <a:pt x="2633" y="836"/>
                      <a:pt x="2620" y="865"/>
                      <a:pt x="2611" y="875"/>
                    </a:cubicBezTo>
                    <a:cubicBezTo>
                      <a:pt x="2598" y="876"/>
                      <a:pt x="2617" y="851"/>
                      <a:pt x="2607" y="834"/>
                    </a:cubicBezTo>
                    <a:close/>
                    <a:moveTo>
                      <a:pt x="2638" y="866"/>
                    </a:moveTo>
                    <a:cubicBezTo>
                      <a:pt x="2656" y="880"/>
                      <a:pt x="2631" y="892"/>
                      <a:pt x="2613" y="896"/>
                    </a:cubicBezTo>
                    <a:cubicBezTo>
                      <a:pt x="2637" y="944"/>
                      <a:pt x="2635" y="976"/>
                      <a:pt x="2666" y="1017"/>
                    </a:cubicBezTo>
                    <a:cubicBezTo>
                      <a:pt x="2731" y="979"/>
                      <a:pt x="2660" y="916"/>
                      <a:pt x="2702" y="881"/>
                    </a:cubicBezTo>
                    <a:cubicBezTo>
                      <a:pt x="2752" y="883"/>
                      <a:pt x="2719" y="921"/>
                      <a:pt x="2761" y="910"/>
                    </a:cubicBezTo>
                    <a:cubicBezTo>
                      <a:pt x="2747" y="1030"/>
                      <a:pt x="2642" y="1100"/>
                      <a:pt x="2522" y="1044"/>
                    </a:cubicBezTo>
                    <a:cubicBezTo>
                      <a:pt x="2566" y="989"/>
                      <a:pt x="2585" y="913"/>
                      <a:pt x="2638" y="866"/>
                    </a:cubicBezTo>
                    <a:close/>
                    <a:moveTo>
                      <a:pt x="2588" y="903"/>
                    </a:moveTo>
                    <a:cubicBezTo>
                      <a:pt x="2592" y="896"/>
                      <a:pt x="2596" y="889"/>
                      <a:pt x="2598" y="884"/>
                    </a:cubicBezTo>
                    <a:cubicBezTo>
                      <a:pt x="2595" y="891"/>
                      <a:pt x="2592" y="897"/>
                      <a:pt x="2588" y="903"/>
                    </a:cubicBezTo>
                    <a:cubicBezTo>
                      <a:pt x="2568" y="938"/>
                      <a:pt x="2529" y="986"/>
                      <a:pt x="2506" y="1025"/>
                    </a:cubicBezTo>
                    <a:cubicBezTo>
                      <a:pt x="2472" y="997"/>
                      <a:pt x="2422" y="988"/>
                      <a:pt x="2420" y="921"/>
                    </a:cubicBezTo>
                    <a:cubicBezTo>
                      <a:pt x="2478" y="899"/>
                      <a:pt x="2553" y="955"/>
                      <a:pt x="2588" y="903"/>
                    </a:cubicBezTo>
                    <a:close/>
                    <a:moveTo>
                      <a:pt x="2804" y="1898"/>
                    </a:moveTo>
                    <a:cubicBezTo>
                      <a:pt x="2775" y="1923"/>
                      <a:pt x="2758" y="1897"/>
                      <a:pt x="2714" y="1913"/>
                    </a:cubicBezTo>
                    <a:cubicBezTo>
                      <a:pt x="2707" y="1863"/>
                      <a:pt x="2637" y="1843"/>
                      <a:pt x="2627" y="1879"/>
                    </a:cubicBezTo>
                    <a:cubicBezTo>
                      <a:pt x="2559" y="1904"/>
                      <a:pt x="2456" y="1816"/>
                      <a:pt x="2362" y="1799"/>
                    </a:cubicBezTo>
                    <a:cubicBezTo>
                      <a:pt x="2364" y="1778"/>
                      <a:pt x="2401" y="1785"/>
                      <a:pt x="2408" y="1767"/>
                    </a:cubicBezTo>
                    <a:cubicBezTo>
                      <a:pt x="2405" y="1732"/>
                      <a:pt x="2398" y="1733"/>
                      <a:pt x="2402" y="1704"/>
                    </a:cubicBezTo>
                    <a:cubicBezTo>
                      <a:pt x="2443" y="1679"/>
                      <a:pt x="2465" y="1677"/>
                      <a:pt x="2517" y="1666"/>
                    </a:cubicBezTo>
                    <a:cubicBezTo>
                      <a:pt x="2561" y="1705"/>
                      <a:pt x="2637" y="1707"/>
                      <a:pt x="2678" y="1749"/>
                    </a:cubicBezTo>
                    <a:cubicBezTo>
                      <a:pt x="2681" y="1820"/>
                      <a:pt x="2739" y="1824"/>
                      <a:pt x="2785" y="1844"/>
                    </a:cubicBezTo>
                    <a:cubicBezTo>
                      <a:pt x="2787" y="1866"/>
                      <a:pt x="2807" y="1868"/>
                      <a:pt x="2804" y="1898"/>
                    </a:cubicBezTo>
                    <a:close/>
                    <a:moveTo>
                      <a:pt x="3951" y="1016"/>
                    </a:moveTo>
                    <a:cubicBezTo>
                      <a:pt x="3966" y="973"/>
                      <a:pt x="4039" y="970"/>
                      <a:pt x="4043" y="1029"/>
                    </a:cubicBezTo>
                    <a:cubicBezTo>
                      <a:pt x="4047" y="1039"/>
                      <a:pt x="4051" y="1025"/>
                      <a:pt x="4063" y="1027"/>
                    </a:cubicBezTo>
                    <a:cubicBezTo>
                      <a:pt x="4067" y="1051"/>
                      <a:pt x="4062" y="1069"/>
                      <a:pt x="4047" y="1077"/>
                    </a:cubicBezTo>
                    <a:cubicBezTo>
                      <a:pt x="4079" y="1101"/>
                      <a:pt x="4160" y="1065"/>
                      <a:pt x="4163" y="1122"/>
                    </a:cubicBezTo>
                    <a:cubicBezTo>
                      <a:pt x="4146" y="1153"/>
                      <a:pt x="4079" y="1209"/>
                      <a:pt x="4049" y="1168"/>
                    </a:cubicBezTo>
                    <a:cubicBezTo>
                      <a:pt x="4022" y="1179"/>
                      <a:pt x="4028" y="1181"/>
                      <a:pt x="4001" y="1186"/>
                    </a:cubicBezTo>
                    <a:cubicBezTo>
                      <a:pt x="3974" y="1132"/>
                      <a:pt x="3973" y="1060"/>
                      <a:pt x="3951" y="10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3260710" y="3513140"/>
                <a:ext cx="111124" cy="141288"/>
              </a:xfrm>
              <a:custGeom>
                <a:avLst/>
                <a:gdLst>
                  <a:gd name="T0" fmla="*/ 127 w 135"/>
                  <a:gd name="T1" fmla="*/ 17 h 172"/>
                  <a:gd name="T2" fmla="*/ 97 w 135"/>
                  <a:gd name="T3" fmla="*/ 62 h 172"/>
                  <a:gd name="T4" fmla="*/ 70 w 135"/>
                  <a:gd name="T5" fmla="*/ 78 h 172"/>
                  <a:gd name="T6" fmla="*/ 15 w 135"/>
                  <a:gd name="T7" fmla="*/ 160 h 172"/>
                  <a:gd name="T8" fmla="*/ 37 w 135"/>
                  <a:gd name="T9" fmla="*/ 172 h 172"/>
                  <a:gd name="T10" fmla="*/ 90 w 135"/>
                  <a:gd name="T11" fmla="*/ 139 h 172"/>
                  <a:gd name="T12" fmla="*/ 127 w 135"/>
                  <a:gd name="T13" fmla="*/ 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72">
                    <a:moveTo>
                      <a:pt x="127" y="17"/>
                    </a:moveTo>
                    <a:cubicBezTo>
                      <a:pt x="116" y="31"/>
                      <a:pt x="112" y="51"/>
                      <a:pt x="97" y="62"/>
                    </a:cubicBezTo>
                    <a:cubicBezTo>
                      <a:pt x="122" y="0"/>
                      <a:pt x="97" y="52"/>
                      <a:pt x="70" y="78"/>
                    </a:cubicBezTo>
                    <a:cubicBezTo>
                      <a:pt x="52" y="96"/>
                      <a:pt x="0" y="120"/>
                      <a:pt x="15" y="160"/>
                    </a:cubicBezTo>
                    <a:cubicBezTo>
                      <a:pt x="25" y="161"/>
                      <a:pt x="28" y="170"/>
                      <a:pt x="37" y="172"/>
                    </a:cubicBezTo>
                    <a:cubicBezTo>
                      <a:pt x="51" y="158"/>
                      <a:pt x="74" y="152"/>
                      <a:pt x="90" y="139"/>
                    </a:cubicBezTo>
                    <a:cubicBezTo>
                      <a:pt x="71" y="77"/>
                      <a:pt x="135" y="49"/>
                      <a:pt x="12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4360841" y="3335339"/>
                <a:ext cx="76200" cy="109538"/>
              </a:xfrm>
              <a:custGeom>
                <a:avLst/>
                <a:gdLst>
                  <a:gd name="T0" fmla="*/ 10 w 92"/>
                  <a:gd name="T1" fmla="*/ 0 h 132"/>
                  <a:gd name="T2" fmla="*/ 0 w 92"/>
                  <a:gd name="T3" fmla="*/ 4 h 132"/>
                  <a:gd name="T4" fmla="*/ 92 w 92"/>
                  <a:gd name="T5" fmla="*/ 132 h 132"/>
                  <a:gd name="T6" fmla="*/ 10 w 9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32">
                    <a:moveTo>
                      <a:pt x="10" y="0"/>
                    </a:moveTo>
                    <a:cubicBezTo>
                      <a:pt x="29" y="13"/>
                      <a:pt x="10" y="11"/>
                      <a:pt x="0" y="4"/>
                    </a:cubicBezTo>
                    <a:cubicBezTo>
                      <a:pt x="58" y="49"/>
                      <a:pt x="6" y="106"/>
                      <a:pt x="92" y="132"/>
                    </a:cubicBezTo>
                    <a:cubicBezTo>
                      <a:pt x="87" y="66"/>
                      <a:pt x="38" y="1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4864077" y="3078165"/>
                <a:ext cx="71438" cy="66675"/>
              </a:xfrm>
              <a:custGeom>
                <a:avLst/>
                <a:gdLst>
                  <a:gd name="T0" fmla="*/ 44 w 87"/>
                  <a:gd name="T1" fmla="*/ 0 h 81"/>
                  <a:gd name="T2" fmla="*/ 0 w 87"/>
                  <a:gd name="T3" fmla="*/ 53 h 81"/>
                  <a:gd name="T4" fmla="*/ 72 w 87"/>
                  <a:gd name="T5" fmla="*/ 81 h 81"/>
                  <a:gd name="T6" fmla="*/ 44 w 87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1">
                    <a:moveTo>
                      <a:pt x="44" y="0"/>
                    </a:moveTo>
                    <a:cubicBezTo>
                      <a:pt x="39" y="28"/>
                      <a:pt x="14" y="51"/>
                      <a:pt x="0" y="53"/>
                    </a:cubicBezTo>
                    <a:cubicBezTo>
                      <a:pt x="13" y="75"/>
                      <a:pt x="43" y="77"/>
                      <a:pt x="72" y="81"/>
                    </a:cubicBezTo>
                    <a:cubicBezTo>
                      <a:pt x="49" y="57"/>
                      <a:pt x="87" y="3"/>
                      <a:pt x="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4743427" y="3000376"/>
                <a:ext cx="68262" cy="41275"/>
              </a:xfrm>
              <a:custGeom>
                <a:avLst/>
                <a:gdLst>
                  <a:gd name="T0" fmla="*/ 70 w 81"/>
                  <a:gd name="T1" fmla="*/ 21 h 49"/>
                  <a:gd name="T2" fmla="*/ 14 w 81"/>
                  <a:gd name="T3" fmla="*/ 12 h 49"/>
                  <a:gd name="T4" fmla="*/ 51 w 81"/>
                  <a:gd name="T5" fmla="*/ 37 h 49"/>
                  <a:gd name="T6" fmla="*/ 45 w 81"/>
                  <a:gd name="T7" fmla="*/ 44 h 49"/>
                  <a:gd name="T8" fmla="*/ 79 w 81"/>
                  <a:gd name="T9" fmla="*/ 34 h 49"/>
                  <a:gd name="T10" fmla="*/ 70 w 81"/>
                  <a:gd name="T1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49">
                    <a:moveTo>
                      <a:pt x="70" y="21"/>
                    </a:moveTo>
                    <a:cubicBezTo>
                      <a:pt x="49" y="27"/>
                      <a:pt x="0" y="0"/>
                      <a:pt x="14" y="12"/>
                    </a:cubicBezTo>
                    <a:cubicBezTo>
                      <a:pt x="30" y="24"/>
                      <a:pt x="41" y="36"/>
                      <a:pt x="51" y="37"/>
                    </a:cubicBezTo>
                    <a:cubicBezTo>
                      <a:pt x="47" y="38"/>
                      <a:pt x="43" y="39"/>
                      <a:pt x="45" y="44"/>
                    </a:cubicBezTo>
                    <a:cubicBezTo>
                      <a:pt x="54" y="40"/>
                      <a:pt x="81" y="49"/>
                      <a:pt x="79" y="34"/>
                    </a:cubicBezTo>
                    <a:cubicBezTo>
                      <a:pt x="73" y="33"/>
                      <a:pt x="70" y="29"/>
                      <a:pt x="7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4692628" y="2906715"/>
                <a:ext cx="177799" cy="98425"/>
              </a:xfrm>
              <a:custGeom>
                <a:avLst/>
                <a:gdLst>
                  <a:gd name="T0" fmla="*/ 163 w 215"/>
                  <a:gd name="T1" fmla="*/ 0 h 119"/>
                  <a:gd name="T2" fmla="*/ 7 w 215"/>
                  <a:gd name="T3" fmla="*/ 56 h 119"/>
                  <a:gd name="T4" fmla="*/ 54 w 215"/>
                  <a:gd name="T5" fmla="*/ 107 h 119"/>
                  <a:gd name="T6" fmla="*/ 59 w 215"/>
                  <a:gd name="T7" fmla="*/ 86 h 119"/>
                  <a:gd name="T8" fmla="*/ 167 w 215"/>
                  <a:gd name="T9" fmla="*/ 118 h 119"/>
                  <a:gd name="T10" fmla="*/ 113 w 215"/>
                  <a:gd name="T11" fmla="*/ 67 h 119"/>
                  <a:gd name="T12" fmla="*/ 202 w 215"/>
                  <a:gd name="T13" fmla="*/ 45 h 119"/>
                  <a:gd name="T14" fmla="*/ 163 w 215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19">
                    <a:moveTo>
                      <a:pt x="163" y="0"/>
                    </a:moveTo>
                    <a:cubicBezTo>
                      <a:pt x="134" y="51"/>
                      <a:pt x="76" y="88"/>
                      <a:pt x="7" y="56"/>
                    </a:cubicBezTo>
                    <a:cubicBezTo>
                      <a:pt x="0" y="96"/>
                      <a:pt x="46" y="112"/>
                      <a:pt x="54" y="107"/>
                    </a:cubicBezTo>
                    <a:cubicBezTo>
                      <a:pt x="37" y="108"/>
                      <a:pt x="50" y="85"/>
                      <a:pt x="59" y="86"/>
                    </a:cubicBezTo>
                    <a:cubicBezTo>
                      <a:pt x="97" y="94"/>
                      <a:pt x="121" y="119"/>
                      <a:pt x="167" y="118"/>
                    </a:cubicBezTo>
                    <a:cubicBezTo>
                      <a:pt x="164" y="83"/>
                      <a:pt x="121" y="96"/>
                      <a:pt x="113" y="67"/>
                    </a:cubicBezTo>
                    <a:cubicBezTo>
                      <a:pt x="125" y="37"/>
                      <a:pt x="171" y="26"/>
                      <a:pt x="202" y="45"/>
                    </a:cubicBezTo>
                    <a:cubicBezTo>
                      <a:pt x="215" y="15"/>
                      <a:pt x="191" y="1"/>
                      <a:pt x="16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4783115" y="2800351"/>
                <a:ext cx="87312" cy="25400"/>
              </a:xfrm>
              <a:custGeom>
                <a:avLst/>
                <a:gdLst>
                  <a:gd name="T0" fmla="*/ 0 w 105"/>
                  <a:gd name="T1" fmla="*/ 22 h 32"/>
                  <a:gd name="T2" fmla="*/ 105 w 105"/>
                  <a:gd name="T3" fmla="*/ 26 h 32"/>
                  <a:gd name="T4" fmla="*/ 0 w 105"/>
                  <a:gd name="T5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32">
                    <a:moveTo>
                      <a:pt x="0" y="22"/>
                    </a:moveTo>
                    <a:cubicBezTo>
                      <a:pt x="39" y="32"/>
                      <a:pt x="73" y="30"/>
                      <a:pt x="105" y="26"/>
                    </a:cubicBezTo>
                    <a:cubicBezTo>
                      <a:pt x="67" y="2"/>
                      <a:pt x="22" y="0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4811689" y="2108201"/>
                <a:ext cx="107950" cy="73025"/>
              </a:xfrm>
              <a:custGeom>
                <a:avLst/>
                <a:gdLst>
                  <a:gd name="T0" fmla="*/ 70 w 132"/>
                  <a:gd name="T1" fmla="*/ 87 h 87"/>
                  <a:gd name="T2" fmla="*/ 132 w 132"/>
                  <a:gd name="T3" fmla="*/ 5 h 87"/>
                  <a:gd name="T4" fmla="*/ 0 w 132"/>
                  <a:gd name="T5" fmla="*/ 87 h 87"/>
                  <a:gd name="T6" fmla="*/ 70 w 132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7">
                    <a:moveTo>
                      <a:pt x="70" y="87"/>
                    </a:moveTo>
                    <a:cubicBezTo>
                      <a:pt x="74" y="46"/>
                      <a:pt x="119" y="39"/>
                      <a:pt x="132" y="5"/>
                    </a:cubicBezTo>
                    <a:cubicBezTo>
                      <a:pt x="79" y="0"/>
                      <a:pt x="19" y="42"/>
                      <a:pt x="0" y="87"/>
                    </a:cubicBezTo>
                    <a:cubicBezTo>
                      <a:pt x="25" y="79"/>
                      <a:pt x="44" y="79"/>
                      <a:pt x="70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1311269" y="2254251"/>
                <a:ext cx="77788" cy="58738"/>
              </a:xfrm>
              <a:custGeom>
                <a:avLst/>
                <a:gdLst>
                  <a:gd name="T0" fmla="*/ 95 w 95"/>
                  <a:gd name="T1" fmla="*/ 64 h 72"/>
                  <a:gd name="T2" fmla="*/ 48 w 95"/>
                  <a:gd name="T3" fmla="*/ 13 h 72"/>
                  <a:gd name="T4" fmla="*/ 0 w 95"/>
                  <a:gd name="T5" fmla="*/ 17 h 72"/>
                  <a:gd name="T6" fmla="*/ 95 w 95"/>
                  <a:gd name="T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72">
                    <a:moveTo>
                      <a:pt x="95" y="64"/>
                    </a:moveTo>
                    <a:cubicBezTo>
                      <a:pt x="70" y="59"/>
                      <a:pt x="45" y="53"/>
                      <a:pt x="48" y="13"/>
                    </a:cubicBezTo>
                    <a:cubicBezTo>
                      <a:pt x="27" y="17"/>
                      <a:pt x="14" y="0"/>
                      <a:pt x="0" y="17"/>
                    </a:cubicBezTo>
                    <a:cubicBezTo>
                      <a:pt x="9" y="54"/>
                      <a:pt x="69" y="72"/>
                      <a:pt x="95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3587732" y="1920876"/>
                <a:ext cx="109537" cy="106363"/>
              </a:xfrm>
              <a:custGeom>
                <a:avLst/>
                <a:gdLst>
                  <a:gd name="T0" fmla="*/ 0 w 131"/>
                  <a:gd name="T1" fmla="*/ 95 h 129"/>
                  <a:gd name="T2" fmla="*/ 16 w 131"/>
                  <a:gd name="T3" fmla="*/ 114 h 129"/>
                  <a:gd name="T4" fmla="*/ 80 w 131"/>
                  <a:gd name="T5" fmla="*/ 129 h 129"/>
                  <a:gd name="T6" fmla="*/ 124 w 131"/>
                  <a:gd name="T7" fmla="*/ 83 h 129"/>
                  <a:gd name="T8" fmla="*/ 131 w 131"/>
                  <a:gd name="T9" fmla="*/ 83 h 129"/>
                  <a:gd name="T10" fmla="*/ 96 w 131"/>
                  <a:gd name="T11" fmla="*/ 2 h 129"/>
                  <a:gd name="T12" fmla="*/ 75 w 131"/>
                  <a:gd name="T13" fmla="*/ 4 h 129"/>
                  <a:gd name="T14" fmla="*/ 42 w 131"/>
                  <a:gd name="T15" fmla="*/ 21 h 129"/>
                  <a:gd name="T16" fmla="*/ 47 w 131"/>
                  <a:gd name="T17" fmla="*/ 0 h 129"/>
                  <a:gd name="T18" fmla="*/ 33 w 131"/>
                  <a:gd name="T19" fmla="*/ 1 h 129"/>
                  <a:gd name="T20" fmla="*/ 0 w 131"/>
                  <a:gd name="T21" fmla="*/ 9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95"/>
                    </a:moveTo>
                    <a:cubicBezTo>
                      <a:pt x="10" y="96"/>
                      <a:pt x="9" y="109"/>
                      <a:pt x="16" y="114"/>
                    </a:cubicBezTo>
                    <a:cubicBezTo>
                      <a:pt x="46" y="108"/>
                      <a:pt x="70" y="110"/>
                      <a:pt x="80" y="129"/>
                    </a:cubicBezTo>
                    <a:cubicBezTo>
                      <a:pt x="78" y="100"/>
                      <a:pt x="113" y="102"/>
                      <a:pt x="124" y="83"/>
                    </a:cubicBezTo>
                    <a:cubicBezTo>
                      <a:pt x="125" y="87"/>
                      <a:pt x="131" y="91"/>
                      <a:pt x="131" y="83"/>
                    </a:cubicBezTo>
                    <a:cubicBezTo>
                      <a:pt x="121" y="57"/>
                      <a:pt x="113" y="28"/>
                      <a:pt x="96" y="2"/>
                    </a:cubicBezTo>
                    <a:cubicBezTo>
                      <a:pt x="95" y="13"/>
                      <a:pt x="81" y="8"/>
                      <a:pt x="75" y="4"/>
                    </a:cubicBezTo>
                    <a:cubicBezTo>
                      <a:pt x="81" y="20"/>
                      <a:pt x="45" y="33"/>
                      <a:pt x="42" y="21"/>
                    </a:cubicBezTo>
                    <a:cubicBezTo>
                      <a:pt x="37" y="12"/>
                      <a:pt x="67" y="2"/>
                      <a:pt x="47" y="0"/>
                    </a:cubicBezTo>
                    <a:cubicBezTo>
                      <a:pt x="46" y="8"/>
                      <a:pt x="40" y="5"/>
                      <a:pt x="33" y="1"/>
                    </a:cubicBezTo>
                    <a:cubicBezTo>
                      <a:pt x="38" y="43"/>
                      <a:pt x="12" y="43"/>
                      <a:pt x="0" y="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616428" y="1874840"/>
                <a:ext cx="42863" cy="39689"/>
              </a:xfrm>
              <a:custGeom>
                <a:avLst/>
                <a:gdLst>
                  <a:gd name="T0" fmla="*/ 10 w 51"/>
                  <a:gd name="T1" fmla="*/ 49 h 49"/>
                  <a:gd name="T2" fmla="*/ 51 w 51"/>
                  <a:gd name="T3" fmla="*/ 38 h 49"/>
                  <a:gd name="T4" fmla="*/ 48 w 51"/>
                  <a:gd name="T5" fmla="*/ 3 h 49"/>
                  <a:gd name="T6" fmla="*/ 7 w 51"/>
                  <a:gd name="T7" fmla="*/ 14 h 49"/>
                  <a:gd name="T8" fmla="*/ 10 w 51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9">
                    <a:moveTo>
                      <a:pt x="10" y="49"/>
                    </a:moveTo>
                    <a:cubicBezTo>
                      <a:pt x="15" y="42"/>
                      <a:pt x="27" y="42"/>
                      <a:pt x="51" y="38"/>
                    </a:cubicBezTo>
                    <a:cubicBezTo>
                      <a:pt x="44" y="17"/>
                      <a:pt x="45" y="25"/>
                      <a:pt x="48" y="3"/>
                    </a:cubicBezTo>
                    <a:cubicBezTo>
                      <a:pt x="26" y="0"/>
                      <a:pt x="28" y="17"/>
                      <a:pt x="7" y="14"/>
                    </a:cubicBezTo>
                    <a:cubicBezTo>
                      <a:pt x="7" y="34"/>
                      <a:pt x="0" y="41"/>
                      <a:pt x="10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3295634" y="1773239"/>
                <a:ext cx="230187" cy="142876"/>
              </a:xfrm>
              <a:custGeom>
                <a:avLst/>
                <a:gdLst>
                  <a:gd name="T0" fmla="*/ 156 w 280"/>
                  <a:gd name="T1" fmla="*/ 167 h 174"/>
                  <a:gd name="T2" fmla="*/ 157 w 280"/>
                  <a:gd name="T3" fmla="*/ 174 h 174"/>
                  <a:gd name="T4" fmla="*/ 258 w 280"/>
                  <a:gd name="T5" fmla="*/ 59 h 174"/>
                  <a:gd name="T6" fmla="*/ 73 w 280"/>
                  <a:gd name="T7" fmla="*/ 21 h 174"/>
                  <a:gd name="T8" fmla="*/ 8 w 280"/>
                  <a:gd name="T9" fmla="*/ 76 h 174"/>
                  <a:gd name="T10" fmla="*/ 156 w 280"/>
                  <a:gd name="T11" fmla="*/ 16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4">
                    <a:moveTo>
                      <a:pt x="156" y="167"/>
                    </a:moveTo>
                    <a:cubicBezTo>
                      <a:pt x="153" y="167"/>
                      <a:pt x="149" y="173"/>
                      <a:pt x="157" y="174"/>
                    </a:cubicBezTo>
                    <a:cubicBezTo>
                      <a:pt x="181" y="156"/>
                      <a:pt x="280" y="123"/>
                      <a:pt x="258" y="59"/>
                    </a:cubicBezTo>
                    <a:cubicBezTo>
                      <a:pt x="238" y="0"/>
                      <a:pt x="116" y="43"/>
                      <a:pt x="73" y="21"/>
                    </a:cubicBezTo>
                    <a:cubicBezTo>
                      <a:pt x="98" y="52"/>
                      <a:pt x="0" y="37"/>
                      <a:pt x="8" y="76"/>
                    </a:cubicBezTo>
                    <a:cubicBezTo>
                      <a:pt x="98" y="64"/>
                      <a:pt x="111" y="145"/>
                      <a:pt x="15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2538399" y="1751014"/>
                <a:ext cx="31750" cy="34925"/>
              </a:xfrm>
              <a:custGeom>
                <a:avLst/>
                <a:gdLst>
                  <a:gd name="T0" fmla="*/ 0 w 40"/>
                  <a:gd name="T1" fmla="*/ 0 h 43"/>
                  <a:gd name="T2" fmla="*/ 0 w 40"/>
                  <a:gd name="T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43">
                    <a:moveTo>
                      <a:pt x="0" y="0"/>
                    </a:moveTo>
                    <a:cubicBezTo>
                      <a:pt x="18" y="43"/>
                      <a:pt x="40" y="16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3159110" y="3911602"/>
                <a:ext cx="166687" cy="161925"/>
              </a:xfrm>
              <a:custGeom>
                <a:avLst/>
                <a:gdLst>
                  <a:gd name="T0" fmla="*/ 78 w 202"/>
                  <a:gd name="T1" fmla="*/ 10 h 195"/>
                  <a:gd name="T2" fmla="*/ 127 w 202"/>
                  <a:gd name="T3" fmla="*/ 160 h 195"/>
                  <a:gd name="T4" fmla="*/ 78 w 202"/>
                  <a:gd name="T5" fmla="*/ 1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195">
                    <a:moveTo>
                      <a:pt x="78" y="10"/>
                    </a:moveTo>
                    <a:cubicBezTo>
                      <a:pt x="0" y="24"/>
                      <a:pt x="23" y="195"/>
                      <a:pt x="127" y="160"/>
                    </a:cubicBezTo>
                    <a:cubicBezTo>
                      <a:pt x="202" y="120"/>
                      <a:pt x="137" y="0"/>
                      <a:pt x="7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086206" y="3400427"/>
                <a:ext cx="38100" cy="68263"/>
              </a:xfrm>
              <a:custGeom>
                <a:avLst/>
                <a:gdLst>
                  <a:gd name="T0" fmla="*/ 9 w 46"/>
                  <a:gd name="T1" fmla="*/ 0 h 83"/>
                  <a:gd name="T2" fmla="*/ 16 w 46"/>
                  <a:gd name="T3" fmla="*/ 83 h 83"/>
                  <a:gd name="T4" fmla="*/ 37 w 46"/>
                  <a:gd name="T5" fmla="*/ 82 h 83"/>
                  <a:gd name="T6" fmla="*/ 9 w 4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83">
                    <a:moveTo>
                      <a:pt x="9" y="0"/>
                    </a:moveTo>
                    <a:cubicBezTo>
                      <a:pt x="10" y="31"/>
                      <a:pt x="0" y="58"/>
                      <a:pt x="16" y="83"/>
                    </a:cubicBezTo>
                    <a:cubicBezTo>
                      <a:pt x="23" y="83"/>
                      <a:pt x="30" y="82"/>
                      <a:pt x="37" y="82"/>
                    </a:cubicBezTo>
                    <a:cubicBezTo>
                      <a:pt x="46" y="46"/>
                      <a:pt x="32" y="18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38"/>
              <p:cNvSpPr>
                <a:spLocks/>
              </p:cNvSpPr>
              <p:nvPr/>
            </p:nvSpPr>
            <p:spPr bwMode="auto">
              <a:xfrm>
                <a:off x="2401876" y="3382965"/>
                <a:ext cx="161925" cy="176213"/>
              </a:xfrm>
              <a:custGeom>
                <a:avLst/>
                <a:gdLst>
                  <a:gd name="T0" fmla="*/ 104 w 195"/>
                  <a:gd name="T1" fmla="*/ 6 h 213"/>
                  <a:gd name="T2" fmla="*/ 26 w 195"/>
                  <a:gd name="T3" fmla="*/ 146 h 213"/>
                  <a:gd name="T4" fmla="*/ 104 w 195"/>
                  <a:gd name="T5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13">
                    <a:moveTo>
                      <a:pt x="104" y="6"/>
                    </a:moveTo>
                    <a:cubicBezTo>
                      <a:pt x="1" y="0"/>
                      <a:pt x="0" y="78"/>
                      <a:pt x="26" y="146"/>
                    </a:cubicBezTo>
                    <a:cubicBezTo>
                      <a:pt x="133" y="213"/>
                      <a:pt x="195" y="40"/>
                      <a:pt x="10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39"/>
              <p:cNvSpPr>
                <a:spLocks/>
              </p:cNvSpPr>
              <p:nvPr/>
            </p:nvSpPr>
            <p:spPr bwMode="auto">
              <a:xfrm>
                <a:off x="4881539" y="2820989"/>
                <a:ext cx="146049" cy="79375"/>
              </a:xfrm>
              <a:custGeom>
                <a:avLst/>
                <a:gdLst>
                  <a:gd name="T0" fmla="*/ 176 w 176"/>
                  <a:gd name="T1" fmla="*/ 88 h 96"/>
                  <a:gd name="T2" fmla="*/ 0 w 176"/>
                  <a:gd name="T3" fmla="*/ 0 h 96"/>
                  <a:gd name="T4" fmla="*/ 176 w 176"/>
                  <a:gd name="T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96">
                    <a:moveTo>
                      <a:pt x="176" y="88"/>
                    </a:moveTo>
                    <a:cubicBezTo>
                      <a:pt x="137" y="34"/>
                      <a:pt x="66" y="19"/>
                      <a:pt x="0" y="0"/>
                    </a:cubicBezTo>
                    <a:cubicBezTo>
                      <a:pt x="62" y="20"/>
                      <a:pt x="111" y="96"/>
                      <a:pt x="176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40"/>
              <p:cNvSpPr>
                <a:spLocks/>
              </p:cNvSpPr>
              <p:nvPr/>
            </p:nvSpPr>
            <p:spPr bwMode="auto">
              <a:xfrm>
                <a:off x="4870426" y="2152651"/>
                <a:ext cx="103188" cy="71438"/>
              </a:xfrm>
              <a:custGeom>
                <a:avLst/>
                <a:gdLst>
                  <a:gd name="T0" fmla="*/ 10 w 125"/>
                  <a:gd name="T1" fmla="*/ 74 h 86"/>
                  <a:gd name="T2" fmla="*/ 125 w 125"/>
                  <a:gd name="T3" fmla="*/ 36 h 86"/>
                  <a:gd name="T4" fmla="*/ 0 w 125"/>
                  <a:gd name="T5" fmla="*/ 47 h 86"/>
                  <a:gd name="T6" fmla="*/ 10 w 125"/>
                  <a:gd name="T7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86">
                    <a:moveTo>
                      <a:pt x="10" y="74"/>
                    </a:moveTo>
                    <a:cubicBezTo>
                      <a:pt x="48" y="73"/>
                      <a:pt x="114" y="86"/>
                      <a:pt x="125" y="36"/>
                    </a:cubicBezTo>
                    <a:cubicBezTo>
                      <a:pt x="76" y="0"/>
                      <a:pt x="46" y="20"/>
                      <a:pt x="0" y="47"/>
                    </a:cubicBezTo>
                    <a:cubicBezTo>
                      <a:pt x="11" y="47"/>
                      <a:pt x="8" y="63"/>
                      <a:pt x="10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4657702" y="1844671"/>
                <a:ext cx="55563" cy="49213"/>
              </a:xfrm>
              <a:custGeom>
                <a:avLst/>
                <a:gdLst>
                  <a:gd name="T0" fmla="*/ 43 w 67"/>
                  <a:gd name="T1" fmla="*/ 0 h 60"/>
                  <a:gd name="T2" fmla="*/ 0 w 67"/>
                  <a:gd name="T3" fmla="*/ 60 h 60"/>
                  <a:gd name="T4" fmla="*/ 43 w 67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60">
                    <a:moveTo>
                      <a:pt x="43" y="0"/>
                    </a:moveTo>
                    <a:cubicBezTo>
                      <a:pt x="19" y="12"/>
                      <a:pt x="21" y="46"/>
                      <a:pt x="0" y="60"/>
                    </a:cubicBezTo>
                    <a:cubicBezTo>
                      <a:pt x="28" y="56"/>
                      <a:pt x="67" y="27"/>
                      <a:pt x="4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42"/>
              <p:cNvSpPr>
                <a:spLocks/>
              </p:cNvSpPr>
              <p:nvPr/>
            </p:nvSpPr>
            <p:spPr bwMode="auto">
              <a:xfrm>
                <a:off x="1779588" y="1792288"/>
                <a:ext cx="82550" cy="84138"/>
              </a:xfrm>
              <a:custGeom>
                <a:avLst/>
                <a:gdLst>
                  <a:gd name="T0" fmla="*/ 98 w 98"/>
                  <a:gd name="T1" fmla="*/ 82 h 102"/>
                  <a:gd name="T2" fmla="*/ 0 w 98"/>
                  <a:gd name="T3" fmla="*/ 0 h 102"/>
                  <a:gd name="T4" fmla="*/ 98 w 98"/>
                  <a:gd name="T5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02">
                    <a:moveTo>
                      <a:pt x="98" y="82"/>
                    </a:moveTo>
                    <a:cubicBezTo>
                      <a:pt x="54" y="68"/>
                      <a:pt x="55" y="0"/>
                      <a:pt x="0" y="0"/>
                    </a:cubicBezTo>
                    <a:cubicBezTo>
                      <a:pt x="12" y="47"/>
                      <a:pt x="51" y="102"/>
                      <a:pt x="9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722182" y="1715248"/>
              <a:ext cx="2892898" cy="918477"/>
              <a:chOff x="1561439" y="2171622"/>
              <a:chExt cx="2892898" cy="91847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61439" y="2505324"/>
                <a:ext cx="28928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561439" y="2171622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7" name="TextBox 676"/>
            <p:cNvSpPr txBox="1"/>
            <p:nvPr/>
          </p:nvSpPr>
          <p:spPr>
            <a:xfrm>
              <a:off x="3778563" y="1706614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3" name="Group 672"/>
          <p:cNvGrpSpPr/>
          <p:nvPr/>
        </p:nvGrpSpPr>
        <p:grpSpPr>
          <a:xfrm>
            <a:off x="1562576" y="3729477"/>
            <a:ext cx="3955705" cy="2595123"/>
            <a:chOff x="2438474" y="3605483"/>
            <a:chExt cx="3955705" cy="2595123"/>
          </a:xfrm>
        </p:grpSpPr>
        <p:grpSp>
          <p:nvGrpSpPr>
            <p:cNvPr id="311" name="Group 310"/>
            <p:cNvGrpSpPr/>
            <p:nvPr/>
          </p:nvGrpSpPr>
          <p:grpSpPr>
            <a:xfrm>
              <a:off x="2438474" y="3605483"/>
              <a:ext cx="3955705" cy="2595123"/>
              <a:chOff x="1141406" y="1524001"/>
              <a:chExt cx="3886182" cy="2549526"/>
            </a:xfrm>
            <a:solidFill>
              <a:schemeClr val="accent2"/>
            </a:solidFill>
          </p:grpSpPr>
          <p:sp>
            <p:nvSpPr>
              <p:cNvPr id="363" name="Freeform 5"/>
              <p:cNvSpPr>
                <a:spLocks/>
              </p:cNvSpPr>
              <p:nvPr/>
            </p:nvSpPr>
            <p:spPr bwMode="auto">
              <a:xfrm>
                <a:off x="2752713" y="3521077"/>
                <a:ext cx="177799" cy="147638"/>
              </a:xfrm>
              <a:custGeom>
                <a:avLst/>
                <a:gdLst>
                  <a:gd name="T0" fmla="*/ 93 w 215"/>
                  <a:gd name="T1" fmla="*/ 10 h 179"/>
                  <a:gd name="T2" fmla="*/ 127 w 215"/>
                  <a:gd name="T3" fmla="*/ 147 h 179"/>
                  <a:gd name="T4" fmla="*/ 93 w 215"/>
                  <a:gd name="T5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79">
                    <a:moveTo>
                      <a:pt x="93" y="10"/>
                    </a:moveTo>
                    <a:cubicBezTo>
                      <a:pt x="0" y="24"/>
                      <a:pt x="38" y="179"/>
                      <a:pt x="127" y="147"/>
                    </a:cubicBezTo>
                    <a:cubicBezTo>
                      <a:pt x="215" y="115"/>
                      <a:pt x="162" y="0"/>
                      <a:pt x="9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Freeform 6"/>
              <p:cNvSpPr>
                <a:spLocks/>
              </p:cNvSpPr>
              <p:nvPr/>
            </p:nvSpPr>
            <p:spPr bwMode="auto">
              <a:xfrm>
                <a:off x="2222490" y="3422652"/>
                <a:ext cx="198437" cy="187325"/>
              </a:xfrm>
              <a:custGeom>
                <a:avLst/>
                <a:gdLst>
                  <a:gd name="T0" fmla="*/ 19 w 240"/>
                  <a:gd name="T1" fmla="*/ 154 h 226"/>
                  <a:gd name="T2" fmla="*/ 165 w 240"/>
                  <a:gd name="T3" fmla="*/ 0 h 226"/>
                  <a:gd name="T4" fmla="*/ 19 w 240"/>
                  <a:gd name="T5" fmla="*/ 15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26">
                    <a:moveTo>
                      <a:pt x="19" y="154"/>
                    </a:moveTo>
                    <a:cubicBezTo>
                      <a:pt x="122" y="226"/>
                      <a:pt x="240" y="130"/>
                      <a:pt x="165" y="0"/>
                    </a:cubicBezTo>
                    <a:cubicBezTo>
                      <a:pt x="114" y="21"/>
                      <a:pt x="0" y="75"/>
                      <a:pt x="19" y="1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Freeform 7"/>
              <p:cNvSpPr>
                <a:spLocks/>
              </p:cNvSpPr>
              <p:nvPr/>
            </p:nvSpPr>
            <p:spPr bwMode="auto">
              <a:xfrm>
                <a:off x="3517884" y="3260727"/>
                <a:ext cx="52388" cy="28575"/>
              </a:xfrm>
              <a:custGeom>
                <a:avLst/>
                <a:gdLst>
                  <a:gd name="T0" fmla="*/ 41 w 63"/>
                  <a:gd name="T1" fmla="*/ 35 h 35"/>
                  <a:gd name="T2" fmla="*/ 41 w 63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5">
                    <a:moveTo>
                      <a:pt x="41" y="35"/>
                    </a:moveTo>
                    <a:cubicBezTo>
                      <a:pt x="63" y="0"/>
                      <a:pt x="0" y="29"/>
                      <a:pt x="4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Freeform 8"/>
              <p:cNvSpPr>
                <a:spLocks/>
              </p:cNvSpPr>
              <p:nvPr/>
            </p:nvSpPr>
            <p:spPr bwMode="auto">
              <a:xfrm>
                <a:off x="1944678" y="3359151"/>
                <a:ext cx="30163" cy="60325"/>
              </a:xfrm>
              <a:custGeom>
                <a:avLst/>
                <a:gdLst>
                  <a:gd name="T0" fmla="*/ 30 w 38"/>
                  <a:gd name="T1" fmla="*/ 38 h 74"/>
                  <a:gd name="T2" fmla="*/ 36 w 38"/>
                  <a:gd name="T3" fmla="*/ 31 h 74"/>
                  <a:gd name="T4" fmla="*/ 30 w 38"/>
                  <a:gd name="T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74">
                    <a:moveTo>
                      <a:pt x="30" y="38"/>
                    </a:moveTo>
                    <a:cubicBezTo>
                      <a:pt x="33" y="35"/>
                      <a:pt x="38" y="39"/>
                      <a:pt x="36" y="31"/>
                    </a:cubicBezTo>
                    <a:cubicBezTo>
                      <a:pt x="29" y="0"/>
                      <a:pt x="0" y="74"/>
                      <a:pt x="30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Freeform 9"/>
              <p:cNvSpPr>
                <a:spLocks/>
              </p:cNvSpPr>
              <p:nvPr/>
            </p:nvSpPr>
            <p:spPr bwMode="auto">
              <a:xfrm>
                <a:off x="4783116" y="2232027"/>
                <a:ext cx="39688" cy="36513"/>
              </a:xfrm>
              <a:custGeom>
                <a:avLst/>
                <a:gdLst>
                  <a:gd name="T0" fmla="*/ 47 w 47"/>
                  <a:gd name="T1" fmla="*/ 5 h 44"/>
                  <a:gd name="T2" fmla="*/ 25 w 47"/>
                  <a:gd name="T3" fmla="*/ 0 h 44"/>
                  <a:gd name="T4" fmla="*/ 20 w 47"/>
                  <a:gd name="T5" fmla="*/ 22 h 44"/>
                  <a:gd name="T6" fmla="*/ 0 w 47"/>
                  <a:gd name="T7" fmla="*/ 31 h 44"/>
                  <a:gd name="T8" fmla="*/ 47 w 47"/>
                  <a:gd name="T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4">
                    <a:moveTo>
                      <a:pt x="47" y="5"/>
                    </a:moveTo>
                    <a:cubicBezTo>
                      <a:pt x="37" y="6"/>
                      <a:pt x="31" y="4"/>
                      <a:pt x="25" y="0"/>
                    </a:cubicBezTo>
                    <a:cubicBezTo>
                      <a:pt x="25" y="9"/>
                      <a:pt x="28" y="20"/>
                      <a:pt x="20" y="22"/>
                    </a:cubicBezTo>
                    <a:cubicBezTo>
                      <a:pt x="21" y="7"/>
                      <a:pt x="0" y="25"/>
                      <a:pt x="0" y="31"/>
                    </a:cubicBezTo>
                    <a:cubicBezTo>
                      <a:pt x="19" y="44"/>
                      <a:pt x="41" y="22"/>
                      <a:pt x="47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Freeform 10"/>
              <p:cNvSpPr>
                <a:spLocks/>
              </p:cNvSpPr>
              <p:nvPr/>
            </p:nvSpPr>
            <p:spPr bwMode="auto">
              <a:xfrm>
                <a:off x="1443031" y="2371727"/>
                <a:ext cx="30163" cy="41275"/>
              </a:xfrm>
              <a:custGeom>
                <a:avLst/>
                <a:gdLst>
                  <a:gd name="T0" fmla="*/ 0 w 37"/>
                  <a:gd name="T1" fmla="*/ 27 h 50"/>
                  <a:gd name="T2" fmla="*/ 0 w 37"/>
                  <a:gd name="T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" h="50">
                    <a:moveTo>
                      <a:pt x="0" y="27"/>
                    </a:moveTo>
                    <a:cubicBezTo>
                      <a:pt x="37" y="50"/>
                      <a:pt x="24" y="0"/>
                      <a:pt x="0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Freeform 11"/>
              <p:cNvSpPr>
                <a:spLocks/>
              </p:cNvSpPr>
              <p:nvPr/>
            </p:nvSpPr>
            <p:spPr bwMode="auto">
              <a:xfrm>
                <a:off x="1141406" y="2224089"/>
                <a:ext cx="87312" cy="60325"/>
              </a:xfrm>
              <a:custGeom>
                <a:avLst/>
                <a:gdLst>
                  <a:gd name="T0" fmla="*/ 0 w 106"/>
                  <a:gd name="T1" fmla="*/ 30 h 73"/>
                  <a:gd name="T2" fmla="*/ 106 w 106"/>
                  <a:gd name="T3" fmla="*/ 41 h 73"/>
                  <a:gd name="T4" fmla="*/ 0 w 106"/>
                  <a:gd name="T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73">
                    <a:moveTo>
                      <a:pt x="0" y="30"/>
                    </a:moveTo>
                    <a:cubicBezTo>
                      <a:pt x="10" y="73"/>
                      <a:pt x="77" y="63"/>
                      <a:pt x="106" y="41"/>
                    </a:cubicBezTo>
                    <a:cubicBezTo>
                      <a:pt x="94" y="0"/>
                      <a:pt x="30" y="10"/>
                      <a:pt x="0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Freeform 12"/>
              <p:cNvSpPr>
                <a:spLocks/>
              </p:cNvSpPr>
              <p:nvPr/>
            </p:nvSpPr>
            <p:spPr bwMode="auto">
              <a:xfrm>
                <a:off x="4548165" y="1912939"/>
                <a:ext cx="58738" cy="34925"/>
              </a:xfrm>
              <a:custGeom>
                <a:avLst/>
                <a:gdLst>
                  <a:gd name="T0" fmla="*/ 34 w 71"/>
                  <a:gd name="T1" fmla="*/ 43 h 43"/>
                  <a:gd name="T2" fmla="*/ 44 w 71"/>
                  <a:gd name="T3" fmla="*/ 0 h 43"/>
                  <a:gd name="T4" fmla="*/ 34 w 71"/>
                  <a:gd name="T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43">
                    <a:moveTo>
                      <a:pt x="34" y="43"/>
                    </a:moveTo>
                    <a:cubicBezTo>
                      <a:pt x="19" y="17"/>
                      <a:pt x="71" y="15"/>
                      <a:pt x="44" y="0"/>
                    </a:cubicBezTo>
                    <a:cubicBezTo>
                      <a:pt x="36" y="7"/>
                      <a:pt x="0" y="43"/>
                      <a:pt x="34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Freeform 13"/>
              <p:cNvSpPr>
                <a:spLocks/>
              </p:cNvSpPr>
              <p:nvPr/>
            </p:nvSpPr>
            <p:spPr bwMode="auto">
              <a:xfrm>
                <a:off x="3681394" y="1836739"/>
                <a:ext cx="63499" cy="44450"/>
              </a:xfrm>
              <a:custGeom>
                <a:avLst/>
                <a:gdLst>
                  <a:gd name="T0" fmla="*/ 77 w 77"/>
                  <a:gd name="T1" fmla="*/ 53 h 53"/>
                  <a:gd name="T2" fmla="*/ 37 w 77"/>
                  <a:gd name="T3" fmla="*/ 0 h 53"/>
                  <a:gd name="T4" fmla="*/ 77 w 77"/>
                  <a:gd name="T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53">
                    <a:moveTo>
                      <a:pt x="77" y="53"/>
                    </a:moveTo>
                    <a:cubicBezTo>
                      <a:pt x="68" y="30"/>
                      <a:pt x="63" y="3"/>
                      <a:pt x="37" y="0"/>
                    </a:cubicBezTo>
                    <a:cubicBezTo>
                      <a:pt x="0" y="28"/>
                      <a:pt x="59" y="44"/>
                      <a:pt x="77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Freeform 14"/>
              <p:cNvSpPr>
                <a:spLocks/>
              </p:cNvSpPr>
              <p:nvPr/>
            </p:nvSpPr>
            <p:spPr bwMode="auto">
              <a:xfrm>
                <a:off x="4173517" y="1739902"/>
                <a:ext cx="60325" cy="92075"/>
              </a:xfrm>
              <a:custGeom>
                <a:avLst/>
                <a:gdLst>
                  <a:gd name="T0" fmla="*/ 46 w 74"/>
                  <a:gd name="T1" fmla="*/ 0 h 112"/>
                  <a:gd name="T2" fmla="*/ 42 w 74"/>
                  <a:gd name="T3" fmla="*/ 112 h 112"/>
                  <a:gd name="T4" fmla="*/ 46 w 74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12">
                    <a:moveTo>
                      <a:pt x="46" y="0"/>
                    </a:moveTo>
                    <a:cubicBezTo>
                      <a:pt x="0" y="10"/>
                      <a:pt x="33" y="79"/>
                      <a:pt x="42" y="112"/>
                    </a:cubicBezTo>
                    <a:cubicBezTo>
                      <a:pt x="30" y="78"/>
                      <a:pt x="74" y="43"/>
                      <a:pt x="4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Freeform 15"/>
              <p:cNvSpPr>
                <a:spLocks/>
              </p:cNvSpPr>
              <p:nvPr/>
            </p:nvSpPr>
            <p:spPr bwMode="auto">
              <a:xfrm>
                <a:off x="3603608" y="1766889"/>
                <a:ext cx="100012" cy="114300"/>
              </a:xfrm>
              <a:custGeom>
                <a:avLst/>
                <a:gdLst>
                  <a:gd name="T0" fmla="*/ 121 w 122"/>
                  <a:gd name="T1" fmla="*/ 53 h 139"/>
                  <a:gd name="T2" fmla="*/ 22 w 122"/>
                  <a:gd name="T3" fmla="*/ 111 h 139"/>
                  <a:gd name="T4" fmla="*/ 121 w 122"/>
                  <a:gd name="T5" fmla="*/ 5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139">
                    <a:moveTo>
                      <a:pt x="121" y="53"/>
                    </a:moveTo>
                    <a:cubicBezTo>
                      <a:pt x="89" y="0"/>
                      <a:pt x="0" y="31"/>
                      <a:pt x="22" y="111"/>
                    </a:cubicBezTo>
                    <a:cubicBezTo>
                      <a:pt x="61" y="139"/>
                      <a:pt x="122" y="98"/>
                      <a:pt x="121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Freeform 16"/>
              <p:cNvSpPr>
                <a:spLocks/>
              </p:cNvSpPr>
              <p:nvPr/>
            </p:nvSpPr>
            <p:spPr bwMode="auto">
              <a:xfrm>
                <a:off x="3854431" y="1658939"/>
                <a:ext cx="117474" cy="95250"/>
              </a:xfrm>
              <a:custGeom>
                <a:avLst/>
                <a:gdLst>
                  <a:gd name="T0" fmla="*/ 62 w 142"/>
                  <a:gd name="T1" fmla="*/ 110 h 115"/>
                  <a:gd name="T2" fmla="*/ 137 w 142"/>
                  <a:gd name="T3" fmla="*/ 12 h 115"/>
                  <a:gd name="T4" fmla="*/ 108 w 142"/>
                  <a:gd name="T5" fmla="*/ 1 h 115"/>
                  <a:gd name="T6" fmla="*/ 7 w 142"/>
                  <a:gd name="T7" fmla="*/ 115 h 115"/>
                  <a:gd name="T8" fmla="*/ 62 w 142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5">
                    <a:moveTo>
                      <a:pt x="62" y="110"/>
                    </a:moveTo>
                    <a:cubicBezTo>
                      <a:pt x="68" y="62"/>
                      <a:pt x="142" y="70"/>
                      <a:pt x="137" y="12"/>
                    </a:cubicBezTo>
                    <a:cubicBezTo>
                      <a:pt x="118" y="19"/>
                      <a:pt x="121" y="0"/>
                      <a:pt x="108" y="1"/>
                    </a:cubicBezTo>
                    <a:cubicBezTo>
                      <a:pt x="102" y="63"/>
                      <a:pt x="0" y="43"/>
                      <a:pt x="7" y="115"/>
                    </a:cubicBezTo>
                    <a:cubicBezTo>
                      <a:pt x="25" y="113"/>
                      <a:pt x="43" y="112"/>
                      <a:pt x="62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Freeform 17"/>
              <p:cNvSpPr>
                <a:spLocks/>
              </p:cNvSpPr>
              <p:nvPr/>
            </p:nvSpPr>
            <p:spPr bwMode="auto">
              <a:xfrm>
                <a:off x="3568683" y="1681164"/>
                <a:ext cx="46038" cy="92075"/>
              </a:xfrm>
              <a:custGeom>
                <a:avLst/>
                <a:gdLst>
                  <a:gd name="T0" fmla="*/ 23 w 55"/>
                  <a:gd name="T1" fmla="*/ 84 h 111"/>
                  <a:gd name="T2" fmla="*/ 46 w 55"/>
                  <a:gd name="T3" fmla="*/ 109 h 111"/>
                  <a:gd name="T4" fmla="*/ 22 w 55"/>
                  <a:gd name="T5" fmla="*/ 0 h 111"/>
                  <a:gd name="T6" fmla="*/ 23 w 55"/>
                  <a:gd name="T7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1">
                    <a:moveTo>
                      <a:pt x="23" y="84"/>
                    </a:moveTo>
                    <a:cubicBezTo>
                      <a:pt x="55" y="79"/>
                      <a:pt x="16" y="111"/>
                      <a:pt x="46" y="109"/>
                    </a:cubicBezTo>
                    <a:cubicBezTo>
                      <a:pt x="39" y="71"/>
                      <a:pt x="54" y="22"/>
                      <a:pt x="22" y="0"/>
                    </a:cubicBezTo>
                    <a:cubicBezTo>
                      <a:pt x="0" y="29"/>
                      <a:pt x="55" y="62"/>
                      <a:pt x="23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Freeform 18"/>
              <p:cNvSpPr>
                <a:spLocks/>
              </p:cNvSpPr>
              <p:nvPr/>
            </p:nvSpPr>
            <p:spPr bwMode="auto">
              <a:xfrm>
                <a:off x="3703620" y="3890965"/>
                <a:ext cx="34925" cy="42863"/>
              </a:xfrm>
              <a:custGeom>
                <a:avLst/>
                <a:gdLst>
                  <a:gd name="T0" fmla="*/ 18 w 41"/>
                  <a:gd name="T1" fmla="*/ 22 h 51"/>
                  <a:gd name="T2" fmla="*/ 25 w 41"/>
                  <a:gd name="T3" fmla="*/ 21 h 51"/>
                  <a:gd name="T4" fmla="*/ 16 w 41"/>
                  <a:gd name="T5" fmla="*/ 1 h 51"/>
                  <a:gd name="T6" fmla="*/ 6 w 41"/>
                  <a:gd name="T7" fmla="*/ 37 h 51"/>
                  <a:gd name="T8" fmla="*/ 18 w 41"/>
                  <a:gd name="T9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1">
                    <a:moveTo>
                      <a:pt x="18" y="22"/>
                    </a:moveTo>
                    <a:cubicBezTo>
                      <a:pt x="19" y="26"/>
                      <a:pt x="24" y="29"/>
                      <a:pt x="25" y="21"/>
                    </a:cubicBezTo>
                    <a:cubicBezTo>
                      <a:pt x="4" y="25"/>
                      <a:pt x="41" y="0"/>
                      <a:pt x="16" y="1"/>
                    </a:cubicBezTo>
                    <a:cubicBezTo>
                      <a:pt x="14" y="15"/>
                      <a:pt x="3" y="20"/>
                      <a:pt x="6" y="37"/>
                    </a:cubicBezTo>
                    <a:cubicBezTo>
                      <a:pt x="34" y="51"/>
                      <a:pt x="0" y="30"/>
                      <a:pt x="1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Freeform 19"/>
              <p:cNvSpPr>
                <a:spLocks/>
              </p:cNvSpPr>
              <p:nvPr/>
            </p:nvSpPr>
            <p:spPr bwMode="auto">
              <a:xfrm>
                <a:off x="4489428" y="3668715"/>
                <a:ext cx="44449" cy="87313"/>
              </a:xfrm>
              <a:custGeom>
                <a:avLst/>
                <a:gdLst>
                  <a:gd name="T0" fmla="*/ 53 w 53"/>
                  <a:gd name="T1" fmla="*/ 73 h 105"/>
                  <a:gd name="T2" fmla="*/ 36 w 53"/>
                  <a:gd name="T3" fmla="*/ 40 h 105"/>
                  <a:gd name="T4" fmla="*/ 0 w 53"/>
                  <a:gd name="T5" fmla="*/ 22 h 105"/>
                  <a:gd name="T6" fmla="*/ 53 w 53"/>
                  <a:gd name="T7" fmla="*/ 7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5">
                    <a:moveTo>
                      <a:pt x="53" y="73"/>
                    </a:moveTo>
                    <a:cubicBezTo>
                      <a:pt x="31" y="69"/>
                      <a:pt x="30" y="61"/>
                      <a:pt x="36" y="40"/>
                    </a:cubicBezTo>
                    <a:cubicBezTo>
                      <a:pt x="16" y="47"/>
                      <a:pt x="10" y="0"/>
                      <a:pt x="0" y="22"/>
                    </a:cubicBezTo>
                    <a:cubicBezTo>
                      <a:pt x="26" y="24"/>
                      <a:pt x="20" y="105"/>
                      <a:pt x="5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Freeform 20"/>
              <p:cNvSpPr>
                <a:spLocks/>
              </p:cNvSpPr>
              <p:nvPr/>
            </p:nvSpPr>
            <p:spPr bwMode="auto">
              <a:xfrm>
                <a:off x="3773469" y="3743327"/>
                <a:ext cx="46038" cy="49213"/>
              </a:xfrm>
              <a:custGeom>
                <a:avLst/>
                <a:gdLst>
                  <a:gd name="T0" fmla="*/ 51 w 57"/>
                  <a:gd name="T1" fmla="*/ 23 h 59"/>
                  <a:gd name="T2" fmla="*/ 34 w 57"/>
                  <a:gd name="T3" fmla="*/ 59 h 59"/>
                  <a:gd name="T4" fmla="*/ 51 w 57"/>
                  <a:gd name="T5" fmla="*/ 2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9">
                    <a:moveTo>
                      <a:pt x="51" y="23"/>
                    </a:moveTo>
                    <a:cubicBezTo>
                      <a:pt x="29" y="0"/>
                      <a:pt x="0" y="55"/>
                      <a:pt x="34" y="59"/>
                    </a:cubicBezTo>
                    <a:cubicBezTo>
                      <a:pt x="34" y="43"/>
                      <a:pt x="57" y="44"/>
                      <a:pt x="5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Freeform 21"/>
              <p:cNvSpPr>
                <a:spLocks/>
              </p:cNvSpPr>
              <p:nvPr/>
            </p:nvSpPr>
            <p:spPr bwMode="auto">
              <a:xfrm>
                <a:off x="4086206" y="1738314"/>
                <a:ext cx="3176" cy="7938"/>
              </a:xfrm>
              <a:custGeom>
                <a:avLst/>
                <a:gdLst>
                  <a:gd name="T0" fmla="*/ 0 w 3"/>
                  <a:gd name="T1" fmla="*/ 8 h 8"/>
                  <a:gd name="T2" fmla="*/ 3 w 3"/>
                  <a:gd name="T3" fmla="*/ 0 h 8"/>
                  <a:gd name="T4" fmla="*/ 0 w 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8"/>
                    </a:moveTo>
                    <a:cubicBezTo>
                      <a:pt x="1" y="6"/>
                      <a:pt x="2" y="3"/>
                      <a:pt x="3" y="0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 22"/>
              <p:cNvSpPr>
                <a:spLocks/>
              </p:cNvSpPr>
              <p:nvPr/>
            </p:nvSpPr>
            <p:spPr bwMode="auto">
              <a:xfrm>
                <a:off x="1363656" y="2311402"/>
                <a:ext cx="230187" cy="111125"/>
              </a:xfrm>
              <a:custGeom>
                <a:avLst/>
                <a:gdLst>
                  <a:gd name="T0" fmla="*/ 268 w 279"/>
                  <a:gd name="T1" fmla="*/ 133 h 133"/>
                  <a:gd name="T2" fmla="*/ 279 w 279"/>
                  <a:gd name="T3" fmla="*/ 104 h 133"/>
                  <a:gd name="T4" fmla="*/ 39 w 279"/>
                  <a:gd name="T5" fmla="*/ 0 h 133"/>
                  <a:gd name="T6" fmla="*/ 94 w 279"/>
                  <a:gd name="T7" fmla="*/ 58 h 133"/>
                  <a:gd name="T8" fmla="*/ 0 w 279"/>
                  <a:gd name="T9" fmla="*/ 32 h 133"/>
                  <a:gd name="T10" fmla="*/ 210 w 279"/>
                  <a:gd name="T11" fmla="*/ 110 h 133"/>
                  <a:gd name="T12" fmla="*/ 268 w 279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33">
                    <a:moveTo>
                      <a:pt x="268" y="133"/>
                    </a:moveTo>
                    <a:cubicBezTo>
                      <a:pt x="254" y="108"/>
                      <a:pt x="268" y="119"/>
                      <a:pt x="279" y="104"/>
                    </a:cubicBezTo>
                    <a:cubicBezTo>
                      <a:pt x="190" y="81"/>
                      <a:pt x="120" y="34"/>
                      <a:pt x="39" y="0"/>
                    </a:cubicBezTo>
                    <a:cubicBezTo>
                      <a:pt x="49" y="28"/>
                      <a:pt x="108" y="27"/>
                      <a:pt x="94" y="58"/>
                    </a:cubicBezTo>
                    <a:cubicBezTo>
                      <a:pt x="59" y="54"/>
                      <a:pt x="40" y="30"/>
                      <a:pt x="0" y="32"/>
                    </a:cubicBezTo>
                    <a:cubicBezTo>
                      <a:pt x="28" y="124"/>
                      <a:pt x="157" y="31"/>
                      <a:pt x="210" y="110"/>
                    </a:cubicBezTo>
                    <a:cubicBezTo>
                      <a:pt x="238" y="107"/>
                      <a:pt x="253" y="120"/>
                      <a:pt x="268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Freeform 23"/>
              <p:cNvSpPr>
                <a:spLocks noEditPoints="1"/>
              </p:cNvSpPr>
              <p:nvPr/>
            </p:nvSpPr>
            <p:spPr bwMode="auto">
              <a:xfrm>
                <a:off x="1303331" y="1524001"/>
                <a:ext cx="3544871" cy="2079626"/>
              </a:xfrm>
              <a:custGeom>
                <a:avLst/>
                <a:gdLst>
                  <a:gd name="T0" fmla="*/ 4147 w 4289"/>
                  <a:gd name="T1" fmla="*/ 1557 h 2516"/>
                  <a:gd name="T2" fmla="*/ 4289 w 4289"/>
                  <a:gd name="T3" fmla="*/ 1125 h 2516"/>
                  <a:gd name="T4" fmla="*/ 3952 w 4289"/>
                  <a:gd name="T5" fmla="*/ 953 h 2516"/>
                  <a:gd name="T6" fmla="*/ 3589 w 4289"/>
                  <a:gd name="T7" fmla="*/ 652 h 2516"/>
                  <a:gd name="T8" fmla="*/ 3429 w 4289"/>
                  <a:gd name="T9" fmla="*/ 437 h 2516"/>
                  <a:gd name="T10" fmla="*/ 3433 w 4289"/>
                  <a:gd name="T11" fmla="*/ 625 h 2516"/>
                  <a:gd name="T12" fmla="*/ 2988 w 4289"/>
                  <a:gd name="T13" fmla="*/ 498 h 2516"/>
                  <a:gd name="T14" fmla="*/ 3036 w 4289"/>
                  <a:gd name="T15" fmla="*/ 487 h 2516"/>
                  <a:gd name="T16" fmla="*/ 2901 w 4289"/>
                  <a:gd name="T17" fmla="*/ 765 h 2516"/>
                  <a:gd name="T18" fmla="*/ 2708 w 4289"/>
                  <a:gd name="T19" fmla="*/ 713 h 2516"/>
                  <a:gd name="T20" fmla="*/ 2353 w 4289"/>
                  <a:gd name="T21" fmla="*/ 878 h 2516"/>
                  <a:gd name="T22" fmla="*/ 2301 w 4289"/>
                  <a:gd name="T23" fmla="*/ 318 h 2516"/>
                  <a:gd name="T24" fmla="*/ 1807 w 4289"/>
                  <a:gd name="T25" fmla="*/ 336 h 2516"/>
                  <a:gd name="T26" fmla="*/ 1752 w 4289"/>
                  <a:gd name="T27" fmla="*/ 341 h 2516"/>
                  <a:gd name="T28" fmla="*/ 1276 w 4289"/>
                  <a:gd name="T29" fmla="*/ 399 h 2516"/>
                  <a:gd name="T30" fmla="*/ 1201 w 4289"/>
                  <a:gd name="T31" fmla="*/ 420 h 2516"/>
                  <a:gd name="T32" fmla="*/ 1028 w 4289"/>
                  <a:gd name="T33" fmla="*/ 443 h 2516"/>
                  <a:gd name="T34" fmla="*/ 969 w 4289"/>
                  <a:gd name="T35" fmla="*/ 476 h 2516"/>
                  <a:gd name="T36" fmla="*/ 965 w 4289"/>
                  <a:gd name="T37" fmla="*/ 658 h 2516"/>
                  <a:gd name="T38" fmla="*/ 777 w 4289"/>
                  <a:gd name="T39" fmla="*/ 592 h 2516"/>
                  <a:gd name="T40" fmla="*/ 403 w 4289"/>
                  <a:gd name="T41" fmla="*/ 773 h 2516"/>
                  <a:gd name="T42" fmla="*/ 380 w 4289"/>
                  <a:gd name="T43" fmla="*/ 1083 h 2516"/>
                  <a:gd name="T44" fmla="*/ 352 w 4289"/>
                  <a:gd name="T45" fmla="*/ 1127 h 2516"/>
                  <a:gd name="T46" fmla="*/ 0 w 4289"/>
                  <a:gd name="T47" fmla="*/ 1327 h 2516"/>
                  <a:gd name="T48" fmla="*/ 334 w 4289"/>
                  <a:gd name="T49" fmla="*/ 1617 h 2516"/>
                  <a:gd name="T50" fmla="*/ 379 w 4289"/>
                  <a:gd name="T51" fmla="*/ 1871 h 2516"/>
                  <a:gd name="T52" fmla="*/ 564 w 4289"/>
                  <a:gd name="T53" fmla="*/ 1987 h 2516"/>
                  <a:gd name="T54" fmla="*/ 1355 w 4289"/>
                  <a:gd name="T55" fmla="*/ 1934 h 2516"/>
                  <a:gd name="T56" fmla="*/ 1180 w 4289"/>
                  <a:gd name="T57" fmla="*/ 2076 h 2516"/>
                  <a:gd name="T58" fmla="*/ 1314 w 4289"/>
                  <a:gd name="T59" fmla="*/ 2168 h 2516"/>
                  <a:gd name="T60" fmla="*/ 1808 w 4289"/>
                  <a:gd name="T61" fmla="*/ 2227 h 2516"/>
                  <a:gd name="T62" fmla="*/ 2030 w 4289"/>
                  <a:gd name="T63" fmla="*/ 2060 h 2516"/>
                  <a:gd name="T64" fmla="*/ 2290 w 4289"/>
                  <a:gd name="T65" fmla="*/ 2155 h 2516"/>
                  <a:gd name="T66" fmla="*/ 2403 w 4289"/>
                  <a:gd name="T67" fmla="*/ 1872 h 2516"/>
                  <a:gd name="T68" fmla="*/ 2850 w 4289"/>
                  <a:gd name="T69" fmla="*/ 2019 h 2516"/>
                  <a:gd name="T70" fmla="*/ 3156 w 4289"/>
                  <a:gd name="T71" fmla="*/ 2081 h 2516"/>
                  <a:gd name="T72" fmla="*/ 3091 w 4289"/>
                  <a:gd name="T73" fmla="*/ 2367 h 2516"/>
                  <a:gd name="T74" fmla="*/ 3623 w 4289"/>
                  <a:gd name="T75" fmla="*/ 2003 h 2516"/>
                  <a:gd name="T76" fmla="*/ 3674 w 4289"/>
                  <a:gd name="T77" fmla="*/ 2103 h 2516"/>
                  <a:gd name="T78" fmla="*/ 3898 w 4289"/>
                  <a:gd name="T79" fmla="*/ 2110 h 2516"/>
                  <a:gd name="T80" fmla="*/ 3964 w 4289"/>
                  <a:gd name="T81" fmla="*/ 1692 h 2516"/>
                  <a:gd name="T82" fmla="*/ 2611 w 4289"/>
                  <a:gd name="T83" fmla="*/ 875 h 2516"/>
                  <a:gd name="T84" fmla="*/ 2666 w 4289"/>
                  <a:gd name="T85" fmla="*/ 1017 h 2516"/>
                  <a:gd name="T86" fmla="*/ 2638 w 4289"/>
                  <a:gd name="T87" fmla="*/ 866 h 2516"/>
                  <a:gd name="T88" fmla="*/ 2506 w 4289"/>
                  <a:gd name="T89" fmla="*/ 1025 h 2516"/>
                  <a:gd name="T90" fmla="*/ 2714 w 4289"/>
                  <a:gd name="T91" fmla="*/ 1913 h 2516"/>
                  <a:gd name="T92" fmla="*/ 2402 w 4289"/>
                  <a:gd name="T93" fmla="*/ 1704 h 2516"/>
                  <a:gd name="T94" fmla="*/ 2804 w 4289"/>
                  <a:gd name="T95" fmla="*/ 1898 h 2516"/>
                  <a:gd name="T96" fmla="*/ 4047 w 4289"/>
                  <a:gd name="T97" fmla="*/ 1077 h 2516"/>
                  <a:gd name="T98" fmla="*/ 3951 w 4289"/>
                  <a:gd name="T99" fmla="*/ 1016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89" h="2516">
                    <a:moveTo>
                      <a:pt x="4159" y="1604"/>
                    </a:moveTo>
                    <a:cubicBezTo>
                      <a:pt x="4137" y="1582"/>
                      <a:pt x="4093" y="1586"/>
                      <a:pt x="4084" y="1549"/>
                    </a:cubicBezTo>
                    <a:cubicBezTo>
                      <a:pt x="4093" y="1548"/>
                      <a:pt x="4089" y="1536"/>
                      <a:pt x="4096" y="1533"/>
                    </a:cubicBezTo>
                    <a:cubicBezTo>
                      <a:pt x="4123" y="1529"/>
                      <a:pt x="4132" y="1571"/>
                      <a:pt x="4147" y="1557"/>
                    </a:cubicBezTo>
                    <a:cubicBezTo>
                      <a:pt x="4141" y="1538"/>
                      <a:pt x="4076" y="1502"/>
                      <a:pt x="4045" y="1510"/>
                    </a:cubicBezTo>
                    <a:cubicBezTo>
                      <a:pt x="4057" y="1464"/>
                      <a:pt x="4027" y="1479"/>
                      <a:pt x="4018" y="1443"/>
                    </a:cubicBezTo>
                    <a:cubicBezTo>
                      <a:pt x="4034" y="1333"/>
                      <a:pt x="3988" y="1180"/>
                      <a:pt x="4162" y="1192"/>
                    </a:cubicBezTo>
                    <a:cubicBezTo>
                      <a:pt x="4193" y="1160"/>
                      <a:pt x="4275" y="1171"/>
                      <a:pt x="4289" y="1125"/>
                    </a:cubicBezTo>
                    <a:cubicBezTo>
                      <a:pt x="4240" y="1114"/>
                      <a:pt x="4240" y="1152"/>
                      <a:pt x="4177" y="1128"/>
                    </a:cubicBezTo>
                    <a:cubicBezTo>
                      <a:pt x="4183" y="1119"/>
                      <a:pt x="4185" y="1109"/>
                      <a:pt x="4181" y="1093"/>
                    </a:cubicBezTo>
                    <a:cubicBezTo>
                      <a:pt x="4090" y="1084"/>
                      <a:pt x="4072" y="983"/>
                      <a:pt x="4144" y="922"/>
                    </a:cubicBezTo>
                    <a:cubicBezTo>
                      <a:pt x="4078" y="933"/>
                      <a:pt x="4018" y="922"/>
                      <a:pt x="3952" y="953"/>
                    </a:cubicBezTo>
                    <a:cubicBezTo>
                      <a:pt x="3868" y="909"/>
                      <a:pt x="3810" y="832"/>
                      <a:pt x="3790" y="710"/>
                    </a:cubicBezTo>
                    <a:cubicBezTo>
                      <a:pt x="3746" y="737"/>
                      <a:pt x="3686" y="777"/>
                      <a:pt x="3689" y="678"/>
                    </a:cubicBezTo>
                    <a:cubicBezTo>
                      <a:pt x="3632" y="673"/>
                      <a:pt x="3648" y="658"/>
                      <a:pt x="3598" y="679"/>
                    </a:cubicBezTo>
                    <a:cubicBezTo>
                      <a:pt x="3580" y="672"/>
                      <a:pt x="3604" y="653"/>
                      <a:pt x="3589" y="652"/>
                    </a:cubicBezTo>
                    <a:cubicBezTo>
                      <a:pt x="3564" y="651"/>
                      <a:pt x="3542" y="631"/>
                      <a:pt x="3522" y="609"/>
                    </a:cubicBezTo>
                    <a:cubicBezTo>
                      <a:pt x="3517" y="604"/>
                      <a:pt x="3524" y="588"/>
                      <a:pt x="3519" y="582"/>
                    </a:cubicBezTo>
                    <a:cubicBezTo>
                      <a:pt x="3489" y="543"/>
                      <a:pt x="3441" y="521"/>
                      <a:pt x="3426" y="479"/>
                    </a:cubicBezTo>
                    <a:cubicBezTo>
                      <a:pt x="3422" y="468"/>
                      <a:pt x="3431" y="447"/>
                      <a:pt x="3429" y="437"/>
                    </a:cubicBezTo>
                    <a:cubicBezTo>
                      <a:pt x="3420" y="386"/>
                      <a:pt x="3378" y="334"/>
                      <a:pt x="3386" y="273"/>
                    </a:cubicBezTo>
                    <a:cubicBezTo>
                      <a:pt x="3375" y="263"/>
                      <a:pt x="3364" y="278"/>
                      <a:pt x="3368" y="268"/>
                    </a:cubicBezTo>
                    <a:cubicBezTo>
                      <a:pt x="3329" y="361"/>
                      <a:pt x="3424" y="450"/>
                      <a:pt x="3383" y="546"/>
                    </a:cubicBezTo>
                    <a:cubicBezTo>
                      <a:pt x="3419" y="563"/>
                      <a:pt x="3428" y="582"/>
                      <a:pt x="3433" y="625"/>
                    </a:cubicBezTo>
                    <a:cubicBezTo>
                      <a:pt x="3393" y="597"/>
                      <a:pt x="3232" y="665"/>
                      <a:pt x="3161" y="636"/>
                    </a:cubicBezTo>
                    <a:cubicBezTo>
                      <a:pt x="3142" y="670"/>
                      <a:pt x="3059" y="689"/>
                      <a:pt x="3031" y="662"/>
                    </a:cubicBezTo>
                    <a:cubicBezTo>
                      <a:pt x="3036" y="629"/>
                      <a:pt x="3061" y="614"/>
                      <a:pt x="3058" y="576"/>
                    </a:cubicBezTo>
                    <a:cubicBezTo>
                      <a:pt x="3031" y="555"/>
                      <a:pt x="2989" y="551"/>
                      <a:pt x="2988" y="498"/>
                    </a:cubicBezTo>
                    <a:cubicBezTo>
                      <a:pt x="2996" y="492"/>
                      <a:pt x="3006" y="487"/>
                      <a:pt x="3022" y="488"/>
                    </a:cubicBezTo>
                    <a:cubicBezTo>
                      <a:pt x="3052" y="522"/>
                      <a:pt x="3094" y="541"/>
                      <a:pt x="3115" y="584"/>
                    </a:cubicBezTo>
                    <a:cubicBezTo>
                      <a:pt x="3138" y="585"/>
                      <a:pt x="3088" y="554"/>
                      <a:pt x="3095" y="523"/>
                    </a:cubicBezTo>
                    <a:cubicBezTo>
                      <a:pt x="3064" y="525"/>
                      <a:pt x="3074" y="476"/>
                      <a:pt x="3036" y="487"/>
                    </a:cubicBezTo>
                    <a:cubicBezTo>
                      <a:pt x="3019" y="455"/>
                      <a:pt x="2990" y="374"/>
                      <a:pt x="2946" y="349"/>
                    </a:cubicBezTo>
                    <a:cubicBezTo>
                      <a:pt x="2966" y="449"/>
                      <a:pt x="2979" y="563"/>
                      <a:pt x="2948" y="670"/>
                    </a:cubicBezTo>
                    <a:cubicBezTo>
                      <a:pt x="2959" y="672"/>
                      <a:pt x="2983" y="658"/>
                      <a:pt x="2983" y="673"/>
                    </a:cubicBezTo>
                    <a:cubicBezTo>
                      <a:pt x="2975" y="702"/>
                      <a:pt x="2940" y="746"/>
                      <a:pt x="2901" y="765"/>
                    </a:cubicBezTo>
                    <a:cubicBezTo>
                      <a:pt x="2885" y="772"/>
                      <a:pt x="2891" y="771"/>
                      <a:pt x="2875" y="788"/>
                    </a:cubicBezTo>
                    <a:cubicBezTo>
                      <a:pt x="2855" y="809"/>
                      <a:pt x="2818" y="851"/>
                      <a:pt x="2798" y="858"/>
                    </a:cubicBezTo>
                    <a:cubicBezTo>
                      <a:pt x="2784" y="863"/>
                      <a:pt x="2727" y="854"/>
                      <a:pt x="2743" y="863"/>
                    </a:cubicBezTo>
                    <a:cubicBezTo>
                      <a:pt x="2689" y="832"/>
                      <a:pt x="2730" y="763"/>
                      <a:pt x="2708" y="713"/>
                    </a:cubicBezTo>
                    <a:cubicBezTo>
                      <a:pt x="2680" y="652"/>
                      <a:pt x="2616" y="693"/>
                      <a:pt x="2554" y="706"/>
                    </a:cubicBezTo>
                    <a:cubicBezTo>
                      <a:pt x="2487" y="673"/>
                      <a:pt x="2461" y="592"/>
                      <a:pt x="2387" y="568"/>
                    </a:cubicBezTo>
                    <a:cubicBezTo>
                      <a:pt x="2385" y="700"/>
                      <a:pt x="2602" y="705"/>
                      <a:pt x="2605" y="806"/>
                    </a:cubicBezTo>
                    <a:cubicBezTo>
                      <a:pt x="2478" y="670"/>
                      <a:pt x="2478" y="917"/>
                      <a:pt x="2353" y="878"/>
                    </a:cubicBezTo>
                    <a:cubicBezTo>
                      <a:pt x="2333" y="852"/>
                      <a:pt x="2311" y="827"/>
                      <a:pt x="2303" y="785"/>
                    </a:cubicBezTo>
                    <a:cubicBezTo>
                      <a:pt x="2327" y="726"/>
                      <a:pt x="2333" y="687"/>
                      <a:pt x="2309" y="624"/>
                    </a:cubicBezTo>
                    <a:cubicBezTo>
                      <a:pt x="2240" y="595"/>
                      <a:pt x="2112" y="577"/>
                      <a:pt x="2171" y="490"/>
                    </a:cubicBezTo>
                    <a:cubicBezTo>
                      <a:pt x="2259" y="510"/>
                      <a:pt x="2343" y="424"/>
                      <a:pt x="2301" y="318"/>
                    </a:cubicBezTo>
                    <a:cubicBezTo>
                      <a:pt x="2283" y="293"/>
                      <a:pt x="2233" y="307"/>
                      <a:pt x="2233" y="261"/>
                    </a:cubicBezTo>
                    <a:cubicBezTo>
                      <a:pt x="2208" y="253"/>
                      <a:pt x="2231" y="285"/>
                      <a:pt x="2214" y="284"/>
                    </a:cubicBezTo>
                    <a:cubicBezTo>
                      <a:pt x="2102" y="259"/>
                      <a:pt x="2111" y="366"/>
                      <a:pt x="2066" y="416"/>
                    </a:cubicBezTo>
                    <a:cubicBezTo>
                      <a:pt x="1959" y="412"/>
                      <a:pt x="1850" y="456"/>
                      <a:pt x="1807" y="336"/>
                    </a:cubicBezTo>
                    <a:cubicBezTo>
                      <a:pt x="1815" y="235"/>
                      <a:pt x="1858" y="97"/>
                      <a:pt x="1818" y="0"/>
                    </a:cubicBezTo>
                    <a:cubicBezTo>
                      <a:pt x="1798" y="15"/>
                      <a:pt x="1773" y="53"/>
                      <a:pt x="1790" y="79"/>
                    </a:cubicBezTo>
                    <a:cubicBezTo>
                      <a:pt x="1780" y="77"/>
                      <a:pt x="1778" y="72"/>
                      <a:pt x="1770" y="81"/>
                    </a:cubicBezTo>
                    <a:cubicBezTo>
                      <a:pt x="1767" y="165"/>
                      <a:pt x="1827" y="264"/>
                      <a:pt x="1752" y="341"/>
                    </a:cubicBezTo>
                    <a:cubicBezTo>
                      <a:pt x="1662" y="368"/>
                      <a:pt x="1582" y="281"/>
                      <a:pt x="1498" y="315"/>
                    </a:cubicBezTo>
                    <a:cubicBezTo>
                      <a:pt x="1421" y="347"/>
                      <a:pt x="1466" y="460"/>
                      <a:pt x="1374" y="480"/>
                    </a:cubicBezTo>
                    <a:cubicBezTo>
                      <a:pt x="1339" y="488"/>
                      <a:pt x="1294" y="480"/>
                      <a:pt x="1271" y="420"/>
                    </a:cubicBezTo>
                    <a:cubicBezTo>
                      <a:pt x="1284" y="415"/>
                      <a:pt x="1299" y="403"/>
                      <a:pt x="1276" y="399"/>
                    </a:cubicBezTo>
                    <a:cubicBezTo>
                      <a:pt x="1276" y="407"/>
                      <a:pt x="1275" y="415"/>
                      <a:pt x="1263" y="414"/>
                    </a:cubicBezTo>
                    <a:cubicBezTo>
                      <a:pt x="1260" y="388"/>
                      <a:pt x="1251" y="393"/>
                      <a:pt x="1267" y="379"/>
                    </a:cubicBezTo>
                    <a:cubicBezTo>
                      <a:pt x="1231" y="401"/>
                      <a:pt x="1242" y="327"/>
                      <a:pt x="1223" y="355"/>
                    </a:cubicBezTo>
                    <a:cubicBezTo>
                      <a:pt x="1226" y="347"/>
                      <a:pt x="1174" y="407"/>
                      <a:pt x="1201" y="420"/>
                    </a:cubicBezTo>
                    <a:cubicBezTo>
                      <a:pt x="1206" y="437"/>
                      <a:pt x="1274" y="444"/>
                      <a:pt x="1271" y="497"/>
                    </a:cubicBezTo>
                    <a:cubicBezTo>
                      <a:pt x="1204" y="519"/>
                      <a:pt x="1180" y="531"/>
                      <a:pt x="1114" y="539"/>
                    </a:cubicBezTo>
                    <a:cubicBezTo>
                      <a:pt x="1118" y="577"/>
                      <a:pt x="1090" y="545"/>
                      <a:pt x="1096" y="569"/>
                    </a:cubicBezTo>
                    <a:cubicBezTo>
                      <a:pt x="1064" y="529"/>
                      <a:pt x="1019" y="469"/>
                      <a:pt x="1028" y="443"/>
                    </a:cubicBezTo>
                    <a:cubicBezTo>
                      <a:pt x="913" y="422"/>
                      <a:pt x="959" y="255"/>
                      <a:pt x="842" y="237"/>
                    </a:cubicBezTo>
                    <a:cubicBezTo>
                      <a:pt x="763" y="296"/>
                      <a:pt x="859" y="340"/>
                      <a:pt x="882" y="372"/>
                    </a:cubicBezTo>
                    <a:cubicBezTo>
                      <a:pt x="897" y="348"/>
                      <a:pt x="925" y="402"/>
                      <a:pt x="907" y="419"/>
                    </a:cubicBezTo>
                    <a:cubicBezTo>
                      <a:pt x="934" y="428"/>
                      <a:pt x="996" y="451"/>
                      <a:pt x="969" y="476"/>
                    </a:cubicBezTo>
                    <a:cubicBezTo>
                      <a:pt x="982" y="476"/>
                      <a:pt x="983" y="467"/>
                      <a:pt x="996" y="467"/>
                    </a:cubicBezTo>
                    <a:cubicBezTo>
                      <a:pt x="1024" y="528"/>
                      <a:pt x="1073" y="573"/>
                      <a:pt x="1092" y="604"/>
                    </a:cubicBezTo>
                    <a:cubicBezTo>
                      <a:pt x="1064" y="673"/>
                      <a:pt x="1041" y="734"/>
                      <a:pt x="967" y="686"/>
                    </a:cubicBezTo>
                    <a:cubicBezTo>
                      <a:pt x="979" y="690"/>
                      <a:pt x="975" y="652"/>
                      <a:pt x="965" y="658"/>
                    </a:cubicBezTo>
                    <a:cubicBezTo>
                      <a:pt x="952" y="680"/>
                      <a:pt x="937" y="641"/>
                      <a:pt x="921" y="641"/>
                    </a:cubicBezTo>
                    <a:cubicBezTo>
                      <a:pt x="921" y="649"/>
                      <a:pt x="924" y="661"/>
                      <a:pt x="916" y="663"/>
                    </a:cubicBezTo>
                    <a:cubicBezTo>
                      <a:pt x="907" y="628"/>
                      <a:pt x="838" y="631"/>
                      <a:pt x="854" y="591"/>
                    </a:cubicBezTo>
                    <a:cubicBezTo>
                      <a:pt x="816" y="616"/>
                      <a:pt x="809" y="579"/>
                      <a:pt x="777" y="592"/>
                    </a:cubicBezTo>
                    <a:cubicBezTo>
                      <a:pt x="693" y="624"/>
                      <a:pt x="778" y="714"/>
                      <a:pt x="826" y="748"/>
                    </a:cubicBezTo>
                    <a:cubicBezTo>
                      <a:pt x="888" y="749"/>
                      <a:pt x="931" y="745"/>
                      <a:pt x="1008" y="752"/>
                    </a:cubicBezTo>
                    <a:cubicBezTo>
                      <a:pt x="871" y="891"/>
                      <a:pt x="622" y="849"/>
                      <a:pt x="498" y="743"/>
                    </a:cubicBezTo>
                    <a:cubicBezTo>
                      <a:pt x="463" y="750"/>
                      <a:pt x="447" y="750"/>
                      <a:pt x="403" y="773"/>
                    </a:cubicBezTo>
                    <a:cubicBezTo>
                      <a:pt x="376" y="778"/>
                      <a:pt x="350" y="755"/>
                      <a:pt x="333" y="772"/>
                    </a:cubicBezTo>
                    <a:cubicBezTo>
                      <a:pt x="341" y="803"/>
                      <a:pt x="363" y="818"/>
                      <a:pt x="400" y="815"/>
                    </a:cubicBezTo>
                    <a:cubicBezTo>
                      <a:pt x="414" y="857"/>
                      <a:pt x="452" y="870"/>
                      <a:pt x="477" y="899"/>
                    </a:cubicBezTo>
                    <a:cubicBezTo>
                      <a:pt x="473" y="951"/>
                      <a:pt x="448" y="1088"/>
                      <a:pt x="380" y="1083"/>
                    </a:cubicBezTo>
                    <a:cubicBezTo>
                      <a:pt x="386" y="1083"/>
                      <a:pt x="392" y="1085"/>
                      <a:pt x="391" y="1095"/>
                    </a:cubicBezTo>
                    <a:cubicBezTo>
                      <a:pt x="356" y="1082"/>
                      <a:pt x="303" y="1107"/>
                      <a:pt x="283" y="1063"/>
                    </a:cubicBezTo>
                    <a:cubicBezTo>
                      <a:pt x="255" y="1071"/>
                      <a:pt x="220" y="1048"/>
                      <a:pt x="206" y="1063"/>
                    </a:cubicBezTo>
                    <a:cubicBezTo>
                      <a:pt x="250" y="1102"/>
                      <a:pt x="316" y="1073"/>
                      <a:pt x="352" y="1127"/>
                    </a:cubicBezTo>
                    <a:cubicBezTo>
                      <a:pt x="357" y="1170"/>
                      <a:pt x="312" y="1174"/>
                      <a:pt x="309" y="1193"/>
                    </a:cubicBezTo>
                    <a:cubicBezTo>
                      <a:pt x="321" y="1230"/>
                      <a:pt x="322" y="1254"/>
                      <a:pt x="303" y="1278"/>
                    </a:cubicBezTo>
                    <a:cubicBezTo>
                      <a:pt x="265" y="1242"/>
                      <a:pt x="177" y="1265"/>
                      <a:pt x="138" y="1230"/>
                    </a:cubicBezTo>
                    <a:cubicBezTo>
                      <a:pt x="88" y="1259"/>
                      <a:pt x="21" y="1274"/>
                      <a:pt x="0" y="1327"/>
                    </a:cubicBezTo>
                    <a:cubicBezTo>
                      <a:pt x="54" y="1389"/>
                      <a:pt x="167" y="1334"/>
                      <a:pt x="199" y="1287"/>
                    </a:cubicBezTo>
                    <a:cubicBezTo>
                      <a:pt x="274" y="1309"/>
                      <a:pt x="342" y="1357"/>
                      <a:pt x="333" y="1457"/>
                    </a:cubicBezTo>
                    <a:cubicBezTo>
                      <a:pt x="315" y="1476"/>
                      <a:pt x="275" y="1494"/>
                      <a:pt x="268" y="1504"/>
                    </a:cubicBezTo>
                    <a:cubicBezTo>
                      <a:pt x="293" y="1538"/>
                      <a:pt x="325" y="1564"/>
                      <a:pt x="334" y="1617"/>
                    </a:cubicBezTo>
                    <a:cubicBezTo>
                      <a:pt x="313" y="1648"/>
                      <a:pt x="271" y="1666"/>
                      <a:pt x="295" y="1718"/>
                    </a:cubicBezTo>
                    <a:cubicBezTo>
                      <a:pt x="323" y="1730"/>
                      <a:pt x="330" y="1736"/>
                      <a:pt x="365" y="1726"/>
                    </a:cubicBezTo>
                    <a:cubicBezTo>
                      <a:pt x="385" y="1750"/>
                      <a:pt x="405" y="1776"/>
                      <a:pt x="415" y="1812"/>
                    </a:cubicBezTo>
                    <a:cubicBezTo>
                      <a:pt x="406" y="1834"/>
                      <a:pt x="374" y="1837"/>
                      <a:pt x="379" y="1871"/>
                    </a:cubicBezTo>
                    <a:cubicBezTo>
                      <a:pt x="433" y="1893"/>
                      <a:pt x="465" y="1877"/>
                      <a:pt x="517" y="1858"/>
                    </a:cubicBezTo>
                    <a:cubicBezTo>
                      <a:pt x="532" y="1869"/>
                      <a:pt x="551" y="1874"/>
                      <a:pt x="556" y="1897"/>
                    </a:cubicBezTo>
                    <a:cubicBezTo>
                      <a:pt x="536" y="1921"/>
                      <a:pt x="517" y="1946"/>
                      <a:pt x="507" y="1978"/>
                    </a:cubicBezTo>
                    <a:cubicBezTo>
                      <a:pt x="523" y="1984"/>
                      <a:pt x="537" y="1993"/>
                      <a:pt x="564" y="1987"/>
                    </a:cubicBezTo>
                    <a:cubicBezTo>
                      <a:pt x="640" y="1907"/>
                      <a:pt x="729" y="2012"/>
                      <a:pt x="786" y="2050"/>
                    </a:cubicBezTo>
                    <a:cubicBezTo>
                      <a:pt x="790" y="2131"/>
                      <a:pt x="784" y="2190"/>
                      <a:pt x="875" y="2174"/>
                    </a:cubicBezTo>
                    <a:cubicBezTo>
                      <a:pt x="973" y="2132"/>
                      <a:pt x="968" y="2005"/>
                      <a:pt x="1087" y="1980"/>
                    </a:cubicBezTo>
                    <a:cubicBezTo>
                      <a:pt x="1125" y="1906"/>
                      <a:pt x="1309" y="1801"/>
                      <a:pt x="1355" y="1934"/>
                    </a:cubicBezTo>
                    <a:cubicBezTo>
                      <a:pt x="1377" y="1941"/>
                      <a:pt x="1413" y="1936"/>
                      <a:pt x="1419" y="1942"/>
                    </a:cubicBezTo>
                    <a:cubicBezTo>
                      <a:pt x="1405" y="1989"/>
                      <a:pt x="1334" y="1987"/>
                      <a:pt x="1307" y="2022"/>
                    </a:cubicBezTo>
                    <a:cubicBezTo>
                      <a:pt x="1234" y="2040"/>
                      <a:pt x="1184" y="1953"/>
                      <a:pt x="1131" y="1997"/>
                    </a:cubicBezTo>
                    <a:cubicBezTo>
                      <a:pt x="1159" y="2006"/>
                      <a:pt x="1194" y="2040"/>
                      <a:pt x="1180" y="2076"/>
                    </a:cubicBezTo>
                    <a:cubicBezTo>
                      <a:pt x="1062" y="2028"/>
                      <a:pt x="1023" y="2239"/>
                      <a:pt x="1171" y="2210"/>
                    </a:cubicBezTo>
                    <a:cubicBezTo>
                      <a:pt x="1194" y="2188"/>
                      <a:pt x="1194" y="2148"/>
                      <a:pt x="1219" y="2128"/>
                    </a:cubicBezTo>
                    <a:cubicBezTo>
                      <a:pt x="1239" y="2161"/>
                      <a:pt x="1289" y="2157"/>
                      <a:pt x="1309" y="2190"/>
                    </a:cubicBezTo>
                    <a:cubicBezTo>
                      <a:pt x="1323" y="2178"/>
                      <a:pt x="1299" y="2174"/>
                      <a:pt x="1314" y="2168"/>
                    </a:cubicBezTo>
                    <a:cubicBezTo>
                      <a:pt x="1396" y="2130"/>
                      <a:pt x="1483" y="2200"/>
                      <a:pt x="1561" y="2194"/>
                    </a:cubicBezTo>
                    <a:cubicBezTo>
                      <a:pt x="1668" y="2187"/>
                      <a:pt x="1612" y="2053"/>
                      <a:pt x="1711" y="2013"/>
                    </a:cubicBezTo>
                    <a:cubicBezTo>
                      <a:pt x="1745" y="2043"/>
                      <a:pt x="1745" y="2033"/>
                      <a:pt x="1773" y="2077"/>
                    </a:cubicBezTo>
                    <a:cubicBezTo>
                      <a:pt x="1764" y="2119"/>
                      <a:pt x="1758" y="2214"/>
                      <a:pt x="1808" y="2227"/>
                    </a:cubicBezTo>
                    <a:cubicBezTo>
                      <a:pt x="1883" y="2205"/>
                      <a:pt x="1792" y="2103"/>
                      <a:pt x="1822" y="2072"/>
                    </a:cubicBezTo>
                    <a:cubicBezTo>
                      <a:pt x="1880" y="2103"/>
                      <a:pt x="1939" y="2097"/>
                      <a:pt x="1975" y="2142"/>
                    </a:cubicBezTo>
                    <a:cubicBezTo>
                      <a:pt x="2017" y="2196"/>
                      <a:pt x="1967" y="2294"/>
                      <a:pt x="2022" y="2347"/>
                    </a:cubicBezTo>
                    <a:cubicBezTo>
                      <a:pt x="2246" y="2325"/>
                      <a:pt x="1881" y="2149"/>
                      <a:pt x="2030" y="2060"/>
                    </a:cubicBezTo>
                    <a:cubicBezTo>
                      <a:pt x="2038" y="2074"/>
                      <a:pt x="2058" y="2072"/>
                      <a:pt x="2061" y="2092"/>
                    </a:cubicBezTo>
                    <a:cubicBezTo>
                      <a:pt x="2093" y="2087"/>
                      <a:pt x="2111" y="2076"/>
                      <a:pt x="2143" y="2071"/>
                    </a:cubicBezTo>
                    <a:cubicBezTo>
                      <a:pt x="2190" y="2024"/>
                      <a:pt x="2116" y="1959"/>
                      <a:pt x="2143" y="1924"/>
                    </a:cubicBezTo>
                    <a:cubicBezTo>
                      <a:pt x="2238" y="1952"/>
                      <a:pt x="2190" y="2172"/>
                      <a:pt x="2290" y="2155"/>
                    </a:cubicBezTo>
                    <a:cubicBezTo>
                      <a:pt x="2329" y="2148"/>
                      <a:pt x="2339" y="2101"/>
                      <a:pt x="2324" y="2068"/>
                    </a:cubicBezTo>
                    <a:cubicBezTo>
                      <a:pt x="2306" y="2029"/>
                      <a:pt x="2250" y="2034"/>
                      <a:pt x="2228" y="2014"/>
                    </a:cubicBezTo>
                    <a:cubicBezTo>
                      <a:pt x="2200" y="1989"/>
                      <a:pt x="2194" y="1943"/>
                      <a:pt x="2170" y="1914"/>
                    </a:cubicBezTo>
                    <a:cubicBezTo>
                      <a:pt x="2218" y="1849"/>
                      <a:pt x="2304" y="1863"/>
                      <a:pt x="2403" y="1872"/>
                    </a:cubicBezTo>
                    <a:cubicBezTo>
                      <a:pt x="2439" y="1917"/>
                      <a:pt x="2432" y="2010"/>
                      <a:pt x="2505" y="1988"/>
                    </a:cubicBezTo>
                    <a:cubicBezTo>
                      <a:pt x="2544" y="1977"/>
                      <a:pt x="2531" y="1925"/>
                      <a:pt x="2559" y="1892"/>
                    </a:cubicBezTo>
                    <a:cubicBezTo>
                      <a:pt x="2645" y="1925"/>
                      <a:pt x="2677" y="2022"/>
                      <a:pt x="2762" y="2055"/>
                    </a:cubicBezTo>
                    <a:cubicBezTo>
                      <a:pt x="2796" y="2040"/>
                      <a:pt x="2803" y="2008"/>
                      <a:pt x="2850" y="2019"/>
                    </a:cubicBezTo>
                    <a:cubicBezTo>
                      <a:pt x="2864" y="2040"/>
                      <a:pt x="2874" y="2067"/>
                      <a:pt x="2897" y="2077"/>
                    </a:cubicBezTo>
                    <a:cubicBezTo>
                      <a:pt x="2971" y="2062"/>
                      <a:pt x="2992" y="1968"/>
                      <a:pt x="2944" y="1906"/>
                    </a:cubicBezTo>
                    <a:cubicBezTo>
                      <a:pt x="2990" y="1881"/>
                      <a:pt x="3007" y="1944"/>
                      <a:pt x="3034" y="1967"/>
                    </a:cubicBezTo>
                    <a:cubicBezTo>
                      <a:pt x="3103" y="1971"/>
                      <a:pt x="3141" y="2012"/>
                      <a:pt x="3156" y="2081"/>
                    </a:cubicBezTo>
                    <a:cubicBezTo>
                      <a:pt x="3112" y="2209"/>
                      <a:pt x="3116" y="2347"/>
                      <a:pt x="3050" y="2447"/>
                    </a:cubicBezTo>
                    <a:cubicBezTo>
                      <a:pt x="3055" y="2490"/>
                      <a:pt x="3044" y="2487"/>
                      <a:pt x="3057" y="2516"/>
                    </a:cubicBezTo>
                    <a:cubicBezTo>
                      <a:pt x="3113" y="2515"/>
                      <a:pt x="3103" y="2444"/>
                      <a:pt x="3076" y="2424"/>
                    </a:cubicBezTo>
                    <a:cubicBezTo>
                      <a:pt x="3095" y="2412"/>
                      <a:pt x="3113" y="2357"/>
                      <a:pt x="3091" y="2367"/>
                    </a:cubicBezTo>
                    <a:cubicBezTo>
                      <a:pt x="3131" y="2238"/>
                      <a:pt x="3192" y="2111"/>
                      <a:pt x="3196" y="1987"/>
                    </a:cubicBezTo>
                    <a:cubicBezTo>
                      <a:pt x="3352" y="1948"/>
                      <a:pt x="3362" y="2111"/>
                      <a:pt x="3380" y="2242"/>
                    </a:cubicBezTo>
                    <a:cubicBezTo>
                      <a:pt x="3390" y="2193"/>
                      <a:pt x="3379" y="2155"/>
                      <a:pt x="3367" y="2097"/>
                    </a:cubicBezTo>
                    <a:cubicBezTo>
                      <a:pt x="3418" y="2034"/>
                      <a:pt x="3524" y="1964"/>
                      <a:pt x="3623" y="2003"/>
                    </a:cubicBezTo>
                    <a:cubicBezTo>
                      <a:pt x="3632" y="2049"/>
                      <a:pt x="3654" y="2131"/>
                      <a:pt x="3688" y="2172"/>
                    </a:cubicBezTo>
                    <a:cubicBezTo>
                      <a:pt x="3689" y="2166"/>
                      <a:pt x="3687" y="2158"/>
                      <a:pt x="3693" y="2157"/>
                    </a:cubicBezTo>
                    <a:cubicBezTo>
                      <a:pt x="3696" y="2170"/>
                      <a:pt x="3687" y="2173"/>
                      <a:pt x="3689" y="2185"/>
                    </a:cubicBezTo>
                    <a:cubicBezTo>
                      <a:pt x="3729" y="2170"/>
                      <a:pt x="3681" y="2124"/>
                      <a:pt x="3674" y="2103"/>
                    </a:cubicBezTo>
                    <a:cubicBezTo>
                      <a:pt x="3664" y="2070"/>
                      <a:pt x="3673" y="2042"/>
                      <a:pt x="3660" y="2021"/>
                    </a:cubicBezTo>
                    <a:cubicBezTo>
                      <a:pt x="3676" y="2002"/>
                      <a:pt x="3689" y="1981"/>
                      <a:pt x="3711" y="1967"/>
                    </a:cubicBezTo>
                    <a:cubicBezTo>
                      <a:pt x="3766" y="1982"/>
                      <a:pt x="3783" y="2044"/>
                      <a:pt x="3857" y="2037"/>
                    </a:cubicBezTo>
                    <a:cubicBezTo>
                      <a:pt x="3862" y="2072"/>
                      <a:pt x="3869" y="2105"/>
                      <a:pt x="3898" y="2110"/>
                    </a:cubicBezTo>
                    <a:cubicBezTo>
                      <a:pt x="3875" y="2054"/>
                      <a:pt x="3858" y="1989"/>
                      <a:pt x="3815" y="1958"/>
                    </a:cubicBezTo>
                    <a:cubicBezTo>
                      <a:pt x="3819" y="1987"/>
                      <a:pt x="3798" y="1995"/>
                      <a:pt x="3784" y="2009"/>
                    </a:cubicBezTo>
                    <a:cubicBezTo>
                      <a:pt x="3758" y="1978"/>
                      <a:pt x="3751" y="1933"/>
                      <a:pt x="3752" y="1886"/>
                    </a:cubicBezTo>
                    <a:cubicBezTo>
                      <a:pt x="3828" y="1826"/>
                      <a:pt x="3868" y="1735"/>
                      <a:pt x="3964" y="1692"/>
                    </a:cubicBezTo>
                    <a:cubicBezTo>
                      <a:pt x="3979" y="1659"/>
                      <a:pt x="3966" y="1625"/>
                      <a:pt x="3969" y="1594"/>
                    </a:cubicBezTo>
                    <a:cubicBezTo>
                      <a:pt x="4044" y="1547"/>
                      <a:pt x="4112" y="1644"/>
                      <a:pt x="4159" y="1604"/>
                    </a:cubicBezTo>
                    <a:close/>
                    <a:moveTo>
                      <a:pt x="2607" y="834"/>
                    </a:moveTo>
                    <a:cubicBezTo>
                      <a:pt x="2633" y="836"/>
                      <a:pt x="2620" y="865"/>
                      <a:pt x="2611" y="875"/>
                    </a:cubicBezTo>
                    <a:cubicBezTo>
                      <a:pt x="2598" y="876"/>
                      <a:pt x="2617" y="851"/>
                      <a:pt x="2607" y="834"/>
                    </a:cubicBezTo>
                    <a:close/>
                    <a:moveTo>
                      <a:pt x="2638" y="866"/>
                    </a:moveTo>
                    <a:cubicBezTo>
                      <a:pt x="2656" y="880"/>
                      <a:pt x="2631" y="892"/>
                      <a:pt x="2613" y="896"/>
                    </a:cubicBezTo>
                    <a:cubicBezTo>
                      <a:pt x="2637" y="944"/>
                      <a:pt x="2635" y="976"/>
                      <a:pt x="2666" y="1017"/>
                    </a:cubicBezTo>
                    <a:cubicBezTo>
                      <a:pt x="2731" y="979"/>
                      <a:pt x="2660" y="916"/>
                      <a:pt x="2702" y="881"/>
                    </a:cubicBezTo>
                    <a:cubicBezTo>
                      <a:pt x="2752" y="883"/>
                      <a:pt x="2719" y="921"/>
                      <a:pt x="2761" y="910"/>
                    </a:cubicBezTo>
                    <a:cubicBezTo>
                      <a:pt x="2747" y="1030"/>
                      <a:pt x="2642" y="1100"/>
                      <a:pt x="2522" y="1044"/>
                    </a:cubicBezTo>
                    <a:cubicBezTo>
                      <a:pt x="2566" y="989"/>
                      <a:pt x="2585" y="913"/>
                      <a:pt x="2638" y="866"/>
                    </a:cubicBezTo>
                    <a:close/>
                    <a:moveTo>
                      <a:pt x="2588" y="903"/>
                    </a:moveTo>
                    <a:cubicBezTo>
                      <a:pt x="2592" y="896"/>
                      <a:pt x="2596" y="889"/>
                      <a:pt x="2598" y="884"/>
                    </a:cubicBezTo>
                    <a:cubicBezTo>
                      <a:pt x="2595" y="891"/>
                      <a:pt x="2592" y="897"/>
                      <a:pt x="2588" y="903"/>
                    </a:cubicBezTo>
                    <a:cubicBezTo>
                      <a:pt x="2568" y="938"/>
                      <a:pt x="2529" y="986"/>
                      <a:pt x="2506" y="1025"/>
                    </a:cubicBezTo>
                    <a:cubicBezTo>
                      <a:pt x="2472" y="997"/>
                      <a:pt x="2422" y="988"/>
                      <a:pt x="2420" y="921"/>
                    </a:cubicBezTo>
                    <a:cubicBezTo>
                      <a:pt x="2478" y="899"/>
                      <a:pt x="2553" y="955"/>
                      <a:pt x="2588" y="903"/>
                    </a:cubicBezTo>
                    <a:close/>
                    <a:moveTo>
                      <a:pt x="2804" y="1898"/>
                    </a:moveTo>
                    <a:cubicBezTo>
                      <a:pt x="2775" y="1923"/>
                      <a:pt x="2758" y="1897"/>
                      <a:pt x="2714" y="1913"/>
                    </a:cubicBezTo>
                    <a:cubicBezTo>
                      <a:pt x="2707" y="1863"/>
                      <a:pt x="2637" y="1843"/>
                      <a:pt x="2627" y="1879"/>
                    </a:cubicBezTo>
                    <a:cubicBezTo>
                      <a:pt x="2559" y="1904"/>
                      <a:pt x="2456" y="1816"/>
                      <a:pt x="2362" y="1799"/>
                    </a:cubicBezTo>
                    <a:cubicBezTo>
                      <a:pt x="2364" y="1778"/>
                      <a:pt x="2401" y="1785"/>
                      <a:pt x="2408" y="1767"/>
                    </a:cubicBezTo>
                    <a:cubicBezTo>
                      <a:pt x="2405" y="1732"/>
                      <a:pt x="2398" y="1733"/>
                      <a:pt x="2402" y="1704"/>
                    </a:cubicBezTo>
                    <a:cubicBezTo>
                      <a:pt x="2443" y="1679"/>
                      <a:pt x="2465" y="1677"/>
                      <a:pt x="2517" y="1666"/>
                    </a:cubicBezTo>
                    <a:cubicBezTo>
                      <a:pt x="2561" y="1705"/>
                      <a:pt x="2637" y="1707"/>
                      <a:pt x="2678" y="1749"/>
                    </a:cubicBezTo>
                    <a:cubicBezTo>
                      <a:pt x="2681" y="1820"/>
                      <a:pt x="2739" y="1824"/>
                      <a:pt x="2785" y="1844"/>
                    </a:cubicBezTo>
                    <a:cubicBezTo>
                      <a:pt x="2787" y="1866"/>
                      <a:pt x="2807" y="1868"/>
                      <a:pt x="2804" y="1898"/>
                    </a:cubicBezTo>
                    <a:close/>
                    <a:moveTo>
                      <a:pt x="3951" y="1016"/>
                    </a:moveTo>
                    <a:cubicBezTo>
                      <a:pt x="3966" y="973"/>
                      <a:pt x="4039" y="970"/>
                      <a:pt x="4043" y="1029"/>
                    </a:cubicBezTo>
                    <a:cubicBezTo>
                      <a:pt x="4047" y="1039"/>
                      <a:pt x="4051" y="1025"/>
                      <a:pt x="4063" y="1027"/>
                    </a:cubicBezTo>
                    <a:cubicBezTo>
                      <a:pt x="4067" y="1051"/>
                      <a:pt x="4062" y="1069"/>
                      <a:pt x="4047" y="1077"/>
                    </a:cubicBezTo>
                    <a:cubicBezTo>
                      <a:pt x="4079" y="1101"/>
                      <a:pt x="4160" y="1065"/>
                      <a:pt x="4163" y="1122"/>
                    </a:cubicBezTo>
                    <a:cubicBezTo>
                      <a:pt x="4146" y="1153"/>
                      <a:pt x="4079" y="1209"/>
                      <a:pt x="4049" y="1168"/>
                    </a:cubicBezTo>
                    <a:cubicBezTo>
                      <a:pt x="4022" y="1179"/>
                      <a:pt x="4028" y="1181"/>
                      <a:pt x="4001" y="1186"/>
                    </a:cubicBezTo>
                    <a:cubicBezTo>
                      <a:pt x="3974" y="1132"/>
                      <a:pt x="3973" y="1060"/>
                      <a:pt x="3951" y="10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2" name="Freeform 24"/>
              <p:cNvSpPr>
                <a:spLocks/>
              </p:cNvSpPr>
              <p:nvPr/>
            </p:nvSpPr>
            <p:spPr bwMode="auto">
              <a:xfrm>
                <a:off x="3260710" y="3513140"/>
                <a:ext cx="111124" cy="141288"/>
              </a:xfrm>
              <a:custGeom>
                <a:avLst/>
                <a:gdLst>
                  <a:gd name="T0" fmla="*/ 127 w 135"/>
                  <a:gd name="T1" fmla="*/ 17 h 172"/>
                  <a:gd name="T2" fmla="*/ 97 w 135"/>
                  <a:gd name="T3" fmla="*/ 62 h 172"/>
                  <a:gd name="T4" fmla="*/ 70 w 135"/>
                  <a:gd name="T5" fmla="*/ 78 h 172"/>
                  <a:gd name="T6" fmla="*/ 15 w 135"/>
                  <a:gd name="T7" fmla="*/ 160 h 172"/>
                  <a:gd name="T8" fmla="*/ 37 w 135"/>
                  <a:gd name="T9" fmla="*/ 172 h 172"/>
                  <a:gd name="T10" fmla="*/ 90 w 135"/>
                  <a:gd name="T11" fmla="*/ 139 h 172"/>
                  <a:gd name="T12" fmla="*/ 127 w 135"/>
                  <a:gd name="T13" fmla="*/ 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72">
                    <a:moveTo>
                      <a:pt x="127" y="17"/>
                    </a:moveTo>
                    <a:cubicBezTo>
                      <a:pt x="116" y="31"/>
                      <a:pt x="112" y="51"/>
                      <a:pt x="97" y="62"/>
                    </a:cubicBezTo>
                    <a:cubicBezTo>
                      <a:pt x="122" y="0"/>
                      <a:pt x="97" y="52"/>
                      <a:pt x="70" y="78"/>
                    </a:cubicBezTo>
                    <a:cubicBezTo>
                      <a:pt x="52" y="96"/>
                      <a:pt x="0" y="120"/>
                      <a:pt x="15" y="160"/>
                    </a:cubicBezTo>
                    <a:cubicBezTo>
                      <a:pt x="25" y="161"/>
                      <a:pt x="28" y="170"/>
                      <a:pt x="37" y="172"/>
                    </a:cubicBezTo>
                    <a:cubicBezTo>
                      <a:pt x="51" y="158"/>
                      <a:pt x="74" y="152"/>
                      <a:pt x="90" y="139"/>
                    </a:cubicBezTo>
                    <a:cubicBezTo>
                      <a:pt x="71" y="77"/>
                      <a:pt x="135" y="49"/>
                      <a:pt x="12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Freeform 25"/>
              <p:cNvSpPr>
                <a:spLocks/>
              </p:cNvSpPr>
              <p:nvPr/>
            </p:nvSpPr>
            <p:spPr bwMode="auto">
              <a:xfrm>
                <a:off x="4360841" y="3335339"/>
                <a:ext cx="76200" cy="109538"/>
              </a:xfrm>
              <a:custGeom>
                <a:avLst/>
                <a:gdLst>
                  <a:gd name="T0" fmla="*/ 10 w 92"/>
                  <a:gd name="T1" fmla="*/ 0 h 132"/>
                  <a:gd name="T2" fmla="*/ 0 w 92"/>
                  <a:gd name="T3" fmla="*/ 4 h 132"/>
                  <a:gd name="T4" fmla="*/ 92 w 92"/>
                  <a:gd name="T5" fmla="*/ 132 h 132"/>
                  <a:gd name="T6" fmla="*/ 10 w 9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32">
                    <a:moveTo>
                      <a:pt x="10" y="0"/>
                    </a:moveTo>
                    <a:cubicBezTo>
                      <a:pt x="29" y="13"/>
                      <a:pt x="10" y="11"/>
                      <a:pt x="0" y="4"/>
                    </a:cubicBezTo>
                    <a:cubicBezTo>
                      <a:pt x="58" y="49"/>
                      <a:pt x="6" y="106"/>
                      <a:pt x="92" y="132"/>
                    </a:cubicBezTo>
                    <a:cubicBezTo>
                      <a:pt x="87" y="66"/>
                      <a:pt x="38" y="1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4" name="Freeform 26"/>
              <p:cNvSpPr>
                <a:spLocks/>
              </p:cNvSpPr>
              <p:nvPr/>
            </p:nvSpPr>
            <p:spPr bwMode="auto">
              <a:xfrm>
                <a:off x="4864077" y="3078165"/>
                <a:ext cx="71438" cy="66675"/>
              </a:xfrm>
              <a:custGeom>
                <a:avLst/>
                <a:gdLst>
                  <a:gd name="T0" fmla="*/ 44 w 87"/>
                  <a:gd name="T1" fmla="*/ 0 h 81"/>
                  <a:gd name="T2" fmla="*/ 0 w 87"/>
                  <a:gd name="T3" fmla="*/ 53 h 81"/>
                  <a:gd name="T4" fmla="*/ 72 w 87"/>
                  <a:gd name="T5" fmla="*/ 81 h 81"/>
                  <a:gd name="T6" fmla="*/ 44 w 87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1">
                    <a:moveTo>
                      <a:pt x="44" y="0"/>
                    </a:moveTo>
                    <a:cubicBezTo>
                      <a:pt x="39" y="28"/>
                      <a:pt x="14" y="51"/>
                      <a:pt x="0" y="53"/>
                    </a:cubicBezTo>
                    <a:cubicBezTo>
                      <a:pt x="13" y="75"/>
                      <a:pt x="43" y="77"/>
                      <a:pt x="72" y="81"/>
                    </a:cubicBezTo>
                    <a:cubicBezTo>
                      <a:pt x="49" y="57"/>
                      <a:pt x="87" y="3"/>
                      <a:pt x="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Freeform 27"/>
              <p:cNvSpPr>
                <a:spLocks/>
              </p:cNvSpPr>
              <p:nvPr/>
            </p:nvSpPr>
            <p:spPr bwMode="auto">
              <a:xfrm>
                <a:off x="4743427" y="3000376"/>
                <a:ext cx="68262" cy="41275"/>
              </a:xfrm>
              <a:custGeom>
                <a:avLst/>
                <a:gdLst>
                  <a:gd name="T0" fmla="*/ 70 w 81"/>
                  <a:gd name="T1" fmla="*/ 21 h 49"/>
                  <a:gd name="T2" fmla="*/ 14 w 81"/>
                  <a:gd name="T3" fmla="*/ 12 h 49"/>
                  <a:gd name="T4" fmla="*/ 51 w 81"/>
                  <a:gd name="T5" fmla="*/ 37 h 49"/>
                  <a:gd name="T6" fmla="*/ 45 w 81"/>
                  <a:gd name="T7" fmla="*/ 44 h 49"/>
                  <a:gd name="T8" fmla="*/ 79 w 81"/>
                  <a:gd name="T9" fmla="*/ 34 h 49"/>
                  <a:gd name="T10" fmla="*/ 70 w 81"/>
                  <a:gd name="T1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49">
                    <a:moveTo>
                      <a:pt x="70" y="21"/>
                    </a:moveTo>
                    <a:cubicBezTo>
                      <a:pt x="49" y="27"/>
                      <a:pt x="0" y="0"/>
                      <a:pt x="14" y="12"/>
                    </a:cubicBezTo>
                    <a:cubicBezTo>
                      <a:pt x="30" y="24"/>
                      <a:pt x="41" y="36"/>
                      <a:pt x="51" y="37"/>
                    </a:cubicBezTo>
                    <a:cubicBezTo>
                      <a:pt x="47" y="38"/>
                      <a:pt x="43" y="39"/>
                      <a:pt x="45" y="44"/>
                    </a:cubicBezTo>
                    <a:cubicBezTo>
                      <a:pt x="54" y="40"/>
                      <a:pt x="81" y="49"/>
                      <a:pt x="79" y="34"/>
                    </a:cubicBezTo>
                    <a:cubicBezTo>
                      <a:pt x="73" y="33"/>
                      <a:pt x="70" y="29"/>
                      <a:pt x="7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Freeform 28"/>
              <p:cNvSpPr>
                <a:spLocks/>
              </p:cNvSpPr>
              <p:nvPr/>
            </p:nvSpPr>
            <p:spPr bwMode="auto">
              <a:xfrm>
                <a:off x="4692628" y="2906715"/>
                <a:ext cx="177799" cy="98425"/>
              </a:xfrm>
              <a:custGeom>
                <a:avLst/>
                <a:gdLst>
                  <a:gd name="T0" fmla="*/ 163 w 215"/>
                  <a:gd name="T1" fmla="*/ 0 h 119"/>
                  <a:gd name="T2" fmla="*/ 7 w 215"/>
                  <a:gd name="T3" fmla="*/ 56 h 119"/>
                  <a:gd name="T4" fmla="*/ 54 w 215"/>
                  <a:gd name="T5" fmla="*/ 107 h 119"/>
                  <a:gd name="T6" fmla="*/ 59 w 215"/>
                  <a:gd name="T7" fmla="*/ 86 h 119"/>
                  <a:gd name="T8" fmla="*/ 167 w 215"/>
                  <a:gd name="T9" fmla="*/ 118 h 119"/>
                  <a:gd name="T10" fmla="*/ 113 w 215"/>
                  <a:gd name="T11" fmla="*/ 67 h 119"/>
                  <a:gd name="T12" fmla="*/ 202 w 215"/>
                  <a:gd name="T13" fmla="*/ 45 h 119"/>
                  <a:gd name="T14" fmla="*/ 163 w 215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19">
                    <a:moveTo>
                      <a:pt x="163" y="0"/>
                    </a:moveTo>
                    <a:cubicBezTo>
                      <a:pt x="134" y="51"/>
                      <a:pt x="76" y="88"/>
                      <a:pt x="7" y="56"/>
                    </a:cubicBezTo>
                    <a:cubicBezTo>
                      <a:pt x="0" y="96"/>
                      <a:pt x="46" y="112"/>
                      <a:pt x="54" y="107"/>
                    </a:cubicBezTo>
                    <a:cubicBezTo>
                      <a:pt x="37" y="108"/>
                      <a:pt x="50" y="85"/>
                      <a:pt x="59" y="86"/>
                    </a:cubicBezTo>
                    <a:cubicBezTo>
                      <a:pt x="97" y="94"/>
                      <a:pt x="121" y="119"/>
                      <a:pt x="167" y="118"/>
                    </a:cubicBezTo>
                    <a:cubicBezTo>
                      <a:pt x="164" y="83"/>
                      <a:pt x="121" y="96"/>
                      <a:pt x="113" y="67"/>
                    </a:cubicBezTo>
                    <a:cubicBezTo>
                      <a:pt x="125" y="37"/>
                      <a:pt x="171" y="26"/>
                      <a:pt x="202" y="45"/>
                    </a:cubicBezTo>
                    <a:cubicBezTo>
                      <a:pt x="215" y="15"/>
                      <a:pt x="191" y="1"/>
                      <a:pt x="16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Freeform 29"/>
              <p:cNvSpPr>
                <a:spLocks/>
              </p:cNvSpPr>
              <p:nvPr/>
            </p:nvSpPr>
            <p:spPr bwMode="auto">
              <a:xfrm>
                <a:off x="4783115" y="2800351"/>
                <a:ext cx="87312" cy="25400"/>
              </a:xfrm>
              <a:custGeom>
                <a:avLst/>
                <a:gdLst>
                  <a:gd name="T0" fmla="*/ 0 w 105"/>
                  <a:gd name="T1" fmla="*/ 22 h 32"/>
                  <a:gd name="T2" fmla="*/ 105 w 105"/>
                  <a:gd name="T3" fmla="*/ 26 h 32"/>
                  <a:gd name="T4" fmla="*/ 0 w 105"/>
                  <a:gd name="T5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32">
                    <a:moveTo>
                      <a:pt x="0" y="22"/>
                    </a:moveTo>
                    <a:cubicBezTo>
                      <a:pt x="39" y="32"/>
                      <a:pt x="73" y="30"/>
                      <a:pt x="105" y="26"/>
                    </a:cubicBezTo>
                    <a:cubicBezTo>
                      <a:pt x="67" y="2"/>
                      <a:pt x="22" y="0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Freeform 30"/>
              <p:cNvSpPr>
                <a:spLocks/>
              </p:cNvSpPr>
              <p:nvPr/>
            </p:nvSpPr>
            <p:spPr bwMode="auto">
              <a:xfrm>
                <a:off x="4811689" y="2108201"/>
                <a:ext cx="107950" cy="73025"/>
              </a:xfrm>
              <a:custGeom>
                <a:avLst/>
                <a:gdLst>
                  <a:gd name="T0" fmla="*/ 70 w 132"/>
                  <a:gd name="T1" fmla="*/ 87 h 87"/>
                  <a:gd name="T2" fmla="*/ 132 w 132"/>
                  <a:gd name="T3" fmla="*/ 5 h 87"/>
                  <a:gd name="T4" fmla="*/ 0 w 132"/>
                  <a:gd name="T5" fmla="*/ 87 h 87"/>
                  <a:gd name="T6" fmla="*/ 70 w 132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7">
                    <a:moveTo>
                      <a:pt x="70" y="87"/>
                    </a:moveTo>
                    <a:cubicBezTo>
                      <a:pt x="74" y="46"/>
                      <a:pt x="119" y="39"/>
                      <a:pt x="132" y="5"/>
                    </a:cubicBezTo>
                    <a:cubicBezTo>
                      <a:pt x="79" y="0"/>
                      <a:pt x="19" y="42"/>
                      <a:pt x="0" y="87"/>
                    </a:cubicBezTo>
                    <a:cubicBezTo>
                      <a:pt x="25" y="79"/>
                      <a:pt x="44" y="79"/>
                      <a:pt x="70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Freeform 31"/>
              <p:cNvSpPr>
                <a:spLocks/>
              </p:cNvSpPr>
              <p:nvPr/>
            </p:nvSpPr>
            <p:spPr bwMode="auto">
              <a:xfrm>
                <a:off x="1311269" y="2254251"/>
                <a:ext cx="77788" cy="58738"/>
              </a:xfrm>
              <a:custGeom>
                <a:avLst/>
                <a:gdLst>
                  <a:gd name="T0" fmla="*/ 95 w 95"/>
                  <a:gd name="T1" fmla="*/ 64 h 72"/>
                  <a:gd name="T2" fmla="*/ 48 w 95"/>
                  <a:gd name="T3" fmla="*/ 13 h 72"/>
                  <a:gd name="T4" fmla="*/ 0 w 95"/>
                  <a:gd name="T5" fmla="*/ 17 h 72"/>
                  <a:gd name="T6" fmla="*/ 95 w 95"/>
                  <a:gd name="T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72">
                    <a:moveTo>
                      <a:pt x="95" y="64"/>
                    </a:moveTo>
                    <a:cubicBezTo>
                      <a:pt x="70" y="59"/>
                      <a:pt x="45" y="53"/>
                      <a:pt x="48" y="13"/>
                    </a:cubicBezTo>
                    <a:cubicBezTo>
                      <a:pt x="27" y="17"/>
                      <a:pt x="14" y="0"/>
                      <a:pt x="0" y="17"/>
                    </a:cubicBezTo>
                    <a:cubicBezTo>
                      <a:pt x="9" y="54"/>
                      <a:pt x="69" y="72"/>
                      <a:pt x="95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0" name="Freeform 32"/>
              <p:cNvSpPr>
                <a:spLocks/>
              </p:cNvSpPr>
              <p:nvPr/>
            </p:nvSpPr>
            <p:spPr bwMode="auto">
              <a:xfrm>
                <a:off x="3587732" y="1920876"/>
                <a:ext cx="109537" cy="106363"/>
              </a:xfrm>
              <a:custGeom>
                <a:avLst/>
                <a:gdLst>
                  <a:gd name="T0" fmla="*/ 0 w 131"/>
                  <a:gd name="T1" fmla="*/ 95 h 129"/>
                  <a:gd name="T2" fmla="*/ 16 w 131"/>
                  <a:gd name="T3" fmla="*/ 114 h 129"/>
                  <a:gd name="T4" fmla="*/ 80 w 131"/>
                  <a:gd name="T5" fmla="*/ 129 h 129"/>
                  <a:gd name="T6" fmla="*/ 124 w 131"/>
                  <a:gd name="T7" fmla="*/ 83 h 129"/>
                  <a:gd name="T8" fmla="*/ 131 w 131"/>
                  <a:gd name="T9" fmla="*/ 83 h 129"/>
                  <a:gd name="T10" fmla="*/ 96 w 131"/>
                  <a:gd name="T11" fmla="*/ 2 h 129"/>
                  <a:gd name="T12" fmla="*/ 75 w 131"/>
                  <a:gd name="T13" fmla="*/ 4 h 129"/>
                  <a:gd name="T14" fmla="*/ 42 w 131"/>
                  <a:gd name="T15" fmla="*/ 21 h 129"/>
                  <a:gd name="T16" fmla="*/ 47 w 131"/>
                  <a:gd name="T17" fmla="*/ 0 h 129"/>
                  <a:gd name="T18" fmla="*/ 33 w 131"/>
                  <a:gd name="T19" fmla="*/ 1 h 129"/>
                  <a:gd name="T20" fmla="*/ 0 w 131"/>
                  <a:gd name="T21" fmla="*/ 9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95"/>
                    </a:moveTo>
                    <a:cubicBezTo>
                      <a:pt x="10" y="96"/>
                      <a:pt x="9" y="109"/>
                      <a:pt x="16" y="114"/>
                    </a:cubicBezTo>
                    <a:cubicBezTo>
                      <a:pt x="46" y="108"/>
                      <a:pt x="70" y="110"/>
                      <a:pt x="80" y="129"/>
                    </a:cubicBezTo>
                    <a:cubicBezTo>
                      <a:pt x="78" y="100"/>
                      <a:pt x="113" y="102"/>
                      <a:pt x="124" y="83"/>
                    </a:cubicBezTo>
                    <a:cubicBezTo>
                      <a:pt x="125" y="87"/>
                      <a:pt x="131" y="91"/>
                      <a:pt x="131" y="83"/>
                    </a:cubicBezTo>
                    <a:cubicBezTo>
                      <a:pt x="121" y="57"/>
                      <a:pt x="113" y="28"/>
                      <a:pt x="96" y="2"/>
                    </a:cubicBezTo>
                    <a:cubicBezTo>
                      <a:pt x="95" y="13"/>
                      <a:pt x="81" y="8"/>
                      <a:pt x="75" y="4"/>
                    </a:cubicBezTo>
                    <a:cubicBezTo>
                      <a:pt x="81" y="20"/>
                      <a:pt x="45" y="33"/>
                      <a:pt x="42" y="21"/>
                    </a:cubicBezTo>
                    <a:cubicBezTo>
                      <a:pt x="37" y="12"/>
                      <a:pt x="67" y="2"/>
                      <a:pt x="47" y="0"/>
                    </a:cubicBezTo>
                    <a:cubicBezTo>
                      <a:pt x="46" y="8"/>
                      <a:pt x="40" y="5"/>
                      <a:pt x="33" y="1"/>
                    </a:cubicBezTo>
                    <a:cubicBezTo>
                      <a:pt x="38" y="43"/>
                      <a:pt x="12" y="43"/>
                      <a:pt x="0" y="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Freeform 33"/>
              <p:cNvSpPr>
                <a:spLocks/>
              </p:cNvSpPr>
              <p:nvPr/>
            </p:nvSpPr>
            <p:spPr bwMode="auto">
              <a:xfrm>
                <a:off x="4616428" y="1874840"/>
                <a:ext cx="42863" cy="39689"/>
              </a:xfrm>
              <a:custGeom>
                <a:avLst/>
                <a:gdLst>
                  <a:gd name="T0" fmla="*/ 10 w 51"/>
                  <a:gd name="T1" fmla="*/ 49 h 49"/>
                  <a:gd name="T2" fmla="*/ 51 w 51"/>
                  <a:gd name="T3" fmla="*/ 38 h 49"/>
                  <a:gd name="T4" fmla="*/ 48 w 51"/>
                  <a:gd name="T5" fmla="*/ 3 h 49"/>
                  <a:gd name="T6" fmla="*/ 7 w 51"/>
                  <a:gd name="T7" fmla="*/ 14 h 49"/>
                  <a:gd name="T8" fmla="*/ 10 w 51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9">
                    <a:moveTo>
                      <a:pt x="10" y="49"/>
                    </a:moveTo>
                    <a:cubicBezTo>
                      <a:pt x="15" y="42"/>
                      <a:pt x="27" y="42"/>
                      <a:pt x="51" y="38"/>
                    </a:cubicBezTo>
                    <a:cubicBezTo>
                      <a:pt x="44" y="17"/>
                      <a:pt x="45" y="25"/>
                      <a:pt x="48" y="3"/>
                    </a:cubicBezTo>
                    <a:cubicBezTo>
                      <a:pt x="26" y="0"/>
                      <a:pt x="28" y="17"/>
                      <a:pt x="7" y="14"/>
                    </a:cubicBezTo>
                    <a:cubicBezTo>
                      <a:pt x="7" y="34"/>
                      <a:pt x="0" y="41"/>
                      <a:pt x="10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Freeform 34"/>
              <p:cNvSpPr>
                <a:spLocks/>
              </p:cNvSpPr>
              <p:nvPr/>
            </p:nvSpPr>
            <p:spPr bwMode="auto">
              <a:xfrm>
                <a:off x="3295634" y="1773239"/>
                <a:ext cx="230187" cy="142876"/>
              </a:xfrm>
              <a:custGeom>
                <a:avLst/>
                <a:gdLst>
                  <a:gd name="T0" fmla="*/ 156 w 280"/>
                  <a:gd name="T1" fmla="*/ 167 h 174"/>
                  <a:gd name="T2" fmla="*/ 157 w 280"/>
                  <a:gd name="T3" fmla="*/ 174 h 174"/>
                  <a:gd name="T4" fmla="*/ 258 w 280"/>
                  <a:gd name="T5" fmla="*/ 59 h 174"/>
                  <a:gd name="T6" fmla="*/ 73 w 280"/>
                  <a:gd name="T7" fmla="*/ 21 h 174"/>
                  <a:gd name="T8" fmla="*/ 8 w 280"/>
                  <a:gd name="T9" fmla="*/ 76 h 174"/>
                  <a:gd name="T10" fmla="*/ 156 w 280"/>
                  <a:gd name="T11" fmla="*/ 16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4">
                    <a:moveTo>
                      <a:pt x="156" y="167"/>
                    </a:moveTo>
                    <a:cubicBezTo>
                      <a:pt x="153" y="167"/>
                      <a:pt x="149" y="173"/>
                      <a:pt x="157" y="174"/>
                    </a:cubicBezTo>
                    <a:cubicBezTo>
                      <a:pt x="181" y="156"/>
                      <a:pt x="280" y="123"/>
                      <a:pt x="258" y="59"/>
                    </a:cubicBezTo>
                    <a:cubicBezTo>
                      <a:pt x="238" y="0"/>
                      <a:pt x="116" y="43"/>
                      <a:pt x="73" y="21"/>
                    </a:cubicBezTo>
                    <a:cubicBezTo>
                      <a:pt x="98" y="52"/>
                      <a:pt x="0" y="37"/>
                      <a:pt x="8" y="76"/>
                    </a:cubicBezTo>
                    <a:cubicBezTo>
                      <a:pt x="98" y="64"/>
                      <a:pt x="111" y="145"/>
                      <a:pt x="15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Freeform 35"/>
              <p:cNvSpPr>
                <a:spLocks/>
              </p:cNvSpPr>
              <p:nvPr/>
            </p:nvSpPr>
            <p:spPr bwMode="auto">
              <a:xfrm>
                <a:off x="2538399" y="1751014"/>
                <a:ext cx="31750" cy="34925"/>
              </a:xfrm>
              <a:custGeom>
                <a:avLst/>
                <a:gdLst>
                  <a:gd name="T0" fmla="*/ 0 w 40"/>
                  <a:gd name="T1" fmla="*/ 0 h 43"/>
                  <a:gd name="T2" fmla="*/ 0 w 40"/>
                  <a:gd name="T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43">
                    <a:moveTo>
                      <a:pt x="0" y="0"/>
                    </a:moveTo>
                    <a:cubicBezTo>
                      <a:pt x="18" y="43"/>
                      <a:pt x="40" y="16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4" name="Freeform 36"/>
              <p:cNvSpPr>
                <a:spLocks/>
              </p:cNvSpPr>
              <p:nvPr/>
            </p:nvSpPr>
            <p:spPr bwMode="auto">
              <a:xfrm>
                <a:off x="3159110" y="3911602"/>
                <a:ext cx="166687" cy="161925"/>
              </a:xfrm>
              <a:custGeom>
                <a:avLst/>
                <a:gdLst>
                  <a:gd name="T0" fmla="*/ 78 w 202"/>
                  <a:gd name="T1" fmla="*/ 10 h 195"/>
                  <a:gd name="T2" fmla="*/ 127 w 202"/>
                  <a:gd name="T3" fmla="*/ 160 h 195"/>
                  <a:gd name="T4" fmla="*/ 78 w 202"/>
                  <a:gd name="T5" fmla="*/ 1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195">
                    <a:moveTo>
                      <a:pt x="78" y="10"/>
                    </a:moveTo>
                    <a:cubicBezTo>
                      <a:pt x="0" y="24"/>
                      <a:pt x="23" y="195"/>
                      <a:pt x="127" y="160"/>
                    </a:cubicBezTo>
                    <a:cubicBezTo>
                      <a:pt x="202" y="120"/>
                      <a:pt x="137" y="0"/>
                      <a:pt x="7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5" name="Freeform 37"/>
              <p:cNvSpPr>
                <a:spLocks/>
              </p:cNvSpPr>
              <p:nvPr/>
            </p:nvSpPr>
            <p:spPr bwMode="auto">
              <a:xfrm>
                <a:off x="4086206" y="3400427"/>
                <a:ext cx="38100" cy="68263"/>
              </a:xfrm>
              <a:custGeom>
                <a:avLst/>
                <a:gdLst>
                  <a:gd name="T0" fmla="*/ 9 w 46"/>
                  <a:gd name="T1" fmla="*/ 0 h 83"/>
                  <a:gd name="T2" fmla="*/ 16 w 46"/>
                  <a:gd name="T3" fmla="*/ 83 h 83"/>
                  <a:gd name="T4" fmla="*/ 37 w 46"/>
                  <a:gd name="T5" fmla="*/ 82 h 83"/>
                  <a:gd name="T6" fmla="*/ 9 w 4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83">
                    <a:moveTo>
                      <a:pt x="9" y="0"/>
                    </a:moveTo>
                    <a:cubicBezTo>
                      <a:pt x="10" y="31"/>
                      <a:pt x="0" y="58"/>
                      <a:pt x="16" y="83"/>
                    </a:cubicBezTo>
                    <a:cubicBezTo>
                      <a:pt x="23" y="83"/>
                      <a:pt x="30" y="82"/>
                      <a:pt x="37" y="82"/>
                    </a:cubicBezTo>
                    <a:cubicBezTo>
                      <a:pt x="46" y="46"/>
                      <a:pt x="32" y="18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6" name="Freeform 38"/>
              <p:cNvSpPr>
                <a:spLocks/>
              </p:cNvSpPr>
              <p:nvPr/>
            </p:nvSpPr>
            <p:spPr bwMode="auto">
              <a:xfrm>
                <a:off x="2401876" y="3382965"/>
                <a:ext cx="161925" cy="176213"/>
              </a:xfrm>
              <a:custGeom>
                <a:avLst/>
                <a:gdLst>
                  <a:gd name="T0" fmla="*/ 104 w 195"/>
                  <a:gd name="T1" fmla="*/ 6 h 213"/>
                  <a:gd name="T2" fmla="*/ 26 w 195"/>
                  <a:gd name="T3" fmla="*/ 146 h 213"/>
                  <a:gd name="T4" fmla="*/ 104 w 195"/>
                  <a:gd name="T5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13">
                    <a:moveTo>
                      <a:pt x="104" y="6"/>
                    </a:moveTo>
                    <a:cubicBezTo>
                      <a:pt x="1" y="0"/>
                      <a:pt x="0" y="78"/>
                      <a:pt x="26" y="146"/>
                    </a:cubicBezTo>
                    <a:cubicBezTo>
                      <a:pt x="133" y="213"/>
                      <a:pt x="195" y="40"/>
                      <a:pt x="10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7" name="Freeform 39"/>
              <p:cNvSpPr>
                <a:spLocks/>
              </p:cNvSpPr>
              <p:nvPr/>
            </p:nvSpPr>
            <p:spPr bwMode="auto">
              <a:xfrm>
                <a:off x="4881539" y="2820989"/>
                <a:ext cx="146049" cy="79375"/>
              </a:xfrm>
              <a:custGeom>
                <a:avLst/>
                <a:gdLst>
                  <a:gd name="T0" fmla="*/ 176 w 176"/>
                  <a:gd name="T1" fmla="*/ 88 h 96"/>
                  <a:gd name="T2" fmla="*/ 0 w 176"/>
                  <a:gd name="T3" fmla="*/ 0 h 96"/>
                  <a:gd name="T4" fmla="*/ 176 w 176"/>
                  <a:gd name="T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96">
                    <a:moveTo>
                      <a:pt x="176" y="88"/>
                    </a:moveTo>
                    <a:cubicBezTo>
                      <a:pt x="137" y="34"/>
                      <a:pt x="66" y="19"/>
                      <a:pt x="0" y="0"/>
                    </a:cubicBezTo>
                    <a:cubicBezTo>
                      <a:pt x="62" y="20"/>
                      <a:pt x="111" y="96"/>
                      <a:pt x="176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8" name="Freeform 40"/>
              <p:cNvSpPr>
                <a:spLocks/>
              </p:cNvSpPr>
              <p:nvPr/>
            </p:nvSpPr>
            <p:spPr bwMode="auto">
              <a:xfrm>
                <a:off x="4870426" y="2152651"/>
                <a:ext cx="103188" cy="71438"/>
              </a:xfrm>
              <a:custGeom>
                <a:avLst/>
                <a:gdLst>
                  <a:gd name="T0" fmla="*/ 10 w 125"/>
                  <a:gd name="T1" fmla="*/ 74 h 86"/>
                  <a:gd name="T2" fmla="*/ 125 w 125"/>
                  <a:gd name="T3" fmla="*/ 36 h 86"/>
                  <a:gd name="T4" fmla="*/ 0 w 125"/>
                  <a:gd name="T5" fmla="*/ 47 h 86"/>
                  <a:gd name="T6" fmla="*/ 10 w 125"/>
                  <a:gd name="T7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86">
                    <a:moveTo>
                      <a:pt x="10" y="74"/>
                    </a:moveTo>
                    <a:cubicBezTo>
                      <a:pt x="48" y="73"/>
                      <a:pt x="114" y="86"/>
                      <a:pt x="125" y="36"/>
                    </a:cubicBezTo>
                    <a:cubicBezTo>
                      <a:pt x="76" y="0"/>
                      <a:pt x="46" y="20"/>
                      <a:pt x="0" y="47"/>
                    </a:cubicBezTo>
                    <a:cubicBezTo>
                      <a:pt x="11" y="47"/>
                      <a:pt x="8" y="63"/>
                      <a:pt x="10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9" name="Freeform 41"/>
              <p:cNvSpPr>
                <a:spLocks/>
              </p:cNvSpPr>
              <p:nvPr/>
            </p:nvSpPr>
            <p:spPr bwMode="auto">
              <a:xfrm>
                <a:off x="4657702" y="1844671"/>
                <a:ext cx="55563" cy="49213"/>
              </a:xfrm>
              <a:custGeom>
                <a:avLst/>
                <a:gdLst>
                  <a:gd name="T0" fmla="*/ 43 w 67"/>
                  <a:gd name="T1" fmla="*/ 0 h 60"/>
                  <a:gd name="T2" fmla="*/ 0 w 67"/>
                  <a:gd name="T3" fmla="*/ 60 h 60"/>
                  <a:gd name="T4" fmla="*/ 43 w 67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60">
                    <a:moveTo>
                      <a:pt x="43" y="0"/>
                    </a:moveTo>
                    <a:cubicBezTo>
                      <a:pt x="19" y="12"/>
                      <a:pt x="21" y="46"/>
                      <a:pt x="0" y="60"/>
                    </a:cubicBezTo>
                    <a:cubicBezTo>
                      <a:pt x="28" y="56"/>
                      <a:pt x="67" y="27"/>
                      <a:pt x="4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0" name="Freeform 42"/>
              <p:cNvSpPr>
                <a:spLocks/>
              </p:cNvSpPr>
              <p:nvPr/>
            </p:nvSpPr>
            <p:spPr bwMode="auto">
              <a:xfrm>
                <a:off x="1779588" y="1792288"/>
                <a:ext cx="82550" cy="84138"/>
              </a:xfrm>
              <a:custGeom>
                <a:avLst/>
                <a:gdLst>
                  <a:gd name="T0" fmla="*/ 98 w 98"/>
                  <a:gd name="T1" fmla="*/ 82 h 102"/>
                  <a:gd name="T2" fmla="*/ 0 w 98"/>
                  <a:gd name="T3" fmla="*/ 0 h 102"/>
                  <a:gd name="T4" fmla="*/ 98 w 98"/>
                  <a:gd name="T5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02">
                    <a:moveTo>
                      <a:pt x="98" y="82"/>
                    </a:moveTo>
                    <a:cubicBezTo>
                      <a:pt x="54" y="68"/>
                      <a:pt x="55" y="0"/>
                      <a:pt x="0" y="0"/>
                    </a:cubicBezTo>
                    <a:cubicBezTo>
                      <a:pt x="12" y="47"/>
                      <a:pt x="51" y="102"/>
                      <a:pt x="9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5" name="Group 354"/>
            <p:cNvGrpSpPr/>
            <p:nvPr/>
          </p:nvGrpSpPr>
          <p:grpSpPr>
            <a:xfrm>
              <a:off x="3049002" y="4272746"/>
              <a:ext cx="2892898" cy="918477"/>
              <a:chOff x="1561439" y="2171622"/>
              <a:chExt cx="2892898" cy="918477"/>
            </a:xfrm>
          </p:grpSpPr>
          <p:sp>
            <p:nvSpPr>
              <p:cNvPr id="357" name="TextBox 356"/>
              <p:cNvSpPr txBox="1"/>
              <p:nvPr/>
            </p:nvSpPr>
            <p:spPr>
              <a:xfrm>
                <a:off x="1561439" y="2505324"/>
                <a:ext cx="28928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561439" y="2171622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6" name="TextBox 355"/>
            <p:cNvSpPr txBox="1"/>
            <p:nvPr/>
          </p:nvSpPr>
          <p:spPr>
            <a:xfrm>
              <a:off x="5105383" y="4264112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4" name="Group 673"/>
          <p:cNvGrpSpPr/>
          <p:nvPr/>
        </p:nvGrpSpPr>
        <p:grpSpPr>
          <a:xfrm>
            <a:off x="6670544" y="3729477"/>
            <a:ext cx="3955705" cy="2595123"/>
            <a:chOff x="6807048" y="4313653"/>
            <a:chExt cx="3955705" cy="2595123"/>
          </a:xfrm>
        </p:grpSpPr>
        <p:grpSp>
          <p:nvGrpSpPr>
            <p:cNvPr id="402" name="Group 401"/>
            <p:cNvGrpSpPr/>
            <p:nvPr/>
          </p:nvGrpSpPr>
          <p:grpSpPr>
            <a:xfrm>
              <a:off x="6807048" y="4313653"/>
              <a:ext cx="3955705" cy="2595123"/>
              <a:chOff x="1141406" y="1524001"/>
              <a:chExt cx="3886182" cy="2549526"/>
            </a:xfrm>
            <a:solidFill>
              <a:schemeClr val="accent4"/>
            </a:solidFill>
          </p:grpSpPr>
          <p:sp>
            <p:nvSpPr>
              <p:cNvPr id="407" name="Freeform 5"/>
              <p:cNvSpPr>
                <a:spLocks/>
              </p:cNvSpPr>
              <p:nvPr/>
            </p:nvSpPr>
            <p:spPr bwMode="auto">
              <a:xfrm>
                <a:off x="2752713" y="3521077"/>
                <a:ext cx="177799" cy="147638"/>
              </a:xfrm>
              <a:custGeom>
                <a:avLst/>
                <a:gdLst>
                  <a:gd name="T0" fmla="*/ 93 w 215"/>
                  <a:gd name="T1" fmla="*/ 10 h 179"/>
                  <a:gd name="T2" fmla="*/ 127 w 215"/>
                  <a:gd name="T3" fmla="*/ 147 h 179"/>
                  <a:gd name="T4" fmla="*/ 93 w 215"/>
                  <a:gd name="T5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79">
                    <a:moveTo>
                      <a:pt x="93" y="10"/>
                    </a:moveTo>
                    <a:cubicBezTo>
                      <a:pt x="0" y="24"/>
                      <a:pt x="38" y="179"/>
                      <a:pt x="127" y="147"/>
                    </a:cubicBezTo>
                    <a:cubicBezTo>
                      <a:pt x="215" y="115"/>
                      <a:pt x="162" y="0"/>
                      <a:pt x="9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8" name="Freeform 6"/>
              <p:cNvSpPr>
                <a:spLocks/>
              </p:cNvSpPr>
              <p:nvPr/>
            </p:nvSpPr>
            <p:spPr bwMode="auto">
              <a:xfrm>
                <a:off x="2222490" y="3422652"/>
                <a:ext cx="198437" cy="187325"/>
              </a:xfrm>
              <a:custGeom>
                <a:avLst/>
                <a:gdLst>
                  <a:gd name="T0" fmla="*/ 19 w 240"/>
                  <a:gd name="T1" fmla="*/ 154 h 226"/>
                  <a:gd name="T2" fmla="*/ 165 w 240"/>
                  <a:gd name="T3" fmla="*/ 0 h 226"/>
                  <a:gd name="T4" fmla="*/ 19 w 240"/>
                  <a:gd name="T5" fmla="*/ 15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26">
                    <a:moveTo>
                      <a:pt x="19" y="154"/>
                    </a:moveTo>
                    <a:cubicBezTo>
                      <a:pt x="122" y="226"/>
                      <a:pt x="240" y="130"/>
                      <a:pt x="165" y="0"/>
                    </a:cubicBezTo>
                    <a:cubicBezTo>
                      <a:pt x="114" y="21"/>
                      <a:pt x="0" y="75"/>
                      <a:pt x="19" y="1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" name="Freeform 7"/>
              <p:cNvSpPr>
                <a:spLocks/>
              </p:cNvSpPr>
              <p:nvPr/>
            </p:nvSpPr>
            <p:spPr bwMode="auto">
              <a:xfrm>
                <a:off x="3517884" y="3260727"/>
                <a:ext cx="52388" cy="28575"/>
              </a:xfrm>
              <a:custGeom>
                <a:avLst/>
                <a:gdLst>
                  <a:gd name="T0" fmla="*/ 41 w 63"/>
                  <a:gd name="T1" fmla="*/ 35 h 35"/>
                  <a:gd name="T2" fmla="*/ 41 w 63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5">
                    <a:moveTo>
                      <a:pt x="41" y="35"/>
                    </a:moveTo>
                    <a:cubicBezTo>
                      <a:pt x="63" y="0"/>
                      <a:pt x="0" y="29"/>
                      <a:pt x="4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" name="Freeform 8"/>
              <p:cNvSpPr>
                <a:spLocks/>
              </p:cNvSpPr>
              <p:nvPr/>
            </p:nvSpPr>
            <p:spPr bwMode="auto">
              <a:xfrm>
                <a:off x="1944678" y="3359151"/>
                <a:ext cx="30163" cy="60325"/>
              </a:xfrm>
              <a:custGeom>
                <a:avLst/>
                <a:gdLst>
                  <a:gd name="T0" fmla="*/ 30 w 38"/>
                  <a:gd name="T1" fmla="*/ 38 h 74"/>
                  <a:gd name="T2" fmla="*/ 36 w 38"/>
                  <a:gd name="T3" fmla="*/ 31 h 74"/>
                  <a:gd name="T4" fmla="*/ 30 w 38"/>
                  <a:gd name="T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74">
                    <a:moveTo>
                      <a:pt x="30" y="38"/>
                    </a:moveTo>
                    <a:cubicBezTo>
                      <a:pt x="33" y="35"/>
                      <a:pt x="38" y="39"/>
                      <a:pt x="36" y="31"/>
                    </a:cubicBezTo>
                    <a:cubicBezTo>
                      <a:pt x="29" y="0"/>
                      <a:pt x="0" y="74"/>
                      <a:pt x="30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1" name="Freeform 9"/>
              <p:cNvSpPr>
                <a:spLocks/>
              </p:cNvSpPr>
              <p:nvPr/>
            </p:nvSpPr>
            <p:spPr bwMode="auto">
              <a:xfrm>
                <a:off x="4783116" y="2232027"/>
                <a:ext cx="39688" cy="36513"/>
              </a:xfrm>
              <a:custGeom>
                <a:avLst/>
                <a:gdLst>
                  <a:gd name="T0" fmla="*/ 47 w 47"/>
                  <a:gd name="T1" fmla="*/ 5 h 44"/>
                  <a:gd name="T2" fmla="*/ 25 w 47"/>
                  <a:gd name="T3" fmla="*/ 0 h 44"/>
                  <a:gd name="T4" fmla="*/ 20 w 47"/>
                  <a:gd name="T5" fmla="*/ 22 h 44"/>
                  <a:gd name="T6" fmla="*/ 0 w 47"/>
                  <a:gd name="T7" fmla="*/ 31 h 44"/>
                  <a:gd name="T8" fmla="*/ 47 w 47"/>
                  <a:gd name="T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4">
                    <a:moveTo>
                      <a:pt x="47" y="5"/>
                    </a:moveTo>
                    <a:cubicBezTo>
                      <a:pt x="37" y="6"/>
                      <a:pt x="31" y="4"/>
                      <a:pt x="25" y="0"/>
                    </a:cubicBezTo>
                    <a:cubicBezTo>
                      <a:pt x="25" y="9"/>
                      <a:pt x="28" y="20"/>
                      <a:pt x="20" y="22"/>
                    </a:cubicBezTo>
                    <a:cubicBezTo>
                      <a:pt x="21" y="7"/>
                      <a:pt x="0" y="25"/>
                      <a:pt x="0" y="31"/>
                    </a:cubicBezTo>
                    <a:cubicBezTo>
                      <a:pt x="19" y="44"/>
                      <a:pt x="41" y="22"/>
                      <a:pt x="47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" name="Freeform 10"/>
              <p:cNvSpPr>
                <a:spLocks/>
              </p:cNvSpPr>
              <p:nvPr/>
            </p:nvSpPr>
            <p:spPr bwMode="auto">
              <a:xfrm>
                <a:off x="1443031" y="2371727"/>
                <a:ext cx="30163" cy="41275"/>
              </a:xfrm>
              <a:custGeom>
                <a:avLst/>
                <a:gdLst>
                  <a:gd name="T0" fmla="*/ 0 w 37"/>
                  <a:gd name="T1" fmla="*/ 27 h 50"/>
                  <a:gd name="T2" fmla="*/ 0 w 37"/>
                  <a:gd name="T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" h="50">
                    <a:moveTo>
                      <a:pt x="0" y="27"/>
                    </a:moveTo>
                    <a:cubicBezTo>
                      <a:pt x="37" y="50"/>
                      <a:pt x="24" y="0"/>
                      <a:pt x="0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3" name="Freeform 11"/>
              <p:cNvSpPr>
                <a:spLocks/>
              </p:cNvSpPr>
              <p:nvPr/>
            </p:nvSpPr>
            <p:spPr bwMode="auto">
              <a:xfrm>
                <a:off x="1141406" y="2224089"/>
                <a:ext cx="87312" cy="60325"/>
              </a:xfrm>
              <a:custGeom>
                <a:avLst/>
                <a:gdLst>
                  <a:gd name="T0" fmla="*/ 0 w 106"/>
                  <a:gd name="T1" fmla="*/ 30 h 73"/>
                  <a:gd name="T2" fmla="*/ 106 w 106"/>
                  <a:gd name="T3" fmla="*/ 41 h 73"/>
                  <a:gd name="T4" fmla="*/ 0 w 106"/>
                  <a:gd name="T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73">
                    <a:moveTo>
                      <a:pt x="0" y="30"/>
                    </a:moveTo>
                    <a:cubicBezTo>
                      <a:pt x="10" y="73"/>
                      <a:pt x="77" y="63"/>
                      <a:pt x="106" y="41"/>
                    </a:cubicBezTo>
                    <a:cubicBezTo>
                      <a:pt x="94" y="0"/>
                      <a:pt x="30" y="10"/>
                      <a:pt x="0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4" name="Freeform 12"/>
              <p:cNvSpPr>
                <a:spLocks/>
              </p:cNvSpPr>
              <p:nvPr/>
            </p:nvSpPr>
            <p:spPr bwMode="auto">
              <a:xfrm>
                <a:off x="4548165" y="1912939"/>
                <a:ext cx="58738" cy="34925"/>
              </a:xfrm>
              <a:custGeom>
                <a:avLst/>
                <a:gdLst>
                  <a:gd name="T0" fmla="*/ 34 w 71"/>
                  <a:gd name="T1" fmla="*/ 43 h 43"/>
                  <a:gd name="T2" fmla="*/ 44 w 71"/>
                  <a:gd name="T3" fmla="*/ 0 h 43"/>
                  <a:gd name="T4" fmla="*/ 34 w 71"/>
                  <a:gd name="T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43">
                    <a:moveTo>
                      <a:pt x="34" y="43"/>
                    </a:moveTo>
                    <a:cubicBezTo>
                      <a:pt x="19" y="17"/>
                      <a:pt x="71" y="15"/>
                      <a:pt x="44" y="0"/>
                    </a:cubicBezTo>
                    <a:cubicBezTo>
                      <a:pt x="36" y="7"/>
                      <a:pt x="0" y="43"/>
                      <a:pt x="34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Freeform 13"/>
              <p:cNvSpPr>
                <a:spLocks/>
              </p:cNvSpPr>
              <p:nvPr/>
            </p:nvSpPr>
            <p:spPr bwMode="auto">
              <a:xfrm>
                <a:off x="3681394" y="1836739"/>
                <a:ext cx="63499" cy="44450"/>
              </a:xfrm>
              <a:custGeom>
                <a:avLst/>
                <a:gdLst>
                  <a:gd name="T0" fmla="*/ 77 w 77"/>
                  <a:gd name="T1" fmla="*/ 53 h 53"/>
                  <a:gd name="T2" fmla="*/ 37 w 77"/>
                  <a:gd name="T3" fmla="*/ 0 h 53"/>
                  <a:gd name="T4" fmla="*/ 77 w 77"/>
                  <a:gd name="T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53">
                    <a:moveTo>
                      <a:pt x="77" y="53"/>
                    </a:moveTo>
                    <a:cubicBezTo>
                      <a:pt x="68" y="30"/>
                      <a:pt x="63" y="3"/>
                      <a:pt x="37" y="0"/>
                    </a:cubicBezTo>
                    <a:cubicBezTo>
                      <a:pt x="0" y="28"/>
                      <a:pt x="59" y="44"/>
                      <a:pt x="77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6" name="Freeform 14"/>
              <p:cNvSpPr>
                <a:spLocks/>
              </p:cNvSpPr>
              <p:nvPr/>
            </p:nvSpPr>
            <p:spPr bwMode="auto">
              <a:xfrm>
                <a:off x="4173517" y="1739902"/>
                <a:ext cx="60325" cy="92075"/>
              </a:xfrm>
              <a:custGeom>
                <a:avLst/>
                <a:gdLst>
                  <a:gd name="T0" fmla="*/ 46 w 74"/>
                  <a:gd name="T1" fmla="*/ 0 h 112"/>
                  <a:gd name="T2" fmla="*/ 42 w 74"/>
                  <a:gd name="T3" fmla="*/ 112 h 112"/>
                  <a:gd name="T4" fmla="*/ 46 w 74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12">
                    <a:moveTo>
                      <a:pt x="46" y="0"/>
                    </a:moveTo>
                    <a:cubicBezTo>
                      <a:pt x="0" y="10"/>
                      <a:pt x="33" y="79"/>
                      <a:pt x="42" y="112"/>
                    </a:cubicBezTo>
                    <a:cubicBezTo>
                      <a:pt x="30" y="78"/>
                      <a:pt x="74" y="43"/>
                      <a:pt x="4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7" name="Freeform 15"/>
              <p:cNvSpPr>
                <a:spLocks/>
              </p:cNvSpPr>
              <p:nvPr/>
            </p:nvSpPr>
            <p:spPr bwMode="auto">
              <a:xfrm>
                <a:off x="3603608" y="1766889"/>
                <a:ext cx="100012" cy="114300"/>
              </a:xfrm>
              <a:custGeom>
                <a:avLst/>
                <a:gdLst>
                  <a:gd name="T0" fmla="*/ 121 w 122"/>
                  <a:gd name="T1" fmla="*/ 53 h 139"/>
                  <a:gd name="T2" fmla="*/ 22 w 122"/>
                  <a:gd name="T3" fmla="*/ 111 h 139"/>
                  <a:gd name="T4" fmla="*/ 121 w 122"/>
                  <a:gd name="T5" fmla="*/ 5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139">
                    <a:moveTo>
                      <a:pt x="121" y="53"/>
                    </a:moveTo>
                    <a:cubicBezTo>
                      <a:pt x="89" y="0"/>
                      <a:pt x="0" y="31"/>
                      <a:pt x="22" y="111"/>
                    </a:cubicBezTo>
                    <a:cubicBezTo>
                      <a:pt x="61" y="139"/>
                      <a:pt x="122" y="98"/>
                      <a:pt x="121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Freeform 16"/>
              <p:cNvSpPr>
                <a:spLocks/>
              </p:cNvSpPr>
              <p:nvPr/>
            </p:nvSpPr>
            <p:spPr bwMode="auto">
              <a:xfrm>
                <a:off x="3854431" y="1658939"/>
                <a:ext cx="117474" cy="95250"/>
              </a:xfrm>
              <a:custGeom>
                <a:avLst/>
                <a:gdLst>
                  <a:gd name="T0" fmla="*/ 62 w 142"/>
                  <a:gd name="T1" fmla="*/ 110 h 115"/>
                  <a:gd name="T2" fmla="*/ 137 w 142"/>
                  <a:gd name="T3" fmla="*/ 12 h 115"/>
                  <a:gd name="T4" fmla="*/ 108 w 142"/>
                  <a:gd name="T5" fmla="*/ 1 h 115"/>
                  <a:gd name="T6" fmla="*/ 7 w 142"/>
                  <a:gd name="T7" fmla="*/ 115 h 115"/>
                  <a:gd name="T8" fmla="*/ 62 w 142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5">
                    <a:moveTo>
                      <a:pt x="62" y="110"/>
                    </a:moveTo>
                    <a:cubicBezTo>
                      <a:pt x="68" y="62"/>
                      <a:pt x="142" y="70"/>
                      <a:pt x="137" y="12"/>
                    </a:cubicBezTo>
                    <a:cubicBezTo>
                      <a:pt x="118" y="19"/>
                      <a:pt x="121" y="0"/>
                      <a:pt x="108" y="1"/>
                    </a:cubicBezTo>
                    <a:cubicBezTo>
                      <a:pt x="102" y="63"/>
                      <a:pt x="0" y="43"/>
                      <a:pt x="7" y="115"/>
                    </a:cubicBezTo>
                    <a:cubicBezTo>
                      <a:pt x="25" y="113"/>
                      <a:pt x="43" y="112"/>
                      <a:pt x="62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Freeform 17"/>
              <p:cNvSpPr>
                <a:spLocks/>
              </p:cNvSpPr>
              <p:nvPr/>
            </p:nvSpPr>
            <p:spPr bwMode="auto">
              <a:xfrm>
                <a:off x="3568683" y="1681164"/>
                <a:ext cx="46038" cy="92075"/>
              </a:xfrm>
              <a:custGeom>
                <a:avLst/>
                <a:gdLst>
                  <a:gd name="T0" fmla="*/ 23 w 55"/>
                  <a:gd name="T1" fmla="*/ 84 h 111"/>
                  <a:gd name="T2" fmla="*/ 46 w 55"/>
                  <a:gd name="T3" fmla="*/ 109 h 111"/>
                  <a:gd name="T4" fmla="*/ 22 w 55"/>
                  <a:gd name="T5" fmla="*/ 0 h 111"/>
                  <a:gd name="T6" fmla="*/ 23 w 55"/>
                  <a:gd name="T7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1">
                    <a:moveTo>
                      <a:pt x="23" y="84"/>
                    </a:moveTo>
                    <a:cubicBezTo>
                      <a:pt x="55" y="79"/>
                      <a:pt x="16" y="111"/>
                      <a:pt x="46" y="109"/>
                    </a:cubicBezTo>
                    <a:cubicBezTo>
                      <a:pt x="39" y="71"/>
                      <a:pt x="54" y="22"/>
                      <a:pt x="22" y="0"/>
                    </a:cubicBezTo>
                    <a:cubicBezTo>
                      <a:pt x="0" y="29"/>
                      <a:pt x="55" y="62"/>
                      <a:pt x="23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Freeform 18"/>
              <p:cNvSpPr>
                <a:spLocks/>
              </p:cNvSpPr>
              <p:nvPr/>
            </p:nvSpPr>
            <p:spPr bwMode="auto">
              <a:xfrm>
                <a:off x="3703620" y="3890965"/>
                <a:ext cx="34925" cy="42863"/>
              </a:xfrm>
              <a:custGeom>
                <a:avLst/>
                <a:gdLst>
                  <a:gd name="T0" fmla="*/ 18 w 41"/>
                  <a:gd name="T1" fmla="*/ 22 h 51"/>
                  <a:gd name="T2" fmla="*/ 25 w 41"/>
                  <a:gd name="T3" fmla="*/ 21 h 51"/>
                  <a:gd name="T4" fmla="*/ 16 w 41"/>
                  <a:gd name="T5" fmla="*/ 1 h 51"/>
                  <a:gd name="T6" fmla="*/ 6 w 41"/>
                  <a:gd name="T7" fmla="*/ 37 h 51"/>
                  <a:gd name="T8" fmla="*/ 18 w 41"/>
                  <a:gd name="T9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1">
                    <a:moveTo>
                      <a:pt x="18" y="22"/>
                    </a:moveTo>
                    <a:cubicBezTo>
                      <a:pt x="19" y="26"/>
                      <a:pt x="24" y="29"/>
                      <a:pt x="25" y="21"/>
                    </a:cubicBezTo>
                    <a:cubicBezTo>
                      <a:pt x="4" y="25"/>
                      <a:pt x="41" y="0"/>
                      <a:pt x="16" y="1"/>
                    </a:cubicBezTo>
                    <a:cubicBezTo>
                      <a:pt x="14" y="15"/>
                      <a:pt x="3" y="20"/>
                      <a:pt x="6" y="37"/>
                    </a:cubicBezTo>
                    <a:cubicBezTo>
                      <a:pt x="34" y="51"/>
                      <a:pt x="0" y="30"/>
                      <a:pt x="1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Freeform 19"/>
              <p:cNvSpPr>
                <a:spLocks/>
              </p:cNvSpPr>
              <p:nvPr/>
            </p:nvSpPr>
            <p:spPr bwMode="auto">
              <a:xfrm>
                <a:off x="4489428" y="3668715"/>
                <a:ext cx="44449" cy="87313"/>
              </a:xfrm>
              <a:custGeom>
                <a:avLst/>
                <a:gdLst>
                  <a:gd name="T0" fmla="*/ 53 w 53"/>
                  <a:gd name="T1" fmla="*/ 73 h 105"/>
                  <a:gd name="T2" fmla="*/ 36 w 53"/>
                  <a:gd name="T3" fmla="*/ 40 h 105"/>
                  <a:gd name="T4" fmla="*/ 0 w 53"/>
                  <a:gd name="T5" fmla="*/ 22 h 105"/>
                  <a:gd name="T6" fmla="*/ 53 w 53"/>
                  <a:gd name="T7" fmla="*/ 7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5">
                    <a:moveTo>
                      <a:pt x="53" y="73"/>
                    </a:moveTo>
                    <a:cubicBezTo>
                      <a:pt x="31" y="69"/>
                      <a:pt x="30" y="61"/>
                      <a:pt x="36" y="40"/>
                    </a:cubicBezTo>
                    <a:cubicBezTo>
                      <a:pt x="16" y="47"/>
                      <a:pt x="10" y="0"/>
                      <a:pt x="0" y="22"/>
                    </a:cubicBezTo>
                    <a:cubicBezTo>
                      <a:pt x="26" y="24"/>
                      <a:pt x="20" y="105"/>
                      <a:pt x="5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" name="Freeform 20"/>
              <p:cNvSpPr>
                <a:spLocks/>
              </p:cNvSpPr>
              <p:nvPr/>
            </p:nvSpPr>
            <p:spPr bwMode="auto">
              <a:xfrm>
                <a:off x="3773469" y="3743327"/>
                <a:ext cx="46038" cy="49213"/>
              </a:xfrm>
              <a:custGeom>
                <a:avLst/>
                <a:gdLst>
                  <a:gd name="T0" fmla="*/ 51 w 57"/>
                  <a:gd name="T1" fmla="*/ 23 h 59"/>
                  <a:gd name="T2" fmla="*/ 34 w 57"/>
                  <a:gd name="T3" fmla="*/ 59 h 59"/>
                  <a:gd name="T4" fmla="*/ 51 w 57"/>
                  <a:gd name="T5" fmla="*/ 2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9">
                    <a:moveTo>
                      <a:pt x="51" y="23"/>
                    </a:moveTo>
                    <a:cubicBezTo>
                      <a:pt x="29" y="0"/>
                      <a:pt x="0" y="55"/>
                      <a:pt x="34" y="59"/>
                    </a:cubicBezTo>
                    <a:cubicBezTo>
                      <a:pt x="34" y="43"/>
                      <a:pt x="57" y="44"/>
                      <a:pt x="5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Freeform 21"/>
              <p:cNvSpPr>
                <a:spLocks/>
              </p:cNvSpPr>
              <p:nvPr/>
            </p:nvSpPr>
            <p:spPr bwMode="auto">
              <a:xfrm>
                <a:off x="4086206" y="1738314"/>
                <a:ext cx="3176" cy="7938"/>
              </a:xfrm>
              <a:custGeom>
                <a:avLst/>
                <a:gdLst>
                  <a:gd name="T0" fmla="*/ 0 w 3"/>
                  <a:gd name="T1" fmla="*/ 8 h 8"/>
                  <a:gd name="T2" fmla="*/ 3 w 3"/>
                  <a:gd name="T3" fmla="*/ 0 h 8"/>
                  <a:gd name="T4" fmla="*/ 0 w 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8"/>
                    </a:moveTo>
                    <a:cubicBezTo>
                      <a:pt x="1" y="6"/>
                      <a:pt x="2" y="3"/>
                      <a:pt x="3" y="0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4" name="Freeform 22"/>
              <p:cNvSpPr>
                <a:spLocks/>
              </p:cNvSpPr>
              <p:nvPr/>
            </p:nvSpPr>
            <p:spPr bwMode="auto">
              <a:xfrm>
                <a:off x="1363656" y="2311402"/>
                <a:ext cx="230187" cy="111125"/>
              </a:xfrm>
              <a:custGeom>
                <a:avLst/>
                <a:gdLst>
                  <a:gd name="T0" fmla="*/ 268 w 279"/>
                  <a:gd name="T1" fmla="*/ 133 h 133"/>
                  <a:gd name="T2" fmla="*/ 279 w 279"/>
                  <a:gd name="T3" fmla="*/ 104 h 133"/>
                  <a:gd name="T4" fmla="*/ 39 w 279"/>
                  <a:gd name="T5" fmla="*/ 0 h 133"/>
                  <a:gd name="T6" fmla="*/ 94 w 279"/>
                  <a:gd name="T7" fmla="*/ 58 h 133"/>
                  <a:gd name="T8" fmla="*/ 0 w 279"/>
                  <a:gd name="T9" fmla="*/ 32 h 133"/>
                  <a:gd name="T10" fmla="*/ 210 w 279"/>
                  <a:gd name="T11" fmla="*/ 110 h 133"/>
                  <a:gd name="T12" fmla="*/ 268 w 279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33">
                    <a:moveTo>
                      <a:pt x="268" y="133"/>
                    </a:moveTo>
                    <a:cubicBezTo>
                      <a:pt x="254" y="108"/>
                      <a:pt x="268" y="119"/>
                      <a:pt x="279" y="104"/>
                    </a:cubicBezTo>
                    <a:cubicBezTo>
                      <a:pt x="190" y="81"/>
                      <a:pt x="120" y="34"/>
                      <a:pt x="39" y="0"/>
                    </a:cubicBezTo>
                    <a:cubicBezTo>
                      <a:pt x="49" y="28"/>
                      <a:pt x="108" y="27"/>
                      <a:pt x="94" y="58"/>
                    </a:cubicBezTo>
                    <a:cubicBezTo>
                      <a:pt x="59" y="54"/>
                      <a:pt x="40" y="30"/>
                      <a:pt x="0" y="32"/>
                    </a:cubicBezTo>
                    <a:cubicBezTo>
                      <a:pt x="28" y="124"/>
                      <a:pt x="157" y="31"/>
                      <a:pt x="210" y="110"/>
                    </a:cubicBezTo>
                    <a:cubicBezTo>
                      <a:pt x="238" y="107"/>
                      <a:pt x="253" y="120"/>
                      <a:pt x="268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5" name="Freeform 23"/>
              <p:cNvSpPr>
                <a:spLocks noEditPoints="1"/>
              </p:cNvSpPr>
              <p:nvPr/>
            </p:nvSpPr>
            <p:spPr bwMode="auto">
              <a:xfrm>
                <a:off x="1303331" y="1524001"/>
                <a:ext cx="3544871" cy="2079626"/>
              </a:xfrm>
              <a:custGeom>
                <a:avLst/>
                <a:gdLst>
                  <a:gd name="T0" fmla="*/ 4147 w 4289"/>
                  <a:gd name="T1" fmla="*/ 1557 h 2516"/>
                  <a:gd name="T2" fmla="*/ 4289 w 4289"/>
                  <a:gd name="T3" fmla="*/ 1125 h 2516"/>
                  <a:gd name="T4" fmla="*/ 3952 w 4289"/>
                  <a:gd name="T5" fmla="*/ 953 h 2516"/>
                  <a:gd name="T6" fmla="*/ 3589 w 4289"/>
                  <a:gd name="T7" fmla="*/ 652 h 2516"/>
                  <a:gd name="T8" fmla="*/ 3429 w 4289"/>
                  <a:gd name="T9" fmla="*/ 437 h 2516"/>
                  <a:gd name="T10" fmla="*/ 3433 w 4289"/>
                  <a:gd name="T11" fmla="*/ 625 h 2516"/>
                  <a:gd name="T12" fmla="*/ 2988 w 4289"/>
                  <a:gd name="T13" fmla="*/ 498 h 2516"/>
                  <a:gd name="T14" fmla="*/ 3036 w 4289"/>
                  <a:gd name="T15" fmla="*/ 487 h 2516"/>
                  <a:gd name="T16" fmla="*/ 2901 w 4289"/>
                  <a:gd name="T17" fmla="*/ 765 h 2516"/>
                  <a:gd name="T18" fmla="*/ 2708 w 4289"/>
                  <a:gd name="T19" fmla="*/ 713 h 2516"/>
                  <a:gd name="T20" fmla="*/ 2353 w 4289"/>
                  <a:gd name="T21" fmla="*/ 878 h 2516"/>
                  <a:gd name="T22" fmla="*/ 2301 w 4289"/>
                  <a:gd name="T23" fmla="*/ 318 h 2516"/>
                  <a:gd name="T24" fmla="*/ 1807 w 4289"/>
                  <a:gd name="T25" fmla="*/ 336 h 2516"/>
                  <a:gd name="T26" fmla="*/ 1752 w 4289"/>
                  <a:gd name="T27" fmla="*/ 341 h 2516"/>
                  <a:gd name="T28" fmla="*/ 1276 w 4289"/>
                  <a:gd name="T29" fmla="*/ 399 h 2516"/>
                  <a:gd name="T30" fmla="*/ 1201 w 4289"/>
                  <a:gd name="T31" fmla="*/ 420 h 2516"/>
                  <a:gd name="T32" fmla="*/ 1028 w 4289"/>
                  <a:gd name="T33" fmla="*/ 443 h 2516"/>
                  <a:gd name="T34" fmla="*/ 969 w 4289"/>
                  <a:gd name="T35" fmla="*/ 476 h 2516"/>
                  <a:gd name="T36" fmla="*/ 965 w 4289"/>
                  <a:gd name="T37" fmla="*/ 658 h 2516"/>
                  <a:gd name="T38" fmla="*/ 777 w 4289"/>
                  <a:gd name="T39" fmla="*/ 592 h 2516"/>
                  <a:gd name="T40" fmla="*/ 403 w 4289"/>
                  <a:gd name="T41" fmla="*/ 773 h 2516"/>
                  <a:gd name="T42" fmla="*/ 380 w 4289"/>
                  <a:gd name="T43" fmla="*/ 1083 h 2516"/>
                  <a:gd name="T44" fmla="*/ 352 w 4289"/>
                  <a:gd name="T45" fmla="*/ 1127 h 2516"/>
                  <a:gd name="T46" fmla="*/ 0 w 4289"/>
                  <a:gd name="T47" fmla="*/ 1327 h 2516"/>
                  <a:gd name="T48" fmla="*/ 334 w 4289"/>
                  <a:gd name="T49" fmla="*/ 1617 h 2516"/>
                  <a:gd name="T50" fmla="*/ 379 w 4289"/>
                  <a:gd name="T51" fmla="*/ 1871 h 2516"/>
                  <a:gd name="T52" fmla="*/ 564 w 4289"/>
                  <a:gd name="T53" fmla="*/ 1987 h 2516"/>
                  <a:gd name="T54" fmla="*/ 1355 w 4289"/>
                  <a:gd name="T55" fmla="*/ 1934 h 2516"/>
                  <a:gd name="T56" fmla="*/ 1180 w 4289"/>
                  <a:gd name="T57" fmla="*/ 2076 h 2516"/>
                  <a:gd name="T58" fmla="*/ 1314 w 4289"/>
                  <a:gd name="T59" fmla="*/ 2168 h 2516"/>
                  <a:gd name="T60" fmla="*/ 1808 w 4289"/>
                  <a:gd name="T61" fmla="*/ 2227 h 2516"/>
                  <a:gd name="T62" fmla="*/ 2030 w 4289"/>
                  <a:gd name="T63" fmla="*/ 2060 h 2516"/>
                  <a:gd name="T64" fmla="*/ 2290 w 4289"/>
                  <a:gd name="T65" fmla="*/ 2155 h 2516"/>
                  <a:gd name="T66" fmla="*/ 2403 w 4289"/>
                  <a:gd name="T67" fmla="*/ 1872 h 2516"/>
                  <a:gd name="T68" fmla="*/ 2850 w 4289"/>
                  <a:gd name="T69" fmla="*/ 2019 h 2516"/>
                  <a:gd name="T70" fmla="*/ 3156 w 4289"/>
                  <a:gd name="T71" fmla="*/ 2081 h 2516"/>
                  <a:gd name="T72" fmla="*/ 3091 w 4289"/>
                  <a:gd name="T73" fmla="*/ 2367 h 2516"/>
                  <a:gd name="T74" fmla="*/ 3623 w 4289"/>
                  <a:gd name="T75" fmla="*/ 2003 h 2516"/>
                  <a:gd name="T76" fmla="*/ 3674 w 4289"/>
                  <a:gd name="T77" fmla="*/ 2103 h 2516"/>
                  <a:gd name="T78" fmla="*/ 3898 w 4289"/>
                  <a:gd name="T79" fmla="*/ 2110 h 2516"/>
                  <a:gd name="T80" fmla="*/ 3964 w 4289"/>
                  <a:gd name="T81" fmla="*/ 1692 h 2516"/>
                  <a:gd name="T82" fmla="*/ 2611 w 4289"/>
                  <a:gd name="T83" fmla="*/ 875 h 2516"/>
                  <a:gd name="T84" fmla="*/ 2666 w 4289"/>
                  <a:gd name="T85" fmla="*/ 1017 h 2516"/>
                  <a:gd name="T86" fmla="*/ 2638 w 4289"/>
                  <a:gd name="T87" fmla="*/ 866 h 2516"/>
                  <a:gd name="T88" fmla="*/ 2506 w 4289"/>
                  <a:gd name="T89" fmla="*/ 1025 h 2516"/>
                  <a:gd name="T90" fmla="*/ 2714 w 4289"/>
                  <a:gd name="T91" fmla="*/ 1913 h 2516"/>
                  <a:gd name="T92" fmla="*/ 2402 w 4289"/>
                  <a:gd name="T93" fmla="*/ 1704 h 2516"/>
                  <a:gd name="T94" fmla="*/ 2804 w 4289"/>
                  <a:gd name="T95" fmla="*/ 1898 h 2516"/>
                  <a:gd name="T96" fmla="*/ 4047 w 4289"/>
                  <a:gd name="T97" fmla="*/ 1077 h 2516"/>
                  <a:gd name="T98" fmla="*/ 3951 w 4289"/>
                  <a:gd name="T99" fmla="*/ 1016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89" h="2516">
                    <a:moveTo>
                      <a:pt x="4159" y="1604"/>
                    </a:moveTo>
                    <a:cubicBezTo>
                      <a:pt x="4137" y="1582"/>
                      <a:pt x="4093" y="1586"/>
                      <a:pt x="4084" y="1549"/>
                    </a:cubicBezTo>
                    <a:cubicBezTo>
                      <a:pt x="4093" y="1548"/>
                      <a:pt x="4089" y="1536"/>
                      <a:pt x="4096" y="1533"/>
                    </a:cubicBezTo>
                    <a:cubicBezTo>
                      <a:pt x="4123" y="1529"/>
                      <a:pt x="4132" y="1571"/>
                      <a:pt x="4147" y="1557"/>
                    </a:cubicBezTo>
                    <a:cubicBezTo>
                      <a:pt x="4141" y="1538"/>
                      <a:pt x="4076" y="1502"/>
                      <a:pt x="4045" y="1510"/>
                    </a:cubicBezTo>
                    <a:cubicBezTo>
                      <a:pt x="4057" y="1464"/>
                      <a:pt x="4027" y="1479"/>
                      <a:pt x="4018" y="1443"/>
                    </a:cubicBezTo>
                    <a:cubicBezTo>
                      <a:pt x="4034" y="1333"/>
                      <a:pt x="3988" y="1180"/>
                      <a:pt x="4162" y="1192"/>
                    </a:cubicBezTo>
                    <a:cubicBezTo>
                      <a:pt x="4193" y="1160"/>
                      <a:pt x="4275" y="1171"/>
                      <a:pt x="4289" y="1125"/>
                    </a:cubicBezTo>
                    <a:cubicBezTo>
                      <a:pt x="4240" y="1114"/>
                      <a:pt x="4240" y="1152"/>
                      <a:pt x="4177" y="1128"/>
                    </a:cubicBezTo>
                    <a:cubicBezTo>
                      <a:pt x="4183" y="1119"/>
                      <a:pt x="4185" y="1109"/>
                      <a:pt x="4181" y="1093"/>
                    </a:cubicBezTo>
                    <a:cubicBezTo>
                      <a:pt x="4090" y="1084"/>
                      <a:pt x="4072" y="983"/>
                      <a:pt x="4144" y="922"/>
                    </a:cubicBezTo>
                    <a:cubicBezTo>
                      <a:pt x="4078" y="933"/>
                      <a:pt x="4018" y="922"/>
                      <a:pt x="3952" y="953"/>
                    </a:cubicBezTo>
                    <a:cubicBezTo>
                      <a:pt x="3868" y="909"/>
                      <a:pt x="3810" y="832"/>
                      <a:pt x="3790" y="710"/>
                    </a:cubicBezTo>
                    <a:cubicBezTo>
                      <a:pt x="3746" y="737"/>
                      <a:pt x="3686" y="777"/>
                      <a:pt x="3689" y="678"/>
                    </a:cubicBezTo>
                    <a:cubicBezTo>
                      <a:pt x="3632" y="673"/>
                      <a:pt x="3648" y="658"/>
                      <a:pt x="3598" y="679"/>
                    </a:cubicBezTo>
                    <a:cubicBezTo>
                      <a:pt x="3580" y="672"/>
                      <a:pt x="3604" y="653"/>
                      <a:pt x="3589" y="652"/>
                    </a:cubicBezTo>
                    <a:cubicBezTo>
                      <a:pt x="3564" y="651"/>
                      <a:pt x="3542" y="631"/>
                      <a:pt x="3522" y="609"/>
                    </a:cubicBezTo>
                    <a:cubicBezTo>
                      <a:pt x="3517" y="604"/>
                      <a:pt x="3524" y="588"/>
                      <a:pt x="3519" y="582"/>
                    </a:cubicBezTo>
                    <a:cubicBezTo>
                      <a:pt x="3489" y="543"/>
                      <a:pt x="3441" y="521"/>
                      <a:pt x="3426" y="479"/>
                    </a:cubicBezTo>
                    <a:cubicBezTo>
                      <a:pt x="3422" y="468"/>
                      <a:pt x="3431" y="447"/>
                      <a:pt x="3429" y="437"/>
                    </a:cubicBezTo>
                    <a:cubicBezTo>
                      <a:pt x="3420" y="386"/>
                      <a:pt x="3378" y="334"/>
                      <a:pt x="3386" y="273"/>
                    </a:cubicBezTo>
                    <a:cubicBezTo>
                      <a:pt x="3375" y="263"/>
                      <a:pt x="3364" y="278"/>
                      <a:pt x="3368" y="268"/>
                    </a:cubicBezTo>
                    <a:cubicBezTo>
                      <a:pt x="3329" y="361"/>
                      <a:pt x="3424" y="450"/>
                      <a:pt x="3383" y="546"/>
                    </a:cubicBezTo>
                    <a:cubicBezTo>
                      <a:pt x="3419" y="563"/>
                      <a:pt x="3428" y="582"/>
                      <a:pt x="3433" y="625"/>
                    </a:cubicBezTo>
                    <a:cubicBezTo>
                      <a:pt x="3393" y="597"/>
                      <a:pt x="3232" y="665"/>
                      <a:pt x="3161" y="636"/>
                    </a:cubicBezTo>
                    <a:cubicBezTo>
                      <a:pt x="3142" y="670"/>
                      <a:pt x="3059" y="689"/>
                      <a:pt x="3031" y="662"/>
                    </a:cubicBezTo>
                    <a:cubicBezTo>
                      <a:pt x="3036" y="629"/>
                      <a:pt x="3061" y="614"/>
                      <a:pt x="3058" y="576"/>
                    </a:cubicBezTo>
                    <a:cubicBezTo>
                      <a:pt x="3031" y="555"/>
                      <a:pt x="2989" y="551"/>
                      <a:pt x="2988" y="498"/>
                    </a:cubicBezTo>
                    <a:cubicBezTo>
                      <a:pt x="2996" y="492"/>
                      <a:pt x="3006" y="487"/>
                      <a:pt x="3022" y="488"/>
                    </a:cubicBezTo>
                    <a:cubicBezTo>
                      <a:pt x="3052" y="522"/>
                      <a:pt x="3094" y="541"/>
                      <a:pt x="3115" y="584"/>
                    </a:cubicBezTo>
                    <a:cubicBezTo>
                      <a:pt x="3138" y="585"/>
                      <a:pt x="3088" y="554"/>
                      <a:pt x="3095" y="523"/>
                    </a:cubicBezTo>
                    <a:cubicBezTo>
                      <a:pt x="3064" y="525"/>
                      <a:pt x="3074" y="476"/>
                      <a:pt x="3036" y="487"/>
                    </a:cubicBezTo>
                    <a:cubicBezTo>
                      <a:pt x="3019" y="455"/>
                      <a:pt x="2990" y="374"/>
                      <a:pt x="2946" y="349"/>
                    </a:cubicBezTo>
                    <a:cubicBezTo>
                      <a:pt x="2966" y="449"/>
                      <a:pt x="2979" y="563"/>
                      <a:pt x="2948" y="670"/>
                    </a:cubicBezTo>
                    <a:cubicBezTo>
                      <a:pt x="2959" y="672"/>
                      <a:pt x="2983" y="658"/>
                      <a:pt x="2983" y="673"/>
                    </a:cubicBezTo>
                    <a:cubicBezTo>
                      <a:pt x="2975" y="702"/>
                      <a:pt x="2940" y="746"/>
                      <a:pt x="2901" y="765"/>
                    </a:cubicBezTo>
                    <a:cubicBezTo>
                      <a:pt x="2885" y="772"/>
                      <a:pt x="2891" y="771"/>
                      <a:pt x="2875" y="788"/>
                    </a:cubicBezTo>
                    <a:cubicBezTo>
                      <a:pt x="2855" y="809"/>
                      <a:pt x="2818" y="851"/>
                      <a:pt x="2798" y="858"/>
                    </a:cubicBezTo>
                    <a:cubicBezTo>
                      <a:pt x="2784" y="863"/>
                      <a:pt x="2727" y="854"/>
                      <a:pt x="2743" y="863"/>
                    </a:cubicBezTo>
                    <a:cubicBezTo>
                      <a:pt x="2689" y="832"/>
                      <a:pt x="2730" y="763"/>
                      <a:pt x="2708" y="713"/>
                    </a:cubicBezTo>
                    <a:cubicBezTo>
                      <a:pt x="2680" y="652"/>
                      <a:pt x="2616" y="693"/>
                      <a:pt x="2554" y="706"/>
                    </a:cubicBezTo>
                    <a:cubicBezTo>
                      <a:pt x="2487" y="673"/>
                      <a:pt x="2461" y="592"/>
                      <a:pt x="2387" y="568"/>
                    </a:cubicBezTo>
                    <a:cubicBezTo>
                      <a:pt x="2385" y="700"/>
                      <a:pt x="2602" y="705"/>
                      <a:pt x="2605" y="806"/>
                    </a:cubicBezTo>
                    <a:cubicBezTo>
                      <a:pt x="2478" y="670"/>
                      <a:pt x="2478" y="917"/>
                      <a:pt x="2353" y="878"/>
                    </a:cubicBezTo>
                    <a:cubicBezTo>
                      <a:pt x="2333" y="852"/>
                      <a:pt x="2311" y="827"/>
                      <a:pt x="2303" y="785"/>
                    </a:cubicBezTo>
                    <a:cubicBezTo>
                      <a:pt x="2327" y="726"/>
                      <a:pt x="2333" y="687"/>
                      <a:pt x="2309" y="624"/>
                    </a:cubicBezTo>
                    <a:cubicBezTo>
                      <a:pt x="2240" y="595"/>
                      <a:pt x="2112" y="577"/>
                      <a:pt x="2171" y="490"/>
                    </a:cubicBezTo>
                    <a:cubicBezTo>
                      <a:pt x="2259" y="510"/>
                      <a:pt x="2343" y="424"/>
                      <a:pt x="2301" y="318"/>
                    </a:cubicBezTo>
                    <a:cubicBezTo>
                      <a:pt x="2283" y="293"/>
                      <a:pt x="2233" y="307"/>
                      <a:pt x="2233" y="261"/>
                    </a:cubicBezTo>
                    <a:cubicBezTo>
                      <a:pt x="2208" y="253"/>
                      <a:pt x="2231" y="285"/>
                      <a:pt x="2214" y="284"/>
                    </a:cubicBezTo>
                    <a:cubicBezTo>
                      <a:pt x="2102" y="259"/>
                      <a:pt x="2111" y="366"/>
                      <a:pt x="2066" y="416"/>
                    </a:cubicBezTo>
                    <a:cubicBezTo>
                      <a:pt x="1959" y="412"/>
                      <a:pt x="1850" y="456"/>
                      <a:pt x="1807" y="336"/>
                    </a:cubicBezTo>
                    <a:cubicBezTo>
                      <a:pt x="1815" y="235"/>
                      <a:pt x="1858" y="97"/>
                      <a:pt x="1818" y="0"/>
                    </a:cubicBezTo>
                    <a:cubicBezTo>
                      <a:pt x="1798" y="15"/>
                      <a:pt x="1773" y="53"/>
                      <a:pt x="1790" y="79"/>
                    </a:cubicBezTo>
                    <a:cubicBezTo>
                      <a:pt x="1780" y="77"/>
                      <a:pt x="1778" y="72"/>
                      <a:pt x="1770" y="81"/>
                    </a:cubicBezTo>
                    <a:cubicBezTo>
                      <a:pt x="1767" y="165"/>
                      <a:pt x="1827" y="264"/>
                      <a:pt x="1752" y="341"/>
                    </a:cubicBezTo>
                    <a:cubicBezTo>
                      <a:pt x="1662" y="368"/>
                      <a:pt x="1582" y="281"/>
                      <a:pt x="1498" y="315"/>
                    </a:cubicBezTo>
                    <a:cubicBezTo>
                      <a:pt x="1421" y="347"/>
                      <a:pt x="1466" y="460"/>
                      <a:pt x="1374" y="480"/>
                    </a:cubicBezTo>
                    <a:cubicBezTo>
                      <a:pt x="1339" y="488"/>
                      <a:pt x="1294" y="480"/>
                      <a:pt x="1271" y="420"/>
                    </a:cubicBezTo>
                    <a:cubicBezTo>
                      <a:pt x="1284" y="415"/>
                      <a:pt x="1299" y="403"/>
                      <a:pt x="1276" y="399"/>
                    </a:cubicBezTo>
                    <a:cubicBezTo>
                      <a:pt x="1276" y="407"/>
                      <a:pt x="1275" y="415"/>
                      <a:pt x="1263" y="414"/>
                    </a:cubicBezTo>
                    <a:cubicBezTo>
                      <a:pt x="1260" y="388"/>
                      <a:pt x="1251" y="393"/>
                      <a:pt x="1267" y="379"/>
                    </a:cubicBezTo>
                    <a:cubicBezTo>
                      <a:pt x="1231" y="401"/>
                      <a:pt x="1242" y="327"/>
                      <a:pt x="1223" y="355"/>
                    </a:cubicBezTo>
                    <a:cubicBezTo>
                      <a:pt x="1226" y="347"/>
                      <a:pt x="1174" y="407"/>
                      <a:pt x="1201" y="420"/>
                    </a:cubicBezTo>
                    <a:cubicBezTo>
                      <a:pt x="1206" y="437"/>
                      <a:pt x="1274" y="444"/>
                      <a:pt x="1271" y="497"/>
                    </a:cubicBezTo>
                    <a:cubicBezTo>
                      <a:pt x="1204" y="519"/>
                      <a:pt x="1180" y="531"/>
                      <a:pt x="1114" y="539"/>
                    </a:cubicBezTo>
                    <a:cubicBezTo>
                      <a:pt x="1118" y="577"/>
                      <a:pt x="1090" y="545"/>
                      <a:pt x="1096" y="569"/>
                    </a:cubicBezTo>
                    <a:cubicBezTo>
                      <a:pt x="1064" y="529"/>
                      <a:pt x="1019" y="469"/>
                      <a:pt x="1028" y="443"/>
                    </a:cubicBezTo>
                    <a:cubicBezTo>
                      <a:pt x="913" y="422"/>
                      <a:pt x="959" y="255"/>
                      <a:pt x="842" y="237"/>
                    </a:cubicBezTo>
                    <a:cubicBezTo>
                      <a:pt x="763" y="296"/>
                      <a:pt x="859" y="340"/>
                      <a:pt x="882" y="372"/>
                    </a:cubicBezTo>
                    <a:cubicBezTo>
                      <a:pt x="897" y="348"/>
                      <a:pt x="925" y="402"/>
                      <a:pt x="907" y="419"/>
                    </a:cubicBezTo>
                    <a:cubicBezTo>
                      <a:pt x="934" y="428"/>
                      <a:pt x="996" y="451"/>
                      <a:pt x="969" y="476"/>
                    </a:cubicBezTo>
                    <a:cubicBezTo>
                      <a:pt x="982" y="476"/>
                      <a:pt x="983" y="467"/>
                      <a:pt x="996" y="467"/>
                    </a:cubicBezTo>
                    <a:cubicBezTo>
                      <a:pt x="1024" y="528"/>
                      <a:pt x="1073" y="573"/>
                      <a:pt x="1092" y="604"/>
                    </a:cubicBezTo>
                    <a:cubicBezTo>
                      <a:pt x="1064" y="673"/>
                      <a:pt x="1041" y="734"/>
                      <a:pt x="967" y="686"/>
                    </a:cubicBezTo>
                    <a:cubicBezTo>
                      <a:pt x="979" y="690"/>
                      <a:pt x="975" y="652"/>
                      <a:pt x="965" y="658"/>
                    </a:cubicBezTo>
                    <a:cubicBezTo>
                      <a:pt x="952" y="680"/>
                      <a:pt x="937" y="641"/>
                      <a:pt x="921" y="641"/>
                    </a:cubicBezTo>
                    <a:cubicBezTo>
                      <a:pt x="921" y="649"/>
                      <a:pt x="924" y="661"/>
                      <a:pt x="916" y="663"/>
                    </a:cubicBezTo>
                    <a:cubicBezTo>
                      <a:pt x="907" y="628"/>
                      <a:pt x="838" y="631"/>
                      <a:pt x="854" y="591"/>
                    </a:cubicBezTo>
                    <a:cubicBezTo>
                      <a:pt x="816" y="616"/>
                      <a:pt x="809" y="579"/>
                      <a:pt x="777" y="592"/>
                    </a:cubicBezTo>
                    <a:cubicBezTo>
                      <a:pt x="693" y="624"/>
                      <a:pt x="778" y="714"/>
                      <a:pt x="826" y="748"/>
                    </a:cubicBezTo>
                    <a:cubicBezTo>
                      <a:pt x="888" y="749"/>
                      <a:pt x="931" y="745"/>
                      <a:pt x="1008" y="752"/>
                    </a:cubicBezTo>
                    <a:cubicBezTo>
                      <a:pt x="871" y="891"/>
                      <a:pt x="622" y="849"/>
                      <a:pt x="498" y="743"/>
                    </a:cubicBezTo>
                    <a:cubicBezTo>
                      <a:pt x="463" y="750"/>
                      <a:pt x="447" y="750"/>
                      <a:pt x="403" y="773"/>
                    </a:cubicBezTo>
                    <a:cubicBezTo>
                      <a:pt x="376" y="778"/>
                      <a:pt x="350" y="755"/>
                      <a:pt x="333" y="772"/>
                    </a:cubicBezTo>
                    <a:cubicBezTo>
                      <a:pt x="341" y="803"/>
                      <a:pt x="363" y="818"/>
                      <a:pt x="400" y="815"/>
                    </a:cubicBezTo>
                    <a:cubicBezTo>
                      <a:pt x="414" y="857"/>
                      <a:pt x="452" y="870"/>
                      <a:pt x="477" y="899"/>
                    </a:cubicBezTo>
                    <a:cubicBezTo>
                      <a:pt x="473" y="951"/>
                      <a:pt x="448" y="1088"/>
                      <a:pt x="380" y="1083"/>
                    </a:cubicBezTo>
                    <a:cubicBezTo>
                      <a:pt x="386" y="1083"/>
                      <a:pt x="392" y="1085"/>
                      <a:pt x="391" y="1095"/>
                    </a:cubicBezTo>
                    <a:cubicBezTo>
                      <a:pt x="356" y="1082"/>
                      <a:pt x="303" y="1107"/>
                      <a:pt x="283" y="1063"/>
                    </a:cubicBezTo>
                    <a:cubicBezTo>
                      <a:pt x="255" y="1071"/>
                      <a:pt x="220" y="1048"/>
                      <a:pt x="206" y="1063"/>
                    </a:cubicBezTo>
                    <a:cubicBezTo>
                      <a:pt x="250" y="1102"/>
                      <a:pt x="316" y="1073"/>
                      <a:pt x="352" y="1127"/>
                    </a:cubicBezTo>
                    <a:cubicBezTo>
                      <a:pt x="357" y="1170"/>
                      <a:pt x="312" y="1174"/>
                      <a:pt x="309" y="1193"/>
                    </a:cubicBezTo>
                    <a:cubicBezTo>
                      <a:pt x="321" y="1230"/>
                      <a:pt x="322" y="1254"/>
                      <a:pt x="303" y="1278"/>
                    </a:cubicBezTo>
                    <a:cubicBezTo>
                      <a:pt x="265" y="1242"/>
                      <a:pt x="177" y="1265"/>
                      <a:pt x="138" y="1230"/>
                    </a:cubicBezTo>
                    <a:cubicBezTo>
                      <a:pt x="88" y="1259"/>
                      <a:pt x="21" y="1274"/>
                      <a:pt x="0" y="1327"/>
                    </a:cubicBezTo>
                    <a:cubicBezTo>
                      <a:pt x="54" y="1389"/>
                      <a:pt x="167" y="1334"/>
                      <a:pt x="199" y="1287"/>
                    </a:cubicBezTo>
                    <a:cubicBezTo>
                      <a:pt x="274" y="1309"/>
                      <a:pt x="342" y="1357"/>
                      <a:pt x="333" y="1457"/>
                    </a:cubicBezTo>
                    <a:cubicBezTo>
                      <a:pt x="315" y="1476"/>
                      <a:pt x="275" y="1494"/>
                      <a:pt x="268" y="1504"/>
                    </a:cubicBezTo>
                    <a:cubicBezTo>
                      <a:pt x="293" y="1538"/>
                      <a:pt x="325" y="1564"/>
                      <a:pt x="334" y="1617"/>
                    </a:cubicBezTo>
                    <a:cubicBezTo>
                      <a:pt x="313" y="1648"/>
                      <a:pt x="271" y="1666"/>
                      <a:pt x="295" y="1718"/>
                    </a:cubicBezTo>
                    <a:cubicBezTo>
                      <a:pt x="323" y="1730"/>
                      <a:pt x="330" y="1736"/>
                      <a:pt x="365" y="1726"/>
                    </a:cubicBezTo>
                    <a:cubicBezTo>
                      <a:pt x="385" y="1750"/>
                      <a:pt x="405" y="1776"/>
                      <a:pt x="415" y="1812"/>
                    </a:cubicBezTo>
                    <a:cubicBezTo>
                      <a:pt x="406" y="1834"/>
                      <a:pt x="374" y="1837"/>
                      <a:pt x="379" y="1871"/>
                    </a:cubicBezTo>
                    <a:cubicBezTo>
                      <a:pt x="433" y="1893"/>
                      <a:pt x="465" y="1877"/>
                      <a:pt x="517" y="1858"/>
                    </a:cubicBezTo>
                    <a:cubicBezTo>
                      <a:pt x="532" y="1869"/>
                      <a:pt x="551" y="1874"/>
                      <a:pt x="556" y="1897"/>
                    </a:cubicBezTo>
                    <a:cubicBezTo>
                      <a:pt x="536" y="1921"/>
                      <a:pt x="517" y="1946"/>
                      <a:pt x="507" y="1978"/>
                    </a:cubicBezTo>
                    <a:cubicBezTo>
                      <a:pt x="523" y="1984"/>
                      <a:pt x="537" y="1993"/>
                      <a:pt x="564" y="1987"/>
                    </a:cubicBezTo>
                    <a:cubicBezTo>
                      <a:pt x="640" y="1907"/>
                      <a:pt x="729" y="2012"/>
                      <a:pt x="786" y="2050"/>
                    </a:cubicBezTo>
                    <a:cubicBezTo>
                      <a:pt x="790" y="2131"/>
                      <a:pt x="784" y="2190"/>
                      <a:pt x="875" y="2174"/>
                    </a:cubicBezTo>
                    <a:cubicBezTo>
                      <a:pt x="973" y="2132"/>
                      <a:pt x="968" y="2005"/>
                      <a:pt x="1087" y="1980"/>
                    </a:cubicBezTo>
                    <a:cubicBezTo>
                      <a:pt x="1125" y="1906"/>
                      <a:pt x="1309" y="1801"/>
                      <a:pt x="1355" y="1934"/>
                    </a:cubicBezTo>
                    <a:cubicBezTo>
                      <a:pt x="1377" y="1941"/>
                      <a:pt x="1413" y="1936"/>
                      <a:pt x="1419" y="1942"/>
                    </a:cubicBezTo>
                    <a:cubicBezTo>
                      <a:pt x="1405" y="1989"/>
                      <a:pt x="1334" y="1987"/>
                      <a:pt x="1307" y="2022"/>
                    </a:cubicBezTo>
                    <a:cubicBezTo>
                      <a:pt x="1234" y="2040"/>
                      <a:pt x="1184" y="1953"/>
                      <a:pt x="1131" y="1997"/>
                    </a:cubicBezTo>
                    <a:cubicBezTo>
                      <a:pt x="1159" y="2006"/>
                      <a:pt x="1194" y="2040"/>
                      <a:pt x="1180" y="2076"/>
                    </a:cubicBezTo>
                    <a:cubicBezTo>
                      <a:pt x="1062" y="2028"/>
                      <a:pt x="1023" y="2239"/>
                      <a:pt x="1171" y="2210"/>
                    </a:cubicBezTo>
                    <a:cubicBezTo>
                      <a:pt x="1194" y="2188"/>
                      <a:pt x="1194" y="2148"/>
                      <a:pt x="1219" y="2128"/>
                    </a:cubicBezTo>
                    <a:cubicBezTo>
                      <a:pt x="1239" y="2161"/>
                      <a:pt x="1289" y="2157"/>
                      <a:pt x="1309" y="2190"/>
                    </a:cubicBezTo>
                    <a:cubicBezTo>
                      <a:pt x="1323" y="2178"/>
                      <a:pt x="1299" y="2174"/>
                      <a:pt x="1314" y="2168"/>
                    </a:cubicBezTo>
                    <a:cubicBezTo>
                      <a:pt x="1396" y="2130"/>
                      <a:pt x="1483" y="2200"/>
                      <a:pt x="1561" y="2194"/>
                    </a:cubicBezTo>
                    <a:cubicBezTo>
                      <a:pt x="1668" y="2187"/>
                      <a:pt x="1612" y="2053"/>
                      <a:pt x="1711" y="2013"/>
                    </a:cubicBezTo>
                    <a:cubicBezTo>
                      <a:pt x="1745" y="2043"/>
                      <a:pt x="1745" y="2033"/>
                      <a:pt x="1773" y="2077"/>
                    </a:cubicBezTo>
                    <a:cubicBezTo>
                      <a:pt x="1764" y="2119"/>
                      <a:pt x="1758" y="2214"/>
                      <a:pt x="1808" y="2227"/>
                    </a:cubicBezTo>
                    <a:cubicBezTo>
                      <a:pt x="1883" y="2205"/>
                      <a:pt x="1792" y="2103"/>
                      <a:pt x="1822" y="2072"/>
                    </a:cubicBezTo>
                    <a:cubicBezTo>
                      <a:pt x="1880" y="2103"/>
                      <a:pt x="1939" y="2097"/>
                      <a:pt x="1975" y="2142"/>
                    </a:cubicBezTo>
                    <a:cubicBezTo>
                      <a:pt x="2017" y="2196"/>
                      <a:pt x="1967" y="2294"/>
                      <a:pt x="2022" y="2347"/>
                    </a:cubicBezTo>
                    <a:cubicBezTo>
                      <a:pt x="2246" y="2325"/>
                      <a:pt x="1881" y="2149"/>
                      <a:pt x="2030" y="2060"/>
                    </a:cubicBezTo>
                    <a:cubicBezTo>
                      <a:pt x="2038" y="2074"/>
                      <a:pt x="2058" y="2072"/>
                      <a:pt x="2061" y="2092"/>
                    </a:cubicBezTo>
                    <a:cubicBezTo>
                      <a:pt x="2093" y="2087"/>
                      <a:pt x="2111" y="2076"/>
                      <a:pt x="2143" y="2071"/>
                    </a:cubicBezTo>
                    <a:cubicBezTo>
                      <a:pt x="2190" y="2024"/>
                      <a:pt x="2116" y="1959"/>
                      <a:pt x="2143" y="1924"/>
                    </a:cubicBezTo>
                    <a:cubicBezTo>
                      <a:pt x="2238" y="1952"/>
                      <a:pt x="2190" y="2172"/>
                      <a:pt x="2290" y="2155"/>
                    </a:cubicBezTo>
                    <a:cubicBezTo>
                      <a:pt x="2329" y="2148"/>
                      <a:pt x="2339" y="2101"/>
                      <a:pt x="2324" y="2068"/>
                    </a:cubicBezTo>
                    <a:cubicBezTo>
                      <a:pt x="2306" y="2029"/>
                      <a:pt x="2250" y="2034"/>
                      <a:pt x="2228" y="2014"/>
                    </a:cubicBezTo>
                    <a:cubicBezTo>
                      <a:pt x="2200" y="1989"/>
                      <a:pt x="2194" y="1943"/>
                      <a:pt x="2170" y="1914"/>
                    </a:cubicBezTo>
                    <a:cubicBezTo>
                      <a:pt x="2218" y="1849"/>
                      <a:pt x="2304" y="1863"/>
                      <a:pt x="2403" y="1872"/>
                    </a:cubicBezTo>
                    <a:cubicBezTo>
                      <a:pt x="2439" y="1917"/>
                      <a:pt x="2432" y="2010"/>
                      <a:pt x="2505" y="1988"/>
                    </a:cubicBezTo>
                    <a:cubicBezTo>
                      <a:pt x="2544" y="1977"/>
                      <a:pt x="2531" y="1925"/>
                      <a:pt x="2559" y="1892"/>
                    </a:cubicBezTo>
                    <a:cubicBezTo>
                      <a:pt x="2645" y="1925"/>
                      <a:pt x="2677" y="2022"/>
                      <a:pt x="2762" y="2055"/>
                    </a:cubicBezTo>
                    <a:cubicBezTo>
                      <a:pt x="2796" y="2040"/>
                      <a:pt x="2803" y="2008"/>
                      <a:pt x="2850" y="2019"/>
                    </a:cubicBezTo>
                    <a:cubicBezTo>
                      <a:pt x="2864" y="2040"/>
                      <a:pt x="2874" y="2067"/>
                      <a:pt x="2897" y="2077"/>
                    </a:cubicBezTo>
                    <a:cubicBezTo>
                      <a:pt x="2971" y="2062"/>
                      <a:pt x="2992" y="1968"/>
                      <a:pt x="2944" y="1906"/>
                    </a:cubicBezTo>
                    <a:cubicBezTo>
                      <a:pt x="2990" y="1881"/>
                      <a:pt x="3007" y="1944"/>
                      <a:pt x="3034" y="1967"/>
                    </a:cubicBezTo>
                    <a:cubicBezTo>
                      <a:pt x="3103" y="1971"/>
                      <a:pt x="3141" y="2012"/>
                      <a:pt x="3156" y="2081"/>
                    </a:cubicBezTo>
                    <a:cubicBezTo>
                      <a:pt x="3112" y="2209"/>
                      <a:pt x="3116" y="2347"/>
                      <a:pt x="3050" y="2447"/>
                    </a:cubicBezTo>
                    <a:cubicBezTo>
                      <a:pt x="3055" y="2490"/>
                      <a:pt x="3044" y="2487"/>
                      <a:pt x="3057" y="2516"/>
                    </a:cubicBezTo>
                    <a:cubicBezTo>
                      <a:pt x="3113" y="2515"/>
                      <a:pt x="3103" y="2444"/>
                      <a:pt x="3076" y="2424"/>
                    </a:cubicBezTo>
                    <a:cubicBezTo>
                      <a:pt x="3095" y="2412"/>
                      <a:pt x="3113" y="2357"/>
                      <a:pt x="3091" y="2367"/>
                    </a:cubicBezTo>
                    <a:cubicBezTo>
                      <a:pt x="3131" y="2238"/>
                      <a:pt x="3192" y="2111"/>
                      <a:pt x="3196" y="1987"/>
                    </a:cubicBezTo>
                    <a:cubicBezTo>
                      <a:pt x="3352" y="1948"/>
                      <a:pt x="3362" y="2111"/>
                      <a:pt x="3380" y="2242"/>
                    </a:cubicBezTo>
                    <a:cubicBezTo>
                      <a:pt x="3390" y="2193"/>
                      <a:pt x="3379" y="2155"/>
                      <a:pt x="3367" y="2097"/>
                    </a:cubicBezTo>
                    <a:cubicBezTo>
                      <a:pt x="3418" y="2034"/>
                      <a:pt x="3524" y="1964"/>
                      <a:pt x="3623" y="2003"/>
                    </a:cubicBezTo>
                    <a:cubicBezTo>
                      <a:pt x="3632" y="2049"/>
                      <a:pt x="3654" y="2131"/>
                      <a:pt x="3688" y="2172"/>
                    </a:cubicBezTo>
                    <a:cubicBezTo>
                      <a:pt x="3689" y="2166"/>
                      <a:pt x="3687" y="2158"/>
                      <a:pt x="3693" y="2157"/>
                    </a:cubicBezTo>
                    <a:cubicBezTo>
                      <a:pt x="3696" y="2170"/>
                      <a:pt x="3687" y="2173"/>
                      <a:pt x="3689" y="2185"/>
                    </a:cubicBezTo>
                    <a:cubicBezTo>
                      <a:pt x="3729" y="2170"/>
                      <a:pt x="3681" y="2124"/>
                      <a:pt x="3674" y="2103"/>
                    </a:cubicBezTo>
                    <a:cubicBezTo>
                      <a:pt x="3664" y="2070"/>
                      <a:pt x="3673" y="2042"/>
                      <a:pt x="3660" y="2021"/>
                    </a:cubicBezTo>
                    <a:cubicBezTo>
                      <a:pt x="3676" y="2002"/>
                      <a:pt x="3689" y="1981"/>
                      <a:pt x="3711" y="1967"/>
                    </a:cubicBezTo>
                    <a:cubicBezTo>
                      <a:pt x="3766" y="1982"/>
                      <a:pt x="3783" y="2044"/>
                      <a:pt x="3857" y="2037"/>
                    </a:cubicBezTo>
                    <a:cubicBezTo>
                      <a:pt x="3862" y="2072"/>
                      <a:pt x="3869" y="2105"/>
                      <a:pt x="3898" y="2110"/>
                    </a:cubicBezTo>
                    <a:cubicBezTo>
                      <a:pt x="3875" y="2054"/>
                      <a:pt x="3858" y="1989"/>
                      <a:pt x="3815" y="1958"/>
                    </a:cubicBezTo>
                    <a:cubicBezTo>
                      <a:pt x="3819" y="1987"/>
                      <a:pt x="3798" y="1995"/>
                      <a:pt x="3784" y="2009"/>
                    </a:cubicBezTo>
                    <a:cubicBezTo>
                      <a:pt x="3758" y="1978"/>
                      <a:pt x="3751" y="1933"/>
                      <a:pt x="3752" y="1886"/>
                    </a:cubicBezTo>
                    <a:cubicBezTo>
                      <a:pt x="3828" y="1826"/>
                      <a:pt x="3868" y="1735"/>
                      <a:pt x="3964" y="1692"/>
                    </a:cubicBezTo>
                    <a:cubicBezTo>
                      <a:pt x="3979" y="1659"/>
                      <a:pt x="3966" y="1625"/>
                      <a:pt x="3969" y="1594"/>
                    </a:cubicBezTo>
                    <a:cubicBezTo>
                      <a:pt x="4044" y="1547"/>
                      <a:pt x="4112" y="1644"/>
                      <a:pt x="4159" y="1604"/>
                    </a:cubicBezTo>
                    <a:close/>
                    <a:moveTo>
                      <a:pt x="2607" y="834"/>
                    </a:moveTo>
                    <a:cubicBezTo>
                      <a:pt x="2633" y="836"/>
                      <a:pt x="2620" y="865"/>
                      <a:pt x="2611" y="875"/>
                    </a:cubicBezTo>
                    <a:cubicBezTo>
                      <a:pt x="2598" y="876"/>
                      <a:pt x="2617" y="851"/>
                      <a:pt x="2607" y="834"/>
                    </a:cubicBezTo>
                    <a:close/>
                    <a:moveTo>
                      <a:pt x="2638" y="866"/>
                    </a:moveTo>
                    <a:cubicBezTo>
                      <a:pt x="2656" y="880"/>
                      <a:pt x="2631" y="892"/>
                      <a:pt x="2613" y="896"/>
                    </a:cubicBezTo>
                    <a:cubicBezTo>
                      <a:pt x="2637" y="944"/>
                      <a:pt x="2635" y="976"/>
                      <a:pt x="2666" y="1017"/>
                    </a:cubicBezTo>
                    <a:cubicBezTo>
                      <a:pt x="2731" y="979"/>
                      <a:pt x="2660" y="916"/>
                      <a:pt x="2702" y="881"/>
                    </a:cubicBezTo>
                    <a:cubicBezTo>
                      <a:pt x="2752" y="883"/>
                      <a:pt x="2719" y="921"/>
                      <a:pt x="2761" y="910"/>
                    </a:cubicBezTo>
                    <a:cubicBezTo>
                      <a:pt x="2747" y="1030"/>
                      <a:pt x="2642" y="1100"/>
                      <a:pt x="2522" y="1044"/>
                    </a:cubicBezTo>
                    <a:cubicBezTo>
                      <a:pt x="2566" y="989"/>
                      <a:pt x="2585" y="913"/>
                      <a:pt x="2638" y="866"/>
                    </a:cubicBezTo>
                    <a:close/>
                    <a:moveTo>
                      <a:pt x="2588" y="903"/>
                    </a:moveTo>
                    <a:cubicBezTo>
                      <a:pt x="2592" y="896"/>
                      <a:pt x="2596" y="889"/>
                      <a:pt x="2598" y="884"/>
                    </a:cubicBezTo>
                    <a:cubicBezTo>
                      <a:pt x="2595" y="891"/>
                      <a:pt x="2592" y="897"/>
                      <a:pt x="2588" y="903"/>
                    </a:cubicBezTo>
                    <a:cubicBezTo>
                      <a:pt x="2568" y="938"/>
                      <a:pt x="2529" y="986"/>
                      <a:pt x="2506" y="1025"/>
                    </a:cubicBezTo>
                    <a:cubicBezTo>
                      <a:pt x="2472" y="997"/>
                      <a:pt x="2422" y="988"/>
                      <a:pt x="2420" y="921"/>
                    </a:cubicBezTo>
                    <a:cubicBezTo>
                      <a:pt x="2478" y="899"/>
                      <a:pt x="2553" y="955"/>
                      <a:pt x="2588" y="903"/>
                    </a:cubicBezTo>
                    <a:close/>
                    <a:moveTo>
                      <a:pt x="2804" y="1898"/>
                    </a:moveTo>
                    <a:cubicBezTo>
                      <a:pt x="2775" y="1923"/>
                      <a:pt x="2758" y="1897"/>
                      <a:pt x="2714" y="1913"/>
                    </a:cubicBezTo>
                    <a:cubicBezTo>
                      <a:pt x="2707" y="1863"/>
                      <a:pt x="2637" y="1843"/>
                      <a:pt x="2627" y="1879"/>
                    </a:cubicBezTo>
                    <a:cubicBezTo>
                      <a:pt x="2559" y="1904"/>
                      <a:pt x="2456" y="1816"/>
                      <a:pt x="2362" y="1799"/>
                    </a:cubicBezTo>
                    <a:cubicBezTo>
                      <a:pt x="2364" y="1778"/>
                      <a:pt x="2401" y="1785"/>
                      <a:pt x="2408" y="1767"/>
                    </a:cubicBezTo>
                    <a:cubicBezTo>
                      <a:pt x="2405" y="1732"/>
                      <a:pt x="2398" y="1733"/>
                      <a:pt x="2402" y="1704"/>
                    </a:cubicBezTo>
                    <a:cubicBezTo>
                      <a:pt x="2443" y="1679"/>
                      <a:pt x="2465" y="1677"/>
                      <a:pt x="2517" y="1666"/>
                    </a:cubicBezTo>
                    <a:cubicBezTo>
                      <a:pt x="2561" y="1705"/>
                      <a:pt x="2637" y="1707"/>
                      <a:pt x="2678" y="1749"/>
                    </a:cubicBezTo>
                    <a:cubicBezTo>
                      <a:pt x="2681" y="1820"/>
                      <a:pt x="2739" y="1824"/>
                      <a:pt x="2785" y="1844"/>
                    </a:cubicBezTo>
                    <a:cubicBezTo>
                      <a:pt x="2787" y="1866"/>
                      <a:pt x="2807" y="1868"/>
                      <a:pt x="2804" y="1898"/>
                    </a:cubicBezTo>
                    <a:close/>
                    <a:moveTo>
                      <a:pt x="3951" y="1016"/>
                    </a:moveTo>
                    <a:cubicBezTo>
                      <a:pt x="3966" y="973"/>
                      <a:pt x="4039" y="970"/>
                      <a:pt x="4043" y="1029"/>
                    </a:cubicBezTo>
                    <a:cubicBezTo>
                      <a:pt x="4047" y="1039"/>
                      <a:pt x="4051" y="1025"/>
                      <a:pt x="4063" y="1027"/>
                    </a:cubicBezTo>
                    <a:cubicBezTo>
                      <a:pt x="4067" y="1051"/>
                      <a:pt x="4062" y="1069"/>
                      <a:pt x="4047" y="1077"/>
                    </a:cubicBezTo>
                    <a:cubicBezTo>
                      <a:pt x="4079" y="1101"/>
                      <a:pt x="4160" y="1065"/>
                      <a:pt x="4163" y="1122"/>
                    </a:cubicBezTo>
                    <a:cubicBezTo>
                      <a:pt x="4146" y="1153"/>
                      <a:pt x="4079" y="1209"/>
                      <a:pt x="4049" y="1168"/>
                    </a:cubicBezTo>
                    <a:cubicBezTo>
                      <a:pt x="4022" y="1179"/>
                      <a:pt x="4028" y="1181"/>
                      <a:pt x="4001" y="1186"/>
                    </a:cubicBezTo>
                    <a:cubicBezTo>
                      <a:pt x="3974" y="1132"/>
                      <a:pt x="3973" y="1060"/>
                      <a:pt x="3951" y="10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Freeform 24"/>
              <p:cNvSpPr>
                <a:spLocks/>
              </p:cNvSpPr>
              <p:nvPr/>
            </p:nvSpPr>
            <p:spPr bwMode="auto">
              <a:xfrm>
                <a:off x="3260710" y="3513140"/>
                <a:ext cx="111124" cy="141288"/>
              </a:xfrm>
              <a:custGeom>
                <a:avLst/>
                <a:gdLst>
                  <a:gd name="T0" fmla="*/ 127 w 135"/>
                  <a:gd name="T1" fmla="*/ 17 h 172"/>
                  <a:gd name="T2" fmla="*/ 97 w 135"/>
                  <a:gd name="T3" fmla="*/ 62 h 172"/>
                  <a:gd name="T4" fmla="*/ 70 w 135"/>
                  <a:gd name="T5" fmla="*/ 78 h 172"/>
                  <a:gd name="T6" fmla="*/ 15 w 135"/>
                  <a:gd name="T7" fmla="*/ 160 h 172"/>
                  <a:gd name="T8" fmla="*/ 37 w 135"/>
                  <a:gd name="T9" fmla="*/ 172 h 172"/>
                  <a:gd name="T10" fmla="*/ 90 w 135"/>
                  <a:gd name="T11" fmla="*/ 139 h 172"/>
                  <a:gd name="T12" fmla="*/ 127 w 135"/>
                  <a:gd name="T13" fmla="*/ 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72">
                    <a:moveTo>
                      <a:pt x="127" y="17"/>
                    </a:moveTo>
                    <a:cubicBezTo>
                      <a:pt x="116" y="31"/>
                      <a:pt x="112" y="51"/>
                      <a:pt x="97" y="62"/>
                    </a:cubicBezTo>
                    <a:cubicBezTo>
                      <a:pt x="122" y="0"/>
                      <a:pt x="97" y="52"/>
                      <a:pt x="70" y="78"/>
                    </a:cubicBezTo>
                    <a:cubicBezTo>
                      <a:pt x="52" y="96"/>
                      <a:pt x="0" y="120"/>
                      <a:pt x="15" y="160"/>
                    </a:cubicBezTo>
                    <a:cubicBezTo>
                      <a:pt x="25" y="161"/>
                      <a:pt x="28" y="170"/>
                      <a:pt x="37" y="172"/>
                    </a:cubicBezTo>
                    <a:cubicBezTo>
                      <a:pt x="51" y="158"/>
                      <a:pt x="74" y="152"/>
                      <a:pt x="90" y="139"/>
                    </a:cubicBezTo>
                    <a:cubicBezTo>
                      <a:pt x="71" y="77"/>
                      <a:pt x="135" y="49"/>
                      <a:pt x="12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Freeform 25"/>
              <p:cNvSpPr>
                <a:spLocks/>
              </p:cNvSpPr>
              <p:nvPr/>
            </p:nvSpPr>
            <p:spPr bwMode="auto">
              <a:xfrm>
                <a:off x="4360841" y="3335339"/>
                <a:ext cx="76200" cy="109538"/>
              </a:xfrm>
              <a:custGeom>
                <a:avLst/>
                <a:gdLst>
                  <a:gd name="T0" fmla="*/ 10 w 92"/>
                  <a:gd name="T1" fmla="*/ 0 h 132"/>
                  <a:gd name="T2" fmla="*/ 0 w 92"/>
                  <a:gd name="T3" fmla="*/ 4 h 132"/>
                  <a:gd name="T4" fmla="*/ 92 w 92"/>
                  <a:gd name="T5" fmla="*/ 132 h 132"/>
                  <a:gd name="T6" fmla="*/ 10 w 9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32">
                    <a:moveTo>
                      <a:pt x="10" y="0"/>
                    </a:moveTo>
                    <a:cubicBezTo>
                      <a:pt x="29" y="13"/>
                      <a:pt x="10" y="11"/>
                      <a:pt x="0" y="4"/>
                    </a:cubicBezTo>
                    <a:cubicBezTo>
                      <a:pt x="58" y="49"/>
                      <a:pt x="6" y="106"/>
                      <a:pt x="92" y="132"/>
                    </a:cubicBezTo>
                    <a:cubicBezTo>
                      <a:pt x="87" y="66"/>
                      <a:pt x="38" y="1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Freeform 26"/>
              <p:cNvSpPr>
                <a:spLocks/>
              </p:cNvSpPr>
              <p:nvPr/>
            </p:nvSpPr>
            <p:spPr bwMode="auto">
              <a:xfrm>
                <a:off x="4864077" y="3078165"/>
                <a:ext cx="71438" cy="66675"/>
              </a:xfrm>
              <a:custGeom>
                <a:avLst/>
                <a:gdLst>
                  <a:gd name="T0" fmla="*/ 44 w 87"/>
                  <a:gd name="T1" fmla="*/ 0 h 81"/>
                  <a:gd name="T2" fmla="*/ 0 w 87"/>
                  <a:gd name="T3" fmla="*/ 53 h 81"/>
                  <a:gd name="T4" fmla="*/ 72 w 87"/>
                  <a:gd name="T5" fmla="*/ 81 h 81"/>
                  <a:gd name="T6" fmla="*/ 44 w 87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1">
                    <a:moveTo>
                      <a:pt x="44" y="0"/>
                    </a:moveTo>
                    <a:cubicBezTo>
                      <a:pt x="39" y="28"/>
                      <a:pt x="14" y="51"/>
                      <a:pt x="0" y="53"/>
                    </a:cubicBezTo>
                    <a:cubicBezTo>
                      <a:pt x="13" y="75"/>
                      <a:pt x="43" y="77"/>
                      <a:pt x="72" y="81"/>
                    </a:cubicBezTo>
                    <a:cubicBezTo>
                      <a:pt x="49" y="57"/>
                      <a:pt x="87" y="3"/>
                      <a:pt x="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9" name="Freeform 27"/>
              <p:cNvSpPr>
                <a:spLocks/>
              </p:cNvSpPr>
              <p:nvPr/>
            </p:nvSpPr>
            <p:spPr bwMode="auto">
              <a:xfrm>
                <a:off x="4743427" y="3000376"/>
                <a:ext cx="68262" cy="41275"/>
              </a:xfrm>
              <a:custGeom>
                <a:avLst/>
                <a:gdLst>
                  <a:gd name="T0" fmla="*/ 70 w 81"/>
                  <a:gd name="T1" fmla="*/ 21 h 49"/>
                  <a:gd name="T2" fmla="*/ 14 w 81"/>
                  <a:gd name="T3" fmla="*/ 12 h 49"/>
                  <a:gd name="T4" fmla="*/ 51 w 81"/>
                  <a:gd name="T5" fmla="*/ 37 h 49"/>
                  <a:gd name="T6" fmla="*/ 45 w 81"/>
                  <a:gd name="T7" fmla="*/ 44 h 49"/>
                  <a:gd name="T8" fmla="*/ 79 w 81"/>
                  <a:gd name="T9" fmla="*/ 34 h 49"/>
                  <a:gd name="T10" fmla="*/ 70 w 81"/>
                  <a:gd name="T1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49">
                    <a:moveTo>
                      <a:pt x="70" y="21"/>
                    </a:moveTo>
                    <a:cubicBezTo>
                      <a:pt x="49" y="27"/>
                      <a:pt x="0" y="0"/>
                      <a:pt x="14" y="12"/>
                    </a:cubicBezTo>
                    <a:cubicBezTo>
                      <a:pt x="30" y="24"/>
                      <a:pt x="41" y="36"/>
                      <a:pt x="51" y="37"/>
                    </a:cubicBezTo>
                    <a:cubicBezTo>
                      <a:pt x="47" y="38"/>
                      <a:pt x="43" y="39"/>
                      <a:pt x="45" y="44"/>
                    </a:cubicBezTo>
                    <a:cubicBezTo>
                      <a:pt x="54" y="40"/>
                      <a:pt x="81" y="49"/>
                      <a:pt x="79" y="34"/>
                    </a:cubicBezTo>
                    <a:cubicBezTo>
                      <a:pt x="73" y="33"/>
                      <a:pt x="70" y="29"/>
                      <a:pt x="7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0" name="Freeform 28"/>
              <p:cNvSpPr>
                <a:spLocks/>
              </p:cNvSpPr>
              <p:nvPr/>
            </p:nvSpPr>
            <p:spPr bwMode="auto">
              <a:xfrm>
                <a:off x="4692628" y="2906715"/>
                <a:ext cx="177799" cy="98425"/>
              </a:xfrm>
              <a:custGeom>
                <a:avLst/>
                <a:gdLst>
                  <a:gd name="T0" fmla="*/ 163 w 215"/>
                  <a:gd name="T1" fmla="*/ 0 h 119"/>
                  <a:gd name="T2" fmla="*/ 7 w 215"/>
                  <a:gd name="T3" fmla="*/ 56 h 119"/>
                  <a:gd name="T4" fmla="*/ 54 w 215"/>
                  <a:gd name="T5" fmla="*/ 107 h 119"/>
                  <a:gd name="T6" fmla="*/ 59 w 215"/>
                  <a:gd name="T7" fmla="*/ 86 h 119"/>
                  <a:gd name="T8" fmla="*/ 167 w 215"/>
                  <a:gd name="T9" fmla="*/ 118 h 119"/>
                  <a:gd name="T10" fmla="*/ 113 w 215"/>
                  <a:gd name="T11" fmla="*/ 67 h 119"/>
                  <a:gd name="T12" fmla="*/ 202 w 215"/>
                  <a:gd name="T13" fmla="*/ 45 h 119"/>
                  <a:gd name="T14" fmla="*/ 163 w 215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19">
                    <a:moveTo>
                      <a:pt x="163" y="0"/>
                    </a:moveTo>
                    <a:cubicBezTo>
                      <a:pt x="134" y="51"/>
                      <a:pt x="76" y="88"/>
                      <a:pt x="7" y="56"/>
                    </a:cubicBezTo>
                    <a:cubicBezTo>
                      <a:pt x="0" y="96"/>
                      <a:pt x="46" y="112"/>
                      <a:pt x="54" y="107"/>
                    </a:cubicBezTo>
                    <a:cubicBezTo>
                      <a:pt x="37" y="108"/>
                      <a:pt x="50" y="85"/>
                      <a:pt x="59" y="86"/>
                    </a:cubicBezTo>
                    <a:cubicBezTo>
                      <a:pt x="97" y="94"/>
                      <a:pt x="121" y="119"/>
                      <a:pt x="167" y="118"/>
                    </a:cubicBezTo>
                    <a:cubicBezTo>
                      <a:pt x="164" y="83"/>
                      <a:pt x="121" y="96"/>
                      <a:pt x="113" y="67"/>
                    </a:cubicBezTo>
                    <a:cubicBezTo>
                      <a:pt x="125" y="37"/>
                      <a:pt x="171" y="26"/>
                      <a:pt x="202" y="45"/>
                    </a:cubicBezTo>
                    <a:cubicBezTo>
                      <a:pt x="215" y="15"/>
                      <a:pt x="191" y="1"/>
                      <a:pt x="16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Freeform 29"/>
              <p:cNvSpPr>
                <a:spLocks/>
              </p:cNvSpPr>
              <p:nvPr/>
            </p:nvSpPr>
            <p:spPr bwMode="auto">
              <a:xfrm>
                <a:off x="4783115" y="2800351"/>
                <a:ext cx="87312" cy="25400"/>
              </a:xfrm>
              <a:custGeom>
                <a:avLst/>
                <a:gdLst>
                  <a:gd name="T0" fmla="*/ 0 w 105"/>
                  <a:gd name="T1" fmla="*/ 22 h 32"/>
                  <a:gd name="T2" fmla="*/ 105 w 105"/>
                  <a:gd name="T3" fmla="*/ 26 h 32"/>
                  <a:gd name="T4" fmla="*/ 0 w 105"/>
                  <a:gd name="T5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32">
                    <a:moveTo>
                      <a:pt x="0" y="22"/>
                    </a:moveTo>
                    <a:cubicBezTo>
                      <a:pt x="39" y="32"/>
                      <a:pt x="73" y="30"/>
                      <a:pt x="105" y="26"/>
                    </a:cubicBezTo>
                    <a:cubicBezTo>
                      <a:pt x="67" y="2"/>
                      <a:pt x="22" y="0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2" name="Freeform 30"/>
              <p:cNvSpPr>
                <a:spLocks/>
              </p:cNvSpPr>
              <p:nvPr/>
            </p:nvSpPr>
            <p:spPr bwMode="auto">
              <a:xfrm>
                <a:off x="4811689" y="2108201"/>
                <a:ext cx="107950" cy="73025"/>
              </a:xfrm>
              <a:custGeom>
                <a:avLst/>
                <a:gdLst>
                  <a:gd name="T0" fmla="*/ 70 w 132"/>
                  <a:gd name="T1" fmla="*/ 87 h 87"/>
                  <a:gd name="T2" fmla="*/ 132 w 132"/>
                  <a:gd name="T3" fmla="*/ 5 h 87"/>
                  <a:gd name="T4" fmla="*/ 0 w 132"/>
                  <a:gd name="T5" fmla="*/ 87 h 87"/>
                  <a:gd name="T6" fmla="*/ 70 w 132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7">
                    <a:moveTo>
                      <a:pt x="70" y="87"/>
                    </a:moveTo>
                    <a:cubicBezTo>
                      <a:pt x="74" y="46"/>
                      <a:pt x="119" y="39"/>
                      <a:pt x="132" y="5"/>
                    </a:cubicBezTo>
                    <a:cubicBezTo>
                      <a:pt x="79" y="0"/>
                      <a:pt x="19" y="42"/>
                      <a:pt x="0" y="87"/>
                    </a:cubicBezTo>
                    <a:cubicBezTo>
                      <a:pt x="25" y="79"/>
                      <a:pt x="44" y="79"/>
                      <a:pt x="70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Freeform 31"/>
              <p:cNvSpPr>
                <a:spLocks/>
              </p:cNvSpPr>
              <p:nvPr/>
            </p:nvSpPr>
            <p:spPr bwMode="auto">
              <a:xfrm>
                <a:off x="1311269" y="2254251"/>
                <a:ext cx="77788" cy="58738"/>
              </a:xfrm>
              <a:custGeom>
                <a:avLst/>
                <a:gdLst>
                  <a:gd name="T0" fmla="*/ 95 w 95"/>
                  <a:gd name="T1" fmla="*/ 64 h 72"/>
                  <a:gd name="T2" fmla="*/ 48 w 95"/>
                  <a:gd name="T3" fmla="*/ 13 h 72"/>
                  <a:gd name="T4" fmla="*/ 0 w 95"/>
                  <a:gd name="T5" fmla="*/ 17 h 72"/>
                  <a:gd name="T6" fmla="*/ 95 w 95"/>
                  <a:gd name="T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72">
                    <a:moveTo>
                      <a:pt x="95" y="64"/>
                    </a:moveTo>
                    <a:cubicBezTo>
                      <a:pt x="70" y="59"/>
                      <a:pt x="45" y="53"/>
                      <a:pt x="48" y="13"/>
                    </a:cubicBezTo>
                    <a:cubicBezTo>
                      <a:pt x="27" y="17"/>
                      <a:pt x="14" y="0"/>
                      <a:pt x="0" y="17"/>
                    </a:cubicBezTo>
                    <a:cubicBezTo>
                      <a:pt x="9" y="54"/>
                      <a:pt x="69" y="72"/>
                      <a:pt x="95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Freeform 32"/>
              <p:cNvSpPr>
                <a:spLocks/>
              </p:cNvSpPr>
              <p:nvPr/>
            </p:nvSpPr>
            <p:spPr bwMode="auto">
              <a:xfrm>
                <a:off x="3587732" y="1920876"/>
                <a:ext cx="109537" cy="106363"/>
              </a:xfrm>
              <a:custGeom>
                <a:avLst/>
                <a:gdLst>
                  <a:gd name="T0" fmla="*/ 0 w 131"/>
                  <a:gd name="T1" fmla="*/ 95 h 129"/>
                  <a:gd name="T2" fmla="*/ 16 w 131"/>
                  <a:gd name="T3" fmla="*/ 114 h 129"/>
                  <a:gd name="T4" fmla="*/ 80 w 131"/>
                  <a:gd name="T5" fmla="*/ 129 h 129"/>
                  <a:gd name="T6" fmla="*/ 124 w 131"/>
                  <a:gd name="T7" fmla="*/ 83 h 129"/>
                  <a:gd name="T8" fmla="*/ 131 w 131"/>
                  <a:gd name="T9" fmla="*/ 83 h 129"/>
                  <a:gd name="T10" fmla="*/ 96 w 131"/>
                  <a:gd name="T11" fmla="*/ 2 h 129"/>
                  <a:gd name="T12" fmla="*/ 75 w 131"/>
                  <a:gd name="T13" fmla="*/ 4 h 129"/>
                  <a:gd name="T14" fmla="*/ 42 w 131"/>
                  <a:gd name="T15" fmla="*/ 21 h 129"/>
                  <a:gd name="T16" fmla="*/ 47 w 131"/>
                  <a:gd name="T17" fmla="*/ 0 h 129"/>
                  <a:gd name="T18" fmla="*/ 33 w 131"/>
                  <a:gd name="T19" fmla="*/ 1 h 129"/>
                  <a:gd name="T20" fmla="*/ 0 w 131"/>
                  <a:gd name="T21" fmla="*/ 9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95"/>
                    </a:moveTo>
                    <a:cubicBezTo>
                      <a:pt x="10" y="96"/>
                      <a:pt x="9" y="109"/>
                      <a:pt x="16" y="114"/>
                    </a:cubicBezTo>
                    <a:cubicBezTo>
                      <a:pt x="46" y="108"/>
                      <a:pt x="70" y="110"/>
                      <a:pt x="80" y="129"/>
                    </a:cubicBezTo>
                    <a:cubicBezTo>
                      <a:pt x="78" y="100"/>
                      <a:pt x="113" y="102"/>
                      <a:pt x="124" y="83"/>
                    </a:cubicBezTo>
                    <a:cubicBezTo>
                      <a:pt x="125" y="87"/>
                      <a:pt x="131" y="91"/>
                      <a:pt x="131" y="83"/>
                    </a:cubicBezTo>
                    <a:cubicBezTo>
                      <a:pt x="121" y="57"/>
                      <a:pt x="113" y="28"/>
                      <a:pt x="96" y="2"/>
                    </a:cubicBezTo>
                    <a:cubicBezTo>
                      <a:pt x="95" y="13"/>
                      <a:pt x="81" y="8"/>
                      <a:pt x="75" y="4"/>
                    </a:cubicBezTo>
                    <a:cubicBezTo>
                      <a:pt x="81" y="20"/>
                      <a:pt x="45" y="33"/>
                      <a:pt x="42" y="21"/>
                    </a:cubicBezTo>
                    <a:cubicBezTo>
                      <a:pt x="37" y="12"/>
                      <a:pt x="67" y="2"/>
                      <a:pt x="47" y="0"/>
                    </a:cubicBezTo>
                    <a:cubicBezTo>
                      <a:pt x="46" y="8"/>
                      <a:pt x="40" y="5"/>
                      <a:pt x="33" y="1"/>
                    </a:cubicBezTo>
                    <a:cubicBezTo>
                      <a:pt x="38" y="43"/>
                      <a:pt x="12" y="43"/>
                      <a:pt x="0" y="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Freeform 33"/>
              <p:cNvSpPr>
                <a:spLocks/>
              </p:cNvSpPr>
              <p:nvPr/>
            </p:nvSpPr>
            <p:spPr bwMode="auto">
              <a:xfrm>
                <a:off x="4616428" y="1874840"/>
                <a:ext cx="42863" cy="39689"/>
              </a:xfrm>
              <a:custGeom>
                <a:avLst/>
                <a:gdLst>
                  <a:gd name="T0" fmla="*/ 10 w 51"/>
                  <a:gd name="T1" fmla="*/ 49 h 49"/>
                  <a:gd name="T2" fmla="*/ 51 w 51"/>
                  <a:gd name="T3" fmla="*/ 38 h 49"/>
                  <a:gd name="T4" fmla="*/ 48 w 51"/>
                  <a:gd name="T5" fmla="*/ 3 h 49"/>
                  <a:gd name="T6" fmla="*/ 7 w 51"/>
                  <a:gd name="T7" fmla="*/ 14 h 49"/>
                  <a:gd name="T8" fmla="*/ 10 w 51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9">
                    <a:moveTo>
                      <a:pt x="10" y="49"/>
                    </a:moveTo>
                    <a:cubicBezTo>
                      <a:pt x="15" y="42"/>
                      <a:pt x="27" y="42"/>
                      <a:pt x="51" y="38"/>
                    </a:cubicBezTo>
                    <a:cubicBezTo>
                      <a:pt x="44" y="17"/>
                      <a:pt x="45" y="25"/>
                      <a:pt x="48" y="3"/>
                    </a:cubicBezTo>
                    <a:cubicBezTo>
                      <a:pt x="26" y="0"/>
                      <a:pt x="28" y="17"/>
                      <a:pt x="7" y="14"/>
                    </a:cubicBezTo>
                    <a:cubicBezTo>
                      <a:pt x="7" y="34"/>
                      <a:pt x="0" y="41"/>
                      <a:pt x="10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Freeform 34"/>
              <p:cNvSpPr>
                <a:spLocks/>
              </p:cNvSpPr>
              <p:nvPr/>
            </p:nvSpPr>
            <p:spPr bwMode="auto">
              <a:xfrm>
                <a:off x="3295634" y="1773239"/>
                <a:ext cx="230187" cy="142876"/>
              </a:xfrm>
              <a:custGeom>
                <a:avLst/>
                <a:gdLst>
                  <a:gd name="T0" fmla="*/ 156 w 280"/>
                  <a:gd name="T1" fmla="*/ 167 h 174"/>
                  <a:gd name="T2" fmla="*/ 157 w 280"/>
                  <a:gd name="T3" fmla="*/ 174 h 174"/>
                  <a:gd name="T4" fmla="*/ 258 w 280"/>
                  <a:gd name="T5" fmla="*/ 59 h 174"/>
                  <a:gd name="T6" fmla="*/ 73 w 280"/>
                  <a:gd name="T7" fmla="*/ 21 h 174"/>
                  <a:gd name="T8" fmla="*/ 8 w 280"/>
                  <a:gd name="T9" fmla="*/ 76 h 174"/>
                  <a:gd name="T10" fmla="*/ 156 w 280"/>
                  <a:gd name="T11" fmla="*/ 16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4">
                    <a:moveTo>
                      <a:pt x="156" y="167"/>
                    </a:moveTo>
                    <a:cubicBezTo>
                      <a:pt x="153" y="167"/>
                      <a:pt x="149" y="173"/>
                      <a:pt x="157" y="174"/>
                    </a:cubicBezTo>
                    <a:cubicBezTo>
                      <a:pt x="181" y="156"/>
                      <a:pt x="280" y="123"/>
                      <a:pt x="258" y="59"/>
                    </a:cubicBezTo>
                    <a:cubicBezTo>
                      <a:pt x="238" y="0"/>
                      <a:pt x="116" y="43"/>
                      <a:pt x="73" y="21"/>
                    </a:cubicBezTo>
                    <a:cubicBezTo>
                      <a:pt x="98" y="52"/>
                      <a:pt x="0" y="37"/>
                      <a:pt x="8" y="76"/>
                    </a:cubicBezTo>
                    <a:cubicBezTo>
                      <a:pt x="98" y="64"/>
                      <a:pt x="111" y="145"/>
                      <a:pt x="15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Freeform 35"/>
              <p:cNvSpPr>
                <a:spLocks/>
              </p:cNvSpPr>
              <p:nvPr/>
            </p:nvSpPr>
            <p:spPr bwMode="auto">
              <a:xfrm>
                <a:off x="2538399" y="1751014"/>
                <a:ext cx="31750" cy="34925"/>
              </a:xfrm>
              <a:custGeom>
                <a:avLst/>
                <a:gdLst>
                  <a:gd name="T0" fmla="*/ 0 w 40"/>
                  <a:gd name="T1" fmla="*/ 0 h 43"/>
                  <a:gd name="T2" fmla="*/ 0 w 40"/>
                  <a:gd name="T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43">
                    <a:moveTo>
                      <a:pt x="0" y="0"/>
                    </a:moveTo>
                    <a:cubicBezTo>
                      <a:pt x="18" y="43"/>
                      <a:pt x="40" y="16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Freeform 36"/>
              <p:cNvSpPr>
                <a:spLocks/>
              </p:cNvSpPr>
              <p:nvPr/>
            </p:nvSpPr>
            <p:spPr bwMode="auto">
              <a:xfrm>
                <a:off x="3159110" y="3911602"/>
                <a:ext cx="166687" cy="161925"/>
              </a:xfrm>
              <a:custGeom>
                <a:avLst/>
                <a:gdLst>
                  <a:gd name="T0" fmla="*/ 78 w 202"/>
                  <a:gd name="T1" fmla="*/ 10 h 195"/>
                  <a:gd name="T2" fmla="*/ 127 w 202"/>
                  <a:gd name="T3" fmla="*/ 160 h 195"/>
                  <a:gd name="T4" fmla="*/ 78 w 202"/>
                  <a:gd name="T5" fmla="*/ 1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195">
                    <a:moveTo>
                      <a:pt x="78" y="10"/>
                    </a:moveTo>
                    <a:cubicBezTo>
                      <a:pt x="0" y="24"/>
                      <a:pt x="23" y="195"/>
                      <a:pt x="127" y="160"/>
                    </a:cubicBezTo>
                    <a:cubicBezTo>
                      <a:pt x="202" y="120"/>
                      <a:pt x="137" y="0"/>
                      <a:pt x="7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Freeform 37"/>
              <p:cNvSpPr>
                <a:spLocks/>
              </p:cNvSpPr>
              <p:nvPr/>
            </p:nvSpPr>
            <p:spPr bwMode="auto">
              <a:xfrm>
                <a:off x="4086206" y="3400427"/>
                <a:ext cx="38100" cy="68263"/>
              </a:xfrm>
              <a:custGeom>
                <a:avLst/>
                <a:gdLst>
                  <a:gd name="T0" fmla="*/ 9 w 46"/>
                  <a:gd name="T1" fmla="*/ 0 h 83"/>
                  <a:gd name="T2" fmla="*/ 16 w 46"/>
                  <a:gd name="T3" fmla="*/ 83 h 83"/>
                  <a:gd name="T4" fmla="*/ 37 w 46"/>
                  <a:gd name="T5" fmla="*/ 82 h 83"/>
                  <a:gd name="T6" fmla="*/ 9 w 4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83">
                    <a:moveTo>
                      <a:pt x="9" y="0"/>
                    </a:moveTo>
                    <a:cubicBezTo>
                      <a:pt x="10" y="31"/>
                      <a:pt x="0" y="58"/>
                      <a:pt x="16" y="83"/>
                    </a:cubicBezTo>
                    <a:cubicBezTo>
                      <a:pt x="23" y="83"/>
                      <a:pt x="30" y="82"/>
                      <a:pt x="37" y="82"/>
                    </a:cubicBezTo>
                    <a:cubicBezTo>
                      <a:pt x="46" y="46"/>
                      <a:pt x="32" y="18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Freeform 38"/>
              <p:cNvSpPr>
                <a:spLocks/>
              </p:cNvSpPr>
              <p:nvPr/>
            </p:nvSpPr>
            <p:spPr bwMode="auto">
              <a:xfrm>
                <a:off x="2401876" y="3382965"/>
                <a:ext cx="161925" cy="176213"/>
              </a:xfrm>
              <a:custGeom>
                <a:avLst/>
                <a:gdLst>
                  <a:gd name="T0" fmla="*/ 104 w 195"/>
                  <a:gd name="T1" fmla="*/ 6 h 213"/>
                  <a:gd name="T2" fmla="*/ 26 w 195"/>
                  <a:gd name="T3" fmla="*/ 146 h 213"/>
                  <a:gd name="T4" fmla="*/ 104 w 195"/>
                  <a:gd name="T5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13">
                    <a:moveTo>
                      <a:pt x="104" y="6"/>
                    </a:moveTo>
                    <a:cubicBezTo>
                      <a:pt x="1" y="0"/>
                      <a:pt x="0" y="78"/>
                      <a:pt x="26" y="146"/>
                    </a:cubicBezTo>
                    <a:cubicBezTo>
                      <a:pt x="133" y="213"/>
                      <a:pt x="195" y="40"/>
                      <a:pt x="10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Freeform 39"/>
              <p:cNvSpPr>
                <a:spLocks/>
              </p:cNvSpPr>
              <p:nvPr/>
            </p:nvSpPr>
            <p:spPr bwMode="auto">
              <a:xfrm>
                <a:off x="4881539" y="2820989"/>
                <a:ext cx="146049" cy="79375"/>
              </a:xfrm>
              <a:custGeom>
                <a:avLst/>
                <a:gdLst>
                  <a:gd name="T0" fmla="*/ 176 w 176"/>
                  <a:gd name="T1" fmla="*/ 88 h 96"/>
                  <a:gd name="T2" fmla="*/ 0 w 176"/>
                  <a:gd name="T3" fmla="*/ 0 h 96"/>
                  <a:gd name="T4" fmla="*/ 176 w 176"/>
                  <a:gd name="T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96">
                    <a:moveTo>
                      <a:pt x="176" y="88"/>
                    </a:moveTo>
                    <a:cubicBezTo>
                      <a:pt x="137" y="34"/>
                      <a:pt x="66" y="19"/>
                      <a:pt x="0" y="0"/>
                    </a:cubicBezTo>
                    <a:cubicBezTo>
                      <a:pt x="62" y="20"/>
                      <a:pt x="111" y="96"/>
                      <a:pt x="176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2" name="Freeform 40"/>
              <p:cNvSpPr>
                <a:spLocks/>
              </p:cNvSpPr>
              <p:nvPr/>
            </p:nvSpPr>
            <p:spPr bwMode="auto">
              <a:xfrm>
                <a:off x="4870426" y="2152651"/>
                <a:ext cx="103188" cy="71438"/>
              </a:xfrm>
              <a:custGeom>
                <a:avLst/>
                <a:gdLst>
                  <a:gd name="T0" fmla="*/ 10 w 125"/>
                  <a:gd name="T1" fmla="*/ 74 h 86"/>
                  <a:gd name="T2" fmla="*/ 125 w 125"/>
                  <a:gd name="T3" fmla="*/ 36 h 86"/>
                  <a:gd name="T4" fmla="*/ 0 w 125"/>
                  <a:gd name="T5" fmla="*/ 47 h 86"/>
                  <a:gd name="T6" fmla="*/ 10 w 125"/>
                  <a:gd name="T7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86">
                    <a:moveTo>
                      <a:pt x="10" y="74"/>
                    </a:moveTo>
                    <a:cubicBezTo>
                      <a:pt x="48" y="73"/>
                      <a:pt x="114" y="86"/>
                      <a:pt x="125" y="36"/>
                    </a:cubicBezTo>
                    <a:cubicBezTo>
                      <a:pt x="76" y="0"/>
                      <a:pt x="46" y="20"/>
                      <a:pt x="0" y="47"/>
                    </a:cubicBezTo>
                    <a:cubicBezTo>
                      <a:pt x="11" y="47"/>
                      <a:pt x="8" y="63"/>
                      <a:pt x="10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Freeform 41"/>
              <p:cNvSpPr>
                <a:spLocks/>
              </p:cNvSpPr>
              <p:nvPr/>
            </p:nvSpPr>
            <p:spPr bwMode="auto">
              <a:xfrm>
                <a:off x="4657702" y="1844671"/>
                <a:ext cx="55563" cy="49213"/>
              </a:xfrm>
              <a:custGeom>
                <a:avLst/>
                <a:gdLst>
                  <a:gd name="T0" fmla="*/ 43 w 67"/>
                  <a:gd name="T1" fmla="*/ 0 h 60"/>
                  <a:gd name="T2" fmla="*/ 0 w 67"/>
                  <a:gd name="T3" fmla="*/ 60 h 60"/>
                  <a:gd name="T4" fmla="*/ 43 w 67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60">
                    <a:moveTo>
                      <a:pt x="43" y="0"/>
                    </a:moveTo>
                    <a:cubicBezTo>
                      <a:pt x="19" y="12"/>
                      <a:pt x="21" y="46"/>
                      <a:pt x="0" y="60"/>
                    </a:cubicBezTo>
                    <a:cubicBezTo>
                      <a:pt x="28" y="56"/>
                      <a:pt x="67" y="27"/>
                      <a:pt x="4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Freeform 42"/>
              <p:cNvSpPr>
                <a:spLocks/>
              </p:cNvSpPr>
              <p:nvPr/>
            </p:nvSpPr>
            <p:spPr bwMode="auto">
              <a:xfrm>
                <a:off x="1779588" y="1792288"/>
                <a:ext cx="82550" cy="84138"/>
              </a:xfrm>
              <a:custGeom>
                <a:avLst/>
                <a:gdLst>
                  <a:gd name="T0" fmla="*/ 98 w 98"/>
                  <a:gd name="T1" fmla="*/ 82 h 102"/>
                  <a:gd name="T2" fmla="*/ 0 w 98"/>
                  <a:gd name="T3" fmla="*/ 0 h 102"/>
                  <a:gd name="T4" fmla="*/ 98 w 98"/>
                  <a:gd name="T5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02">
                    <a:moveTo>
                      <a:pt x="98" y="82"/>
                    </a:moveTo>
                    <a:cubicBezTo>
                      <a:pt x="54" y="68"/>
                      <a:pt x="55" y="0"/>
                      <a:pt x="0" y="0"/>
                    </a:cubicBezTo>
                    <a:cubicBezTo>
                      <a:pt x="12" y="47"/>
                      <a:pt x="51" y="102"/>
                      <a:pt x="9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7417576" y="4980916"/>
              <a:ext cx="2892898" cy="918477"/>
              <a:chOff x="1561439" y="2171622"/>
              <a:chExt cx="2892898" cy="918477"/>
            </a:xfrm>
          </p:grpSpPr>
          <p:sp>
            <p:nvSpPr>
              <p:cNvPr id="405" name="TextBox 404"/>
              <p:cNvSpPr txBox="1"/>
              <p:nvPr/>
            </p:nvSpPr>
            <p:spPr>
              <a:xfrm>
                <a:off x="1561439" y="2505324"/>
                <a:ext cx="28928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</a:t>
                </a:r>
                <a:r>
                  <a:rPr lang="en-US" sz="16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16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1561439" y="2171622"/>
                <a:ext cx="28498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4" name="TextBox 403"/>
            <p:cNvSpPr txBox="1"/>
            <p:nvPr/>
          </p:nvSpPr>
          <p:spPr>
            <a:xfrm>
              <a:off x="9473957" y="4972282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7" name="Curved Down Arrow 446"/>
          <p:cNvSpPr/>
          <p:nvPr/>
        </p:nvSpPr>
        <p:spPr>
          <a:xfrm rot="2906554">
            <a:off x="7952400" y="2491129"/>
            <a:ext cx="1888770" cy="629558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Curved Down Arrow 447"/>
          <p:cNvSpPr/>
          <p:nvPr/>
        </p:nvSpPr>
        <p:spPr>
          <a:xfrm rot="10800000">
            <a:off x="5122834" y="5673716"/>
            <a:ext cx="1888770" cy="629558"/>
          </a:xfrm>
          <a:prstGeom prst="curved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9" name="Curved Down Arrow 448"/>
          <p:cNvSpPr/>
          <p:nvPr/>
        </p:nvSpPr>
        <p:spPr>
          <a:xfrm rot="17750333">
            <a:off x="2260635" y="2463063"/>
            <a:ext cx="1888770" cy="629558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40329" y="1066800"/>
            <a:ext cx="3558683" cy="1965673"/>
            <a:chOff x="1154622" y="1052764"/>
            <a:chExt cx="9879581" cy="5457080"/>
          </a:xfrm>
        </p:grpSpPr>
        <p:grpSp>
          <p:nvGrpSpPr>
            <p:cNvPr id="324" name="Group 323"/>
            <p:cNvGrpSpPr/>
            <p:nvPr/>
          </p:nvGrpSpPr>
          <p:grpSpPr>
            <a:xfrm>
              <a:off x="1154622" y="1219200"/>
              <a:ext cx="3593081" cy="2357225"/>
              <a:chOff x="1141413" y="1524000"/>
              <a:chExt cx="3886200" cy="2549525"/>
            </a:xfrm>
            <a:solidFill>
              <a:schemeClr val="bg2"/>
            </a:solidFill>
          </p:grpSpPr>
          <p:sp>
            <p:nvSpPr>
              <p:cNvPr id="325" name="Freeform 5"/>
              <p:cNvSpPr>
                <a:spLocks/>
              </p:cNvSpPr>
              <p:nvPr/>
            </p:nvSpPr>
            <p:spPr bwMode="auto">
              <a:xfrm>
                <a:off x="2752726" y="3521075"/>
                <a:ext cx="177800" cy="147638"/>
              </a:xfrm>
              <a:custGeom>
                <a:avLst/>
                <a:gdLst>
                  <a:gd name="T0" fmla="*/ 93 w 215"/>
                  <a:gd name="T1" fmla="*/ 10 h 179"/>
                  <a:gd name="T2" fmla="*/ 127 w 215"/>
                  <a:gd name="T3" fmla="*/ 147 h 179"/>
                  <a:gd name="T4" fmla="*/ 93 w 215"/>
                  <a:gd name="T5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79">
                    <a:moveTo>
                      <a:pt x="93" y="10"/>
                    </a:moveTo>
                    <a:cubicBezTo>
                      <a:pt x="0" y="24"/>
                      <a:pt x="38" y="179"/>
                      <a:pt x="127" y="147"/>
                    </a:cubicBezTo>
                    <a:cubicBezTo>
                      <a:pt x="215" y="115"/>
                      <a:pt x="162" y="0"/>
                      <a:pt x="9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6"/>
              <p:cNvSpPr>
                <a:spLocks/>
              </p:cNvSpPr>
              <p:nvPr/>
            </p:nvSpPr>
            <p:spPr bwMode="auto">
              <a:xfrm>
                <a:off x="2222501" y="3422650"/>
                <a:ext cx="198438" cy="187325"/>
              </a:xfrm>
              <a:custGeom>
                <a:avLst/>
                <a:gdLst>
                  <a:gd name="T0" fmla="*/ 19 w 240"/>
                  <a:gd name="T1" fmla="*/ 154 h 226"/>
                  <a:gd name="T2" fmla="*/ 165 w 240"/>
                  <a:gd name="T3" fmla="*/ 0 h 226"/>
                  <a:gd name="T4" fmla="*/ 19 w 240"/>
                  <a:gd name="T5" fmla="*/ 15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26">
                    <a:moveTo>
                      <a:pt x="19" y="154"/>
                    </a:moveTo>
                    <a:cubicBezTo>
                      <a:pt x="122" y="226"/>
                      <a:pt x="240" y="130"/>
                      <a:pt x="165" y="0"/>
                    </a:cubicBezTo>
                    <a:cubicBezTo>
                      <a:pt x="114" y="21"/>
                      <a:pt x="0" y="75"/>
                      <a:pt x="19" y="1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Freeform 7"/>
              <p:cNvSpPr>
                <a:spLocks/>
              </p:cNvSpPr>
              <p:nvPr/>
            </p:nvSpPr>
            <p:spPr bwMode="auto">
              <a:xfrm>
                <a:off x="3517901" y="3260725"/>
                <a:ext cx="52388" cy="28575"/>
              </a:xfrm>
              <a:custGeom>
                <a:avLst/>
                <a:gdLst>
                  <a:gd name="T0" fmla="*/ 41 w 63"/>
                  <a:gd name="T1" fmla="*/ 35 h 35"/>
                  <a:gd name="T2" fmla="*/ 41 w 63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5">
                    <a:moveTo>
                      <a:pt x="41" y="35"/>
                    </a:moveTo>
                    <a:cubicBezTo>
                      <a:pt x="63" y="0"/>
                      <a:pt x="0" y="29"/>
                      <a:pt x="4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Freeform 8"/>
              <p:cNvSpPr>
                <a:spLocks/>
              </p:cNvSpPr>
              <p:nvPr/>
            </p:nvSpPr>
            <p:spPr bwMode="auto">
              <a:xfrm>
                <a:off x="1944688" y="3359150"/>
                <a:ext cx="30163" cy="60325"/>
              </a:xfrm>
              <a:custGeom>
                <a:avLst/>
                <a:gdLst>
                  <a:gd name="T0" fmla="*/ 30 w 38"/>
                  <a:gd name="T1" fmla="*/ 38 h 74"/>
                  <a:gd name="T2" fmla="*/ 36 w 38"/>
                  <a:gd name="T3" fmla="*/ 31 h 74"/>
                  <a:gd name="T4" fmla="*/ 30 w 38"/>
                  <a:gd name="T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74">
                    <a:moveTo>
                      <a:pt x="30" y="38"/>
                    </a:moveTo>
                    <a:cubicBezTo>
                      <a:pt x="33" y="35"/>
                      <a:pt x="38" y="39"/>
                      <a:pt x="36" y="31"/>
                    </a:cubicBezTo>
                    <a:cubicBezTo>
                      <a:pt x="29" y="0"/>
                      <a:pt x="0" y="74"/>
                      <a:pt x="30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Freeform 9"/>
              <p:cNvSpPr>
                <a:spLocks/>
              </p:cNvSpPr>
              <p:nvPr/>
            </p:nvSpPr>
            <p:spPr bwMode="auto">
              <a:xfrm>
                <a:off x="4783138" y="2232025"/>
                <a:ext cx="39688" cy="36513"/>
              </a:xfrm>
              <a:custGeom>
                <a:avLst/>
                <a:gdLst>
                  <a:gd name="T0" fmla="*/ 47 w 47"/>
                  <a:gd name="T1" fmla="*/ 5 h 44"/>
                  <a:gd name="T2" fmla="*/ 25 w 47"/>
                  <a:gd name="T3" fmla="*/ 0 h 44"/>
                  <a:gd name="T4" fmla="*/ 20 w 47"/>
                  <a:gd name="T5" fmla="*/ 22 h 44"/>
                  <a:gd name="T6" fmla="*/ 0 w 47"/>
                  <a:gd name="T7" fmla="*/ 31 h 44"/>
                  <a:gd name="T8" fmla="*/ 47 w 47"/>
                  <a:gd name="T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4">
                    <a:moveTo>
                      <a:pt x="47" y="5"/>
                    </a:moveTo>
                    <a:cubicBezTo>
                      <a:pt x="37" y="6"/>
                      <a:pt x="31" y="4"/>
                      <a:pt x="25" y="0"/>
                    </a:cubicBezTo>
                    <a:cubicBezTo>
                      <a:pt x="25" y="9"/>
                      <a:pt x="28" y="20"/>
                      <a:pt x="20" y="22"/>
                    </a:cubicBezTo>
                    <a:cubicBezTo>
                      <a:pt x="21" y="7"/>
                      <a:pt x="0" y="25"/>
                      <a:pt x="0" y="31"/>
                    </a:cubicBezTo>
                    <a:cubicBezTo>
                      <a:pt x="19" y="44"/>
                      <a:pt x="41" y="22"/>
                      <a:pt x="47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Freeform 10"/>
              <p:cNvSpPr>
                <a:spLocks/>
              </p:cNvSpPr>
              <p:nvPr/>
            </p:nvSpPr>
            <p:spPr bwMode="auto">
              <a:xfrm>
                <a:off x="1443038" y="2371725"/>
                <a:ext cx="30163" cy="41275"/>
              </a:xfrm>
              <a:custGeom>
                <a:avLst/>
                <a:gdLst>
                  <a:gd name="T0" fmla="*/ 0 w 37"/>
                  <a:gd name="T1" fmla="*/ 27 h 50"/>
                  <a:gd name="T2" fmla="*/ 0 w 37"/>
                  <a:gd name="T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" h="50">
                    <a:moveTo>
                      <a:pt x="0" y="27"/>
                    </a:moveTo>
                    <a:cubicBezTo>
                      <a:pt x="37" y="50"/>
                      <a:pt x="24" y="0"/>
                      <a:pt x="0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Freeform 11"/>
              <p:cNvSpPr>
                <a:spLocks/>
              </p:cNvSpPr>
              <p:nvPr/>
            </p:nvSpPr>
            <p:spPr bwMode="auto">
              <a:xfrm>
                <a:off x="1141413" y="2224088"/>
                <a:ext cx="87313" cy="60325"/>
              </a:xfrm>
              <a:custGeom>
                <a:avLst/>
                <a:gdLst>
                  <a:gd name="T0" fmla="*/ 0 w 106"/>
                  <a:gd name="T1" fmla="*/ 30 h 73"/>
                  <a:gd name="T2" fmla="*/ 106 w 106"/>
                  <a:gd name="T3" fmla="*/ 41 h 73"/>
                  <a:gd name="T4" fmla="*/ 0 w 106"/>
                  <a:gd name="T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73">
                    <a:moveTo>
                      <a:pt x="0" y="30"/>
                    </a:moveTo>
                    <a:cubicBezTo>
                      <a:pt x="10" y="73"/>
                      <a:pt x="77" y="63"/>
                      <a:pt x="106" y="41"/>
                    </a:cubicBezTo>
                    <a:cubicBezTo>
                      <a:pt x="94" y="0"/>
                      <a:pt x="30" y="10"/>
                      <a:pt x="0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Freeform 12"/>
              <p:cNvSpPr>
                <a:spLocks/>
              </p:cNvSpPr>
              <p:nvPr/>
            </p:nvSpPr>
            <p:spPr bwMode="auto">
              <a:xfrm>
                <a:off x="4548188" y="1912938"/>
                <a:ext cx="58738" cy="34925"/>
              </a:xfrm>
              <a:custGeom>
                <a:avLst/>
                <a:gdLst>
                  <a:gd name="T0" fmla="*/ 34 w 71"/>
                  <a:gd name="T1" fmla="*/ 43 h 43"/>
                  <a:gd name="T2" fmla="*/ 44 w 71"/>
                  <a:gd name="T3" fmla="*/ 0 h 43"/>
                  <a:gd name="T4" fmla="*/ 34 w 71"/>
                  <a:gd name="T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43">
                    <a:moveTo>
                      <a:pt x="34" y="43"/>
                    </a:moveTo>
                    <a:cubicBezTo>
                      <a:pt x="19" y="17"/>
                      <a:pt x="71" y="15"/>
                      <a:pt x="44" y="0"/>
                    </a:cubicBezTo>
                    <a:cubicBezTo>
                      <a:pt x="36" y="7"/>
                      <a:pt x="0" y="43"/>
                      <a:pt x="34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Freeform 13"/>
              <p:cNvSpPr>
                <a:spLocks/>
              </p:cNvSpPr>
              <p:nvPr/>
            </p:nvSpPr>
            <p:spPr bwMode="auto">
              <a:xfrm>
                <a:off x="3681413" y="1836738"/>
                <a:ext cx="63500" cy="44450"/>
              </a:xfrm>
              <a:custGeom>
                <a:avLst/>
                <a:gdLst>
                  <a:gd name="T0" fmla="*/ 77 w 77"/>
                  <a:gd name="T1" fmla="*/ 53 h 53"/>
                  <a:gd name="T2" fmla="*/ 37 w 77"/>
                  <a:gd name="T3" fmla="*/ 0 h 53"/>
                  <a:gd name="T4" fmla="*/ 77 w 77"/>
                  <a:gd name="T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53">
                    <a:moveTo>
                      <a:pt x="77" y="53"/>
                    </a:moveTo>
                    <a:cubicBezTo>
                      <a:pt x="68" y="30"/>
                      <a:pt x="63" y="3"/>
                      <a:pt x="37" y="0"/>
                    </a:cubicBezTo>
                    <a:cubicBezTo>
                      <a:pt x="0" y="28"/>
                      <a:pt x="59" y="44"/>
                      <a:pt x="77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" name="Freeform 14"/>
              <p:cNvSpPr>
                <a:spLocks/>
              </p:cNvSpPr>
              <p:nvPr/>
            </p:nvSpPr>
            <p:spPr bwMode="auto">
              <a:xfrm>
                <a:off x="4173538" y="1739900"/>
                <a:ext cx="60325" cy="92075"/>
              </a:xfrm>
              <a:custGeom>
                <a:avLst/>
                <a:gdLst>
                  <a:gd name="T0" fmla="*/ 46 w 74"/>
                  <a:gd name="T1" fmla="*/ 0 h 112"/>
                  <a:gd name="T2" fmla="*/ 42 w 74"/>
                  <a:gd name="T3" fmla="*/ 112 h 112"/>
                  <a:gd name="T4" fmla="*/ 46 w 74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12">
                    <a:moveTo>
                      <a:pt x="46" y="0"/>
                    </a:moveTo>
                    <a:cubicBezTo>
                      <a:pt x="0" y="10"/>
                      <a:pt x="33" y="79"/>
                      <a:pt x="42" y="112"/>
                    </a:cubicBezTo>
                    <a:cubicBezTo>
                      <a:pt x="30" y="78"/>
                      <a:pt x="74" y="43"/>
                      <a:pt x="4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Freeform 15"/>
              <p:cNvSpPr>
                <a:spLocks/>
              </p:cNvSpPr>
              <p:nvPr/>
            </p:nvSpPr>
            <p:spPr bwMode="auto">
              <a:xfrm>
                <a:off x="3603626" y="1766888"/>
                <a:ext cx="100013" cy="114300"/>
              </a:xfrm>
              <a:custGeom>
                <a:avLst/>
                <a:gdLst>
                  <a:gd name="T0" fmla="*/ 121 w 122"/>
                  <a:gd name="T1" fmla="*/ 53 h 139"/>
                  <a:gd name="T2" fmla="*/ 22 w 122"/>
                  <a:gd name="T3" fmla="*/ 111 h 139"/>
                  <a:gd name="T4" fmla="*/ 121 w 122"/>
                  <a:gd name="T5" fmla="*/ 5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139">
                    <a:moveTo>
                      <a:pt x="121" y="53"/>
                    </a:moveTo>
                    <a:cubicBezTo>
                      <a:pt x="89" y="0"/>
                      <a:pt x="0" y="31"/>
                      <a:pt x="22" y="111"/>
                    </a:cubicBezTo>
                    <a:cubicBezTo>
                      <a:pt x="61" y="139"/>
                      <a:pt x="122" y="98"/>
                      <a:pt x="121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Freeform 16"/>
              <p:cNvSpPr>
                <a:spLocks/>
              </p:cNvSpPr>
              <p:nvPr/>
            </p:nvSpPr>
            <p:spPr bwMode="auto">
              <a:xfrm>
                <a:off x="3854451" y="1658938"/>
                <a:ext cx="117475" cy="95250"/>
              </a:xfrm>
              <a:custGeom>
                <a:avLst/>
                <a:gdLst>
                  <a:gd name="T0" fmla="*/ 62 w 142"/>
                  <a:gd name="T1" fmla="*/ 110 h 115"/>
                  <a:gd name="T2" fmla="*/ 137 w 142"/>
                  <a:gd name="T3" fmla="*/ 12 h 115"/>
                  <a:gd name="T4" fmla="*/ 108 w 142"/>
                  <a:gd name="T5" fmla="*/ 1 h 115"/>
                  <a:gd name="T6" fmla="*/ 7 w 142"/>
                  <a:gd name="T7" fmla="*/ 115 h 115"/>
                  <a:gd name="T8" fmla="*/ 62 w 142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5">
                    <a:moveTo>
                      <a:pt x="62" y="110"/>
                    </a:moveTo>
                    <a:cubicBezTo>
                      <a:pt x="68" y="62"/>
                      <a:pt x="142" y="70"/>
                      <a:pt x="137" y="12"/>
                    </a:cubicBezTo>
                    <a:cubicBezTo>
                      <a:pt x="118" y="19"/>
                      <a:pt x="121" y="0"/>
                      <a:pt x="108" y="1"/>
                    </a:cubicBezTo>
                    <a:cubicBezTo>
                      <a:pt x="102" y="63"/>
                      <a:pt x="0" y="43"/>
                      <a:pt x="7" y="115"/>
                    </a:cubicBezTo>
                    <a:cubicBezTo>
                      <a:pt x="25" y="113"/>
                      <a:pt x="43" y="112"/>
                      <a:pt x="62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Freeform 17"/>
              <p:cNvSpPr>
                <a:spLocks/>
              </p:cNvSpPr>
              <p:nvPr/>
            </p:nvSpPr>
            <p:spPr bwMode="auto">
              <a:xfrm>
                <a:off x="3568701" y="1681163"/>
                <a:ext cx="46038" cy="92075"/>
              </a:xfrm>
              <a:custGeom>
                <a:avLst/>
                <a:gdLst>
                  <a:gd name="T0" fmla="*/ 23 w 55"/>
                  <a:gd name="T1" fmla="*/ 84 h 111"/>
                  <a:gd name="T2" fmla="*/ 46 w 55"/>
                  <a:gd name="T3" fmla="*/ 109 h 111"/>
                  <a:gd name="T4" fmla="*/ 22 w 55"/>
                  <a:gd name="T5" fmla="*/ 0 h 111"/>
                  <a:gd name="T6" fmla="*/ 23 w 55"/>
                  <a:gd name="T7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1">
                    <a:moveTo>
                      <a:pt x="23" y="84"/>
                    </a:moveTo>
                    <a:cubicBezTo>
                      <a:pt x="55" y="79"/>
                      <a:pt x="16" y="111"/>
                      <a:pt x="46" y="109"/>
                    </a:cubicBezTo>
                    <a:cubicBezTo>
                      <a:pt x="39" y="71"/>
                      <a:pt x="54" y="22"/>
                      <a:pt x="22" y="0"/>
                    </a:cubicBezTo>
                    <a:cubicBezTo>
                      <a:pt x="0" y="29"/>
                      <a:pt x="55" y="62"/>
                      <a:pt x="23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18"/>
              <p:cNvSpPr>
                <a:spLocks/>
              </p:cNvSpPr>
              <p:nvPr/>
            </p:nvSpPr>
            <p:spPr bwMode="auto">
              <a:xfrm>
                <a:off x="3703638" y="3890963"/>
                <a:ext cx="34925" cy="42863"/>
              </a:xfrm>
              <a:custGeom>
                <a:avLst/>
                <a:gdLst>
                  <a:gd name="T0" fmla="*/ 18 w 41"/>
                  <a:gd name="T1" fmla="*/ 22 h 51"/>
                  <a:gd name="T2" fmla="*/ 25 w 41"/>
                  <a:gd name="T3" fmla="*/ 21 h 51"/>
                  <a:gd name="T4" fmla="*/ 16 w 41"/>
                  <a:gd name="T5" fmla="*/ 1 h 51"/>
                  <a:gd name="T6" fmla="*/ 6 w 41"/>
                  <a:gd name="T7" fmla="*/ 37 h 51"/>
                  <a:gd name="T8" fmla="*/ 18 w 41"/>
                  <a:gd name="T9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1">
                    <a:moveTo>
                      <a:pt x="18" y="22"/>
                    </a:moveTo>
                    <a:cubicBezTo>
                      <a:pt x="19" y="26"/>
                      <a:pt x="24" y="29"/>
                      <a:pt x="25" y="21"/>
                    </a:cubicBezTo>
                    <a:cubicBezTo>
                      <a:pt x="4" y="25"/>
                      <a:pt x="41" y="0"/>
                      <a:pt x="16" y="1"/>
                    </a:cubicBezTo>
                    <a:cubicBezTo>
                      <a:pt x="14" y="15"/>
                      <a:pt x="3" y="20"/>
                      <a:pt x="6" y="37"/>
                    </a:cubicBezTo>
                    <a:cubicBezTo>
                      <a:pt x="34" y="51"/>
                      <a:pt x="0" y="30"/>
                      <a:pt x="1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Freeform 19"/>
              <p:cNvSpPr>
                <a:spLocks/>
              </p:cNvSpPr>
              <p:nvPr/>
            </p:nvSpPr>
            <p:spPr bwMode="auto">
              <a:xfrm>
                <a:off x="4489451" y="3668713"/>
                <a:ext cx="44450" cy="87313"/>
              </a:xfrm>
              <a:custGeom>
                <a:avLst/>
                <a:gdLst>
                  <a:gd name="T0" fmla="*/ 53 w 53"/>
                  <a:gd name="T1" fmla="*/ 73 h 105"/>
                  <a:gd name="T2" fmla="*/ 36 w 53"/>
                  <a:gd name="T3" fmla="*/ 40 h 105"/>
                  <a:gd name="T4" fmla="*/ 0 w 53"/>
                  <a:gd name="T5" fmla="*/ 22 h 105"/>
                  <a:gd name="T6" fmla="*/ 53 w 53"/>
                  <a:gd name="T7" fmla="*/ 7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5">
                    <a:moveTo>
                      <a:pt x="53" y="73"/>
                    </a:moveTo>
                    <a:cubicBezTo>
                      <a:pt x="31" y="69"/>
                      <a:pt x="30" y="61"/>
                      <a:pt x="36" y="40"/>
                    </a:cubicBezTo>
                    <a:cubicBezTo>
                      <a:pt x="16" y="47"/>
                      <a:pt x="10" y="0"/>
                      <a:pt x="0" y="22"/>
                    </a:cubicBezTo>
                    <a:cubicBezTo>
                      <a:pt x="26" y="24"/>
                      <a:pt x="20" y="105"/>
                      <a:pt x="5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Freeform 20"/>
              <p:cNvSpPr>
                <a:spLocks/>
              </p:cNvSpPr>
              <p:nvPr/>
            </p:nvSpPr>
            <p:spPr bwMode="auto">
              <a:xfrm>
                <a:off x="3773488" y="3743325"/>
                <a:ext cx="46038" cy="49213"/>
              </a:xfrm>
              <a:custGeom>
                <a:avLst/>
                <a:gdLst>
                  <a:gd name="T0" fmla="*/ 51 w 57"/>
                  <a:gd name="T1" fmla="*/ 23 h 59"/>
                  <a:gd name="T2" fmla="*/ 34 w 57"/>
                  <a:gd name="T3" fmla="*/ 59 h 59"/>
                  <a:gd name="T4" fmla="*/ 51 w 57"/>
                  <a:gd name="T5" fmla="*/ 2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9">
                    <a:moveTo>
                      <a:pt x="51" y="23"/>
                    </a:moveTo>
                    <a:cubicBezTo>
                      <a:pt x="29" y="0"/>
                      <a:pt x="0" y="55"/>
                      <a:pt x="34" y="59"/>
                    </a:cubicBezTo>
                    <a:cubicBezTo>
                      <a:pt x="34" y="43"/>
                      <a:pt x="57" y="44"/>
                      <a:pt x="5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21"/>
              <p:cNvSpPr>
                <a:spLocks/>
              </p:cNvSpPr>
              <p:nvPr/>
            </p:nvSpPr>
            <p:spPr bwMode="auto">
              <a:xfrm>
                <a:off x="4086226" y="1738313"/>
                <a:ext cx="3175" cy="7938"/>
              </a:xfrm>
              <a:custGeom>
                <a:avLst/>
                <a:gdLst>
                  <a:gd name="T0" fmla="*/ 0 w 3"/>
                  <a:gd name="T1" fmla="*/ 8 h 8"/>
                  <a:gd name="T2" fmla="*/ 3 w 3"/>
                  <a:gd name="T3" fmla="*/ 0 h 8"/>
                  <a:gd name="T4" fmla="*/ 0 w 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8"/>
                    </a:moveTo>
                    <a:cubicBezTo>
                      <a:pt x="1" y="6"/>
                      <a:pt x="2" y="3"/>
                      <a:pt x="3" y="0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Freeform 22"/>
              <p:cNvSpPr>
                <a:spLocks/>
              </p:cNvSpPr>
              <p:nvPr/>
            </p:nvSpPr>
            <p:spPr bwMode="auto">
              <a:xfrm>
                <a:off x="1363663" y="2311400"/>
                <a:ext cx="230188" cy="111125"/>
              </a:xfrm>
              <a:custGeom>
                <a:avLst/>
                <a:gdLst>
                  <a:gd name="T0" fmla="*/ 268 w 279"/>
                  <a:gd name="T1" fmla="*/ 133 h 133"/>
                  <a:gd name="T2" fmla="*/ 279 w 279"/>
                  <a:gd name="T3" fmla="*/ 104 h 133"/>
                  <a:gd name="T4" fmla="*/ 39 w 279"/>
                  <a:gd name="T5" fmla="*/ 0 h 133"/>
                  <a:gd name="T6" fmla="*/ 94 w 279"/>
                  <a:gd name="T7" fmla="*/ 58 h 133"/>
                  <a:gd name="T8" fmla="*/ 0 w 279"/>
                  <a:gd name="T9" fmla="*/ 32 h 133"/>
                  <a:gd name="T10" fmla="*/ 210 w 279"/>
                  <a:gd name="T11" fmla="*/ 110 h 133"/>
                  <a:gd name="T12" fmla="*/ 268 w 279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33">
                    <a:moveTo>
                      <a:pt x="268" y="133"/>
                    </a:moveTo>
                    <a:cubicBezTo>
                      <a:pt x="254" y="108"/>
                      <a:pt x="268" y="119"/>
                      <a:pt x="279" y="104"/>
                    </a:cubicBezTo>
                    <a:cubicBezTo>
                      <a:pt x="190" y="81"/>
                      <a:pt x="120" y="34"/>
                      <a:pt x="39" y="0"/>
                    </a:cubicBezTo>
                    <a:cubicBezTo>
                      <a:pt x="49" y="28"/>
                      <a:pt x="108" y="27"/>
                      <a:pt x="94" y="58"/>
                    </a:cubicBezTo>
                    <a:cubicBezTo>
                      <a:pt x="59" y="54"/>
                      <a:pt x="40" y="30"/>
                      <a:pt x="0" y="32"/>
                    </a:cubicBezTo>
                    <a:cubicBezTo>
                      <a:pt x="28" y="124"/>
                      <a:pt x="157" y="31"/>
                      <a:pt x="210" y="110"/>
                    </a:cubicBezTo>
                    <a:cubicBezTo>
                      <a:pt x="238" y="107"/>
                      <a:pt x="253" y="120"/>
                      <a:pt x="268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23"/>
              <p:cNvSpPr>
                <a:spLocks noEditPoints="1"/>
              </p:cNvSpPr>
              <p:nvPr/>
            </p:nvSpPr>
            <p:spPr bwMode="auto">
              <a:xfrm>
                <a:off x="1303338" y="1524000"/>
                <a:ext cx="3544888" cy="2079625"/>
              </a:xfrm>
              <a:custGeom>
                <a:avLst/>
                <a:gdLst>
                  <a:gd name="T0" fmla="*/ 4147 w 4289"/>
                  <a:gd name="T1" fmla="*/ 1557 h 2516"/>
                  <a:gd name="T2" fmla="*/ 4289 w 4289"/>
                  <a:gd name="T3" fmla="*/ 1125 h 2516"/>
                  <a:gd name="T4" fmla="*/ 3952 w 4289"/>
                  <a:gd name="T5" fmla="*/ 953 h 2516"/>
                  <a:gd name="T6" fmla="*/ 3589 w 4289"/>
                  <a:gd name="T7" fmla="*/ 652 h 2516"/>
                  <a:gd name="T8" fmla="*/ 3429 w 4289"/>
                  <a:gd name="T9" fmla="*/ 437 h 2516"/>
                  <a:gd name="T10" fmla="*/ 3433 w 4289"/>
                  <a:gd name="T11" fmla="*/ 625 h 2516"/>
                  <a:gd name="T12" fmla="*/ 2988 w 4289"/>
                  <a:gd name="T13" fmla="*/ 498 h 2516"/>
                  <a:gd name="T14" fmla="*/ 3036 w 4289"/>
                  <a:gd name="T15" fmla="*/ 487 h 2516"/>
                  <a:gd name="T16" fmla="*/ 2901 w 4289"/>
                  <a:gd name="T17" fmla="*/ 765 h 2516"/>
                  <a:gd name="T18" fmla="*/ 2708 w 4289"/>
                  <a:gd name="T19" fmla="*/ 713 h 2516"/>
                  <a:gd name="T20" fmla="*/ 2353 w 4289"/>
                  <a:gd name="T21" fmla="*/ 878 h 2516"/>
                  <a:gd name="T22" fmla="*/ 2301 w 4289"/>
                  <a:gd name="T23" fmla="*/ 318 h 2516"/>
                  <a:gd name="T24" fmla="*/ 1807 w 4289"/>
                  <a:gd name="T25" fmla="*/ 336 h 2516"/>
                  <a:gd name="T26" fmla="*/ 1752 w 4289"/>
                  <a:gd name="T27" fmla="*/ 341 h 2516"/>
                  <a:gd name="T28" fmla="*/ 1276 w 4289"/>
                  <a:gd name="T29" fmla="*/ 399 h 2516"/>
                  <a:gd name="T30" fmla="*/ 1201 w 4289"/>
                  <a:gd name="T31" fmla="*/ 420 h 2516"/>
                  <a:gd name="T32" fmla="*/ 1028 w 4289"/>
                  <a:gd name="T33" fmla="*/ 443 h 2516"/>
                  <a:gd name="T34" fmla="*/ 969 w 4289"/>
                  <a:gd name="T35" fmla="*/ 476 h 2516"/>
                  <a:gd name="T36" fmla="*/ 965 w 4289"/>
                  <a:gd name="T37" fmla="*/ 658 h 2516"/>
                  <a:gd name="T38" fmla="*/ 777 w 4289"/>
                  <a:gd name="T39" fmla="*/ 592 h 2516"/>
                  <a:gd name="T40" fmla="*/ 403 w 4289"/>
                  <a:gd name="T41" fmla="*/ 773 h 2516"/>
                  <a:gd name="T42" fmla="*/ 380 w 4289"/>
                  <a:gd name="T43" fmla="*/ 1083 h 2516"/>
                  <a:gd name="T44" fmla="*/ 352 w 4289"/>
                  <a:gd name="T45" fmla="*/ 1127 h 2516"/>
                  <a:gd name="T46" fmla="*/ 0 w 4289"/>
                  <a:gd name="T47" fmla="*/ 1327 h 2516"/>
                  <a:gd name="T48" fmla="*/ 334 w 4289"/>
                  <a:gd name="T49" fmla="*/ 1617 h 2516"/>
                  <a:gd name="T50" fmla="*/ 379 w 4289"/>
                  <a:gd name="T51" fmla="*/ 1871 h 2516"/>
                  <a:gd name="T52" fmla="*/ 564 w 4289"/>
                  <a:gd name="T53" fmla="*/ 1987 h 2516"/>
                  <a:gd name="T54" fmla="*/ 1355 w 4289"/>
                  <a:gd name="T55" fmla="*/ 1934 h 2516"/>
                  <a:gd name="T56" fmla="*/ 1180 w 4289"/>
                  <a:gd name="T57" fmla="*/ 2076 h 2516"/>
                  <a:gd name="T58" fmla="*/ 1314 w 4289"/>
                  <a:gd name="T59" fmla="*/ 2168 h 2516"/>
                  <a:gd name="T60" fmla="*/ 1808 w 4289"/>
                  <a:gd name="T61" fmla="*/ 2227 h 2516"/>
                  <a:gd name="T62" fmla="*/ 2030 w 4289"/>
                  <a:gd name="T63" fmla="*/ 2060 h 2516"/>
                  <a:gd name="T64" fmla="*/ 2290 w 4289"/>
                  <a:gd name="T65" fmla="*/ 2155 h 2516"/>
                  <a:gd name="T66" fmla="*/ 2403 w 4289"/>
                  <a:gd name="T67" fmla="*/ 1872 h 2516"/>
                  <a:gd name="T68" fmla="*/ 2850 w 4289"/>
                  <a:gd name="T69" fmla="*/ 2019 h 2516"/>
                  <a:gd name="T70" fmla="*/ 3156 w 4289"/>
                  <a:gd name="T71" fmla="*/ 2081 h 2516"/>
                  <a:gd name="T72" fmla="*/ 3091 w 4289"/>
                  <a:gd name="T73" fmla="*/ 2367 h 2516"/>
                  <a:gd name="T74" fmla="*/ 3623 w 4289"/>
                  <a:gd name="T75" fmla="*/ 2003 h 2516"/>
                  <a:gd name="T76" fmla="*/ 3674 w 4289"/>
                  <a:gd name="T77" fmla="*/ 2103 h 2516"/>
                  <a:gd name="T78" fmla="*/ 3898 w 4289"/>
                  <a:gd name="T79" fmla="*/ 2110 h 2516"/>
                  <a:gd name="T80" fmla="*/ 3964 w 4289"/>
                  <a:gd name="T81" fmla="*/ 1692 h 2516"/>
                  <a:gd name="T82" fmla="*/ 2611 w 4289"/>
                  <a:gd name="T83" fmla="*/ 875 h 2516"/>
                  <a:gd name="T84" fmla="*/ 2666 w 4289"/>
                  <a:gd name="T85" fmla="*/ 1017 h 2516"/>
                  <a:gd name="T86" fmla="*/ 2638 w 4289"/>
                  <a:gd name="T87" fmla="*/ 866 h 2516"/>
                  <a:gd name="T88" fmla="*/ 2506 w 4289"/>
                  <a:gd name="T89" fmla="*/ 1025 h 2516"/>
                  <a:gd name="T90" fmla="*/ 2714 w 4289"/>
                  <a:gd name="T91" fmla="*/ 1913 h 2516"/>
                  <a:gd name="T92" fmla="*/ 2402 w 4289"/>
                  <a:gd name="T93" fmla="*/ 1704 h 2516"/>
                  <a:gd name="T94" fmla="*/ 2804 w 4289"/>
                  <a:gd name="T95" fmla="*/ 1898 h 2516"/>
                  <a:gd name="T96" fmla="*/ 4047 w 4289"/>
                  <a:gd name="T97" fmla="*/ 1077 h 2516"/>
                  <a:gd name="T98" fmla="*/ 3951 w 4289"/>
                  <a:gd name="T99" fmla="*/ 1016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89" h="2516">
                    <a:moveTo>
                      <a:pt x="4159" y="1604"/>
                    </a:moveTo>
                    <a:cubicBezTo>
                      <a:pt x="4137" y="1582"/>
                      <a:pt x="4093" y="1586"/>
                      <a:pt x="4084" y="1549"/>
                    </a:cubicBezTo>
                    <a:cubicBezTo>
                      <a:pt x="4093" y="1548"/>
                      <a:pt x="4089" y="1536"/>
                      <a:pt x="4096" y="1533"/>
                    </a:cubicBezTo>
                    <a:cubicBezTo>
                      <a:pt x="4123" y="1529"/>
                      <a:pt x="4132" y="1571"/>
                      <a:pt x="4147" y="1557"/>
                    </a:cubicBezTo>
                    <a:cubicBezTo>
                      <a:pt x="4141" y="1538"/>
                      <a:pt x="4076" y="1502"/>
                      <a:pt x="4045" y="1510"/>
                    </a:cubicBezTo>
                    <a:cubicBezTo>
                      <a:pt x="4057" y="1464"/>
                      <a:pt x="4027" y="1479"/>
                      <a:pt x="4018" y="1443"/>
                    </a:cubicBezTo>
                    <a:cubicBezTo>
                      <a:pt x="4034" y="1333"/>
                      <a:pt x="3988" y="1180"/>
                      <a:pt x="4162" y="1192"/>
                    </a:cubicBezTo>
                    <a:cubicBezTo>
                      <a:pt x="4193" y="1160"/>
                      <a:pt x="4275" y="1171"/>
                      <a:pt x="4289" y="1125"/>
                    </a:cubicBezTo>
                    <a:cubicBezTo>
                      <a:pt x="4240" y="1114"/>
                      <a:pt x="4240" y="1152"/>
                      <a:pt x="4177" y="1128"/>
                    </a:cubicBezTo>
                    <a:cubicBezTo>
                      <a:pt x="4183" y="1119"/>
                      <a:pt x="4185" y="1109"/>
                      <a:pt x="4181" y="1093"/>
                    </a:cubicBezTo>
                    <a:cubicBezTo>
                      <a:pt x="4090" y="1084"/>
                      <a:pt x="4072" y="983"/>
                      <a:pt x="4144" y="922"/>
                    </a:cubicBezTo>
                    <a:cubicBezTo>
                      <a:pt x="4078" y="933"/>
                      <a:pt x="4018" y="922"/>
                      <a:pt x="3952" y="953"/>
                    </a:cubicBezTo>
                    <a:cubicBezTo>
                      <a:pt x="3868" y="909"/>
                      <a:pt x="3810" y="832"/>
                      <a:pt x="3790" y="710"/>
                    </a:cubicBezTo>
                    <a:cubicBezTo>
                      <a:pt x="3746" y="737"/>
                      <a:pt x="3686" y="777"/>
                      <a:pt x="3689" y="678"/>
                    </a:cubicBezTo>
                    <a:cubicBezTo>
                      <a:pt x="3632" y="673"/>
                      <a:pt x="3648" y="658"/>
                      <a:pt x="3598" y="679"/>
                    </a:cubicBezTo>
                    <a:cubicBezTo>
                      <a:pt x="3580" y="672"/>
                      <a:pt x="3604" y="653"/>
                      <a:pt x="3589" y="652"/>
                    </a:cubicBezTo>
                    <a:cubicBezTo>
                      <a:pt x="3564" y="651"/>
                      <a:pt x="3542" y="631"/>
                      <a:pt x="3522" y="609"/>
                    </a:cubicBezTo>
                    <a:cubicBezTo>
                      <a:pt x="3517" y="604"/>
                      <a:pt x="3524" y="588"/>
                      <a:pt x="3519" y="582"/>
                    </a:cubicBezTo>
                    <a:cubicBezTo>
                      <a:pt x="3489" y="543"/>
                      <a:pt x="3441" y="521"/>
                      <a:pt x="3426" y="479"/>
                    </a:cubicBezTo>
                    <a:cubicBezTo>
                      <a:pt x="3422" y="468"/>
                      <a:pt x="3431" y="447"/>
                      <a:pt x="3429" y="437"/>
                    </a:cubicBezTo>
                    <a:cubicBezTo>
                      <a:pt x="3420" y="386"/>
                      <a:pt x="3378" y="334"/>
                      <a:pt x="3386" y="273"/>
                    </a:cubicBezTo>
                    <a:cubicBezTo>
                      <a:pt x="3375" y="263"/>
                      <a:pt x="3364" y="278"/>
                      <a:pt x="3368" y="268"/>
                    </a:cubicBezTo>
                    <a:cubicBezTo>
                      <a:pt x="3329" y="361"/>
                      <a:pt x="3424" y="450"/>
                      <a:pt x="3383" y="546"/>
                    </a:cubicBezTo>
                    <a:cubicBezTo>
                      <a:pt x="3419" y="563"/>
                      <a:pt x="3428" y="582"/>
                      <a:pt x="3433" y="625"/>
                    </a:cubicBezTo>
                    <a:cubicBezTo>
                      <a:pt x="3393" y="597"/>
                      <a:pt x="3232" y="665"/>
                      <a:pt x="3161" y="636"/>
                    </a:cubicBezTo>
                    <a:cubicBezTo>
                      <a:pt x="3142" y="670"/>
                      <a:pt x="3059" y="689"/>
                      <a:pt x="3031" y="662"/>
                    </a:cubicBezTo>
                    <a:cubicBezTo>
                      <a:pt x="3036" y="629"/>
                      <a:pt x="3061" y="614"/>
                      <a:pt x="3058" y="576"/>
                    </a:cubicBezTo>
                    <a:cubicBezTo>
                      <a:pt x="3031" y="555"/>
                      <a:pt x="2989" y="551"/>
                      <a:pt x="2988" y="498"/>
                    </a:cubicBezTo>
                    <a:cubicBezTo>
                      <a:pt x="2996" y="492"/>
                      <a:pt x="3006" y="487"/>
                      <a:pt x="3022" y="488"/>
                    </a:cubicBezTo>
                    <a:cubicBezTo>
                      <a:pt x="3052" y="522"/>
                      <a:pt x="3094" y="541"/>
                      <a:pt x="3115" y="584"/>
                    </a:cubicBezTo>
                    <a:cubicBezTo>
                      <a:pt x="3138" y="585"/>
                      <a:pt x="3088" y="554"/>
                      <a:pt x="3095" y="523"/>
                    </a:cubicBezTo>
                    <a:cubicBezTo>
                      <a:pt x="3064" y="525"/>
                      <a:pt x="3074" y="476"/>
                      <a:pt x="3036" y="487"/>
                    </a:cubicBezTo>
                    <a:cubicBezTo>
                      <a:pt x="3019" y="455"/>
                      <a:pt x="2990" y="374"/>
                      <a:pt x="2946" y="349"/>
                    </a:cubicBezTo>
                    <a:cubicBezTo>
                      <a:pt x="2966" y="449"/>
                      <a:pt x="2979" y="563"/>
                      <a:pt x="2948" y="670"/>
                    </a:cubicBezTo>
                    <a:cubicBezTo>
                      <a:pt x="2959" y="672"/>
                      <a:pt x="2983" y="658"/>
                      <a:pt x="2983" y="673"/>
                    </a:cubicBezTo>
                    <a:cubicBezTo>
                      <a:pt x="2975" y="702"/>
                      <a:pt x="2940" y="746"/>
                      <a:pt x="2901" y="765"/>
                    </a:cubicBezTo>
                    <a:cubicBezTo>
                      <a:pt x="2885" y="772"/>
                      <a:pt x="2891" y="771"/>
                      <a:pt x="2875" y="788"/>
                    </a:cubicBezTo>
                    <a:cubicBezTo>
                      <a:pt x="2855" y="809"/>
                      <a:pt x="2818" y="851"/>
                      <a:pt x="2798" y="858"/>
                    </a:cubicBezTo>
                    <a:cubicBezTo>
                      <a:pt x="2784" y="863"/>
                      <a:pt x="2727" y="854"/>
                      <a:pt x="2743" y="863"/>
                    </a:cubicBezTo>
                    <a:cubicBezTo>
                      <a:pt x="2689" y="832"/>
                      <a:pt x="2730" y="763"/>
                      <a:pt x="2708" y="713"/>
                    </a:cubicBezTo>
                    <a:cubicBezTo>
                      <a:pt x="2680" y="652"/>
                      <a:pt x="2616" y="693"/>
                      <a:pt x="2554" y="706"/>
                    </a:cubicBezTo>
                    <a:cubicBezTo>
                      <a:pt x="2487" y="673"/>
                      <a:pt x="2461" y="592"/>
                      <a:pt x="2387" y="568"/>
                    </a:cubicBezTo>
                    <a:cubicBezTo>
                      <a:pt x="2385" y="700"/>
                      <a:pt x="2602" y="705"/>
                      <a:pt x="2605" y="806"/>
                    </a:cubicBezTo>
                    <a:cubicBezTo>
                      <a:pt x="2478" y="670"/>
                      <a:pt x="2478" y="917"/>
                      <a:pt x="2353" y="878"/>
                    </a:cubicBezTo>
                    <a:cubicBezTo>
                      <a:pt x="2333" y="852"/>
                      <a:pt x="2311" y="827"/>
                      <a:pt x="2303" y="785"/>
                    </a:cubicBezTo>
                    <a:cubicBezTo>
                      <a:pt x="2327" y="726"/>
                      <a:pt x="2333" y="687"/>
                      <a:pt x="2309" y="624"/>
                    </a:cubicBezTo>
                    <a:cubicBezTo>
                      <a:pt x="2240" y="595"/>
                      <a:pt x="2112" y="577"/>
                      <a:pt x="2171" y="490"/>
                    </a:cubicBezTo>
                    <a:cubicBezTo>
                      <a:pt x="2259" y="510"/>
                      <a:pt x="2343" y="424"/>
                      <a:pt x="2301" y="318"/>
                    </a:cubicBezTo>
                    <a:cubicBezTo>
                      <a:pt x="2283" y="293"/>
                      <a:pt x="2233" y="307"/>
                      <a:pt x="2233" y="261"/>
                    </a:cubicBezTo>
                    <a:cubicBezTo>
                      <a:pt x="2208" y="253"/>
                      <a:pt x="2231" y="285"/>
                      <a:pt x="2214" y="284"/>
                    </a:cubicBezTo>
                    <a:cubicBezTo>
                      <a:pt x="2102" y="259"/>
                      <a:pt x="2111" y="366"/>
                      <a:pt x="2066" y="416"/>
                    </a:cubicBezTo>
                    <a:cubicBezTo>
                      <a:pt x="1959" y="412"/>
                      <a:pt x="1850" y="456"/>
                      <a:pt x="1807" y="336"/>
                    </a:cubicBezTo>
                    <a:cubicBezTo>
                      <a:pt x="1815" y="235"/>
                      <a:pt x="1858" y="97"/>
                      <a:pt x="1818" y="0"/>
                    </a:cubicBezTo>
                    <a:cubicBezTo>
                      <a:pt x="1798" y="15"/>
                      <a:pt x="1773" y="53"/>
                      <a:pt x="1790" y="79"/>
                    </a:cubicBezTo>
                    <a:cubicBezTo>
                      <a:pt x="1780" y="77"/>
                      <a:pt x="1778" y="72"/>
                      <a:pt x="1770" y="81"/>
                    </a:cubicBezTo>
                    <a:cubicBezTo>
                      <a:pt x="1767" y="165"/>
                      <a:pt x="1827" y="264"/>
                      <a:pt x="1752" y="341"/>
                    </a:cubicBezTo>
                    <a:cubicBezTo>
                      <a:pt x="1662" y="368"/>
                      <a:pt x="1582" y="281"/>
                      <a:pt x="1498" y="315"/>
                    </a:cubicBezTo>
                    <a:cubicBezTo>
                      <a:pt x="1421" y="347"/>
                      <a:pt x="1466" y="460"/>
                      <a:pt x="1374" y="480"/>
                    </a:cubicBezTo>
                    <a:cubicBezTo>
                      <a:pt x="1339" y="488"/>
                      <a:pt x="1294" y="480"/>
                      <a:pt x="1271" y="420"/>
                    </a:cubicBezTo>
                    <a:cubicBezTo>
                      <a:pt x="1284" y="415"/>
                      <a:pt x="1299" y="403"/>
                      <a:pt x="1276" y="399"/>
                    </a:cubicBezTo>
                    <a:cubicBezTo>
                      <a:pt x="1276" y="407"/>
                      <a:pt x="1275" y="415"/>
                      <a:pt x="1263" y="414"/>
                    </a:cubicBezTo>
                    <a:cubicBezTo>
                      <a:pt x="1260" y="388"/>
                      <a:pt x="1251" y="393"/>
                      <a:pt x="1267" y="379"/>
                    </a:cubicBezTo>
                    <a:cubicBezTo>
                      <a:pt x="1231" y="401"/>
                      <a:pt x="1242" y="327"/>
                      <a:pt x="1223" y="355"/>
                    </a:cubicBezTo>
                    <a:cubicBezTo>
                      <a:pt x="1226" y="347"/>
                      <a:pt x="1174" y="407"/>
                      <a:pt x="1201" y="420"/>
                    </a:cubicBezTo>
                    <a:cubicBezTo>
                      <a:pt x="1206" y="437"/>
                      <a:pt x="1274" y="444"/>
                      <a:pt x="1271" y="497"/>
                    </a:cubicBezTo>
                    <a:cubicBezTo>
                      <a:pt x="1204" y="519"/>
                      <a:pt x="1180" y="531"/>
                      <a:pt x="1114" y="539"/>
                    </a:cubicBezTo>
                    <a:cubicBezTo>
                      <a:pt x="1118" y="577"/>
                      <a:pt x="1090" y="545"/>
                      <a:pt x="1096" y="569"/>
                    </a:cubicBezTo>
                    <a:cubicBezTo>
                      <a:pt x="1064" y="529"/>
                      <a:pt x="1019" y="469"/>
                      <a:pt x="1028" y="443"/>
                    </a:cubicBezTo>
                    <a:cubicBezTo>
                      <a:pt x="913" y="422"/>
                      <a:pt x="959" y="255"/>
                      <a:pt x="842" y="237"/>
                    </a:cubicBezTo>
                    <a:cubicBezTo>
                      <a:pt x="763" y="296"/>
                      <a:pt x="859" y="340"/>
                      <a:pt x="882" y="372"/>
                    </a:cubicBezTo>
                    <a:cubicBezTo>
                      <a:pt x="897" y="348"/>
                      <a:pt x="925" y="402"/>
                      <a:pt x="907" y="419"/>
                    </a:cubicBezTo>
                    <a:cubicBezTo>
                      <a:pt x="934" y="428"/>
                      <a:pt x="996" y="451"/>
                      <a:pt x="969" y="476"/>
                    </a:cubicBezTo>
                    <a:cubicBezTo>
                      <a:pt x="982" y="476"/>
                      <a:pt x="983" y="467"/>
                      <a:pt x="996" y="467"/>
                    </a:cubicBezTo>
                    <a:cubicBezTo>
                      <a:pt x="1024" y="528"/>
                      <a:pt x="1073" y="573"/>
                      <a:pt x="1092" y="604"/>
                    </a:cubicBezTo>
                    <a:cubicBezTo>
                      <a:pt x="1064" y="673"/>
                      <a:pt x="1041" y="734"/>
                      <a:pt x="967" y="686"/>
                    </a:cubicBezTo>
                    <a:cubicBezTo>
                      <a:pt x="979" y="690"/>
                      <a:pt x="975" y="652"/>
                      <a:pt x="965" y="658"/>
                    </a:cubicBezTo>
                    <a:cubicBezTo>
                      <a:pt x="952" y="680"/>
                      <a:pt x="937" y="641"/>
                      <a:pt x="921" y="641"/>
                    </a:cubicBezTo>
                    <a:cubicBezTo>
                      <a:pt x="921" y="649"/>
                      <a:pt x="924" y="661"/>
                      <a:pt x="916" y="663"/>
                    </a:cubicBezTo>
                    <a:cubicBezTo>
                      <a:pt x="907" y="628"/>
                      <a:pt x="838" y="631"/>
                      <a:pt x="854" y="591"/>
                    </a:cubicBezTo>
                    <a:cubicBezTo>
                      <a:pt x="816" y="616"/>
                      <a:pt x="809" y="579"/>
                      <a:pt x="777" y="592"/>
                    </a:cubicBezTo>
                    <a:cubicBezTo>
                      <a:pt x="693" y="624"/>
                      <a:pt x="778" y="714"/>
                      <a:pt x="826" y="748"/>
                    </a:cubicBezTo>
                    <a:cubicBezTo>
                      <a:pt x="888" y="749"/>
                      <a:pt x="931" y="745"/>
                      <a:pt x="1008" y="752"/>
                    </a:cubicBezTo>
                    <a:cubicBezTo>
                      <a:pt x="871" y="891"/>
                      <a:pt x="622" y="849"/>
                      <a:pt x="498" y="743"/>
                    </a:cubicBezTo>
                    <a:cubicBezTo>
                      <a:pt x="463" y="750"/>
                      <a:pt x="447" y="750"/>
                      <a:pt x="403" y="773"/>
                    </a:cubicBezTo>
                    <a:cubicBezTo>
                      <a:pt x="376" y="778"/>
                      <a:pt x="350" y="755"/>
                      <a:pt x="333" y="772"/>
                    </a:cubicBezTo>
                    <a:cubicBezTo>
                      <a:pt x="341" y="803"/>
                      <a:pt x="363" y="818"/>
                      <a:pt x="400" y="815"/>
                    </a:cubicBezTo>
                    <a:cubicBezTo>
                      <a:pt x="414" y="857"/>
                      <a:pt x="452" y="870"/>
                      <a:pt x="477" y="899"/>
                    </a:cubicBezTo>
                    <a:cubicBezTo>
                      <a:pt x="473" y="951"/>
                      <a:pt x="448" y="1088"/>
                      <a:pt x="380" y="1083"/>
                    </a:cubicBezTo>
                    <a:cubicBezTo>
                      <a:pt x="386" y="1083"/>
                      <a:pt x="392" y="1085"/>
                      <a:pt x="391" y="1095"/>
                    </a:cubicBezTo>
                    <a:cubicBezTo>
                      <a:pt x="356" y="1082"/>
                      <a:pt x="303" y="1107"/>
                      <a:pt x="283" y="1063"/>
                    </a:cubicBezTo>
                    <a:cubicBezTo>
                      <a:pt x="255" y="1071"/>
                      <a:pt x="220" y="1048"/>
                      <a:pt x="206" y="1063"/>
                    </a:cubicBezTo>
                    <a:cubicBezTo>
                      <a:pt x="250" y="1102"/>
                      <a:pt x="316" y="1073"/>
                      <a:pt x="352" y="1127"/>
                    </a:cubicBezTo>
                    <a:cubicBezTo>
                      <a:pt x="357" y="1170"/>
                      <a:pt x="312" y="1174"/>
                      <a:pt x="309" y="1193"/>
                    </a:cubicBezTo>
                    <a:cubicBezTo>
                      <a:pt x="321" y="1230"/>
                      <a:pt x="322" y="1254"/>
                      <a:pt x="303" y="1278"/>
                    </a:cubicBezTo>
                    <a:cubicBezTo>
                      <a:pt x="265" y="1242"/>
                      <a:pt x="177" y="1265"/>
                      <a:pt x="138" y="1230"/>
                    </a:cubicBezTo>
                    <a:cubicBezTo>
                      <a:pt x="88" y="1259"/>
                      <a:pt x="21" y="1274"/>
                      <a:pt x="0" y="1327"/>
                    </a:cubicBezTo>
                    <a:cubicBezTo>
                      <a:pt x="54" y="1389"/>
                      <a:pt x="167" y="1334"/>
                      <a:pt x="199" y="1287"/>
                    </a:cubicBezTo>
                    <a:cubicBezTo>
                      <a:pt x="274" y="1309"/>
                      <a:pt x="342" y="1357"/>
                      <a:pt x="333" y="1457"/>
                    </a:cubicBezTo>
                    <a:cubicBezTo>
                      <a:pt x="315" y="1476"/>
                      <a:pt x="275" y="1494"/>
                      <a:pt x="268" y="1504"/>
                    </a:cubicBezTo>
                    <a:cubicBezTo>
                      <a:pt x="293" y="1538"/>
                      <a:pt x="325" y="1564"/>
                      <a:pt x="334" y="1617"/>
                    </a:cubicBezTo>
                    <a:cubicBezTo>
                      <a:pt x="313" y="1648"/>
                      <a:pt x="271" y="1666"/>
                      <a:pt x="295" y="1718"/>
                    </a:cubicBezTo>
                    <a:cubicBezTo>
                      <a:pt x="323" y="1730"/>
                      <a:pt x="330" y="1736"/>
                      <a:pt x="365" y="1726"/>
                    </a:cubicBezTo>
                    <a:cubicBezTo>
                      <a:pt x="385" y="1750"/>
                      <a:pt x="405" y="1776"/>
                      <a:pt x="415" y="1812"/>
                    </a:cubicBezTo>
                    <a:cubicBezTo>
                      <a:pt x="406" y="1834"/>
                      <a:pt x="374" y="1837"/>
                      <a:pt x="379" y="1871"/>
                    </a:cubicBezTo>
                    <a:cubicBezTo>
                      <a:pt x="433" y="1893"/>
                      <a:pt x="465" y="1877"/>
                      <a:pt x="517" y="1858"/>
                    </a:cubicBezTo>
                    <a:cubicBezTo>
                      <a:pt x="532" y="1869"/>
                      <a:pt x="551" y="1874"/>
                      <a:pt x="556" y="1897"/>
                    </a:cubicBezTo>
                    <a:cubicBezTo>
                      <a:pt x="536" y="1921"/>
                      <a:pt x="517" y="1946"/>
                      <a:pt x="507" y="1978"/>
                    </a:cubicBezTo>
                    <a:cubicBezTo>
                      <a:pt x="523" y="1984"/>
                      <a:pt x="537" y="1993"/>
                      <a:pt x="564" y="1987"/>
                    </a:cubicBezTo>
                    <a:cubicBezTo>
                      <a:pt x="640" y="1907"/>
                      <a:pt x="729" y="2012"/>
                      <a:pt x="786" y="2050"/>
                    </a:cubicBezTo>
                    <a:cubicBezTo>
                      <a:pt x="790" y="2131"/>
                      <a:pt x="784" y="2190"/>
                      <a:pt x="875" y="2174"/>
                    </a:cubicBezTo>
                    <a:cubicBezTo>
                      <a:pt x="973" y="2132"/>
                      <a:pt x="968" y="2005"/>
                      <a:pt x="1087" y="1980"/>
                    </a:cubicBezTo>
                    <a:cubicBezTo>
                      <a:pt x="1125" y="1906"/>
                      <a:pt x="1309" y="1801"/>
                      <a:pt x="1355" y="1934"/>
                    </a:cubicBezTo>
                    <a:cubicBezTo>
                      <a:pt x="1377" y="1941"/>
                      <a:pt x="1413" y="1936"/>
                      <a:pt x="1419" y="1942"/>
                    </a:cubicBezTo>
                    <a:cubicBezTo>
                      <a:pt x="1405" y="1989"/>
                      <a:pt x="1334" y="1987"/>
                      <a:pt x="1307" y="2022"/>
                    </a:cubicBezTo>
                    <a:cubicBezTo>
                      <a:pt x="1234" y="2040"/>
                      <a:pt x="1184" y="1953"/>
                      <a:pt x="1131" y="1997"/>
                    </a:cubicBezTo>
                    <a:cubicBezTo>
                      <a:pt x="1159" y="2006"/>
                      <a:pt x="1194" y="2040"/>
                      <a:pt x="1180" y="2076"/>
                    </a:cubicBezTo>
                    <a:cubicBezTo>
                      <a:pt x="1062" y="2028"/>
                      <a:pt x="1023" y="2239"/>
                      <a:pt x="1171" y="2210"/>
                    </a:cubicBezTo>
                    <a:cubicBezTo>
                      <a:pt x="1194" y="2188"/>
                      <a:pt x="1194" y="2148"/>
                      <a:pt x="1219" y="2128"/>
                    </a:cubicBezTo>
                    <a:cubicBezTo>
                      <a:pt x="1239" y="2161"/>
                      <a:pt x="1289" y="2157"/>
                      <a:pt x="1309" y="2190"/>
                    </a:cubicBezTo>
                    <a:cubicBezTo>
                      <a:pt x="1323" y="2178"/>
                      <a:pt x="1299" y="2174"/>
                      <a:pt x="1314" y="2168"/>
                    </a:cubicBezTo>
                    <a:cubicBezTo>
                      <a:pt x="1396" y="2130"/>
                      <a:pt x="1483" y="2200"/>
                      <a:pt x="1561" y="2194"/>
                    </a:cubicBezTo>
                    <a:cubicBezTo>
                      <a:pt x="1668" y="2187"/>
                      <a:pt x="1612" y="2053"/>
                      <a:pt x="1711" y="2013"/>
                    </a:cubicBezTo>
                    <a:cubicBezTo>
                      <a:pt x="1745" y="2043"/>
                      <a:pt x="1745" y="2033"/>
                      <a:pt x="1773" y="2077"/>
                    </a:cubicBezTo>
                    <a:cubicBezTo>
                      <a:pt x="1764" y="2119"/>
                      <a:pt x="1758" y="2214"/>
                      <a:pt x="1808" y="2227"/>
                    </a:cubicBezTo>
                    <a:cubicBezTo>
                      <a:pt x="1883" y="2205"/>
                      <a:pt x="1792" y="2103"/>
                      <a:pt x="1822" y="2072"/>
                    </a:cubicBezTo>
                    <a:cubicBezTo>
                      <a:pt x="1880" y="2103"/>
                      <a:pt x="1939" y="2097"/>
                      <a:pt x="1975" y="2142"/>
                    </a:cubicBezTo>
                    <a:cubicBezTo>
                      <a:pt x="2017" y="2196"/>
                      <a:pt x="1967" y="2294"/>
                      <a:pt x="2022" y="2347"/>
                    </a:cubicBezTo>
                    <a:cubicBezTo>
                      <a:pt x="2246" y="2325"/>
                      <a:pt x="1881" y="2149"/>
                      <a:pt x="2030" y="2060"/>
                    </a:cubicBezTo>
                    <a:cubicBezTo>
                      <a:pt x="2038" y="2074"/>
                      <a:pt x="2058" y="2072"/>
                      <a:pt x="2061" y="2092"/>
                    </a:cubicBezTo>
                    <a:cubicBezTo>
                      <a:pt x="2093" y="2087"/>
                      <a:pt x="2111" y="2076"/>
                      <a:pt x="2143" y="2071"/>
                    </a:cubicBezTo>
                    <a:cubicBezTo>
                      <a:pt x="2190" y="2024"/>
                      <a:pt x="2116" y="1959"/>
                      <a:pt x="2143" y="1924"/>
                    </a:cubicBezTo>
                    <a:cubicBezTo>
                      <a:pt x="2238" y="1952"/>
                      <a:pt x="2190" y="2172"/>
                      <a:pt x="2290" y="2155"/>
                    </a:cubicBezTo>
                    <a:cubicBezTo>
                      <a:pt x="2329" y="2148"/>
                      <a:pt x="2339" y="2101"/>
                      <a:pt x="2324" y="2068"/>
                    </a:cubicBezTo>
                    <a:cubicBezTo>
                      <a:pt x="2306" y="2029"/>
                      <a:pt x="2250" y="2034"/>
                      <a:pt x="2228" y="2014"/>
                    </a:cubicBezTo>
                    <a:cubicBezTo>
                      <a:pt x="2200" y="1989"/>
                      <a:pt x="2194" y="1943"/>
                      <a:pt x="2170" y="1914"/>
                    </a:cubicBezTo>
                    <a:cubicBezTo>
                      <a:pt x="2218" y="1849"/>
                      <a:pt x="2304" y="1863"/>
                      <a:pt x="2403" y="1872"/>
                    </a:cubicBezTo>
                    <a:cubicBezTo>
                      <a:pt x="2439" y="1917"/>
                      <a:pt x="2432" y="2010"/>
                      <a:pt x="2505" y="1988"/>
                    </a:cubicBezTo>
                    <a:cubicBezTo>
                      <a:pt x="2544" y="1977"/>
                      <a:pt x="2531" y="1925"/>
                      <a:pt x="2559" y="1892"/>
                    </a:cubicBezTo>
                    <a:cubicBezTo>
                      <a:pt x="2645" y="1925"/>
                      <a:pt x="2677" y="2022"/>
                      <a:pt x="2762" y="2055"/>
                    </a:cubicBezTo>
                    <a:cubicBezTo>
                      <a:pt x="2796" y="2040"/>
                      <a:pt x="2803" y="2008"/>
                      <a:pt x="2850" y="2019"/>
                    </a:cubicBezTo>
                    <a:cubicBezTo>
                      <a:pt x="2864" y="2040"/>
                      <a:pt x="2874" y="2067"/>
                      <a:pt x="2897" y="2077"/>
                    </a:cubicBezTo>
                    <a:cubicBezTo>
                      <a:pt x="2971" y="2062"/>
                      <a:pt x="2992" y="1968"/>
                      <a:pt x="2944" y="1906"/>
                    </a:cubicBezTo>
                    <a:cubicBezTo>
                      <a:pt x="2990" y="1881"/>
                      <a:pt x="3007" y="1944"/>
                      <a:pt x="3034" y="1967"/>
                    </a:cubicBezTo>
                    <a:cubicBezTo>
                      <a:pt x="3103" y="1971"/>
                      <a:pt x="3141" y="2012"/>
                      <a:pt x="3156" y="2081"/>
                    </a:cubicBezTo>
                    <a:cubicBezTo>
                      <a:pt x="3112" y="2209"/>
                      <a:pt x="3116" y="2347"/>
                      <a:pt x="3050" y="2447"/>
                    </a:cubicBezTo>
                    <a:cubicBezTo>
                      <a:pt x="3055" y="2490"/>
                      <a:pt x="3044" y="2487"/>
                      <a:pt x="3057" y="2516"/>
                    </a:cubicBezTo>
                    <a:cubicBezTo>
                      <a:pt x="3113" y="2515"/>
                      <a:pt x="3103" y="2444"/>
                      <a:pt x="3076" y="2424"/>
                    </a:cubicBezTo>
                    <a:cubicBezTo>
                      <a:pt x="3095" y="2412"/>
                      <a:pt x="3113" y="2357"/>
                      <a:pt x="3091" y="2367"/>
                    </a:cubicBezTo>
                    <a:cubicBezTo>
                      <a:pt x="3131" y="2238"/>
                      <a:pt x="3192" y="2111"/>
                      <a:pt x="3196" y="1987"/>
                    </a:cubicBezTo>
                    <a:cubicBezTo>
                      <a:pt x="3352" y="1948"/>
                      <a:pt x="3362" y="2111"/>
                      <a:pt x="3380" y="2242"/>
                    </a:cubicBezTo>
                    <a:cubicBezTo>
                      <a:pt x="3390" y="2193"/>
                      <a:pt x="3379" y="2155"/>
                      <a:pt x="3367" y="2097"/>
                    </a:cubicBezTo>
                    <a:cubicBezTo>
                      <a:pt x="3418" y="2034"/>
                      <a:pt x="3524" y="1964"/>
                      <a:pt x="3623" y="2003"/>
                    </a:cubicBezTo>
                    <a:cubicBezTo>
                      <a:pt x="3632" y="2049"/>
                      <a:pt x="3654" y="2131"/>
                      <a:pt x="3688" y="2172"/>
                    </a:cubicBezTo>
                    <a:cubicBezTo>
                      <a:pt x="3689" y="2166"/>
                      <a:pt x="3687" y="2158"/>
                      <a:pt x="3693" y="2157"/>
                    </a:cubicBezTo>
                    <a:cubicBezTo>
                      <a:pt x="3696" y="2170"/>
                      <a:pt x="3687" y="2173"/>
                      <a:pt x="3689" y="2185"/>
                    </a:cubicBezTo>
                    <a:cubicBezTo>
                      <a:pt x="3729" y="2170"/>
                      <a:pt x="3681" y="2124"/>
                      <a:pt x="3674" y="2103"/>
                    </a:cubicBezTo>
                    <a:cubicBezTo>
                      <a:pt x="3664" y="2070"/>
                      <a:pt x="3673" y="2042"/>
                      <a:pt x="3660" y="2021"/>
                    </a:cubicBezTo>
                    <a:cubicBezTo>
                      <a:pt x="3676" y="2002"/>
                      <a:pt x="3689" y="1981"/>
                      <a:pt x="3711" y="1967"/>
                    </a:cubicBezTo>
                    <a:cubicBezTo>
                      <a:pt x="3766" y="1982"/>
                      <a:pt x="3783" y="2044"/>
                      <a:pt x="3857" y="2037"/>
                    </a:cubicBezTo>
                    <a:cubicBezTo>
                      <a:pt x="3862" y="2072"/>
                      <a:pt x="3869" y="2105"/>
                      <a:pt x="3898" y="2110"/>
                    </a:cubicBezTo>
                    <a:cubicBezTo>
                      <a:pt x="3875" y="2054"/>
                      <a:pt x="3858" y="1989"/>
                      <a:pt x="3815" y="1958"/>
                    </a:cubicBezTo>
                    <a:cubicBezTo>
                      <a:pt x="3819" y="1987"/>
                      <a:pt x="3798" y="1995"/>
                      <a:pt x="3784" y="2009"/>
                    </a:cubicBezTo>
                    <a:cubicBezTo>
                      <a:pt x="3758" y="1978"/>
                      <a:pt x="3751" y="1933"/>
                      <a:pt x="3752" y="1886"/>
                    </a:cubicBezTo>
                    <a:cubicBezTo>
                      <a:pt x="3828" y="1826"/>
                      <a:pt x="3868" y="1735"/>
                      <a:pt x="3964" y="1692"/>
                    </a:cubicBezTo>
                    <a:cubicBezTo>
                      <a:pt x="3979" y="1659"/>
                      <a:pt x="3966" y="1625"/>
                      <a:pt x="3969" y="1594"/>
                    </a:cubicBezTo>
                    <a:cubicBezTo>
                      <a:pt x="4044" y="1547"/>
                      <a:pt x="4112" y="1644"/>
                      <a:pt x="4159" y="1604"/>
                    </a:cubicBezTo>
                    <a:close/>
                    <a:moveTo>
                      <a:pt x="2607" y="834"/>
                    </a:moveTo>
                    <a:cubicBezTo>
                      <a:pt x="2633" y="836"/>
                      <a:pt x="2620" y="865"/>
                      <a:pt x="2611" y="875"/>
                    </a:cubicBezTo>
                    <a:cubicBezTo>
                      <a:pt x="2598" y="876"/>
                      <a:pt x="2617" y="851"/>
                      <a:pt x="2607" y="834"/>
                    </a:cubicBezTo>
                    <a:close/>
                    <a:moveTo>
                      <a:pt x="2638" y="866"/>
                    </a:moveTo>
                    <a:cubicBezTo>
                      <a:pt x="2656" y="880"/>
                      <a:pt x="2631" y="892"/>
                      <a:pt x="2613" y="896"/>
                    </a:cubicBezTo>
                    <a:cubicBezTo>
                      <a:pt x="2637" y="944"/>
                      <a:pt x="2635" y="976"/>
                      <a:pt x="2666" y="1017"/>
                    </a:cubicBezTo>
                    <a:cubicBezTo>
                      <a:pt x="2731" y="979"/>
                      <a:pt x="2660" y="916"/>
                      <a:pt x="2702" y="881"/>
                    </a:cubicBezTo>
                    <a:cubicBezTo>
                      <a:pt x="2752" y="883"/>
                      <a:pt x="2719" y="921"/>
                      <a:pt x="2761" y="910"/>
                    </a:cubicBezTo>
                    <a:cubicBezTo>
                      <a:pt x="2747" y="1030"/>
                      <a:pt x="2642" y="1100"/>
                      <a:pt x="2522" y="1044"/>
                    </a:cubicBezTo>
                    <a:cubicBezTo>
                      <a:pt x="2566" y="989"/>
                      <a:pt x="2585" y="913"/>
                      <a:pt x="2638" y="866"/>
                    </a:cubicBezTo>
                    <a:close/>
                    <a:moveTo>
                      <a:pt x="2588" y="903"/>
                    </a:moveTo>
                    <a:cubicBezTo>
                      <a:pt x="2592" y="896"/>
                      <a:pt x="2596" y="889"/>
                      <a:pt x="2598" y="884"/>
                    </a:cubicBezTo>
                    <a:cubicBezTo>
                      <a:pt x="2595" y="891"/>
                      <a:pt x="2592" y="897"/>
                      <a:pt x="2588" y="903"/>
                    </a:cubicBezTo>
                    <a:cubicBezTo>
                      <a:pt x="2568" y="938"/>
                      <a:pt x="2529" y="986"/>
                      <a:pt x="2506" y="1025"/>
                    </a:cubicBezTo>
                    <a:cubicBezTo>
                      <a:pt x="2472" y="997"/>
                      <a:pt x="2422" y="988"/>
                      <a:pt x="2420" y="921"/>
                    </a:cubicBezTo>
                    <a:cubicBezTo>
                      <a:pt x="2478" y="899"/>
                      <a:pt x="2553" y="955"/>
                      <a:pt x="2588" y="903"/>
                    </a:cubicBezTo>
                    <a:close/>
                    <a:moveTo>
                      <a:pt x="2804" y="1898"/>
                    </a:moveTo>
                    <a:cubicBezTo>
                      <a:pt x="2775" y="1923"/>
                      <a:pt x="2758" y="1897"/>
                      <a:pt x="2714" y="1913"/>
                    </a:cubicBezTo>
                    <a:cubicBezTo>
                      <a:pt x="2707" y="1863"/>
                      <a:pt x="2637" y="1843"/>
                      <a:pt x="2627" y="1879"/>
                    </a:cubicBezTo>
                    <a:cubicBezTo>
                      <a:pt x="2559" y="1904"/>
                      <a:pt x="2456" y="1816"/>
                      <a:pt x="2362" y="1799"/>
                    </a:cubicBezTo>
                    <a:cubicBezTo>
                      <a:pt x="2364" y="1778"/>
                      <a:pt x="2401" y="1785"/>
                      <a:pt x="2408" y="1767"/>
                    </a:cubicBezTo>
                    <a:cubicBezTo>
                      <a:pt x="2405" y="1732"/>
                      <a:pt x="2398" y="1733"/>
                      <a:pt x="2402" y="1704"/>
                    </a:cubicBezTo>
                    <a:cubicBezTo>
                      <a:pt x="2443" y="1679"/>
                      <a:pt x="2465" y="1677"/>
                      <a:pt x="2517" y="1666"/>
                    </a:cubicBezTo>
                    <a:cubicBezTo>
                      <a:pt x="2561" y="1705"/>
                      <a:pt x="2637" y="1707"/>
                      <a:pt x="2678" y="1749"/>
                    </a:cubicBezTo>
                    <a:cubicBezTo>
                      <a:pt x="2681" y="1820"/>
                      <a:pt x="2739" y="1824"/>
                      <a:pt x="2785" y="1844"/>
                    </a:cubicBezTo>
                    <a:cubicBezTo>
                      <a:pt x="2787" y="1866"/>
                      <a:pt x="2807" y="1868"/>
                      <a:pt x="2804" y="1898"/>
                    </a:cubicBezTo>
                    <a:close/>
                    <a:moveTo>
                      <a:pt x="3951" y="1016"/>
                    </a:moveTo>
                    <a:cubicBezTo>
                      <a:pt x="3966" y="973"/>
                      <a:pt x="4039" y="970"/>
                      <a:pt x="4043" y="1029"/>
                    </a:cubicBezTo>
                    <a:cubicBezTo>
                      <a:pt x="4047" y="1039"/>
                      <a:pt x="4051" y="1025"/>
                      <a:pt x="4063" y="1027"/>
                    </a:cubicBezTo>
                    <a:cubicBezTo>
                      <a:pt x="4067" y="1051"/>
                      <a:pt x="4062" y="1069"/>
                      <a:pt x="4047" y="1077"/>
                    </a:cubicBezTo>
                    <a:cubicBezTo>
                      <a:pt x="4079" y="1101"/>
                      <a:pt x="4160" y="1065"/>
                      <a:pt x="4163" y="1122"/>
                    </a:cubicBezTo>
                    <a:cubicBezTo>
                      <a:pt x="4146" y="1153"/>
                      <a:pt x="4079" y="1209"/>
                      <a:pt x="4049" y="1168"/>
                    </a:cubicBezTo>
                    <a:cubicBezTo>
                      <a:pt x="4022" y="1179"/>
                      <a:pt x="4028" y="1181"/>
                      <a:pt x="4001" y="1186"/>
                    </a:cubicBezTo>
                    <a:cubicBezTo>
                      <a:pt x="3974" y="1132"/>
                      <a:pt x="3973" y="1060"/>
                      <a:pt x="3951" y="10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24"/>
              <p:cNvSpPr>
                <a:spLocks/>
              </p:cNvSpPr>
              <p:nvPr/>
            </p:nvSpPr>
            <p:spPr bwMode="auto">
              <a:xfrm>
                <a:off x="3260726" y="3513138"/>
                <a:ext cx="111125" cy="141288"/>
              </a:xfrm>
              <a:custGeom>
                <a:avLst/>
                <a:gdLst>
                  <a:gd name="T0" fmla="*/ 127 w 135"/>
                  <a:gd name="T1" fmla="*/ 17 h 172"/>
                  <a:gd name="T2" fmla="*/ 97 w 135"/>
                  <a:gd name="T3" fmla="*/ 62 h 172"/>
                  <a:gd name="T4" fmla="*/ 70 w 135"/>
                  <a:gd name="T5" fmla="*/ 78 h 172"/>
                  <a:gd name="T6" fmla="*/ 15 w 135"/>
                  <a:gd name="T7" fmla="*/ 160 h 172"/>
                  <a:gd name="T8" fmla="*/ 37 w 135"/>
                  <a:gd name="T9" fmla="*/ 172 h 172"/>
                  <a:gd name="T10" fmla="*/ 90 w 135"/>
                  <a:gd name="T11" fmla="*/ 139 h 172"/>
                  <a:gd name="T12" fmla="*/ 127 w 135"/>
                  <a:gd name="T13" fmla="*/ 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72">
                    <a:moveTo>
                      <a:pt x="127" y="17"/>
                    </a:moveTo>
                    <a:cubicBezTo>
                      <a:pt x="116" y="31"/>
                      <a:pt x="112" y="51"/>
                      <a:pt x="97" y="62"/>
                    </a:cubicBezTo>
                    <a:cubicBezTo>
                      <a:pt x="122" y="0"/>
                      <a:pt x="97" y="52"/>
                      <a:pt x="70" y="78"/>
                    </a:cubicBezTo>
                    <a:cubicBezTo>
                      <a:pt x="52" y="96"/>
                      <a:pt x="0" y="120"/>
                      <a:pt x="15" y="160"/>
                    </a:cubicBezTo>
                    <a:cubicBezTo>
                      <a:pt x="25" y="161"/>
                      <a:pt x="28" y="170"/>
                      <a:pt x="37" y="172"/>
                    </a:cubicBezTo>
                    <a:cubicBezTo>
                      <a:pt x="51" y="158"/>
                      <a:pt x="74" y="152"/>
                      <a:pt x="90" y="139"/>
                    </a:cubicBezTo>
                    <a:cubicBezTo>
                      <a:pt x="71" y="77"/>
                      <a:pt x="135" y="49"/>
                      <a:pt x="12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25"/>
              <p:cNvSpPr>
                <a:spLocks/>
              </p:cNvSpPr>
              <p:nvPr/>
            </p:nvSpPr>
            <p:spPr bwMode="auto">
              <a:xfrm>
                <a:off x="4360863" y="3335338"/>
                <a:ext cx="76200" cy="109538"/>
              </a:xfrm>
              <a:custGeom>
                <a:avLst/>
                <a:gdLst>
                  <a:gd name="T0" fmla="*/ 10 w 92"/>
                  <a:gd name="T1" fmla="*/ 0 h 132"/>
                  <a:gd name="T2" fmla="*/ 0 w 92"/>
                  <a:gd name="T3" fmla="*/ 4 h 132"/>
                  <a:gd name="T4" fmla="*/ 92 w 92"/>
                  <a:gd name="T5" fmla="*/ 132 h 132"/>
                  <a:gd name="T6" fmla="*/ 10 w 9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32">
                    <a:moveTo>
                      <a:pt x="10" y="0"/>
                    </a:moveTo>
                    <a:cubicBezTo>
                      <a:pt x="29" y="13"/>
                      <a:pt x="10" y="11"/>
                      <a:pt x="0" y="4"/>
                    </a:cubicBezTo>
                    <a:cubicBezTo>
                      <a:pt x="58" y="49"/>
                      <a:pt x="6" y="106"/>
                      <a:pt x="92" y="132"/>
                    </a:cubicBezTo>
                    <a:cubicBezTo>
                      <a:pt x="87" y="66"/>
                      <a:pt x="38" y="1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Freeform 26"/>
              <p:cNvSpPr>
                <a:spLocks/>
              </p:cNvSpPr>
              <p:nvPr/>
            </p:nvSpPr>
            <p:spPr bwMode="auto">
              <a:xfrm>
                <a:off x="4864101" y="3078163"/>
                <a:ext cx="71438" cy="66675"/>
              </a:xfrm>
              <a:custGeom>
                <a:avLst/>
                <a:gdLst>
                  <a:gd name="T0" fmla="*/ 44 w 87"/>
                  <a:gd name="T1" fmla="*/ 0 h 81"/>
                  <a:gd name="T2" fmla="*/ 0 w 87"/>
                  <a:gd name="T3" fmla="*/ 53 h 81"/>
                  <a:gd name="T4" fmla="*/ 72 w 87"/>
                  <a:gd name="T5" fmla="*/ 81 h 81"/>
                  <a:gd name="T6" fmla="*/ 44 w 87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1">
                    <a:moveTo>
                      <a:pt x="44" y="0"/>
                    </a:moveTo>
                    <a:cubicBezTo>
                      <a:pt x="39" y="28"/>
                      <a:pt x="14" y="51"/>
                      <a:pt x="0" y="53"/>
                    </a:cubicBezTo>
                    <a:cubicBezTo>
                      <a:pt x="13" y="75"/>
                      <a:pt x="43" y="77"/>
                      <a:pt x="72" y="81"/>
                    </a:cubicBezTo>
                    <a:cubicBezTo>
                      <a:pt x="49" y="57"/>
                      <a:pt x="87" y="3"/>
                      <a:pt x="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Freeform 27"/>
              <p:cNvSpPr>
                <a:spLocks/>
              </p:cNvSpPr>
              <p:nvPr/>
            </p:nvSpPr>
            <p:spPr bwMode="auto">
              <a:xfrm>
                <a:off x="4743451" y="3000375"/>
                <a:ext cx="68263" cy="41275"/>
              </a:xfrm>
              <a:custGeom>
                <a:avLst/>
                <a:gdLst>
                  <a:gd name="T0" fmla="*/ 70 w 81"/>
                  <a:gd name="T1" fmla="*/ 21 h 49"/>
                  <a:gd name="T2" fmla="*/ 14 w 81"/>
                  <a:gd name="T3" fmla="*/ 12 h 49"/>
                  <a:gd name="T4" fmla="*/ 51 w 81"/>
                  <a:gd name="T5" fmla="*/ 37 h 49"/>
                  <a:gd name="T6" fmla="*/ 45 w 81"/>
                  <a:gd name="T7" fmla="*/ 44 h 49"/>
                  <a:gd name="T8" fmla="*/ 79 w 81"/>
                  <a:gd name="T9" fmla="*/ 34 h 49"/>
                  <a:gd name="T10" fmla="*/ 70 w 81"/>
                  <a:gd name="T1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49">
                    <a:moveTo>
                      <a:pt x="70" y="21"/>
                    </a:moveTo>
                    <a:cubicBezTo>
                      <a:pt x="49" y="27"/>
                      <a:pt x="0" y="0"/>
                      <a:pt x="14" y="12"/>
                    </a:cubicBezTo>
                    <a:cubicBezTo>
                      <a:pt x="30" y="24"/>
                      <a:pt x="41" y="36"/>
                      <a:pt x="51" y="37"/>
                    </a:cubicBezTo>
                    <a:cubicBezTo>
                      <a:pt x="47" y="38"/>
                      <a:pt x="43" y="39"/>
                      <a:pt x="45" y="44"/>
                    </a:cubicBezTo>
                    <a:cubicBezTo>
                      <a:pt x="54" y="40"/>
                      <a:pt x="81" y="49"/>
                      <a:pt x="79" y="34"/>
                    </a:cubicBezTo>
                    <a:cubicBezTo>
                      <a:pt x="73" y="33"/>
                      <a:pt x="70" y="29"/>
                      <a:pt x="7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Freeform 28"/>
              <p:cNvSpPr>
                <a:spLocks/>
              </p:cNvSpPr>
              <p:nvPr/>
            </p:nvSpPr>
            <p:spPr bwMode="auto">
              <a:xfrm>
                <a:off x="4692651" y="2906713"/>
                <a:ext cx="177800" cy="98425"/>
              </a:xfrm>
              <a:custGeom>
                <a:avLst/>
                <a:gdLst>
                  <a:gd name="T0" fmla="*/ 163 w 215"/>
                  <a:gd name="T1" fmla="*/ 0 h 119"/>
                  <a:gd name="T2" fmla="*/ 7 w 215"/>
                  <a:gd name="T3" fmla="*/ 56 h 119"/>
                  <a:gd name="T4" fmla="*/ 54 w 215"/>
                  <a:gd name="T5" fmla="*/ 107 h 119"/>
                  <a:gd name="T6" fmla="*/ 59 w 215"/>
                  <a:gd name="T7" fmla="*/ 86 h 119"/>
                  <a:gd name="T8" fmla="*/ 167 w 215"/>
                  <a:gd name="T9" fmla="*/ 118 h 119"/>
                  <a:gd name="T10" fmla="*/ 113 w 215"/>
                  <a:gd name="T11" fmla="*/ 67 h 119"/>
                  <a:gd name="T12" fmla="*/ 202 w 215"/>
                  <a:gd name="T13" fmla="*/ 45 h 119"/>
                  <a:gd name="T14" fmla="*/ 163 w 215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19">
                    <a:moveTo>
                      <a:pt x="163" y="0"/>
                    </a:moveTo>
                    <a:cubicBezTo>
                      <a:pt x="134" y="51"/>
                      <a:pt x="76" y="88"/>
                      <a:pt x="7" y="56"/>
                    </a:cubicBezTo>
                    <a:cubicBezTo>
                      <a:pt x="0" y="96"/>
                      <a:pt x="46" y="112"/>
                      <a:pt x="54" y="107"/>
                    </a:cubicBezTo>
                    <a:cubicBezTo>
                      <a:pt x="37" y="108"/>
                      <a:pt x="50" y="85"/>
                      <a:pt x="59" y="86"/>
                    </a:cubicBezTo>
                    <a:cubicBezTo>
                      <a:pt x="97" y="94"/>
                      <a:pt x="121" y="119"/>
                      <a:pt x="167" y="118"/>
                    </a:cubicBezTo>
                    <a:cubicBezTo>
                      <a:pt x="164" y="83"/>
                      <a:pt x="121" y="96"/>
                      <a:pt x="113" y="67"/>
                    </a:cubicBezTo>
                    <a:cubicBezTo>
                      <a:pt x="125" y="37"/>
                      <a:pt x="171" y="26"/>
                      <a:pt x="202" y="45"/>
                    </a:cubicBezTo>
                    <a:cubicBezTo>
                      <a:pt x="215" y="15"/>
                      <a:pt x="191" y="1"/>
                      <a:pt x="16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Freeform 29"/>
              <p:cNvSpPr>
                <a:spLocks/>
              </p:cNvSpPr>
              <p:nvPr/>
            </p:nvSpPr>
            <p:spPr bwMode="auto">
              <a:xfrm>
                <a:off x="4783138" y="2800350"/>
                <a:ext cx="87313" cy="25400"/>
              </a:xfrm>
              <a:custGeom>
                <a:avLst/>
                <a:gdLst>
                  <a:gd name="T0" fmla="*/ 0 w 105"/>
                  <a:gd name="T1" fmla="*/ 22 h 32"/>
                  <a:gd name="T2" fmla="*/ 105 w 105"/>
                  <a:gd name="T3" fmla="*/ 26 h 32"/>
                  <a:gd name="T4" fmla="*/ 0 w 105"/>
                  <a:gd name="T5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32">
                    <a:moveTo>
                      <a:pt x="0" y="22"/>
                    </a:moveTo>
                    <a:cubicBezTo>
                      <a:pt x="39" y="32"/>
                      <a:pt x="73" y="30"/>
                      <a:pt x="105" y="26"/>
                    </a:cubicBezTo>
                    <a:cubicBezTo>
                      <a:pt x="67" y="2"/>
                      <a:pt x="22" y="0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Freeform 30"/>
              <p:cNvSpPr>
                <a:spLocks/>
              </p:cNvSpPr>
              <p:nvPr/>
            </p:nvSpPr>
            <p:spPr bwMode="auto">
              <a:xfrm>
                <a:off x="4811713" y="2108200"/>
                <a:ext cx="107950" cy="73025"/>
              </a:xfrm>
              <a:custGeom>
                <a:avLst/>
                <a:gdLst>
                  <a:gd name="T0" fmla="*/ 70 w 132"/>
                  <a:gd name="T1" fmla="*/ 87 h 87"/>
                  <a:gd name="T2" fmla="*/ 132 w 132"/>
                  <a:gd name="T3" fmla="*/ 5 h 87"/>
                  <a:gd name="T4" fmla="*/ 0 w 132"/>
                  <a:gd name="T5" fmla="*/ 87 h 87"/>
                  <a:gd name="T6" fmla="*/ 70 w 132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7">
                    <a:moveTo>
                      <a:pt x="70" y="87"/>
                    </a:moveTo>
                    <a:cubicBezTo>
                      <a:pt x="74" y="46"/>
                      <a:pt x="119" y="39"/>
                      <a:pt x="132" y="5"/>
                    </a:cubicBezTo>
                    <a:cubicBezTo>
                      <a:pt x="79" y="0"/>
                      <a:pt x="19" y="42"/>
                      <a:pt x="0" y="87"/>
                    </a:cubicBezTo>
                    <a:cubicBezTo>
                      <a:pt x="25" y="79"/>
                      <a:pt x="44" y="79"/>
                      <a:pt x="70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Freeform 31"/>
              <p:cNvSpPr>
                <a:spLocks/>
              </p:cNvSpPr>
              <p:nvPr/>
            </p:nvSpPr>
            <p:spPr bwMode="auto">
              <a:xfrm>
                <a:off x="1311276" y="2254250"/>
                <a:ext cx="77788" cy="58738"/>
              </a:xfrm>
              <a:custGeom>
                <a:avLst/>
                <a:gdLst>
                  <a:gd name="T0" fmla="*/ 95 w 95"/>
                  <a:gd name="T1" fmla="*/ 64 h 72"/>
                  <a:gd name="T2" fmla="*/ 48 w 95"/>
                  <a:gd name="T3" fmla="*/ 13 h 72"/>
                  <a:gd name="T4" fmla="*/ 0 w 95"/>
                  <a:gd name="T5" fmla="*/ 17 h 72"/>
                  <a:gd name="T6" fmla="*/ 95 w 95"/>
                  <a:gd name="T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72">
                    <a:moveTo>
                      <a:pt x="95" y="64"/>
                    </a:moveTo>
                    <a:cubicBezTo>
                      <a:pt x="70" y="59"/>
                      <a:pt x="45" y="53"/>
                      <a:pt x="48" y="13"/>
                    </a:cubicBezTo>
                    <a:cubicBezTo>
                      <a:pt x="27" y="17"/>
                      <a:pt x="14" y="0"/>
                      <a:pt x="0" y="17"/>
                    </a:cubicBezTo>
                    <a:cubicBezTo>
                      <a:pt x="9" y="54"/>
                      <a:pt x="69" y="72"/>
                      <a:pt x="95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Freeform 32"/>
              <p:cNvSpPr>
                <a:spLocks/>
              </p:cNvSpPr>
              <p:nvPr/>
            </p:nvSpPr>
            <p:spPr bwMode="auto">
              <a:xfrm>
                <a:off x="3587751" y="1920875"/>
                <a:ext cx="109538" cy="106363"/>
              </a:xfrm>
              <a:custGeom>
                <a:avLst/>
                <a:gdLst>
                  <a:gd name="T0" fmla="*/ 0 w 131"/>
                  <a:gd name="T1" fmla="*/ 95 h 129"/>
                  <a:gd name="T2" fmla="*/ 16 w 131"/>
                  <a:gd name="T3" fmla="*/ 114 h 129"/>
                  <a:gd name="T4" fmla="*/ 80 w 131"/>
                  <a:gd name="T5" fmla="*/ 129 h 129"/>
                  <a:gd name="T6" fmla="*/ 124 w 131"/>
                  <a:gd name="T7" fmla="*/ 83 h 129"/>
                  <a:gd name="T8" fmla="*/ 131 w 131"/>
                  <a:gd name="T9" fmla="*/ 83 h 129"/>
                  <a:gd name="T10" fmla="*/ 96 w 131"/>
                  <a:gd name="T11" fmla="*/ 2 h 129"/>
                  <a:gd name="T12" fmla="*/ 75 w 131"/>
                  <a:gd name="T13" fmla="*/ 4 h 129"/>
                  <a:gd name="T14" fmla="*/ 42 w 131"/>
                  <a:gd name="T15" fmla="*/ 21 h 129"/>
                  <a:gd name="T16" fmla="*/ 47 w 131"/>
                  <a:gd name="T17" fmla="*/ 0 h 129"/>
                  <a:gd name="T18" fmla="*/ 33 w 131"/>
                  <a:gd name="T19" fmla="*/ 1 h 129"/>
                  <a:gd name="T20" fmla="*/ 0 w 131"/>
                  <a:gd name="T21" fmla="*/ 9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95"/>
                    </a:moveTo>
                    <a:cubicBezTo>
                      <a:pt x="10" y="96"/>
                      <a:pt x="9" y="109"/>
                      <a:pt x="16" y="114"/>
                    </a:cubicBezTo>
                    <a:cubicBezTo>
                      <a:pt x="46" y="108"/>
                      <a:pt x="70" y="110"/>
                      <a:pt x="80" y="129"/>
                    </a:cubicBezTo>
                    <a:cubicBezTo>
                      <a:pt x="78" y="100"/>
                      <a:pt x="113" y="102"/>
                      <a:pt x="124" y="83"/>
                    </a:cubicBezTo>
                    <a:cubicBezTo>
                      <a:pt x="125" y="87"/>
                      <a:pt x="131" y="91"/>
                      <a:pt x="131" y="83"/>
                    </a:cubicBezTo>
                    <a:cubicBezTo>
                      <a:pt x="121" y="57"/>
                      <a:pt x="113" y="28"/>
                      <a:pt x="96" y="2"/>
                    </a:cubicBezTo>
                    <a:cubicBezTo>
                      <a:pt x="95" y="13"/>
                      <a:pt x="81" y="8"/>
                      <a:pt x="75" y="4"/>
                    </a:cubicBezTo>
                    <a:cubicBezTo>
                      <a:pt x="81" y="20"/>
                      <a:pt x="45" y="33"/>
                      <a:pt x="42" y="21"/>
                    </a:cubicBezTo>
                    <a:cubicBezTo>
                      <a:pt x="37" y="12"/>
                      <a:pt x="67" y="2"/>
                      <a:pt x="47" y="0"/>
                    </a:cubicBezTo>
                    <a:cubicBezTo>
                      <a:pt x="46" y="8"/>
                      <a:pt x="40" y="5"/>
                      <a:pt x="33" y="1"/>
                    </a:cubicBezTo>
                    <a:cubicBezTo>
                      <a:pt x="38" y="43"/>
                      <a:pt x="12" y="43"/>
                      <a:pt x="0" y="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Freeform 33"/>
              <p:cNvSpPr>
                <a:spLocks/>
              </p:cNvSpPr>
              <p:nvPr/>
            </p:nvSpPr>
            <p:spPr bwMode="auto">
              <a:xfrm>
                <a:off x="4616451" y="1874838"/>
                <a:ext cx="42863" cy="39688"/>
              </a:xfrm>
              <a:custGeom>
                <a:avLst/>
                <a:gdLst>
                  <a:gd name="T0" fmla="*/ 10 w 51"/>
                  <a:gd name="T1" fmla="*/ 49 h 49"/>
                  <a:gd name="T2" fmla="*/ 51 w 51"/>
                  <a:gd name="T3" fmla="*/ 38 h 49"/>
                  <a:gd name="T4" fmla="*/ 48 w 51"/>
                  <a:gd name="T5" fmla="*/ 3 h 49"/>
                  <a:gd name="T6" fmla="*/ 7 w 51"/>
                  <a:gd name="T7" fmla="*/ 14 h 49"/>
                  <a:gd name="T8" fmla="*/ 10 w 51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9">
                    <a:moveTo>
                      <a:pt x="10" y="49"/>
                    </a:moveTo>
                    <a:cubicBezTo>
                      <a:pt x="15" y="42"/>
                      <a:pt x="27" y="42"/>
                      <a:pt x="51" y="38"/>
                    </a:cubicBezTo>
                    <a:cubicBezTo>
                      <a:pt x="44" y="17"/>
                      <a:pt x="45" y="25"/>
                      <a:pt x="48" y="3"/>
                    </a:cubicBezTo>
                    <a:cubicBezTo>
                      <a:pt x="26" y="0"/>
                      <a:pt x="28" y="17"/>
                      <a:pt x="7" y="14"/>
                    </a:cubicBezTo>
                    <a:cubicBezTo>
                      <a:pt x="7" y="34"/>
                      <a:pt x="0" y="41"/>
                      <a:pt x="10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Freeform 34"/>
              <p:cNvSpPr>
                <a:spLocks/>
              </p:cNvSpPr>
              <p:nvPr/>
            </p:nvSpPr>
            <p:spPr bwMode="auto">
              <a:xfrm>
                <a:off x="3295651" y="1773238"/>
                <a:ext cx="230188" cy="142875"/>
              </a:xfrm>
              <a:custGeom>
                <a:avLst/>
                <a:gdLst>
                  <a:gd name="T0" fmla="*/ 156 w 280"/>
                  <a:gd name="T1" fmla="*/ 167 h 174"/>
                  <a:gd name="T2" fmla="*/ 157 w 280"/>
                  <a:gd name="T3" fmla="*/ 174 h 174"/>
                  <a:gd name="T4" fmla="*/ 258 w 280"/>
                  <a:gd name="T5" fmla="*/ 59 h 174"/>
                  <a:gd name="T6" fmla="*/ 73 w 280"/>
                  <a:gd name="T7" fmla="*/ 21 h 174"/>
                  <a:gd name="T8" fmla="*/ 8 w 280"/>
                  <a:gd name="T9" fmla="*/ 76 h 174"/>
                  <a:gd name="T10" fmla="*/ 156 w 280"/>
                  <a:gd name="T11" fmla="*/ 16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4">
                    <a:moveTo>
                      <a:pt x="156" y="167"/>
                    </a:moveTo>
                    <a:cubicBezTo>
                      <a:pt x="153" y="167"/>
                      <a:pt x="149" y="173"/>
                      <a:pt x="157" y="174"/>
                    </a:cubicBezTo>
                    <a:cubicBezTo>
                      <a:pt x="181" y="156"/>
                      <a:pt x="280" y="123"/>
                      <a:pt x="258" y="59"/>
                    </a:cubicBezTo>
                    <a:cubicBezTo>
                      <a:pt x="238" y="0"/>
                      <a:pt x="116" y="43"/>
                      <a:pt x="73" y="21"/>
                    </a:cubicBezTo>
                    <a:cubicBezTo>
                      <a:pt x="98" y="52"/>
                      <a:pt x="0" y="37"/>
                      <a:pt x="8" y="76"/>
                    </a:cubicBezTo>
                    <a:cubicBezTo>
                      <a:pt x="98" y="64"/>
                      <a:pt x="111" y="145"/>
                      <a:pt x="15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Freeform 35"/>
              <p:cNvSpPr>
                <a:spLocks/>
              </p:cNvSpPr>
              <p:nvPr/>
            </p:nvSpPr>
            <p:spPr bwMode="auto">
              <a:xfrm>
                <a:off x="2538413" y="1751013"/>
                <a:ext cx="31750" cy="34925"/>
              </a:xfrm>
              <a:custGeom>
                <a:avLst/>
                <a:gdLst>
                  <a:gd name="T0" fmla="*/ 0 w 40"/>
                  <a:gd name="T1" fmla="*/ 0 h 43"/>
                  <a:gd name="T2" fmla="*/ 0 w 40"/>
                  <a:gd name="T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43">
                    <a:moveTo>
                      <a:pt x="0" y="0"/>
                    </a:moveTo>
                    <a:cubicBezTo>
                      <a:pt x="18" y="43"/>
                      <a:pt x="40" y="16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Freeform 36"/>
              <p:cNvSpPr>
                <a:spLocks/>
              </p:cNvSpPr>
              <p:nvPr/>
            </p:nvSpPr>
            <p:spPr bwMode="auto">
              <a:xfrm>
                <a:off x="3159126" y="3911600"/>
                <a:ext cx="166688" cy="161925"/>
              </a:xfrm>
              <a:custGeom>
                <a:avLst/>
                <a:gdLst>
                  <a:gd name="T0" fmla="*/ 78 w 202"/>
                  <a:gd name="T1" fmla="*/ 10 h 195"/>
                  <a:gd name="T2" fmla="*/ 127 w 202"/>
                  <a:gd name="T3" fmla="*/ 160 h 195"/>
                  <a:gd name="T4" fmla="*/ 78 w 202"/>
                  <a:gd name="T5" fmla="*/ 1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195">
                    <a:moveTo>
                      <a:pt x="78" y="10"/>
                    </a:moveTo>
                    <a:cubicBezTo>
                      <a:pt x="0" y="24"/>
                      <a:pt x="23" y="195"/>
                      <a:pt x="127" y="160"/>
                    </a:cubicBezTo>
                    <a:cubicBezTo>
                      <a:pt x="202" y="120"/>
                      <a:pt x="137" y="0"/>
                      <a:pt x="7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Freeform 37"/>
              <p:cNvSpPr>
                <a:spLocks/>
              </p:cNvSpPr>
              <p:nvPr/>
            </p:nvSpPr>
            <p:spPr bwMode="auto">
              <a:xfrm>
                <a:off x="4086226" y="3400425"/>
                <a:ext cx="38100" cy="68263"/>
              </a:xfrm>
              <a:custGeom>
                <a:avLst/>
                <a:gdLst>
                  <a:gd name="T0" fmla="*/ 9 w 46"/>
                  <a:gd name="T1" fmla="*/ 0 h 83"/>
                  <a:gd name="T2" fmla="*/ 16 w 46"/>
                  <a:gd name="T3" fmla="*/ 83 h 83"/>
                  <a:gd name="T4" fmla="*/ 37 w 46"/>
                  <a:gd name="T5" fmla="*/ 82 h 83"/>
                  <a:gd name="T6" fmla="*/ 9 w 4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83">
                    <a:moveTo>
                      <a:pt x="9" y="0"/>
                    </a:moveTo>
                    <a:cubicBezTo>
                      <a:pt x="10" y="31"/>
                      <a:pt x="0" y="58"/>
                      <a:pt x="16" y="83"/>
                    </a:cubicBezTo>
                    <a:cubicBezTo>
                      <a:pt x="23" y="83"/>
                      <a:pt x="30" y="82"/>
                      <a:pt x="37" y="82"/>
                    </a:cubicBezTo>
                    <a:cubicBezTo>
                      <a:pt x="46" y="46"/>
                      <a:pt x="32" y="18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Freeform 38"/>
              <p:cNvSpPr>
                <a:spLocks/>
              </p:cNvSpPr>
              <p:nvPr/>
            </p:nvSpPr>
            <p:spPr bwMode="auto">
              <a:xfrm>
                <a:off x="2401888" y="3382963"/>
                <a:ext cx="161925" cy="176213"/>
              </a:xfrm>
              <a:custGeom>
                <a:avLst/>
                <a:gdLst>
                  <a:gd name="T0" fmla="*/ 104 w 195"/>
                  <a:gd name="T1" fmla="*/ 6 h 213"/>
                  <a:gd name="T2" fmla="*/ 26 w 195"/>
                  <a:gd name="T3" fmla="*/ 146 h 213"/>
                  <a:gd name="T4" fmla="*/ 104 w 195"/>
                  <a:gd name="T5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13">
                    <a:moveTo>
                      <a:pt x="104" y="6"/>
                    </a:moveTo>
                    <a:cubicBezTo>
                      <a:pt x="1" y="0"/>
                      <a:pt x="0" y="78"/>
                      <a:pt x="26" y="146"/>
                    </a:cubicBezTo>
                    <a:cubicBezTo>
                      <a:pt x="133" y="213"/>
                      <a:pt x="195" y="40"/>
                      <a:pt x="10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Freeform 39"/>
              <p:cNvSpPr>
                <a:spLocks/>
              </p:cNvSpPr>
              <p:nvPr/>
            </p:nvSpPr>
            <p:spPr bwMode="auto">
              <a:xfrm>
                <a:off x="4881563" y="2820988"/>
                <a:ext cx="146050" cy="79375"/>
              </a:xfrm>
              <a:custGeom>
                <a:avLst/>
                <a:gdLst>
                  <a:gd name="T0" fmla="*/ 176 w 176"/>
                  <a:gd name="T1" fmla="*/ 88 h 96"/>
                  <a:gd name="T2" fmla="*/ 0 w 176"/>
                  <a:gd name="T3" fmla="*/ 0 h 96"/>
                  <a:gd name="T4" fmla="*/ 176 w 176"/>
                  <a:gd name="T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96">
                    <a:moveTo>
                      <a:pt x="176" y="88"/>
                    </a:moveTo>
                    <a:cubicBezTo>
                      <a:pt x="137" y="34"/>
                      <a:pt x="66" y="19"/>
                      <a:pt x="0" y="0"/>
                    </a:cubicBezTo>
                    <a:cubicBezTo>
                      <a:pt x="62" y="20"/>
                      <a:pt x="111" y="96"/>
                      <a:pt x="176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Freeform 40"/>
              <p:cNvSpPr>
                <a:spLocks/>
              </p:cNvSpPr>
              <p:nvPr/>
            </p:nvSpPr>
            <p:spPr bwMode="auto">
              <a:xfrm>
                <a:off x="4870451" y="2152650"/>
                <a:ext cx="103188" cy="71438"/>
              </a:xfrm>
              <a:custGeom>
                <a:avLst/>
                <a:gdLst>
                  <a:gd name="T0" fmla="*/ 10 w 125"/>
                  <a:gd name="T1" fmla="*/ 74 h 86"/>
                  <a:gd name="T2" fmla="*/ 125 w 125"/>
                  <a:gd name="T3" fmla="*/ 36 h 86"/>
                  <a:gd name="T4" fmla="*/ 0 w 125"/>
                  <a:gd name="T5" fmla="*/ 47 h 86"/>
                  <a:gd name="T6" fmla="*/ 10 w 125"/>
                  <a:gd name="T7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86">
                    <a:moveTo>
                      <a:pt x="10" y="74"/>
                    </a:moveTo>
                    <a:cubicBezTo>
                      <a:pt x="48" y="73"/>
                      <a:pt x="114" y="86"/>
                      <a:pt x="125" y="36"/>
                    </a:cubicBezTo>
                    <a:cubicBezTo>
                      <a:pt x="76" y="0"/>
                      <a:pt x="46" y="20"/>
                      <a:pt x="0" y="47"/>
                    </a:cubicBezTo>
                    <a:cubicBezTo>
                      <a:pt x="11" y="47"/>
                      <a:pt x="8" y="63"/>
                      <a:pt x="10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Freeform 41"/>
              <p:cNvSpPr>
                <a:spLocks/>
              </p:cNvSpPr>
              <p:nvPr/>
            </p:nvSpPr>
            <p:spPr bwMode="auto">
              <a:xfrm>
                <a:off x="4657726" y="1844675"/>
                <a:ext cx="55563" cy="49213"/>
              </a:xfrm>
              <a:custGeom>
                <a:avLst/>
                <a:gdLst>
                  <a:gd name="T0" fmla="*/ 43 w 67"/>
                  <a:gd name="T1" fmla="*/ 0 h 60"/>
                  <a:gd name="T2" fmla="*/ 0 w 67"/>
                  <a:gd name="T3" fmla="*/ 60 h 60"/>
                  <a:gd name="T4" fmla="*/ 43 w 67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60">
                    <a:moveTo>
                      <a:pt x="43" y="0"/>
                    </a:moveTo>
                    <a:cubicBezTo>
                      <a:pt x="19" y="12"/>
                      <a:pt x="21" y="46"/>
                      <a:pt x="0" y="60"/>
                    </a:cubicBezTo>
                    <a:cubicBezTo>
                      <a:pt x="28" y="56"/>
                      <a:pt x="67" y="27"/>
                      <a:pt x="4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Freeform 42"/>
              <p:cNvSpPr>
                <a:spLocks/>
              </p:cNvSpPr>
              <p:nvPr/>
            </p:nvSpPr>
            <p:spPr bwMode="auto">
              <a:xfrm>
                <a:off x="1779588" y="1792288"/>
                <a:ext cx="82550" cy="84138"/>
              </a:xfrm>
              <a:custGeom>
                <a:avLst/>
                <a:gdLst>
                  <a:gd name="T0" fmla="*/ 98 w 98"/>
                  <a:gd name="T1" fmla="*/ 82 h 102"/>
                  <a:gd name="T2" fmla="*/ 0 w 98"/>
                  <a:gd name="T3" fmla="*/ 0 h 102"/>
                  <a:gd name="T4" fmla="*/ 98 w 98"/>
                  <a:gd name="T5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02">
                    <a:moveTo>
                      <a:pt x="98" y="82"/>
                    </a:moveTo>
                    <a:cubicBezTo>
                      <a:pt x="54" y="68"/>
                      <a:pt x="55" y="0"/>
                      <a:pt x="0" y="0"/>
                    </a:cubicBezTo>
                    <a:cubicBezTo>
                      <a:pt x="12" y="47"/>
                      <a:pt x="51" y="102"/>
                      <a:pt x="9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5722241" y="1487008"/>
              <a:ext cx="3593081" cy="2357225"/>
              <a:chOff x="1141413" y="1524000"/>
              <a:chExt cx="3886200" cy="2549525"/>
            </a:xfrm>
            <a:solidFill>
              <a:schemeClr val="accent1"/>
            </a:solidFill>
          </p:grpSpPr>
          <p:sp>
            <p:nvSpPr>
              <p:cNvPr id="364" name="Freeform 5"/>
              <p:cNvSpPr>
                <a:spLocks/>
              </p:cNvSpPr>
              <p:nvPr/>
            </p:nvSpPr>
            <p:spPr bwMode="auto">
              <a:xfrm>
                <a:off x="2752726" y="3521075"/>
                <a:ext cx="177800" cy="147638"/>
              </a:xfrm>
              <a:custGeom>
                <a:avLst/>
                <a:gdLst>
                  <a:gd name="T0" fmla="*/ 93 w 215"/>
                  <a:gd name="T1" fmla="*/ 10 h 179"/>
                  <a:gd name="T2" fmla="*/ 127 w 215"/>
                  <a:gd name="T3" fmla="*/ 147 h 179"/>
                  <a:gd name="T4" fmla="*/ 93 w 215"/>
                  <a:gd name="T5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79">
                    <a:moveTo>
                      <a:pt x="93" y="10"/>
                    </a:moveTo>
                    <a:cubicBezTo>
                      <a:pt x="0" y="24"/>
                      <a:pt x="38" y="179"/>
                      <a:pt x="127" y="147"/>
                    </a:cubicBezTo>
                    <a:cubicBezTo>
                      <a:pt x="215" y="115"/>
                      <a:pt x="162" y="0"/>
                      <a:pt x="9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Freeform 6"/>
              <p:cNvSpPr>
                <a:spLocks/>
              </p:cNvSpPr>
              <p:nvPr/>
            </p:nvSpPr>
            <p:spPr bwMode="auto">
              <a:xfrm>
                <a:off x="2222501" y="3422650"/>
                <a:ext cx="198438" cy="187325"/>
              </a:xfrm>
              <a:custGeom>
                <a:avLst/>
                <a:gdLst>
                  <a:gd name="T0" fmla="*/ 19 w 240"/>
                  <a:gd name="T1" fmla="*/ 154 h 226"/>
                  <a:gd name="T2" fmla="*/ 165 w 240"/>
                  <a:gd name="T3" fmla="*/ 0 h 226"/>
                  <a:gd name="T4" fmla="*/ 19 w 240"/>
                  <a:gd name="T5" fmla="*/ 15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26">
                    <a:moveTo>
                      <a:pt x="19" y="154"/>
                    </a:moveTo>
                    <a:cubicBezTo>
                      <a:pt x="122" y="226"/>
                      <a:pt x="240" y="130"/>
                      <a:pt x="165" y="0"/>
                    </a:cubicBezTo>
                    <a:cubicBezTo>
                      <a:pt x="114" y="21"/>
                      <a:pt x="0" y="75"/>
                      <a:pt x="19" y="1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Freeform 7"/>
              <p:cNvSpPr>
                <a:spLocks/>
              </p:cNvSpPr>
              <p:nvPr/>
            </p:nvSpPr>
            <p:spPr bwMode="auto">
              <a:xfrm>
                <a:off x="3517901" y="3260725"/>
                <a:ext cx="52388" cy="28575"/>
              </a:xfrm>
              <a:custGeom>
                <a:avLst/>
                <a:gdLst>
                  <a:gd name="T0" fmla="*/ 41 w 63"/>
                  <a:gd name="T1" fmla="*/ 35 h 35"/>
                  <a:gd name="T2" fmla="*/ 41 w 63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5">
                    <a:moveTo>
                      <a:pt x="41" y="35"/>
                    </a:moveTo>
                    <a:cubicBezTo>
                      <a:pt x="63" y="0"/>
                      <a:pt x="0" y="29"/>
                      <a:pt x="4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Freeform 8"/>
              <p:cNvSpPr>
                <a:spLocks/>
              </p:cNvSpPr>
              <p:nvPr/>
            </p:nvSpPr>
            <p:spPr bwMode="auto">
              <a:xfrm>
                <a:off x="1944688" y="3359150"/>
                <a:ext cx="30163" cy="60325"/>
              </a:xfrm>
              <a:custGeom>
                <a:avLst/>
                <a:gdLst>
                  <a:gd name="T0" fmla="*/ 30 w 38"/>
                  <a:gd name="T1" fmla="*/ 38 h 74"/>
                  <a:gd name="T2" fmla="*/ 36 w 38"/>
                  <a:gd name="T3" fmla="*/ 31 h 74"/>
                  <a:gd name="T4" fmla="*/ 30 w 38"/>
                  <a:gd name="T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74">
                    <a:moveTo>
                      <a:pt x="30" y="38"/>
                    </a:moveTo>
                    <a:cubicBezTo>
                      <a:pt x="33" y="35"/>
                      <a:pt x="38" y="39"/>
                      <a:pt x="36" y="31"/>
                    </a:cubicBezTo>
                    <a:cubicBezTo>
                      <a:pt x="29" y="0"/>
                      <a:pt x="0" y="74"/>
                      <a:pt x="30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Freeform 9"/>
              <p:cNvSpPr>
                <a:spLocks/>
              </p:cNvSpPr>
              <p:nvPr/>
            </p:nvSpPr>
            <p:spPr bwMode="auto">
              <a:xfrm>
                <a:off x="4783138" y="2232025"/>
                <a:ext cx="39688" cy="36513"/>
              </a:xfrm>
              <a:custGeom>
                <a:avLst/>
                <a:gdLst>
                  <a:gd name="T0" fmla="*/ 47 w 47"/>
                  <a:gd name="T1" fmla="*/ 5 h 44"/>
                  <a:gd name="T2" fmla="*/ 25 w 47"/>
                  <a:gd name="T3" fmla="*/ 0 h 44"/>
                  <a:gd name="T4" fmla="*/ 20 w 47"/>
                  <a:gd name="T5" fmla="*/ 22 h 44"/>
                  <a:gd name="T6" fmla="*/ 0 w 47"/>
                  <a:gd name="T7" fmla="*/ 31 h 44"/>
                  <a:gd name="T8" fmla="*/ 47 w 47"/>
                  <a:gd name="T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4">
                    <a:moveTo>
                      <a:pt x="47" y="5"/>
                    </a:moveTo>
                    <a:cubicBezTo>
                      <a:pt x="37" y="6"/>
                      <a:pt x="31" y="4"/>
                      <a:pt x="25" y="0"/>
                    </a:cubicBezTo>
                    <a:cubicBezTo>
                      <a:pt x="25" y="9"/>
                      <a:pt x="28" y="20"/>
                      <a:pt x="20" y="22"/>
                    </a:cubicBezTo>
                    <a:cubicBezTo>
                      <a:pt x="21" y="7"/>
                      <a:pt x="0" y="25"/>
                      <a:pt x="0" y="31"/>
                    </a:cubicBezTo>
                    <a:cubicBezTo>
                      <a:pt x="19" y="44"/>
                      <a:pt x="41" y="22"/>
                      <a:pt x="47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Freeform 10"/>
              <p:cNvSpPr>
                <a:spLocks/>
              </p:cNvSpPr>
              <p:nvPr/>
            </p:nvSpPr>
            <p:spPr bwMode="auto">
              <a:xfrm>
                <a:off x="1443038" y="2371725"/>
                <a:ext cx="30163" cy="41275"/>
              </a:xfrm>
              <a:custGeom>
                <a:avLst/>
                <a:gdLst>
                  <a:gd name="T0" fmla="*/ 0 w 37"/>
                  <a:gd name="T1" fmla="*/ 27 h 50"/>
                  <a:gd name="T2" fmla="*/ 0 w 37"/>
                  <a:gd name="T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" h="50">
                    <a:moveTo>
                      <a:pt x="0" y="27"/>
                    </a:moveTo>
                    <a:cubicBezTo>
                      <a:pt x="37" y="50"/>
                      <a:pt x="24" y="0"/>
                      <a:pt x="0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Freeform 11"/>
              <p:cNvSpPr>
                <a:spLocks/>
              </p:cNvSpPr>
              <p:nvPr/>
            </p:nvSpPr>
            <p:spPr bwMode="auto">
              <a:xfrm>
                <a:off x="1141413" y="2224088"/>
                <a:ext cx="87313" cy="60325"/>
              </a:xfrm>
              <a:custGeom>
                <a:avLst/>
                <a:gdLst>
                  <a:gd name="T0" fmla="*/ 0 w 106"/>
                  <a:gd name="T1" fmla="*/ 30 h 73"/>
                  <a:gd name="T2" fmla="*/ 106 w 106"/>
                  <a:gd name="T3" fmla="*/ 41 h 73"/>
                  <a:gd name="T4" fmla="*/ 0 w 106"/>
                  <a:gd name="T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73">
                    <a:moveTo>
                      <a:pt x="0" y="30"/>
                    </a:moveTo>
                    <a:cubicBezTo>
                      <a:pt x="10" y="73"/>
                      <a:pt x="77" y="63"/>
                      <a:pt x="106" y="41"/>
                    </a:cubicBezTo>
                    <a:cubicBezTo>
                      <a:pt x="94" y="0"/>
                      <a:pt x="30" y="10"/>
                      <a:pt x="0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Freeform 12"/>
              <p:cNvSpPr>
                <a:spLocks/>
              </p:cNvSpPr>
              <p:nvPr/>
            </p:nvSpPr>
            <p:spPr bwMode="auto">
              <a:xfrm>
                <a:off x="4548188" y="1912938"/>
                <a:ext cx="58738" cy="34925"/>
              </a:xfrm>
              <a:custGeom>
                <a:avLst/>
                <a:gdLst>
                  <a:gd name="T0" fmla="*/ 34 w 71"/>
                  <a:gd name="T1" fmla="*/ 43 h 43"/>
                  <a:gd name="T2" fmla="*/ 44 w 71"/>
                  <a:gd name="T3" fmla="*/ 0 h 43"/>
                  <a:gd name="T4" fmla="*/ 34 w 71"/>
                  <a:gd name="T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43">
                    <a:moveTo>
                      <a:pt x="34" y="43"/>
                    </a:moveTo>
                    <a:cubicBezTo>
                      <a:pt x="19" y="17"/>
                      <a:pt x="71" y="15"/>
                      <a:pt x="44" y="0"/>
                    </a:cubicBezTo>
                    <a:cubicBezTo>
                      <a:pt x="36" y="7"/>
                      <a:pt x="0" y="43"/>
                      <a:pt x="34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Freeform 13"/>
              <p:cNvSpPr>
                <a:spLocks/>
              </p:cNvSpPr>
              <p:nvPr/>
            </p:nvSpPr>
            <p:spPr bwMode="auto">
              <a:xfrm>
                <a:off x="3681413" y="1836738"/>
                <a:ext cx="63500" cy="44450"/>
              </a:xfrm>
              <a:custGeom>
                <a:avLst/>
                <a:gdLst>
                  <a:gd name="T0" fmla="*/ 77 w 77"/>
                  <a:gd name="T1" fmla="*/ 53 h 53"/>
                  <a:gd name="T2" fmla="*/ 37 w 77"/>
                  <a:gd name="T3" fmla="*/ 0 h 53"/>
                  <a:gd name="T4" fmla="*/ 77 w 77"/>
                  <a:gd name="T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53">
                    <a:moveTo>
                      <a:pt x="77" y="53"/>
                    </a:moveTo>
                    <a:cubicBezTo>
                      <a:pt x="68" y="30"/>
                      <a:pt x="63" y="3"/>
                      <a:pt x="37" y="0"/>
                    </a:cubicBezTo>
                    <a:cubicBezTo>
                      <a:pt x="0" y="28"/>
                      <a:pt x="59" y="44"/>
                      <a:pt x="77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Freeform 14"/>
              <p:cNvSpPr>
                <a:spLocks/>
              </p:cNvSpPr>
              <p:nvPr/>
            </p:nvSpPr>
            <p:spPr bwMode="auto">
              <a:xfrm>
                <a:off x="4173538" y="1739900"/>
                <a:ext cx="60325" cy="92075"/>
              </a:xfrm>
              <a:custGeom>
                <a:avLst/>
                <a:gdLst>
                  <a:gd name="T0" fmla="*/ 46 w 74"/>
                  <a:gd name="T1" fmla="*/ 0 h 112"/>
                  <a:gd name="T2" fmla="*/ 42 w 74"/>
                  <a:gd name="T3" fmla="*/ 112 h 112"/>
                  <a:gd name="T4" fmla="*/ 46 w 74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12">
                    <a:moveTo>
                      <a:pt x="46" y="0"/>
                    </a:moveTo>
                    <a:cubicBezTo>
                      <a:pt x="0" y="10"/>
                      <a:pt x="33" y="79"/>
                      <a:pt x="42" y="112"/>
                    </a:cubicBezTo>
                    <a:cubicBezTo>
                      <a:pt x="30" y="78"/>
                      <a:pt x="74" y="43"/>
                      <a:pt x="4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Freeform 15"/>
              <p:cNvSpPr>
                <a:spLocks/>
              </p:cNvSpPr>
              <p:nvPr/>
            </p:nvSpPr>
            <p:spPr bwMode="auto">
              <a:xfrm>
                <a:off x="3603626" y="1766888"/>
                <a:ext cx="100013" cy="114300"/>
              </a:xfrm>
              <a:custGeom>
                <a:avLst/>
                <a:gdLst>
                  <a:gd name="T0" fmla="*/ 121 w 122"/>
                  <a:gd name="T1" fmla="*/ 53 h 139"/>
                  <a:gd name="T2" fmla="*/ 22 w 122"/>
                  <a:gd name="T3" fmla="*/ 111 h 139"/>
                  <a:gd name="T4" fmla="*/ 121 w 122"/>
                  <a:gd name="T5" fmla="*/ 5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139">
                    <a:moveTo>
                      <a:pt x="121" y="53"/>
                    </a:moveTo>
                    <a:cubicBezTo>
                      <a:pt x="89" y="0"/>
                      <a:pt x="0" y="31"/>
                      <a:pt x="22" y="111"/>
                    </a:cubicBezTo>
                    <a:cubicBezTo>
                      <a:pt x="61" y="139"/>
                      <a:pt x="122" y="98"/>
                      <a:pt x="121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Freeform 16"/>
              <p:cNvSpPr>
                <a:spLocks/>
              </p:cNvSpPr>
              <p:nvPr/>
            </p:nvSpPr>
            <p:spPr bwMode="auto">
              <a:xfrm>
                <a:off x="3854451" y="1658938"/>
                <a:ext cx="117475" cy="95250"/>
              </a:xfrm>
              <a:custGeom>
                <a:avLst/>
                <a:gdLst>
                  <a:gd name="T0" fmla="*/ 62 w 142"/>
                  <a:gd name="T1" fmla="*/ 110 h 115"/>
                  <a:gd name="T2" fmla="*/ 137 w 142"/>
                  <a:gd name="T3" fmla="*/ 12 h 115"/>
                  <a:gd name="T4" fmla="*/ 108 w 142"/>
                  <a:gd name="T5" fmla="*/ 1 h 115"/>
                  <a:gd name="T6" fmla="*/ 7 w 142"/>
                  <a:gd name="T7" fmla="*/ 115 h 115"/>
                  <a:gd name="T8" fmla="*/ 62 w 142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5">
                    <a:moveTo>
                      <a:pt x="62" y="110"/>
                    </a:moveTo>
                    <a:cubicBezTo>
                      <a:pt x="68" y="62"/>
                      <a:pt x="142" y="70"/>
                      <a:pt x="137" y="12"/>
                    </a:cubicBezTo>
                    <a:cubicBezTo>
                      <a:pt x="118" y="19"/>
                      <a:pt x="121" y="0"/>
                      <a:pt x="108" y="1"/>
                    </a:cubicBezTo>
                    <a:cubicBezTo>
                      <a:pt x="102" y="63"/>
                      <a:pt x="0" y="43"/>
                      <a:pt x="7" y="115"/>
                    </a:cubicBezTo>
                    <a:cubicBezTo>
                      <a:pt x="25" y="113"/>
                      <a:pt x="43" y="112"/>
                      <a:pt x="62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Freeform 17"/>
              <p:cNvSpPr>
                <a:spLocks/>
              </p:cNvSpPr>
              <p:nvPr/>
            </p:nvSpPr>
            <p:spPr bwMode="auto">
              <a:xfrm>
                <a:off x="3568701" y="1681163"/>
                <a:ext cx="46038" cy="92075"/>
              </a:xfrm>
              <a:custGeom>
                <a:avLst/>
                <a:gdLst>
                  <a:gd name="T0" fmla="*/ 23 w 55"/>
                  <a:gd name="T1" fmla="*/ 84 h 111"/>
                  <a:gd name="T2" fmla="*/ 46 w 55"/>
                  <a:gd name="T3" fmla="*/ 109 h 111"/>
                  <a:gd name="T4" fmla="*/ 22 w 55"/>
                  <a:gd name="T5" fmla="*/ 0 h 111"/>
                  <a:gd name="T6" fmla="*/ 23 w 55"/>
                  <a:gd name="T7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1">
                    <a:moveTo>
                      <a:pt x="23" y="84"/>
                    </a:moveTo>
                    <a:cubicBezTo>
                      <a:pt x="55" y="79"/>
                      <a:pt x="16" y="111"/>
                      <a:pt x="46" y="109"/>
                    </a:cubicBezTo>
                    <a:cubicBezTo>
                      <a:pt x="39" y="71"/>
                      <a:pt x="54" y="22"/>
                      <a:pt x="22" y="0"/>
                    </a:cubicBezTo>
                    <a:cubicBezTo>
                      <a:pt x="0" y="29"/>
                      <a:pt x="55" y="62"/>
                      <a:pt x="23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Freeform 18"/>
              <p:cNvSpPr>
                <a:spLocks/>
              </p:cNvSpPr>
              <p:nvPr/>
            </p:nvSpPr>
            <p:spPr bwMode="auto">
              <a:xfrm>
                <a:off x="3703638" y="3890963"/>
                <a:ext cx="34925" cy="42863"/>
              </a:xfrm>
              <a:custGeom>
                <a:avLst/>
                <a:gdLst>
                  <a:gd name="T0" fmla="*/ 18 w 41"/>
                  <a:gd name="T1" fmla="*/ 22 h 51"/>
                  <a:gd name="T2" fmla="*/ 25 w 41"/>
                  <a:gd name="T3" fmla="*/ 21 h 51"/>
                  <a:gd name="T4" fmla="*/ 16 w 41"/>
                  <a:gd name="T5" fmla="*/ 1 h 51"/>
                  <a:gd name="T6" fmla="*/ 6 w 41"/>
                  <a:gd name="T7" fmla="*/ 37 h 51"/>
                  <a:gd name="T8" fmla="*/ 18 w 41"/>
                  <a:gd name="T9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1">
                    <a:moveTo>
                      <a:pt x="18" y="22"/>
                    </a:moveTo>
                    <a:cubicBezTo>
                      <a:pt x="19" y="26"/>
                      <a:pt x="24" y="29"/>
                      <a:pt x="25" y="21"/>
                    </a:cubicBezTo>
                    <a:cubicBezTo>
                      <a:pt x="4" y="25"/>
                      <a:pt x="41" y="0"/>
                      <a:pt x="16" y="1"/>
                    </a:cubicBezTo>
                    <a:cubicBezTo>
                      <a:pt x="14" y="15"/>
                      <a:pt x="3" y="20"/>
                      <a:pt x="6" y="37"/>
                    </a:cubicBezTo>
                    <a:cubicBezTo>
                      <a:pt x="34" y="51"/>
                      <a:pt x="0" y="30"/>
                      <a:pt x="1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Freeform 19"/>
              <p:cNvSpPr>
                <a:spLocks/>
              </p:cNvSpPr>
              <p:nvPr/>
            </p:nvSpPr>
            <p:spPr bwMode="auto">
              <a:xfrm>
                <a:off x="4489451" y="3668713"/>
                <a:ext cx="44450" cy="87313"/>
              </a:xfrm>
              <a:custGeom>
                <a:avLst/>
                <a:gdLst>
                  <a:gd name="T0" fmla="*/ 53 w 53"/>
                  <a:gd name="T1" fmla="*/ 73 h 105"/>
                  <a:gd name="T2" fmla="*/ 36 w 53"/>
                  <a:gd name="T3" fmla="*/ 40 h 105"/>
                  <a:gd name="T4" fmla="*/ 0 w 53"/>
                  <a:gd name="T5" fmla="*/ 22 h 105"/>
                  <a:gd name="T6" fmla="*/ 53 w 53"/>
                  <a:gd name="T7" fmla="*/ 7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5">
                    <a:moveTo>
                      <a:pt x="53" y="73"/>
                    </a:moveTo>
                    <a:cubicBezTo>
                      <a:pt x="31" y="69"/>
                      <a:pt x="30" y="61"/>
                      <a:pt x="36" y="40"/>
                    </a:cubicBezTo>
                    <a:cubicBezTo>
                      <a:pt x="16" y="47"/>
                      <a:pt x="10" y="0"/>
                      <a:pt x="0" y="22"/>
                    </a:cubicBezTo>
                    <a:cubicBezTo>
                      <a:pt x="26" y="24"/>
                      <a:pt x="20" y="105"/>
                      <a:pt x="5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Freeform 20"/>
              <p:cNvSpPr>
                <a:spLocks/>
              </p:cNvSpPr>
              <p:nvPr/>
            </p:nvSpPr>
            <p:spPr bwMode="auto">
              <a:xfrm>
                <a:off x="3773488" y="3743325"/>
                <a:ext cx="46038" cy="49213"/>
              </a:xfrm>
              <a:custGeom>
                <a:avLst/>
                <a:gdLst>
                  <a:gd name="T0" fmla="*/ 51 w 57"/>
                  <a:gd name="T1" fmla="*/ 23 h 59"/>
                  <a:gd name="T2" fmla="*/ 34 w 57"/>
                  <a:gd name="T3" fmla="*/ 59 h 59"/>
                  <a:gd name="T4" fmla="*/ 51 w 57"/>
                  <a:gd name="T5" fmla="*/ 2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9">
                    <a:moveTo>
                      <a:pt x="51" y="23"/>
                    </a:moveTo>
                    <a:cubicBezTo>
                      <a:pt x="29" y="0"/>
                      <a:pt x="0" y="55"/>
                      <a:pt x="34" y="59"/>
                    </a:cubicBezTo>
                    <a:cubicBezTo>
                      <a:pt x="34" y="43"/>
                      <a:pt x="57" y="44"/>
                      <a:pt x="5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 21"/>
              <p:cNvSpPr>
                <a:spLocks/>
              </p:cNvSpPr>
              <p:nvPr/>
            </p:nvSpPr>
            <p:spPr bwMode="auto">
              <a:xfrm>
                <a:off x="4086226" y="1738313"/>
                <a:ext cx="3175" cy="7938"/>
              </a:xfrm>
              <a:custGeom>
                <a:avLst/>
                <a:gdLst>
                  <a:gd name="T0" fmla="*/ 0 w 3"/>
                  <a:gd name="T1" fmla="*/ 8 h 8"/>
                  <a:gd name="T2" fmla="*/ 3 w 3"/>
                  <a:gd name="T3" fmla="*/ 0 h 8"/>
                  <a:gd name="T4" fmla="*/ 0 w 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8"/>
                    </a:moveTo>
                    <a:cubicBezTo>
                      <a:pt x="1" y="6"/>
                      <a:pt x="2" y="3"/>
                      <a:pt x="3" y="0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Freeform 22"/>
              <p:cNvSpPr>
                <a:spLocks/>
              </p:cNvSpPr>
              <p:nvPr/>
            </p:nvSpPr>
            <p:spPr bwMode="auto">
              <a:xfrm>
                <a:off x="1363663" y="2311400"/>
                <a:ext cx="230188" cy="111125"/>
              </a:xfrm>
              <a:custGeom>
                <a:avLst/>
                <a:gdLst>
                  <a:gd name="T0" fmla="*/ 268 w 279"/>
                  <a:gd name="T1" fmla="*/ 133 h 133"/>
                  <a:gd name="T2" fmla="*/ 279 w 279"/>
                  <a:gd name="T3" fmla="*/ 104 h 133"/>
                  <a:gd name="T4" fmla="*/ 39 w 279"/>
                  <a:gd name="T5" fmla="*/ 0 h 133"/>
                  <a:gd name="T6" fmla="*/ 94 w 279"/>
                  <a:gd name="T7" fmla="*/ 58 h 133"/>
                  <a:gd name="T8" fmla="*/ 0 w 279"/>
                  <a:gd name="T9" fmla="*/ 32 h 133"/>
                  <a:gd name="T10" fmla="*/ 210 w 279"/>
                  <a:gd name="T11" fmla="*/ 110 h 133"/>
                  <a:gd name="T12" fmla="*/ 268 w 279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33">
                    <a:moveTo>
                      <a:pt x="268" y="133"/>
                    </a:moveTo>
                    <a:cubicBezTo>
                      <a:pt x="254" y="108"/>
                      <a:pt x="268" y="119"/>
                      <a:pt x="279" y="104"/>
                    </a:cubicBezTo>
                    <a:cubicBezTo>
                      <a:pt x="190" y="81"/>
                      <a:pt x="120" y="34"/>
                      <a:pt x="39" y="0"/>
                    </a:cubicBezTo>
                    <a:cubicBezTo>
                      <a:pt x="49" y="28"/>
                      <a:pt x="108" y="27"/>
                      <a:pt x="94" y="58"/>
                    </a:cubicBezTo>
                    <a:cubicBezTo>
                      <a:pt x="59" y="54"/>
                      <a:pt x="40" y="30"/>
                      <a:pt x="0" y="32"/>
                    </a:cubicBezTo>
                    <a:cubicBezTo>
                      <a:pt x="28" y="124"/>
                      <a:pt x="157" y="31"/>
                      <a:pt x="210" y="110"/>
                    </a:cubicBezTo>
                    <a:cubicBezTo>
                      <a:pt x="238" y="107"/>
                      <a:pt x="253" y="120"/>
                      <a:pt x="268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2" name="Freeform 23"/>
              <p:cNvSpPr>
                <a:spLocks noEditPoints="1"/>
              </p:cNvSpPr>
              <p:nvPr/>
            </p:nvSpPr>
            <p:spPr bwMode="auto">
              <a:xfrm>
                <a:off x="1303338" y="1524000"/>
                <a:ext cx="3544888" cy="2079625"/>
              </a:xfrm>
              <a:custGeom>
                <a:avLst/>
                <a:gdLst>
                  <a:gd name="T0" fmla="*/ 4147 w 4289"/>
                  <a:gd name="T1" fmla="*/ 1557 h 2516"/>
                  <a:gd name="T2" fmla="*/ 4289 w 4289"/>
                  <a:gd name="T3" fmla="*/ 1125 h 2516"/>
                  <a:gd name="T4" fmla="*/ 3952 w 4289"/>
                  <a:gd name="T5" fmla="*/ 953 h 2516"/>
                  <a:gd name="T6" fmla="*/ 3589 w 4289"/>
                  <a:gd name="T7" fmla="*/ 652 h 2516"/>
                  <a:gd name="T8" fmla="*/ 3429 w 4289"/>
                  <a:gd name="T9" fmla="*/ 437 h 2516"/>
                  <a:gd name="T10" fmla="*/ 3433 w 4289"/>
                  <a:gd name="T11" fmla="*/ 625 h 2516"/>
                  <a:gd name="T12" fmla="*/ 2988 w 4289"/>
                  <a:gd name="T13" fmla="*/ 498 h 2516"/>
                  <a:gd name="T14" fmla="*/ 3036 w 4289"/>
                  <a:gd name="T15" fmla="*/ 487 h 2516"/>
                  <a:gd name="T16" fmla="*/ 2901 w 4289"/>
                  <a:gd name="T17" fmla="*/ 765 h 2516"/>
                  <a:gd name="T18" fmla="*/ 2708 w 4289"/>
                  <a:gd name="T19" fmla="*/ 713 h 2516"/>
                  <a:gd name="T20" fmla="*/ 2353 w 4289"/>
                  <a:gd name="T21" fmla="*/ 878 h 2516"/>
                  <a:gd name="T22" fmla="*/ 2301 w 4289"/>
                  <a:gd name="T23" fmla="*/ 318 h 2516"/>
                  <a:gd name="T24" fmla="*/ 1807 w 4289"/>
                  <a:gd name="T25" fmla="*/ 336 h 2516"/>
                  <a:gd name="T26" fmla="*/ 1752 w 4289"/>
                  <a:gd name="T27" fmla="*/ 341 h 2516"/>
                  <a:gd name="T28" fmla="*/ 1276 w 4289"/>
                  <a:gd name="T29" fmla="*/ 399 h 2516"/>
                  <a:gd name="T30" fmla="*/ 1201 w 4289"/>
                  <a:gd name="T31" fmla="*/ 420 h 2516"/>
                  <a:gd name="T32" fmla="*/ 1028 w 4289"/>
                  <a:gd name="T33" fmla="*/ 443 h 2516"/>
                  <a:gd name="T34" fmla="*/ 969 w 4289"/>
                  <a:gd name="T35" fmla="*/ 476 h 2516"/>
                  <a:gd name="T36" fmla="*/ 965 w 4289"/>
                  <a:gd name="T37" fmla="*/ 658 h 2516"/>
                  <a:gd name="T38" fmla="*/ 777 w 4289"/>
                  <a:gd name="T39" fmla="*/ 592 h 2516"/>
                  <a:gd name="T40" fmla="*/ 403 w 4289"/>
                  <a:gd name="T41" fmla="*/ 773 h 2516"/>
                  <a:gd name="T42" fmla="*/ 380 w 4289"/>
                  <a:gd name="T43" fmla="*/ 1083 h 2516"/>
                  <a:gd name="T44" fmla="*/ 352 w 4289"/>
                  <a:gd name="T45" fmla="*/ 1127 h 2516"/>
                  <a:gd name="T46" fmla="*/ 0 w 4289"/>
                  <a:gd name="T47" fmla="*/ 1327 h 2516"/>
                  <a:gd name="T48" fmla="*/ 334 w 4289"/>
                  <a:gd name="T49" fmla="*/ 1617 h 2516"/>
                  <a:gd name="T50" fmla="*/ 379 w 4289"/>
                  <a:gd name="T51" fmla="*/ 1871 h 2516"/>
                  <a:gd name="T52" fmla="*/ 564 w 4289"/>
                  <a:gd name="T53" fmla="*/ 1987 h 2516"/>
                  <a:gd name="T54" fmla="*/ 1355 w 4289"/>
                  <a:gd name="T55" fmla="*/ 1934 h 2516"/>
                  <a:gd name="T56" fmla="*/ 1180 w 4289"/>
                  <a:gd name="T57" fmla="*/ 2076 h 2516"/>
                  <a:gd name="T58" fmla="*/ 1314 w 4289"/>
                  <a:gd name="T59" fmla="*/ 2168 h 2516"/>
                  <a:gd name="T60" fmla="*/ 1808 w 4289"/>
                  <a:gd name="T61" fmla="*/ 2227 h 2516"/>
                  <a:gd name="T62" fmla="*/ 2030 w 4289"/>
                  <a:gd name="T63" fmla="*/ 2060 h 2516"/>
                  <a:gd name="T64" fmla="*/ 2290 w 4289"/>
                  <a:gd name="T65" fmla="*/ 2155 h 2516"/>
                  <a:gd name="T66" fmla="*/ 2403 w 4289"/>
                  <a:gd name="T67" fmla="*/ 1872 h 2516"/>
                  <a:gd name="T68" fmla="*/ 2850 w 4289"/>
                  <a:gd name="T69" fmla="*/ 2019 h 2516"/>
                  <a:gd name="T70" fmla="*/ 3156 w 4289"/>
                  <a:gd name="T71" fmla="*/ 2081 h 2516"/>
                  <a:gd name="T72" fmla="*/ 3091 w 4289"/>
                  <a:gd name="T73" fmla="*/ 2367 h 2516"/>
                  <a:gd name="T74" fmla="*/ 3623 w 4289"/>
                  <a:gd name="T75" fmla="*/ 2003 h 2516"/>
                  <a:gd name="T76" fmla="*/ 3674 w 4289"/>
                  <a:gd name="T77" fmla="*/ 2103 h 2516"/>
                  <a:gd name="T78" fmla="*/ 3898 w 4289"/>
                  <a:gd name="T79" fmla="*/ 2110 h 2516"/>
                  <a:gd name="T80" fmla="*/ 3964 w 4289"/>
                  <a:gd name="T81" fmla="*/ 1692 h 2516"/>
                  <a:gd name="T82" fmla="*/ 2611 w 4289"/>
                  <a:gd name="T83" fmla="*/ 875 h 2516"/>
                  <a:gd name="T84" fmla="*/ 2666 w 4289"/>
                  <a:gd name="T85" fmla="*/ 1017 h 2516"/>
                  <a:gd name="T86" fmla="*/ 2638 w 4289"/>
                  <a:gd name="T87" fmla="*/ 866 h 2516"/>
                  <a:gd name="T88" fmla="*/ 2506 w 4289"/>
                  <a:gd name="T89" fmla="*/ 1025 h 2516"/>
                  <a:gd name="T90" fmla="*/ 2714 w 4289"/>
                  <a:gd name="T91" fmla="*/ 1913 h 2516"/>
                  <a:gd name="T92" fmla="*/ 2402 w 4289"/>
                  <a:gd name="T93" fmla="*/ 1704 h 2516"/>
                  <a:gd name="T94" fmla="*/ 2804 w 4289"/>
                  <a:gd name="T95" fmla="*/ 1898 h 2516"/>
                  <a:gd name="T96" fmla="*/ 4047 w 4289"/>
                  <a:gd name="T97" fmla="*/ 1077 h 2516"/>
                  <a:gd name="T98" fmla="*/ 3951 w 4289"/>
                  <a:gd name="T99" fmla="*/ 1016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89" h="2516">
                    <a:moveTo>
                      <a:pt x="4159" y="1604"/>
                    </a:moveTo>
                    <a:cubicBezTo>
                      <a:pt x="4137" y="1582"/>
                      <a:pt x="4093" y="1586"/>
                      <a:pt x="4084" y="1549"/>
                    </a:cubicBezTo>
                    <a:cubicBezTo>
                      <a:pt x="4093" y="1548"/>
                      <a:pt x="4089" y="1536"/>
                      <a:pt x="4096" y="1533"/>
                    </a:cubicBezTo>
                    <a:cubicBezTo>
                      <a:pt x="4123" y="1529"/>
                      <a:pt x="4132" y="1571"/>
                      <a:pt x="4147" y="1557"/>
                    </a:cubicBezTo>
                    <a:cubicBezTo>
                      <a:pt x="4141" y="1538"/>
                      <a:pt x="4076" y="1502"/>
                      <a:pt x="4045" y="1510"/>
                    </a:cubicBezTo>
                    <a:cubicBezTo>
                      <a:pt x="4057" y="1464"/>
                      <a:pt x="4027" y="1479"/>
                      <a:pt x="4018" y="1443"/>
                    </a:cubicBezTo>
                    <a:cubicBezTo>
                      <a:pt x="4034" y="1333"/>
                      <a:pt x="3988" y="1180"/>
                      <a:pt x="4162" y="1192"/>
                    </a:cubicBezTo>
                    <a:cubicBezTo>
                      <a:pt x="4193" y="1160"/>
                      <a:pt x="4275" y="1171"/>
                      <a:pt x="4289" y="1125"/>
                    </a:cubicBezTo>
                    <a:cubicBezTo>
                      <a:pt x="4240" y="1114"/>
                      <a:pt x="4240" y="1152"/>
                      <a:pt x="4177" y="1128"/>
                    </a:cubicBezTo>
                    <a:cubicBezTo>
                      <a:pt x="4183" y="1119"/>
                      <a:pt x="4185" y="1109"/>
                      <a:pt x="4181" y="1093"/>
                    </a:cubicBezTo>
                    <a:cubicBezTo>
                      <a:pt x="4090" y="1084"/>
                      <a:pt x="4072" y="983"/>
                      <a:pt x="4144" y="922"/>
                    </a:cubicBezTo>
                    <a:cubicBezTo>
                      <a:pt x="4078" y="933"/>
                      <a:pt x="4018" y="922"/>
                      <a:pt x="3952" y="953"/>
                    </a:cubicBezTo>
                    <a:cubicBezTo>
                      <a:pt x="3868" y="909"/>
                      <a:pt x="3810" y="832"/>
                      <a:pt x="3790" y="710"/>
                    </a:cubicBezTo>
                    <a:cubicBezTo>
                      <a:pt x="3746" y="737"/>
                      <a:pt x="3686" y="777"/>
                      <a:pt x="3689" y="678"/>
                    </a:cubicBezTo>
                    <a:cubicBezTo>
                      <a:pt x="3632" y="673"/>
                      <a:pt x="3648" y="658"/>
                      <a:pt x="3598" y="679"/>
                    </a:cubicBezTo>
                    <a:cubicBezTo>
                      <a:pt x="3580" y="672"/>
                      <a:pt x="3604" y="653"/>
                      <a:pt x="3589" y="652"/>
                    </a:cubicBezTo>
                    <a:cubicBezTo>
                      <a:pt x="3564" y="651"/>
                      <a:pt x="3542" y="631"/>
                      <a:pt x="3522" y="609"/>
                    </a:cubicBezTo>
                    <a:cubicBezTo>
                      <a:pt x="3517" y="604"/>
                      <a:pt x="3524" y="588"/>
                      <a:pt x="3519" y="582"/>
                    </a:cubicBezTo>
                    <a:cubicBezTo>
                      <a:pt x="3489" y="543"/>
                      <a:pt x="3441" y="521"/>
                      <a:pt x="3426" y="479"/>
                    </a:cubicBezTo>
                    <a:cubicBezTo>
                      <a:pt x="3422" y="468"/>
                      <a:pt x="3431" y="447"/>
                      <a:pt x="3429" y="437"/>
                    </a:cubicBezTo>
                    <a:cubicBezTo>
                      <a:pt x="3420" y="386"/>
                      <a:pt x="3378" y="334"/>
                      <a:pt x="3386" y="273"/>
                    </a:cubicBezTo>
                    <a:cubicBezTo>
                      <a:pt x="3375" y="263"/>
                      <a:pt x="3364" y="278"/>
                      <a:pt x="3368" y="268"/>
                    </a:cubicBezTo>
                    <a:cubicBezTo>
                      <a:pt x="3329" y="361"/>
                      <a:pt x="3424" y="450"/>
                      <a:pt x="3383" y="546"/>
                    </a:cubicBezTo>
                    <a:cubicBezTo>
                      <a:pt x="3419" y="563"/>
                      <a:pt x="3428" y="582"/>
                      <a:pt x="3433" y="625"/>
                    </a:cubicBezTo>
                    <a:cubicBezTo>
                      <a:pt x="3393" y="597"/>
                      <a:pt x="3232" y="665"/>
                      <a:pt x="3161" y="636"/>
                    </a:cubicBezTo>
                    <a:cubicBezTo>
                      <a:pt x="3142" y="670"/>
                      <a:pt x="3059" y="689"/>
                      <a:pt x="3031" y="662"/>
                    </a:cubicBezTo>
                    <a:cubicBezTo>
                      <a:pt x="3036" y="629"/>
                      <a:pt x="3061" y="614"/>
                      <a:pt x="3058" y="576"/>
                    </a:cubicBezTo>
                    <a:cubicBezTo>
                      <a:pt x="3031" y="555"/>
                      <a:pt x="2989" y="551"/>
                      <a:pt x="2988" y="498"/>
                    </a:cubicBezTo>
                    <a:cubicBezTo>
                      <a:pt x="2996" y="492"/>
                      <a:pt x="3006" y="487"/>
                      <a:pt x="3022" y="488"/>
                    </a:cubicBezTo>
                    <a:cubicBezTo>
                      <a:pt x="3052" y="522"/>
                      <a:pt x="3094" y="541"/>
                      <a:pt x="3115" y="584"/>
                    </a:cubicBezTo>
                    <a:cubicBezTo>
                      <a:pt x="3138" y="585"/>
                      <a:pt x="3088" y="554"/>
                      <a:pt x="3095" y="523"/>
                    </a:cubicBezTo>
                    <a:cubicBezTo>
                      <a:pt x="3064" y="525"/>
                      <a:pt x="3074" y="476"/>
                      <a:pt x="3036" y="487"/>
                    </a:cubicBezTo>
                    <a:cubicBezTo>
                      <a:pt x="3019" y="455"/>
                      <a:pt x="2990" y="374"/>
                      <a:pt x="2946" y="349"/>
                    </a:cubicBezTo>
                    <a:cubicBezTo>
                      <a:pt x="2966" y="449"/>
                      <a:pt x="2979" y="563"/>
                      <a:pt x="2948" y="670"/>
                    </a:cubicBezTo>
                    <a:cubicBezTo>
                      <a:pt x="2959" y="672"/>
                      <a:pt x="2983" y="658"/>
                      <a:pt x="2983" y="673"/>
                    </a:cubicBezTo>
                    <a:cubicBezTo>
                      <a:pt x="2975" y="702"/>
                      <a:pt x="2940" y="746"/>
                      <a:pt x="2901" y="765"/>
                    </a:cubicBezTo>
                    <a:cubicBezTo>
                      <a:pt x="2885" y="772"/>
                      <a:pt x="2891" y="771"/>
                      <a:pt x="2875" y="788"/>
                    </a:cubicBezTo>
                    <a:cubicBezTo>
                      <a:pt x="2855" y="809"/>
                      <a:pt x="2818" y="851"/>
                      <a:pt x="2798" y="858"/>
                    </a:cubicBezTo>
                    <a:cubicBezTo>
                      <a:pt x="2784" y="863"/>
                      <a:pt x="2727" y="854"/>
                      <a:pt x="2743" y="863"/>
                    </a:cubicBezTo>
                    <a:cubicBezTo>
                      <a:pt x="2689" y="832"/>
                      <a:pt x="2730" y="763"/>
                      <a:pt x="2708" y="713"/>
                    </a:cubicBezTo>
                    <a:cubicBezTo>
                      <a:pt x="2680" y="652"/>
                      <a:pt x="2616" y="693"/>
                      <a:pt x="2554" y="706"/>
                    </a:cubicBezTo>
                    <a:cubicBezTo>
                      <a:pt x="2487" y="673"/>
                      <a:pt x="2461" y="592"/>
                      <a:pt x="2387" y="568"/>
                    </a:cubicBezTo>
                    <a:cubicBezTo>
                      <a:pt x="2385" y="700"/>
                      <a:pt x="2602" y="705"/>
                      <a:pt x="2605" y="806"/>
                    </a:cubicBezTo>
                    <a:cubicBezTo>
                      <a:pt x="2478" y="670"/>
                      <a:pt x="2478" y="917"/>
                      <a:pt x="2353" y="878"/>
                    </a:cubicBezTo>
                    <a:cubicBezTo>
                      <a:pt x="2333" y="852"/>
                      <a:pt x="2311" y="827"/>
                      <a:pt x="2303" y="785"/>
                    </a:cubicBezTo>
                    <a:cubicBezTo>
                      <a:pt x="2327" y="726"/>
                      <a:pt x="2333" y="687"/>
                      <a:pt x="2309" y="624"/>
                    </a:cubicBezTo>
                    <a:cubicBezTo>
                      <a:pt x="2240" y="595"/>
                      <a:pt x="2112" y="577"/>
                      <a:pt x="2171" y="490"/>
                    </a:cubicBezTo>
                    <a:cubicBezTo>
                      <a:pt x="2259" y="510"/>
                      <a:pt x="2343" y="424"/>
                      <a:pt x="2301" y="318"/>
                    </a:cubicBezTo>
                    <a:cubicBezTo>
                      <a:pt x="2283" y="293"/>
                      <a:pt x="2233" y="307"/>
                      <a:pt x="2233" y="261"/>
                    </a:cubicBezTo>
                    <a:cubicBezTo>
                      <a:pt x="2208" y="253"/>
                      <a:pt x="2231" y="285"/>
                      <a:pt x="2214" y="284"/>
                    </a:cubicBezTo>
                    <a:cubicBezTo>
                      <a:pt x="2102" y="259"/>
                      <a:pt x="2111" y="366"/>
                      <a:pt x="2066" y="416"/>
                    </a:cubicBezTo>
                    <a:cubicBezTo>
                      <a:pt x="1959" y="412"/>
                      <a:pt x="1850" y="456"/>
                      <a:pt x="1807" y="336"/>
                    </a:cubicBezTo>
                    <a:cubicBezTo>
                      <a:pt x="1815" y="235"/>
                      <a:pt x="1858" y="97"/>
                      <a:pt x="1818" y="0"/>
                    </a:cubicBezTo>
                    <a:cubicBezTo>
                      <a:pt x="1798" y="15"/>
                      <a:pt x="1773" y="53"/>
                      <a:pt x="1790" y="79"/>
                    </a:cubicBezTo>
                    <a:cubicBezTo>
                      <a:pt x="1780" y="77"/>
                      <a:pt x="1778" y="72"/>
                      <a:pt x="1770" y="81"/>
                    </a:cubicBezTo>
                    <a:cubicBezTo>
                      <a:pt x="1767" y="165"/>
                      <a:pt x="1827" y="264"/>
                      <a:pt x="1752" y="341"/>
                    </a:cubicBezTo>
                    <a:cubicBezTo>
                      <a:pt x="1662" y="368"/>
                      <a:pt x="1582" y="281"/>
                      <a:pt x="1498" y="315"/>
                    </a:cubicBezTo>
                    <a:cubicBezTo>
                      <a:pt x="1421" y="347"/>
                      <a:pt x="1466" y="460"/>
                      <a:pt x="1374" y="480"/>
                    </a:cubicBezTo>
                    <a:cubicBezTo>
                      <a:pt x="1339" y="488"/>
                      <a:pt x="1294" y="480"/>
                      <a:pt x="1271" y="420"/>
                    </a:cubicBezTo>
                    <a:cubicBezTo>
                      <a:pt x="1284" y="415"/>
                      <a:pt x="1299" y="403"/>
                      <a:pt x="1276" y="399"/>
                    </a:cubicBezTo>
                    <a:cubicBezTo>
                      <a:pt x="1276" y="407"/>
                      <a:pt x="1275" y="415"/>
                      <a:pt x="1263" y="414"/>
                    </a:cubicBezTo>
                    <a:cubicBezTo>
                      <a:pt x="1260" y="388"/>
                      <a:pt x="1251" y="393"/>
                      <a:pt x="1267" y="379"/>
                    </a:cubicBezTo>
                    <a:cubicBezTo>
                      <a:pt x="1231" y="401"/>
                      <a:pt x="1242" y="327"/>
                      <a:pt x="1223" y="355"/>
                    </a:cubicBezTo>
                    <a:cubicBezTo>
                      <a:pt x="1226" y="347"/>
                      <a:pt x="1174" y="407"/>
                      <a:pt x="1201" y="420"/>
                    </a:cubicBezTo>
                    <a:cubicBezTo>
                      <a:pt x="1206" y="437"/>
                      <a:pt x="1274" y="444"/>
                      <a:pt x="1271" y="497"/>
                    </a:cubicBezTo>
                    <a:cubicBezTo>
                      <a:pt x="1204" y="519"/>
                      <a:pt x="1180" y="531"/>
                      <a:pt x="1114" y="539"/>
                    </a:cubicBezTo>
                    <a:cubicBezTo>
                      <a:pt x="1118" y="577"/>
                      <a:pt x="1090" y="545"/>
                      <a:pt x="1096" y="569"/>
                    </a:cubicBezTo>
                    <a:cubicBezTo>
                      <a:pt x="1064" y="529"/>
                      <a:pt x="1019" y="469"/>
                      <a:pt x="1028" y="443"/>
                    </a:cubicBezTo>
                    <a:cubicBezTo>
                      <a:pt x="913" y="422"/>
                      <a:pt x="959" y="255"/>
                      <a:pt x="842" y="237"/>
                    </a:cubicBezTo>
                    <a:cubicBezTo>
                      <a:pt x="763" y="296"/>
                      <a:pt x="859" y="340"/>
                      <a:pt x="882" y="372"/>
                    </a:cubicBezTo>
                    <a:cubicBezTo>
                      <a:pt x="897" y="348"/>
                      <a:pt x="925" y="402"/>
                      <a:pt x="907" y="419"/>
                    </a:cubicBezTo>
                    <a:cubicBezTo>
                      <a:pt x="934" y="428"/>
                      <a:pt x="996" y="451"/>
                      <a:pt x="969" y="476"/>
                    </a:cubicBezTo>
                    <a:cubicBezTo>
                      <a:pt x="982" y="476"/>
                      <a:pt x="983" y="467"/>
                      <a:pt x="996" y="467"/>
                    </a:cubicBezTo>
                    <a:cubicBezTo>
                      <a:pt x="1024" y="528"/>
                      <a:pt x="1073" y="573"/>
                      <a:pt x="1092" y="604"/>
                    </a:cubicBezTo>
                    <a:cubicBezTo>
                      <a:pt x="1064" y="673"/>
                      <a:pt x="1041" y="734"/>
                      <a:pt x="967" y="686"/>
                    </a:cubicBezTo>
                    <a:cubicBezTo>
                      <a:pt x="979" y="690"/>
                      <a:pt x="975" y="652"/>
                      <a:pt x="965" y="658"/>
                    </a:cubicBezTo>
                    <a:cubicBezTo>
                      <a:pt x="952" y="680"/>
                      <a:pt x="937" y="641"/>
                      <a:pt x="921" y="641"/>
                    </a:cubicBezTo>
                    <a:cubicBezTo>
                      <a:pt x="921" y="649"/>
                      <a:pt x="924" y="661"/>
                      <a:pt x="916" y="663"/>
                    </a:cubicBezTo>
                    <a:cubicBezTo>
                      <a:pt x="907" y="628"/>
                      <a:pt x="838" y="631"/>
                      <a:pt x="854" y="591"/>
                    </a:cubicBezTo>
                    <a:cubicBezTo>
                      <a:pt x="816" y="616"/>
                      <a:pt x="809" y="579"/>
                      <a:pt x="777" y="592"/>
                    </a:cubicBezTo>
                    <a:cubicBezTo>
                      <a:pt x="693" y="624"/>
                      <a:pt x="778" y="714"/>
                      <a:pt x="826" y="748"/>
                    </a:cubicBezTo>
                    <a:cubicBezTo>
                      <a:pt x="888" y="749"/>
                      <a:pt x="931" y="745"/>
                      <a:pt x="1008" y="752"/>
                    </a:cubicBezTo>
                    <a:cubicBezTo>
                      <a:pt x="871" y="891"/>
                      <a:pt x="622" y="849"/>
                      <a:pt x="498" y="743"/>
                    </a:cubicBezTo>
                    <a:cubicBezTo>
                      <a:pt x="463" y="750"/>
                      <a:pt x="447" y="750"/>
                      <a:pt x="403" y="773"/>
                    </a:cubicBezTo>
                    <a:cubicBezTo>
                      <a:pt x="376" y="778"/>
                      <a:pt x="350" y="755"/>
                      <a:pt x="333" y="772"/>
                    </a:cubicBezTo>
                    <a:cubicBezTo>
                      <a:pt x="341" y="803"/>
                      <a:pt x="363" y="818"/>
                      <a:pt x="400" y="815"/>
                    </a:cubicBezTo>
                    <a:cubicBezTo>
                      <a:pt x="414" y="857"/>
                      <a:pt x="452" y="870"/>
                      <a:pt x="477" y="899"/>
                    </a:cubicBezTo>
                    <a:cubicBezTo>
                      <a:pt x="473" y="951"/>
                      <a:pt x="448" y="1088"/>
                      <a:pt x="380" y="1083"/>
                    </a:cubicBezTo>
                    <a:cubicBezTo>
                      <a:pt x="386" y="1083"/>
                      <a:pt x="392" y="1085"/>
                      <a:pt x="391" y="1095"/>
                    </a:cubicBezTo>
                    <a:cubicBezTo>
                      <a:pt x="356" y="1082"/>
                      <a:pt x="303" y="1107"/>
                      <a:pt x="283" y="1063"/>
                    </a:cubicBezTo>
                    <a:cubicBezTo>
                      <a:pt x="255" y="1071"/>
                      <a:pt x="220" y="1048"/>
                      <a:pt x="206" y="1063"/>
                    </a:cubicBezTo>
                    <a:cubicBezTo>
                      <a:pt x="250" y="1102"/>
                      <a:pt x="316" y="1073"/>
                      <a:pt x="352" y="1127"/>
                    </a:cubicBezTo>
                    <a:cubicBezTo>
                      <a:pt x="357" y="1170"/>
                      <a:pt x="312" y="1174"/>
                      <a:pt x="309" y="1193"/>
                    </a:cubicBezTo>
                    <a:cubicBezTo>
                      <a:pt x="321" y="1230"/>
                      <a:pt x="322" y="1254"/>
                      <a:pt x="303" y="1278"/>
                    </a:cubicBezTo>
                    <a:cubicBezTo>
                      <a:pt x="265" y="1242"/>
                      <a:pt x="177" y="1265"/>
                      <a:pt x="138" y="1230"/>
                    </a:cubicBezTo>
                    <a:cubicBezTo>
                      <a:pt x="88" y="1259"/>
                      <a:pt x="21" y="1274"/>
                      <a:pt x="0" y="1327"/>
                    </a:cubicBezTo>
                    <a:cubicBezTo>
                      <a:pt x="54" y="1389"/>
                      <a:pt x="167" y="1334"/>
                      <a:pt x="199" y="1287"/>
                    </a:cubicBezTo>
                    <a:cubicBezTo>
                      <a:pt x="274" y="1309"/>
                      <a:pt x="342" y="1357"/>
                      <a:pt x="333" y="1457"/>
                    </a:cubicBezTo>
                    <a:cubicBezTo>
                      <a:pt x="315" y="1476"/>
                      <a:pt x="275" y="1494"/>
                      <a:pt x="268" y="1504"/>
                    </a:cubicBezTo>
                    <a:cubicBezTo>
                      <a:pt x="293" y="1538"/>
                      <a:pt x="325" y="1564"/>
                      <a:pt x="334" y="1617"/>
                    </a:cubicBezTo>
                    <a:cubicBezTo>
                      <a:pt x="313" y="1648"/>
                      <a:pt x="271" y="1666"/>
                      <a:pt x="295" y="1718"/>
                    </a:cubicBezTo>
                    <a:cubicBezTo>
                      <a:pt x="323" y="1730"/>
                      <a:pt x="330" y="1736"/>
                      <a:pt x="365" y="1726"/>
                    </a:cubicBezTo>
                    <a:cubicBezTo>
                      <a:pt x="385" y="1750"/>
                      <a:pt x="405" y="1776"/>
                      <a:pt x="415" y="1812"/>
                    </a:cubicBezTo>
                    <a:cubicBezTo>
                      <a:pt x="406" y="1834"/>
                      <a:pt x="374" y="1837"/>
                      <a:pt x="379" y="1871"/>
                    </a:cubicBezTo>
                    <a:cubicBezTo>
                      <a:pt x="433" y="1893"/>
                      <a:pt x="465" y="1877"/>
                      <a:pt x="517" y="1858"/>
                    </a:cubicBezTo>
                    <a:cubicBezTo>
                      <a:pt x="532" y="1869"/>
                      <a:pt x="551" y="1874"/>
                      <a:pt x="556" y="1897"/>
                    </a:cubicBezTo>
                    <a:cubicBezTo>
                      <a:pt x="536" y="1921"/>
                      <a:pt x="517" y="1946"/>
                      <a:pt x="507" y="1978"/>
                    </a:cubicBezTo>
                    <a:cubicBezTo>
                      <a:pt x="523" y="1984"/>
                      <a:pt x="537" y="1993"/>
                      <a:pt x="564" y="1987"/>
                    </a:cubicBezTo>
                    <a:cubicBezTo>
                      <a:pt x="640" y="1907"/>
                      <a:pt x="729" y="2012"/>
                      <a:pt x="786" y="2050"/>
                    </a:cubicBezTo>
                    <a:cubicBezTo>
                      <a:pt x="790" y="2131"/>
                      <a:pt x="784" y="2190"/>
                      <a:pt x="875" y="2174"/>
                    </a:cubicBezTo>
                    <a:cubicBezTo>
                      <a:pt x="973" y="2132"/>
                      <a:pt x="968" y="2005"/>
                      <a:pt x="1087" y="1980"/>
                    </a:cubicBezTo>
                    <a:cubicBezTo>
                      <a:pt x="1125" y="1906"/>
                      <a:pt x="1309" y="1801"/>
                      <a:pt x="1355" y="1934"/>
                    </a:cubicBezTo>
                    <a:cubicBezTo>
                      <a:pt x="1377" y="1941"/>
                      <a:pt x="1413" y="1936"/>
                      <a:pt x="1419" y="1942"/>
                    </a:cubicBezTo>
                    <a:cubicBezTo>
                      <a:pt x="1405" y="1989"/>
                      <a:pt x="1334" y="1987"/>
                      <a:pt x="1307" y="2022"/>
                    </a:cubicBezTo>
                    <a:cubicBezTo>
                      <a:pt x="1234" y="2040"/>
                      <a:pt x="1184" y="1953"/>
                      <a:pt x="1131" y="1997"/>
                    </a:cubicBezTo>
                    <a:cubicBezTo>
                      <a:pt x="1159" y="2006"/>
                      <a:pt x="1194" y="2040"/>
                      <a:pt x="1180" y="2076"/>
                    </a:cubicBezTo>
                    <a:cubicBezTo>
                      <a:pt x="1062" y="2028"/>
                      <a:pt x="1023" y="2239"/>
                      <a:pt x="1171" y="2210"/>
                    </a:cubicBezTo>
                    <a:cubicBezTo>
                      <a:pt x="1194" y="2188"/>
                      <a:pt x="1194" y="2148"/>
                      <a:pt x="1219" y="2128"/>
                    </a:cubicBezTo>
                    <a:cubicBezTo>
                      <a:pt x="1239" y="2161"/>
                      <a:pt x="1289" y="2157"/>
                      <a:pt x="1309" y="2190"/>
                    </a:cubicBezTo>
                    <a:cubicBezTo>
                      <a:pt x="1323" y="2178"/>
                      <a:pt x="1299" y="2174"/>
                      <a:pt x="1314" y="2168"/>
                    </a:cubicBezTo>
                    <a:cubicBezTo>
                      <a:pt x="1396" y="2130"/>
                      <a:pt x="1483" y="2200"/>
                      <a:pt x="1561" y="2194"/>
                    </a:cubicBezTo>
                    <a:cubicBezTo>
                      <a:pt x="1668" y="2187"/>
                      <a:pt x="1612" y="2053"/>
                      <a:pt x="1711" y="2013"/>
                    </a:cubicBezTo>
                    <a:cubicBezTo>
                      <a:pt x="1745" y="2043"/>
                      <a:pt x="1745" y="2033"/>
                      <a:pt x="1773" y="2077"/>
                    </a:cubicBezTo>
                    <a:cubicBezTo>
                      <a:pt x="1764" y="2119"/>
                      <a:pt x="1758" y="2214"/>
                      <a:pt x="1808" y="2227"/>
                    </a:cubicBezTo>
                    <a:cubicBezTo>
                      <a:pt x="1883" y="2205"/>
                      <a:pt x="1792" y="2103"/>
                      <a:pt x="1822" y="2072"/>
                    </a:cubicBezTo>
                    <a:cubicBezTo>
                      <a:pt x="1880" y="2103"/>
                      <a:pt x="1939" y="2097"/>
                      <a:pt x="1975" y="2142"/>
                    </a:cubicBezTo>
                    <a:cubicBezTo>
                      <a:pt x="2017" y="2196"/>
                      <a:pt x="1967" y="2294"/>
                      <a:pt x="2022" y="2347"/>
                    </a:cubicBezTo>
                    <a:cubicBezTo>
                      <a:pt x="2246" y="2325"/>
                      <a:pt x="1881" y="2149"/>
                      <a:pt x="2030" y="2060"/>
                    </a:cubicBezTo>
                    <a:cubicBezTo>
                      <a:pt x="2038" y="2074"/>
                      <a:pt x="2058" y="2072"/>
                      <a:pt x="2061" y="2092"/>
                    </a:cubicBezTo>
                    <a:cubicBezTo>
                      <a:pt x="2093" y="2087"/>
                      <a:pt x="2111" y="2076"/>
                      <a:pt x="2143" y="2071"/>
                    </a:cubicBezTo>
                    <a:cubicBezTo>
                      <a:pt x="2190" y="2024"/>
                      <a:pt x="2116" y="1959"/>
                      <a:pt x="2143" y="1924"/>
                    </a:cubicBezTo>
                    <a:cubicBezTo>
                      <a:pt x="2238" y="1952"/>
                      <a:pt x="2190" y="2172"/>
                      <a:pt x="2290" y="2155"/>
                    </a:cubicBezTo>
                    <a:cubicBezTo>
                      <a:pt x="2329" y="2148"/>
                      <a:pt x="2339" y="2101"/>
                      <a:pt x="2324" y="2068"/>
                    </a:cubicBezTo>
                    <a:cubicBezTo>
                      <a:pt x="2306" y="2029"/>
                      <a:pt x="2250" y="2034"/>
                      <a:pt x="2228" y="2014"/>
                    </a:cubicBezTo>
                    <a:cubicBezTo>
                      <a:pt x="2200" y="1989"/>
                      <a:pt x="2194" y="1943"/>
                      <a:pt x="2170" y="1914"/>
                    </a:cubicBezTo>
                    <a:cubicBezTo>
                      <a:pt x="2218" y="1849"/>
                      <a:pt x="2304" y="1863"/>
                      <a:pt x="2403" y="1872"/>
                    </a:cubicBezTo>
                    <a:cubicBezTo>
                      <a:pt x="2439" y="1917"/>
                      <a:pt x="2432" y="2010"/>
                      <a:pt x="2505" y="1988"/>
                    </a:cubicBezTo>
                    <a:cubicBezTo>
                      <a:pt x="2544" y="1977"/>
                      <a:pt x="2531" y="1925"/>
                      <a:pt x="2559" y="1892"/>
                    </a:cubicBezTo>
                    <a:cubicBezTo>
                      <a:pt x="2645" y="1925"/>
                      <a:pt x="2677" y="2022"/>
                      <a:pt x="2762" y="2055"/>
                    </a:cubicBezTo>
                    <a:cubicBezTo>
                      <a:pt x="2796" y="2040"/>
                      <a:pt x="2803" y="2008"/>
                      <a:pt x="2850" y="2019"/>
                    </a:cubicBezTo>
                    <a:cubicBezTo>
                      <a:pt x="2864" y="2040"/>
                      <a:pt x="2874" y="2067"/>
                      <a:pt x="2897" y="2077"/>
                    </a:cubicBezTo>
                    <a:cubicBezTo>
                      <a:pt x="2971" y="2062"/>
                      <a:pt x="2992" y="1968"/>
                      <a:pt x="2944" y="1906"/>
                    </a:cubicBezTo>
                    <a:cubicBezTo>
                      <a:pt x="2990" y="1881"/>
                      <a:pt x="3007" y="1944"/>
                      <a:pt x="3034" y="1967"/>
                    </a:cubicBezTo>
                    <a:cubicBezTo>
                      <a:pt x="3103" y="1971"/>
                      <a:pt x="3141" y="2012"/>
                      <a:pt x="3156" y="2081"/>
                    </a:cubicBezTo>
                    <a:cubicBezTo>
                      <a:pt x="3112" y="2209"/>
                      <a:pt x="3116" y="2347"/>
                      <a:pt x="3050" y="2447"/>
                    </a:cubicBezTo>
                    <a:cubicBezTo>
                      <a:pt x="3055" y="2490"/>
                      <a:pt x="3044" y="2487"/>
                      <a:pt x="3057" y="2516"/>
                    </a:cubicBezTo>
                    <a:cubicBezTo>
                      <a:pt x="3113" y="2515"/>
                      <a:pt x="3103" y="2444"/>
                      <a:pt x="3076" y="2424"/>
                    </a:cubicBezTo>
                    <a:cubicBezTo>
                      <a:pt x="3095" y="2412"/>
                      <a:pt x="3113" y="2357"/>
                      <a:pt x="3091" y="2367"/>
                    </a:cubicBezTo>
                    <a:cubicBezTo>
                      <a:pt x="3131" y="2238"/>
                      <a:pt x="3192" y="2111"/>
                      <a:pt x="3196" y="1987"/>
                    </a:cubicBezTo>
                    <a:cubicBezTo>
                      <a:pt x="3352" y="1948"/>
                      <a:pt x="3362" y="2111"/>
                      <a:pt x="3380" y="2242"/>
                    </a:cubicBezTo>
                    <a:cubicBezTo>
                      <a:pt x="3390" y="2193"/>
                      <a:pt x="3379" y="2155"/>
                      <a:pt x="3367" y="2097"/>
                    </a:cubicBezTo>
                    <a:cubicBezTo>
                      <a:pt x="3418" y="2034"/>
                      <a:pt x="3524" y="1964"/>
                      <a:pt x="3623" y="2003"/>
                    </a:cubicBezTo>
                    <a:cubicBezTo>
                      <a:pt x="3632" y="2049"/>
                      <a:pt x="3654" y="2131"/>
                      <a:pt x="3688" y="2172"/>
                    </a:cubicBezTo>
                    <a:cubicBezTo>
                      <a:pt x="3689" y="2166"/>
                      <a:pt x="3687" y="2158"/>
                      <a:pt x="3693" y="2157"/>
                    </a:cubicBezTo>
                    <a:cubicBezTo>
                      <a:pt x="3696" y="2170"/>
                      <a:pt x="3687" y="2173"/>
                      <a:pt x="3689" y="2185"/>
                    </a:cubicBezTo>
                    <a:cubicBezTo>
                      <a:pt x="3729" y="2170"/>
                      <a:pt x="3681" y="2124"/>
                      <a:pt x="3674" y="2103"/>
                    </a:cubicBezTo>
                    <a:cubicBezTo>
                      <a:pt x="3664" y="2070"/>
                      <a:pt x="3673" y="2042"/>
                      <a:pt x="3660" y="2021"/>
                    </a:cubicBezTo>
                    <a:cubicBezTo>
                      <a:pt x="3676" y="2002"/>
                      <a:pt x="3689" y="1981"/>
                      <a:pt x="3711" y="1967"/>
                    </a:cubicBezTo>
                    <a:cubicBezTo>
                      <a:pt x="3766" y="1982"/>
                      <a:pt x="3783" y="2044"/>
                      <a:pt x="3857" y="2037"/>
                    </a:cubicBezTo>
                    <a:cubicBezTo>
                      <a:pt x="3862" y="2072"/>
                      <a:pt x="3869" y="2105"/>
                      <a:pt x="3898" y="2110"/>
                    </a:cubicBezTo>
                    <a:cubicBezTo>
                      <a:pt x="3875" y="2054"/>
                      <a:pt x="3858" y="1989"/>
                      <a:pt x="3815" y="1958"/>
                    </a:cubicBezTo>
                    <a:cubicBezTo>
                      <a:pt x="3819" y="1987"/>
                      <a:pt x="3798" y="1995"/>
                      <a:pt x="3784" y="2009"/>
                    </a:cubicBezTo>
                    <a:cubicBezTo>
                      <a:pt x="3758" y="1978"/>
                      <a:pt x="3751" y="1933"/>
                      <a:pt x="3752" y="1886"/>
                    </a:cubicBezTo>
                    <a:cubicBezTo>
                      <a:pt x="3828" y="1826"/>
                      <a:pt x="3868" y="1735"/>
                      <a:pt x="3964" y="1692"/>
                    </a:cubicBezTo>
                    <a:cubicBezTo>
                      <a:pt x="3979" y="1659"/>
                      <a:pt x="3966" y="1625"/>
                      <a:pt x="3969" y="1594"/>
                    </a:cubicBezTo>
                    <a:cubicBezTo>
                      <a:pt x="4044" y="1547"/>
                      <a:pt x="4112" y="1644"/>
                      <a:pt x="4159" y="1604"/>
                    </a:cubicBezTo>
                    <a:close/>
                    <a:moveTo>
                      <a:pt x="2607" y="834"/>
                    </a:moveTo>
                    <a:cubicBezTo>
                      <a:pt x="2633" y="836"/>
                      <a:pt x="2620" y="865"/>
                      <a:pt x="2611" y="875"/>
                    </a:cubicBezTo>
                    <a:cubicBezTo>
                      <a:pt x="2598" y="876"/>
                      <a:pt x="2617" y="851"/>
                      <a:pt x="2607" y="834"/>
                    </a:cubicBezTo>
                    <a:close/>
                    <a:moveTo>
                      <a:pt x="2638" y="866"/>
                    </a:moveTo>
                    <a:cubicBezTo>
                      <a:pt x="2656" y="880"/>
                      <a:pt x="2631" y="892"/>
                      <a:pt x="2613" y="896"/>
                    </a:cubicBezTo>
                    <a:cubicBezTo>
                      <a:pt x="2637" y="944"/>
                      <a:pt x="2635" y="976"/>
                      <a:pt x="2666" y="1017"/>
                    </a:cubicBezTo>
                    <a:cubicBezTo>
                      <a:pt x="2731" y="979"/>
                      <a:pt x="2660" y="916"/>
                      <a:pt x="2702" y="881"/>
                    </a:cubicBezTo>
                    <a:cubicBezTo>
                      <a:pt x="2752" y="883"/>
                      <a:pt x="2719" y="921"/>
                      <a:pt x="2761" y="910"/>
                    </a:cubicBezTo>
                    <a:cubicBezTo>
                      <a:pt x="2747" y="1030"/>
                      <a:pt x="2642" y="1100"/>
                      <a:pt x="2522" y="1044"/>
                    </a:cubicBezTo>
                    <a:cubicBezTo>
                      <a:pt x="2566" y="989"/>
                      <a:pt x="2585" y="913"/>
                      <a:pt x="2638" y="866"/>
                    </a:cubicBezTo>
                    <a:close/>
                    <a:moveTo>
                      <a:pt x="2588" y="903"/>
                    </a:moveTo>
                    <a:cubicBezTo>
                      <a:pt x="2592" y="896"/>
                      <a:pt x="2596" y="889"/>
                      <a:pt x="2598" y="884"/>
                    </a:cubicBezTo>
                    <a:cubicBezTo>
                      <a:pt x="2595" y="891"/>
                      <a:pt x="2592" y="897"/>
                      <a:pt x="2588" y="903"/>
                    </a:cubicBezTo>
                    <a:cubicBezTo>
                      <a:pt x="2568" y="938"/>
                      <a:pt x="2529" y="986"/>
                      <a:pt x="2506" y="1025"/>
                    </a:cubicBezTo>
                    <a:cubicBezTo>
                      <a:pt x="2472" y="997"/>
                      <a:pt x="2422" y="988"/>
                      <a:pt x="2420" y="921"/>
                    </a:cubicBezTo>
                    <a:cubicBezTo>
                      <a:pt x="2478" y="899"/>
                      <a:pt x="2553" y="955"/>
                      <a:pt x="2588" y="903"/>
                    </a:cubicBezTo>
                    <a:close/>
                    <a:moveTo>
                      <a:pt x="2804" y="1898"/>
                    </a:moveTo>
                    <a:cubicBezTo>
                      <a:pt x="2775" y="1923"/>
                      <a:pt x="2758" y="1897"/>
                      <a:pt x="2714" y="1913"/>
                    </a:cubicBezTo>
                    <a:cubicBezTo>
                      <a:pt x="2707" y="1863"/>
                      <a:pt x="2637" y="1843"/>
                      <a:pt x="2627" y="1879"/>
                    </a:cubicBezTo>
                    <a:cubicBezTo>
                      <a:pt x="2559" y="1904"/>
                      <a:pt x="2456" y="1816"/>
                      <a:pt x="2362" y="1799"/>
                    </a:cubicBezTo>
                    <a:cubicBezTo>
                      <a:pt x="2364" y="1778"/>
                      <a:pt x="2401" y="1785"/>
                      <a:pt x="2408" y="1767"/>
                    </a:cubicBezTo>
                    <a:cubicBezTo>
                      <a:pt x="2405" y="1732"/>
                      <a:pt x="2398" y="1733"/>
                      <a:pt x="2402" y="1704"/>
                    </a:cubicBezTo>
                    <a:cubicBezTo>
                      <a:pt x="2443" y="1679"/>
                      <a:pt x="2465" y="1677"/>
                      <a:pt x="2517" y="1666"/>
                    </a:cubicBezTo>
                    <a:cubicBezTo>
                      <a:pt x="2561" y="1705"/>
                      <a:pt x="2637" y="1707"/>
                      <a:pt x="2678" y="1749"/>
                    </a:cubicBezTo>
                    <a:cubicBezTo>
                      <a:pt x="2681" y="1820"/>
                      <a:pt x="2739" y="1824"/>
                      <a:pt x="2785" y="1844"/>
                    </a:cubicBezTo>
                    <a:cubicBezTo>
                      <a:pt x="2787" y="1866"/>
                      <a:pt x="2807" y="1868"/>
                      <a:pt x="2804" y="1898"/>
                    </a:cubicBezTo>
                    <a:close/>
                    <a:moveTo>
                      <a:pt x="3951" y="1016"/>
                    </a:moveTo>
                    <a:cubicBezTo>
                      <a:pt x="3966" y="973"/>
                      <a:pt x="4039" y="970"/>
                      <a:pt x="4043" y="1029"/>
                    </a:cubicBezTo>
                    <a:cubicBezTo>
                      <a:pt x="4047" y="1039"/>
                      <a:pt x="4051" y="1025"/>
                      <a:pt x="4063" y="1027"/>
                    </a:cubicBezTo>
                    <a:cubicBezTo>
                      <a:pt x="4067" y="1051"/>
                      <a:pt x="4062" y="1069"/>
                      <a:pt x="4047" y="1077"/>
                    </a:cubicBezTo>
                    <a:cubicBezTo>
                      <a:pt x="4079" y="1101"/>
                      <a:pt x="4160" y="1065"/>
                      <a:pt x="4163" y="1122"/>
                    </a:cubicBezTo>
                    <a:cubicBezTo>
                      <a:pt x="4146" y="1153"/>
                      <a:pt x="4079" y="1209"/>
                      <a:pt x="4049" y="1168"/>
                    </a:cubicBezTo>
                    <a:cubicBezTo>
                      <a:pt x="4022" y="1179"/>
                      <a:pt x="4028" y="1181"/>
                      <a:pt x="4001" y="1186"/>
                    </a:cubicBezTo>
                    <a:cubicBezTo>
                      <a:pt x="3974" y="1132"/>
                      <a:pt x="3973" y="1060"/>
                      <a:pt x="3951" y="10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Freeform 24"/>
              <p:cNvSpPr>
                <a:spLocks/>
              </p:cNvSpPr>
              <p:nvPr/>
            </p:nvSpPr>
            <p:spPr bwMode="auto">
              <a:xfrm>
                <a:off x="3260726" y="3513138"/>
                <a:ext cx="111125" cy="141288"/>
              </a:xfrm>
              <a:custGeom>
                <a:avLst/>
                <a:gdLst>
                  <a:gd name="T0" fmla="*/ 127 w 135"/>
                  <a:gd name="T1" fmla="*/ 17 h 172"/>
                  <a:gd name="T2" fmla="*/ 97 w 135"/>
                  <a:gd name="T3" fmla="*/ 62 h 172"/>
                  <a:gd name="T4" fmla="*/ 70 w 135"/>
                  <a:gd name="T5" fmla="*/ 78 h 172"/>
                  <a:gd name="T6" fmla="*/ 15 w 135"/>
                  <a:gd name="T7" fmla="*/ 160 h 172"/>
                  <a:gd name="T8" fmla="*/ 37 w 135"/>
                  <a:gd name="T9" fmla="*/ 172 h 172"/>
                  <a:gd name="T10" fmla="*/ 90 w 135"/>
                  <a:gd name="T11" fmla="*/ 139 h 172"/>
                  <a:gd name="T12" fmla="*/ 127 w 135"/>
                  <a:gd name="T13" fmla="*/ 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72">
                    <a:moveTo>
                      <a:pt x="127" y="17"/>
                    </a:moveTo>
                    <a:cubicBezTo>
                      <a:pt x="116" y="31"/>
                      <a:pt x="112" y="51"/>
                      <a:pt x="97" y="62"/>
                    </a:cubicBezTo>
                    <a:cubicBezTo>
                      <a:pt x="122" y="0"/>
                      <a:pt x="97" y="52"/>
                      <a:pt x="70" y="78"/>
                    </a:cubicBezTo>
                    <a:cubicBezTo>
                      <a:pt x="52" y="96"/>
                      <a:pt x="0" y="120"/>
                      <a:pt x="15" y="160"/>
                    </a:cubicBezTo>
                    <a:cubicBezTo>
                      <a:pt x="25" y="161"/>
                      <a:pt x="28" y="170"/>
                      <a:pt x="37" y="172"/>
                    </a:cubicBezTo>
                    <a:cubicBezTo>
                      <a:pt x="51" y="158"/>
                      <a:pt x="74" y="152"/>
                      <a:pt x="90" y="139"/>
                    </a:cubicBezTo>
                    <a:cubicBezTo>
                      <a:pt x="71" y="77"/>
                      <a:pt x="135" y="49"/>
                      <a:pt x="12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4" name="Freeform 25"/>
              <p:cNvSpPr>
                <a:spLocks/>
              </p:cNvSpPr>
              <p:nvPr/>
            </p:nvSpPr>
            <p:spPr bwMode="auto">
              <a:xfrm>
                <a:off x="4360863" y="3335338"/>
                <a:ext cx="76200" cy="109538"/>
              </a:xfrm>
              <a:custGeom>
                <a:avLst/>
                <a:gdLst>
                  <a:gd name="T0" fmla="*/ 10 w 92"/>
                  <a:gd name="T1" fmla="*/ 0 h 132"/>
                  <a:gd name="T2" fmla="*/ 0 w 92"/>
                  <a:gd name="T3" fmla="*/ 4 h 132"/>
                  <a:gd name="T4" fmla="*/ 92 w 92"/>
                  <a:gd name="T5" fmla="*/ 132 h 132"/>
                  <a:gd name="T6" fmla="*/ 10 w 9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32">
                    <a:moveTo>
                      <a:pt x="10" y="0"/>
                    </a:moveTo>
                    <a:cubicBezTo>
                      <a:pt x="29" y="13"/>
                      <a:pt x="10" y="11"/>
                      <a:pt x="0" y="4"/>
                    </a:cubicBezTo>
                    <a:cubicBezTo>
                      <a:pt x="58" y="49"/>
                      <a:pt x="6" y="106"/>
                      <a:pt x="92" y="132"/>
                    </a:cubicBezTo>
                    <a:cubicBezTo>
                      <a:pt x="87" y="66"/>
                      <a:pt x="38" y="1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Freeform 26"/>
              <p:cNvSpPr>
                <a:spLocks/>
              </p:cNvSpPr>
              <p:nvPr/>
            </p:nvSpPr>
            <p:spPr bwMode="auto">
              <a:xfrm>
                <a:off x="4864101" y="3078163"/>
                <a:ext cx="71438" cy="66675"/>
              </a:xfrm>
              <a:custGeom>
                <a:avLst/>
                <a:gdLst>
                  <a:gd name="T0" fmla="*/ 44 w 87"/>
                  <a:gd name="T1" fmla="*/ 0 h 81"/>
                  <a:gd name="T2" fmla="*/ 0 w 87"/>
                  <a:gd name="T3" fmla="*/ 53 h 81"/>
                  <a:gd name="T4" fmla="*/ 72 w 87"/>
                  <a:gd name="T5" fmla="*/ 81 h 81"/>
                  <a:gd name="T6" fmla="*/ 44 w 87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1">
                    <a:moveTo>
                      <a:pt x="44" y="0"/>
                    </a:moveTo>
                    <a:cubicBezTo>
                      <a:pt x="39" y="28"/>
                      <a:pt x="14" y="51"/>
                      <a:pt x="0" y="53"/>
                    </a:cubicBezTo>
                    <a:cubicBezTo>
                      <a:pt x="13" y="75"/>
                      <a:pt x="43" y="77"/>
                      <a:pt x="72" y="81"/>
                    </a:cubicBezTo>
                    <a:cubicBezTo>
                      <a:pt x="49" y="57"/>
                      <a:pt x="87" y="3"/>
                      <a:pt x="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Freeform 27"/>
              <p:cNvSpPr>
                <a:spLocks/>
              </p:cNvSpPr>
              <p:nvPr/>
            </p:nvSpPr>
            <p:spPr bwMode="auto">
              <a:xfrm>
                <a:off x="4743451" y="3000375"/>
                <a:ext cx="68263" cy="41275"/>
              </a:xfrm>
              <a:custGeom>
                <a:avLst/>
                <a:gdLst>
                  <a:gd name="T0" fmla="*/ 70 w 81"/>
                  <a:gd name="T1" fmla="*/ 21 h 49"/>
                  <a:gd name="T2" fmla="*/ 14 w 81"/>
                  <a:gd name="T3" fmla="*/ 12 h 49"/>
                  <a:gd name="T4" fmla="*/ 51 w 81"/>
                  <a:gd name="T5" fmla="*/ 37 h 49"/>
                  <a:gd name="T6" fmla="*/ 45 w 81"/>
                  <a:gd name="T7" fmla="*/ 44 h 49"/>
                  <a:gd name="T8" fmla="*/ 79 w 81"/>
                  <a:gd name="T9" fmla="*/ 34 h 49"/>
                  <a:gd name="T10" fmla="*/ 70 w 81"/>
                  <a:gd name="T1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49">
                    <a:moveTo>
                      <a:pt x="70" y="21"/>
                    </a:moveTo>
                    <a:cubicBezTo>
                      <a:pt x="49" y="27"/>
                      <a:pt x="0" y="0"/>
                      <a:pt x="14" y="12"/>
                    </a:cubicBezTo>
                    <a:cubicBezTo>
                      <a:pt x="30" y="24"/>
                      <a:pt x="41" y="36"/>
                      <a:pt x="51" y="37"/>
                    </a:cubicBezTo>
                    <a:cubicBezTo>
                      <a:pt x="47" y="38"/>
                      <a:pt x="43" y="39"/>
                      <a:pt x="45" y="44"/>
                    </a:cubicBezTo>
                    <a:cubicBezTo>
                      <a:pt x="54" y="40"/>
                      <a:pt x="81" y="49"/>
                      <a:pt x="79" y="34"/>
                    </a:cubicBezTo>
                    <a:cubicBezTo>
                      <a:pt x="73" y="33"/>
                      <a:pt x="70" y="29"/>
                      <a:pt x="7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Freeform 28"/>
              <p:cNvSpPr>
                <a:spLocks/>
              </p:cNvSpPr>
              <p:nvPr/>
            </p:nvSpPr>
            <p:spPr bwMode="auto">
              <a:xfrm>
                <a:off x="4692651" y="2906713"/>
                <a:ext cx="177800" cy="98425"/>
              </a:xfrm>
              <a:custGeom>
                <a:avLst/>
                <a:gdLst>
                  <a:gd name="T0" fmla="*/ 163 w 215"/>
                  <a:gd name="T1" fmla="*/ 0 h 119"/>
                  <a:gd name="T2" fmla="*/ 7 w 215"/>
                  <a:gd name="T3" fmla="*/ 56 h 119"/>
                  <a:gd name="T4" fmla="*/ 54 w 215"/>
                  <a:gd name="T5" fmla="*/ 107 h 119"/>
                  <a:gd name="T6" fmla="*/ 59 w 215"/>
                  <a:gd name="T7" fmla="*/ 86 h 119"/>
                  <a:gd name="T8" fmla="*/ 167 w 215"/>
                  <a:gd name="T9" fmla="*/ 118 h 119"/>
                  <a:gd name="T10" fmla="*/ 113 w 215"/>
                  <a:gd name="T11" fmla="*/ 67 h 119"/>
                  <a:gd name="T12" fmla="*/ 202 w 215"/>
                  <a:gd name="T13" fmla="*/ 45 h 119"/>
                  <a:gd name="T14" fmla="*/ 163 w 215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19">
                    <a:moveTo>
                      <a:pt x="163" y="0"/>
                    </a:moveTo>
                    <a:cubicBezTo>
                      <a:pt x="134" y="51"/>
                      <a:pt x="76" y="88"/>
                      <a:pt x="7" y="56"/>
                    </a:cubicBezTo>
                    <a:cubicBezTo>
                      <a:pt x="0" y="96"/>
                      <a:pt x="46" y="112"/>
                      <a:pt x="54" y="107"/>
                    </a:cubicBezTo>
                    <a:cubicBezTo>
                      <a:pt x="37" y="108"/>
                      <a:pt x="50" y="85"/>
                      <a:pt x="59" y="86"/>
                    </a:cubicBezTo>
                    <a:cubicBezTo>
                      <a:pt x="97" y="94"/>
                      <a:pt x="121" y="119"/>
                      <a:pt x="167" y="118"/>
                    </a:cubicBezTo>
                    <a:cubicBezTo>
                      <a:pt x="164" y="83"/>
                      <a:pt x="121" y="96"/>
                      <a:pt x="113" y="67"/>
                    </a:cubicBezTo>
                    <a:cubicBezTo>
                      <a:pt x="125" y="37"/>
                      <a:pt x="171" y="26"/>
                      <a:pt x="202" y="45"/>
                    </a:cubicBezTo>
                    <a:cubicBezTo>
                      <a:pt x="215" y="15"/>
                      <a:pt x="191" y="1"/>
                      <a:pt x="16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Freeform 29"/>
              <p:cNvSpPr>
                <a:spLocks/>
              </p:cNvSpPr>
              <p:nvPr/>
            </p:nvSpPr>
            <p:spPr bwMode="auto">
              <a:xfrm>
                <a:off x="4783138" y="2800350"/>
                <a:ext cx="87313" cy="25400"/>
              </a:xfrm>
              <a:custGeom>
                <a:avLst/>
                <a:gdLst>
                  <a:gd name="T0" fmla="*/ 0 w 105"/>
                  <a:gd name="T1" fmla="*/ 22 h 32"/>
                  <a:gd name="T2" fmla="*/ 105 w 105"/>
                  <a:gd name="T3" fmla="*/ 26 h 32"/>
                  <a:gd name="T4" fmla="*/ 0 w 105"/>
                  <a:gd name="T5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32">
                    <a:moveTo>
                      <a:pt x="0" y="22"/>
                    </a:moveTo>
                    <a:cubicBezTo>
                      <a:pt x="39" y="32"/>
                      <a:pt x="73" y="30"/>
                      <a:pt x="105" y="26"/>
                    </a:cubicBezTo>
                    <a:cubicBezTo>
                      <a:pt x="67" y="2"/>
                      <a:pt x="22" y="0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Freeform 30"/>
              <p:cNvSpPr>
                <a:spLocks/>
              </p:cNvSpPr>
              <p:nvPr/>
            </p:nvSpPr>
            <p:spPr bwMode="auto">
              <a:xfrm>
                <a:off x="4811713" y="2108200"/>
                <a:ext cx="107950" cy="73025"/>
              </a:xfrm>
              <a:custGeom>
                <a:avLst/>
                <a:gdLst>
                  <a:gd name="T0" fmla="*/ 70 w 132"/>
                  <a:gd name="T1" fmla="*/ 87 h 87"/>
                  <a:gd name="T2" fmla="*/ 132 w 132"/>
                  <a:gd name="T3" fmla="*/ 5 h 87"/>
                  <a:gd name="T4" fmla="*/ 0 w 132"/>
                  <a:gd name="T5" fmla="*/ 87 h 87"/>
                  <a:gd name="T6" fmla="*/ 70 w 132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7">
                    <a:moveTo>
                      <a:pt x="70" y="87"/>
                    </a:moveTo>
                    <a:cubicBezTo>
                      <a:pt x="74" y="46"/>
                      <a:pt x="119" y="39"/>
                      <a:pt x="132" y="5"/>
                    </a:cubicBezTo>
                    <a:cubicBezTo>
                      <a:pt x="79" y="0"/>
                      <a:pt x="19" y="42"/>
                      <a:pt x="0" y="87"/>
                    </a:cubicBezTo>
                    <a:cubicBezTo>
                      <a:pt x="25" y="79"/>
                      <a:pt x="44" y="79"/>
                      <a:pt x="70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0" name="Freeform 31"/>
              <p:cNvSpPr>
                <a:spLocks/>
              </p:cNvSpPr>
              <p:nvPr/>
            </p:nvSpPr>
            <p:spPr bwMode="auto">
              <a:xfrm>
                <a:off x="1311276" y="2254250"/>
                <a:ext cx="77788" cy="58738"/>
              </a:xfrm>
              <a:custGeom>
                <a:avLst/>
                <a:gdLst>
                  <a:gd name="T0" fmla="*/ 95 w 95"/>
                  <a:gd name="T1" fmla="*/ 64 h 72"/>
                  <a:gd name="T2" fmla="*/ 48 w 95"/>
                  <a:gd name="T3" fmla="*/ 13 h 72"/>
                  <a:gd name="T4" fmla="*/ 0 w 95"/>
                  <a:gd name="T5" fmla="*/ 17 h 72"/>
                  <a:gd name="T6" fmla="*/ 95 w 95"/>
                  <a:gd name="T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72">
                    <a:moveTo>
                      <a:pt x="95" y="64"/>
                    </a:moveTo>
                    <a:cubicBezTo>
                      <a:pt x="70" y="59"/>
                      <a:pt x="45" y="53"/>
                      <a:pt x="48" y="13"/>
                    </a:cubicBezTo>
                    <a:cubicBezTo>
                      <a:pt x="27" y="17"/>
                      <a:pt x="14" y="0"/>
                      <a:pt x="0" y="17"/>
                    </a:cubicBezTo>
                    <a:cubicBezTo>
                      <a:pt x="9" y="54"/>
                      <a:pt x="69" y="72"/>
                      <a:pt x="95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Freeform 32"/>
              <p:cNvSpPr>
                <a:spLocks/>
              </p:cNvSpPr>
              <p:nvPr/>
            </p:nvSpPr>
            <p:spPr bwMode="auto">
              <a:xfrm>
                <a:off x="3587751" y="1920875"/>
                <a:ext cx="109538" cy="106363"/>
              </a:xfrm>
              <a:custGeom>
                <a:avLst/>
                <a:gdLst>
                  <a:gd name="T0" fmla="*/ 0 w 131"/>
                  <a:gd name="T1" fmla="*/ 95 h 129"/>
                  <a:gd name="T2" fmla="*/ 16 w 131"/>
                  <a:gd name="T3" fmla="*/ 114 h 129"/>
                  <a:gd name="T4" fmla="*/ 80 w 131"/>
                  <a:gd name="T5" fmla="*/ 129 h 129"/>
                  <a:gd name="T6" fmla="*/ 124 w 131"/>
                  <a:gd name="T7" fmla="*/ 83 h 129"/>
                  <a:gd name="T8" fmla="*/ 131 w 131"/>
                  <a:gd name="T9" fmla="*/ 83 h 129"/>
                  <a:gd name="T10" fmla="*/ 96 w 131"/>
                  <a:gd name="T11" fmla="*/ 2 h 129"/>
                  <a:gd name="T12" fmla="*/ 75 w 131"/>
                  <a:gd name="T13" fmla="*/ 4 h 129"/>
                  <a:gd name="T14" fmla="*/ 42 w 131"/>
                  <a:gd name="T15" fmla="*/ 21 h 129"/>
                  <a:gd name="T16" fmla="*/ 47 w 131"/>
                  <a:gd name="T17" fmla="*/ 0 h 129"/>
                  <a:gd name="T18" fmla="*/ 33 w 131"/>
                  <a:gd name="T19" fmla="*/ 1 h 129"/>
                  <a:gd name="T20" fmla="*/ 0 w 131"/>
                  <a:gd name="T21" fmla="*/ 9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95"/>
                    </a:moveTo>
                    <a:cubicBezTo>
                      <a:pt x="10" y="96"/>
                      <a:pt x="9" y="109"/>
                      <a:pt x="16" y="114"/>
                    </a:cubicBezTo>
                    <a:cubicBezTo>
                      <a:pt x="46" y="108"/>
                      <a:pt x="70" y="110"/>
                      <a:pt x="80" y="129"/>
                    </a:cubicBezTo>
                    <a:cubicBezTo>
                      <a:pt x="78" y="100"/>
                      <a:pt x="113" y="102"/>
                      <a:pt x="124" y="83"/>
                    </a:cubicBezTo>
                    <a:cubicBezTo>
                      <a:pt x="125" y="87"/>
                      <a:pt x="131" y="91"/>
                      <a:pt x="131" y="83"/>
                    </a:cubicBezTo>
                    <a:cubicBezTo>
                      <a:pt x="121" y="57"/>
                      <a:pt x="113" y="28"/>
                      <a:pt x="96" y="2"/>
                    </a:cubicBezTo>
                    <a:cubicBezTo>
                      <a:pt x="95" y="13"/>
                      <a:pt x="81" y="8"/>
                      <a:pt x="75" y="4"/>
                    </a:cubicBezTo>
                    <a:cubicBezTo>
                      <a:pt x="81" y="20"/>
                      <a:pt x="45" y="33"/>
                      <a:pt x="42" y="21"/>
                    </a:cubicBezTo>
                    <a:cubicBezTo>
                      <a:pt x="37" y="12"/>
                      <a:pt x="67" y="2"/>
                      <a:pt x="47" y="0"/>
                    </a:cubicBezTo>
                    <a:cubicBezTo>
                      <a:pt x="46" y="8"/>
                      <a:pt x="40" y="5"/>
                      <a:pt x="33" y="1"/>
                    </a:cubicBezTo>
                    <a:cubicBezTo>
                      <a:pt x="38" y="43"/>
                      <a:pt x="12" y="43"/>
                      <a:pt x="0" y="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Freeform 33"/>
              <p:cNvSpPr>
                <a:spLocks/>
              </p:cNvSpPr>
              <p:nvPr/>
            </p:nvSpPr>
            <p:spPr bwMode="auto">
              <a:xfrm>
                <a:off x="4616451" y="1874838"/>
                <a:ext cx="42863" cy="39688"/>
              </a:xfrm>
              <a:custGeom>
                <a:avLst/>
                <a:gdLst>
                  <a:gd name="T0" fmla="*/ 10 w 51"/>
                  <a:gd name="T1" fmla="*/ 49 h 49"/>
                  <a:gd name="T2" fmla="*/ 51 w 51"/>
                  <a:gd name="T3" fmla="*/ 38 h 49"/>
                  <a:gd name="T4" fmla="*/ 48 w 51"/>
                  <a:gd name="T5" fmla="*/ 3 h 49"/>
                  <a:gd name="T6" fmla="*/ 7 w 51"/>
                  <a:gd name="T7" fmla="*/ 14 h 49"/>
                  <a:gd name="T8" fmla="*/ 10 w 51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9">
                    <a:moveTo>
                      <a:pt x="10" y="49"/>
                    </a:moveTo>
                    <a:cubicBezTo>
                      <a:pt x="15" y="42"/>
                      <a:pt x="27" y="42"/>
                      <a:pt x="51" y="38"/>
                    </a:cubicBezTo>
                    <a:cubicBezTo>
                      <a:pt x="44" y="17"/>
                      <a:pt x="45" y="25"/>
                      <a:pt x="48" y="3"/>
                    </a:cubicBezTo>
                    <a:cubicBezTo>
                      <a:pt x="26" y="0"/>
                      <a:pt x="28" y="17"/>
                      <a:pt x="7" y="14"/>
                    </a:cubicBezTo>
                    <a:cubicBezTo>
                      <a:pt x="7" y="34"/>
                      <a:pt x="0" y="41"/>
                      <a:pt x="10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Freeform 34"/>
              <p:cNvSpPr>
                <a:spLocks/>
              </p:cNvSpPr>
              <p:nvPr/>
            </p:nvSpPr>
            <p:spPr bwMode="auto">
              <a:xfrm>
                <a:off x="3295651" y="1773238"/>
                <a:ext cx="230188" cy="142875"/>
              </a:xfrm>
              <a:custGeom>
                <a:avLst/>
                <a:gdLst>
                  <a:gd name="T0" fmla="*/ 156 w 280"/>
                  <a:gd name="T1" fmla="*/ 167 h 174"/>
                  <a:gd name="T2" fmla="*/ 157 w 280"/>
                  <a:gd name="T3" fmla="*/ 174 h 174"/>
                  <a:gd name="T4" fmla="*/ 258 w 280"/>
                  <a:gd name="T5" fmla="*/ 59 h 174"/>
                  <a:gd name="T6" fmla="*/ 73 w 280"/>
                  <a:gd name="T7" fmla="*/ 21 h 174"/>
                  <a:gd name="T8" fmla="*/ 8 w 280"/>
                  <a:gd name="T9" fmla="*/ 76 h 174"/>
                  <a:gd name="T10" fmla="*/ 156 w 280"/>
                  <a:gd name="T11" fmla="*/ 16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4">
                    <a:moveTo>
                      <a:pt x="156" y="167"/>
                    </a:moveTo>
                    <a:cubicBezTo>
                      <a:pt x="153" y="167"/>
                      <a:pt x="149" y="173"/>
                      <a:pt x="157" y="174"/>
                    </a:cubicBezTo>
                    <a:cubicBezTo>
                      <a:pt x="181" y="156"/>
                      <a:pt x="280" y="123"/>
                      <a:pt x="258" y="59"/>
                    </a:cubicBezTo>
                    <a:cubicBezTo>
                      <a:pt x="238" y="0"/>
                      <a:pt x="116" y="43"/>
                      <a:pt x="73" y="21"/>
                    </a:cubicBezTo>
                    <a:cubicBezTo>
                      <a:pt x="98" y="52"/>
                      <a:pt x="0" y="37"/>
                      <a:pt x="8" y="76"/>
                    </a:cubicBezTo>
                    <a:cubicBezTo>
                      <a:pt x="98" y="64"/>
                      <a:pt x="111" y="145"/>
                      <a:pt x="15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4" name="Freeform 35"/>
              <p:cNvSpPr>
                <a:spLocks/>
              </p:cNvSpPr>
              <p:nvPr/>
            </p:nvSpPr>
            <p:spPr bwMode="auto">
              <a:xfrm>
                <a:off x="2538413" y="1751013"/>
                <a:ext cx="31750" cy="34925"/>
              </a:xfrm>
              <a:custGeom>
                <a:avLst/>
                <a:gdLst>
                  <a:gd name="T0" fmla="*/ 0 w 40"/>
                  <a:gd name="T1" fmla="*/ 0 h 43"/>
                  <a:gd name="T2" fmla="*/ 0 w 40"/>
                  <a:gd name="T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43">
                    <a:moveTo>
                      <a:pt x="0" y="0"/>
                    </a:moveTo>
                    <a:cubicBezTo>
                      <a:pt x="18" y="43"/>
                      <a:pt x="40" y="16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5" name="Freeform 36"/>
              <p:cNvSpPr>
                <a:spLocks/>
              </p:cNvSpPr>
              <p:nvPr/>
            </p:nvSpPr>
            <p:spPr bwMode="auto">
              <a:xfrm>
                <a:off x="3159126" y="3911600"/>
                <a:ext cx="166688" cy="161925"/>
              </a:xfrm>
              <a:custGeom>
                <a:avLst/>
                <a:gdLst>
                  <a:gd name="T0" fmla="*/ 78 w 202"/>
                  <a:gd name="T1" fmla="*/ 10 h 195"/>
                  <a:gd name="T2" fmla="*/ 127 w 202"/>
                  <a:gd name="T3" fmla="*/ 160 h 195"/>
                  <a:gd name="T4" fmla="*/ 78 w 202"/>
                  <a:gd name="T5" fmla="*/ 1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195">
                    <a:moveTo>
                      <a:pt x="78" y="10"/>
                    </a:moveTo>
                    <a:cubicBezTo>
                      <a:pt x="0" y="24"/>
                      <a:pt x="23" y="195"/>
                      <a:pt x="127" y="160"/>
                    </a:cubicBezTo>
                    <a:cubicBezTo>
                      <a:pt x="202" y="120"/>
                      <a:pt x="137" y="0"/>
                      <a:pt x="7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6" name="Freeform 37"/>
              <p:cNvSpPr>
                <a:spLocks/>
              </p:cNvSpPr>
              <p:nvPr/>
            </p:nvSpPr>
            <p:spPr bwMode="auto">
              <a:xfrm>
                <a:off x="4086226" y="3400425"/>
                <a:ext cx="38100" cy="68263"/>
              </a:xfrm>
              <a:custGeom>
                <a:avLst/>
                <a:gdLst>
                  <a:gd name="T0" fmla="*/ 9 w 46"/>
                  <a:gd name="T1" fmla="*/ 0 h 83"/>
                  <a:gd name="T2" fmla="*/ 16 w 46"/>
                  <a:gd name="T3" fmla="*/ 83 h 83"/>
                  <a:gd name="T4" fmla="*/ 37 w 46"/>
                  <a:gd name="T5" fmla="*/ 82 h 83"/>
                  <a:gd name="T6" fmla="*/ 9 w 4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83">
                    <a:moveTo>
                      <a:pt x="9" y="0"/>
                    </a:moveTo>
                    <a:cubicBezTo>
                      <a:pt x="10" y="31"/>
                      <a:pt x="0" y="58"/>
                      <a:pt x="16" y="83"/>
                    </a:cubicBezTo>
                    <a:cubicBezTo>
                      <a:pt x="23" y="83"/>
                      <a:pt x="30" y="82"/>
                      <a:pt x="37" y="82"/>
                    </a:cubicBezTo>
                    <a:cubicBezTo>
                      <a:pt x="46" y="46"/>
                      <a:pt x="32" y="18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7" name="Freeform 38"/>
              <p:cNvSpPr>
                <a:spLocks/>
              </p:cNvSpPr>
              <p:nvPr/>
            </p:nvSpPr>
            <p:spPr bwMode="auto">
              <a:xfrm>
                <a:off x="2401888" y="3382963"/>
                <a:ext cx="161925" cy="176213"/>
              </a:xfrm>
              <a:custGeom>
                <a:avLst/>
                <a:gdLst>
                  <a:gd name="T0" fmla="*/ 104 w 195"/>
                  <a:gd name="T1" fmla="*/ 6 h 213"/>
                  <a:gd name="T2" fmla="*/ 26 w 195"/>
                  <a:gd name="T3" fmla="*/ 146 h 213"/>
                  <a:gd name="T4" fmla="*/ 104 w 195"/>
                  <a:gd name="T5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13">
                    <a:moveTo>
                      <a:pt x="104" y="6"/>
                    </a:moveTo>
                    <a:cubicBezTo>
                      <a:pt x="1" y="0"/>
                      <a:pt x="0" y="78"/>
                      <a:pt x="26" y="146"/>
                    </a:cubicBezTo>
                    <a:cubicBezTo>
                      <a:pt x="133" y="213"/>
                      <a:pt x="195" y="40"/>
                      <a:pt x="10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8" name="Freeform 39"/>
              <p:cNvSpPr>
                <a:spLocks/>
              </p:cNvSpPr>
              <p:nvPr/>
            </p:nvSpPr>
            <p:spPr bwMode="auto">
              <a:xfrm>
                <a:off x="4881563" y="2820988"/>
                <a:ext cx="146050" cy="79375"/>
              </a:xfrm>
              <a:custGeom>
                <a:avLst/>
                <a:gdLst>
                  <a:gd name="T0" fmla="*/ 176 w 176"/>
                  <a:gd name="T1" fmla="*/ 88 h 96"/>
                  <a:gd name="T2" fmla="*/ 0 w 176"/>
                  <a:gd name="T3" fmla="*/ 0 h 96"/>
                  <a:gd name="T4" fmla="*/ 176 w 176"/>
                  <a:gd name="T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96">
                    <a:moveTo>
                      <a:pt x="176" y="88"/>
                    </a:moveTo>
                    <a:cubicBezTo>
                      <a:pt x="137" y="34"/>
                      <a:pt x="66" y="19"/>
                      <a:pt x="0" y="0"/>
                    </a:cubicBezTo>
                    <a:cubicBezTo>
                      <a:pt x="62" y="20"/>
                      <a:pt x="111" y="96"/>
                      <a:pt x="176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9" name="Freeform 40"/>
              <p:cNvSpPr>
                <a:spLocks/>
              </p:cNvSpPr>
              <p:nvPr/>
            </p:nvSpPr>
            <p:spPr bwMode="auto">
              <a:xfrm>
                <a:off x="4870451" y="2152650"/>
                <a:ext cx="103188" cy="71438"/>
              </a:xfrm>
              <a:custGeom>
                <a:avLst/>
                <a:gdLst>
                  <a:gd name="T0" fmla="*/ 10 w 125"/>
                  <a:gd name="T1" fmla="*/ 74 h 86"/>
                  <a:gd name="T2" fmla="*/ 125 w 125"/>
                  <a:gd name="T3" fmla="*/ 36 h 86"/>
                  <a:gd name="T4" fmla="*/ 0 w 125"/>
                  <a:gd name="T5" fmla="*/ 47 h 86"/>
                  <a:gd name="T6" fmla="*/ 10 w 125"/>
                  <a:gd name="T7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86">
                    <a:moveTo>
                      <a:pt x="10" y="74"/>
                    </a:moveTo>
                    <a:cubicBezTo>
                      <a:pt x="48" y="73"/>
                      <a:pt x="114" y="86"/>
                      <a:pt x="125" y="36"/>
                    </a:cubicBezTo>
                    <a:cubicBezTo>
                      <a:pt x="76" y="0"/>
                      <a:pt x="46" y="20"/>
                      <a:pt x="0" y="47"/>
                    </a:cubicBezTo>
                    <a:cubicBezTo>
                      <a:pt x="11" y="47"/>
                      <a:pt x="8" y="63"/>
                      <a:pt x="10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0" name="Freeform 41"/>
              <p:cNvSpPr>
                <a:spLocks/>
              </p:cNvSpPr>
              <p:nvPr/>
            </p:nvSpPr>
            <p:spPr bwMode="auto">
              <a:xfrm>
                <a:off x="4657726" y="1844675"/>
                <a:ext cx="55563" cy="49213"/>
              </a:xfrm>
              <a:custGeom>
                <a:avLst/>
                <a:gdLst>
                  <a:gd name="T0" fmla="*/ 43 w 67"/>
                  <a:gd name="T1" fmla="*/ 0 h 60"/>
                  <a:gd name="T2" fmla="*/ 0 w 67"/>
                  <a:gd name="T3" fmla="*/ 60 h 60"/>
                  <a:gd name="T4" fmla="*/ 43 w 67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60">
                    <a:moveTo>
                      <a:pt x="43" y="0"/>
                    </a:moveTo>
                    <a:cubicBezTo>
                      <a:pt x="19" y="12"/>
                      <a:pt x="21" y="46"/>
                      <a:pt x="0" y="60"/>
                    </a:cubicBezTo>
                    <a:cubicBezTo>
                      <a:pt x="28" y="56"/>
                      <a:pt x="67" y="27"/>
                      <a:pt x="4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1" name="Freeform 42"/>
              <p:cNvSpPr>
                <a:spLocks/>
              </p:cNvSpPr>
              <p:nvPr/>
            </p:nvSpPr>
            <p:spPr bwMode="auto">
              <a:xfrm>
                <a:off x="1779588" y="1792288"/>
                <a:ext cx="82550" cy="84138"/>
              </a:xfrm>
              <a:custGeom>
                <a:avLst/>
                <a:gdLst>
                  <a:gd name="T0" fmla="*/ 98 w 98"/>
                  <a:gd name="T1" fmla="*/ 82 h 102"/>
                  <a:gd name="T2" fmla="*/ 0 w 98"/>
                  <a:gd name="T3" fmla="*/ 0 h 102"/>
                  <a:gd name="T4" fmla="*/ 98 w 98"/>
                  <a:gd name="T5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02">
                    <a:moveTo>
                      <a:pt x="98" y="82"/>
                    </a:moveTo>
                    <a:cubicBezTo>
                      <a:pt x="54" y="68"/>
                      <a:pt x="55" y="0"/>
                      <a:pt x="0" y="0"/>
                    </a:cubicBezTo>
                    <a:cubicBezTo>
                      <a:pt x="12" y="47"/>
                      <a:pt x="51" y="102"/>
                      <a:pt x="9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3128522" y="3719474"/>
              <a:ext cx="3593081" cy="2357225"/>
              <a:chOff x="1141413" y="1524000"/>
              <a:chExt cx="3886200" cy="2549525"/>
            </a:xfrm>
            <a:solidFill>
              <a:schemeClr val="accent2"/>
            </a:solidFill>
          </p:grpSpPr>
          <p:sp>
            <p:nvSpPr>
              <p:cNvPr id="403" name="Freeform 5"/>
              <p:cNvSpPr>
                <a:spLocks/>
              </p:cNvSpPr>
              <p:nvPr/>
            </p:nvSpPr>
            <p:spPr bwMode="auto">
              <a:xfrm>
                <a:off x="2752726" y="3521075"/>
                <a:ext cx="177800" cy="147638"/>
              </a:xfrm>
              <a:custGeom>
                <a:avLst/>
                <a:gdLst>
                  <a:gd name="T0" fmla="*/ 93 w 215"/>
                  <a:gd name="T1" fmla="*/ 10 h 179"/>
                  <a:gd name="T2" fmla="*/ 127 w 215"/>
                  <a:gd name="T3" fmla="*/ 147 h 179"/>
                  <a:gd name="T4" fmla="*/ 93 w 215"/>
                  <a:gd name="T5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79">
                    <a:moveTo>
                      <a:pt x="93" y="10"/>
                    </a:moveTo>
                    <a:cubicBezTo>
                      <a:pt x="0" y="24"/>
                      <a:pt x="38" y="179"/>
                      <a:pt x="127" y="147"/>
                    </a:cubicBezTo>
                    <a:cubicBezTo>
                      <a:pt x="215" y="115"/>
                      <a:pt x="162" y="0"/>
                      <a:pt x="9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4" name="Freeform 6"/>
              <p:cNvSpPr>
                <a:spLocks/>
              </p:cNvSpPr>
              <p:nvPr/>
            </p:nvSpPr>
            <p:spPr bwMode="auto">
              <a:xfrm>
                <a:off x="2222501" y="3422650"/>
                <a:ext cx="198438" cy="187325"/>
              </a:xfrm>
              <a:custGeom>
                <a:avLst/>
                <a:gdLst>
                  <a:gd name="T0" fmla="*/ 19 w 240"/>
                  <a:gd name="T1" fmla="*/ 154 h 226"/>
                  <a:gd name="T2" fmla="*/ 165 w 240"/>
                  <a:gd name="T3" fmla="*/ 0 h 226"/>
                  <a:gd name="T4" fmla="*/ 19 w 240"/>
                  <a:gd name="T5" fmla="*/ 15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26">
                    <a:moveTo>
                      <a:pt x="19" y="154"/>
                    </a:moveTo>
                    <a:cubicBezTo>
                      <a:pt x="122" y="226"/>
                      <a:pt x="240" y="130"/>
                      <a:pt x="165" y="0"/>
                    </a:cubicBezTo>
                    <a:cubicBezTo>
                      <a:pt x="114" y="21"/>
                      <a:pt x="0" y="75"/>
                      <a:pt x="19" y="1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Freeform 7"/>
              <p:cNvSpPr>
                <a:spLocks/>
              </p:cNvSpPr>
              <p:nvPr/>
            </p:nvSpPr>
            <p:spPr bwMode="auto">
              <a:xfrm>
                <a:off x="3517901" y="3260725"/>
                <a:ext cx="52388" cy="28575"/>
              </a:xfrm>
              <a:custGeom>
                <a:avLst/>
                <a:gdLst>
                  <a:gd name="T0" fmla="*/ 41 w 63"/>
                  <a:gd name="T1" fmla="*/ 35 h 35"/>
                  <a:gd name="T2" fmla="*/ 41 w 63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5">
                    <a:moveTo>
                      <a:pt x="41" y="35"/>
                    </a:moveTo>
                    <a:cubicBezTo>
                      <a:pt x="63" y="0"/>
                      <a:pt x="0" y="29"/>
                      <a:pt x="4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Freeform 8"/>
              <p:cNvSpPr>
                <a:spLocks/>
              </p:cNvSpPr>
              <p:nvPr/>
            </p:nvSpPr>
            <p:spPr bwMode="auto">
              <a:xfrm>
                <a:off x="1944688" y="3359150"/>
                <a:ext cx="30163" cy="60325"/>
              </a:xfrm>
              <a:custGeom>
                <a:avLst/>
                <a:gdLst>
                  <a:gd name="T0" fmla="*/ 30 w 38"/>
                  <a:gd name="T1" fmla="*/ 38 h 74"/>
                  <a:gd name="T2" fmla="*/ 36 w 38"/>
                  <a:gd name="T3" fmla="*/ 31 h 74"/>
                  <a:gd name="T4" fmla="*/ 30 w 38"/>
                  <a:gd name="T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74">
                    <a:moveTo>
                      <a:pt x="30" y="38"/>
                    </a:moveTo>
                    <a:cubicBezTo>
                      <a:pt x="33" y="35"/>
                      <a:pt x="38" y="39"/>
                      <a:pt x="36" y="31"/>
                    </a:cubicBezTo>
                    <a:cubicBezTo>
                      <a:pt x="29" y="0"/>
                      <a:pt x="0" y="74"/>
                      <a:pt x="30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7" name="Freeform 9"/>
              <p:cNvSpPr>
                <a:spLocks/>
              </p:cNvSpPr>
              <p:nvPr/>
            </p:nvSpPr>
            <p:spPr bwMode="auto">
              <a:xfrm>
                <a:off x="4783138" y="2232025"/>
                <a:ext cx="39688" cy="36513"/>
              </a:xfrm>
              <a:custGeom>
                <a:avLst/>
                <a:gdLst>
                  <a:gd name="T0" fmla="*/ 47 w 47"/>
                  <a:gd name="T1" fmla="*/ 5 h 44"/>
                  <a:gd name="T2" fmla="*/ 25 w 47"/>
                  <a:gd name="T3" fmla="*/ 0 h 44"/>
                  <a:gd name="T4" fmla="*/ 20 w 47"/>
                  <a:gd name="T5" fmla="*/ 22 h 44"/>
                  <a:gd name="T6" fmla="*/ 0 w 47"/>
                  <a:gd name="T7" fmla="*/ 31 h 44"/>
                  <a:gd name="T8" fmla="*/ 47 w 47"/>
                  <a:gd name="T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4">
                    <a:moveTo>
                      <a:pt x="47" y="5"/>
                    </a:moveTo>
                    <a:cubicBezTo>
                      <a:pt x="37" y="6"/>
                      <a:pt x="31" y="4"/>
                      <a:pt x="25" y="0"/>
                    </a:cubicBezTo>
                    <a:cubicBezTo>
                      <a:pt x="25" y="9"/>
                      <a:pt x="28" y="20"/>
                      <a:pt x="20" y="22"/>
                    </a:cubicBezTo>
                    <a:cubicBezTo>
                      <a:pt x="21" y="7"/>
                      <a:pt x="0" y="25"/>
                      <a:pt x="0" y="31"/>
                    </a:cubicBezTo>
                    <a:cubicBezTo>
                      <a:pt x="19" y="44"/>
                      <a:pt x="41" y="22"/>
                      <a:pt x="47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8" name="Freeform 10"/>
              <p:cNvSpPr>
                <a:spLocks/>
              </p:cNvSpPr>
              <p:nvPr/>
            </p:nvSpPr>
            <p:spPr bwMode="auto">
              <a:xfrm>
                <a:off x="1443038" y="2371725"/>
                <a:ext cx="30163" cy="41275"/>
              </a:xfrm>
              <a:custGeom>
                <a:avLst/>
                <a:gdLst>
                  <a:gd name="T0" fmla="*/ 0 w 37"/>
                  <a:gd name="T1" fmla="*/ 27 h 50"/>
                  <a:gd name="T2" fmla="*/ 0 w 37"/>
                  <a:gd name="T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" h="50">
                    <a:moveTo>
                      <a:pt x="0" y="27"/>
                    </a:moveTo>
                    <a:cubicBezTo>
                      <a:pt x="37" y="50"/>
                      <a:pt x="24" y="0"/>
                      <a:pt x="0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" name="Freeform 11"/>
              <p:cNvSpPr>
                <a:spLocks/>
              </p:cNvSpPr>
              <p:nvPr/>
            </p:nvSpPr>
            <p:spPr bwMode="auto">
              <a:xfrm>
                <a:off x="1141413" y="2224088"/>
                <a:ext cx="87313" cy="60325"/>
              </a:xfrm>
              <a:custGeom>
                <a:avLst/>
                <a:gdLst>
                  <a:gd name="T0" fmla="*/ 0 w 106"/>
                  <a:gd name="T1" fmla="*/ 30 h 73"/>
                  <a:gd name="T2" fmla="*/ 106 w 106"/>
                  <a:gd name="T3" fmla="*/ 41 h 73"/>
                  <a:gd name="T4" fmla="*/ 0 w 106"/>
                  <a:gd name="T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73">
                    <a:moveTo>
                      <a:pt x="0" y="30"/>
                    </a:moveTo>
                    <a:cubicBezTo>
                      <a:pt x="10" y="73"/>
                      <a:pt x="77" y="63"/>
                      <a:pt x="106" y="41"/>
                    </a:cubicBezTo>
                    <a:cubicBezTo>
                      <a:pt x="94" y="0"/>
                      <a:pt x="30" y="10"/>
                      <a:pt x="0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" name="Freeform 12"/>
              <p:cNvSpPr>
                <a:spLocks/>
              </p:cNvSpPr>
              <p:nvPr/>
            </p:nvSpPr>
            <p:spPr bwMode="auto">
              <a:xfrm>
                <a:off x="4548188" y="1912938"/>
                <a:ext cx="58738" cy="34925"/>
              </a:xfrm>
              <a:custGeom>
                <a:avLst/>
                <a:gdLst>
                  <a:gd name="T0" fmla="*/ 34 w 71"/>
                  <a:gd name="T1" fmla="*/ 43 h 43"/>
                  <a:gd name="T2" fmla="*/ 44 w 71"/>
                  <a:gd name="T3" fmla="*/ 0 h 43"/>
                  <a:gd name="T4" fmla="*/ 34 w 71"/>
                  <a:gd name="T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43">
                    <a:moveTo>
                      <a:pt x="34" y="43"/>
                    </a:moveTo>
                    <a:cubicBezTo>
                      <a:pt x="19" y="17"/>
                      <a:pt x="71" y="15"/>
                      <a:pt x="44" y="0"/>
                    </a:cubicBezTo>
                    <a:cubicBezTo>
                      <a:pt x="36" y="7"/>
                      <a:pt x="0" y="43"/>
                      <a:pt x="34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1" name="Freeform 13"/>
              <p:cNvSpPr>
                <a:spLocks/>
              </p:cNvSpPr>
              <p:nvPr/>
            </p:nvSpPr>
            <p:spPr bwMode="auto">
              <a:xfrm>
                <a:off x="3681413" y="1836738"/>
                <a:ext cx="63500" cy="44450"/>
              </a:xfrm>
              <a:custGeom>
                <a:avLst/>
                <a:gdLst>
                  <a:gd name="T0" fmla="*/ 77 w 77"/>
                  <a:gd name="T1" fmla="*/ 53 h 53"/>
                  <a:gd name="T2" fmla="*/ 37 w 77"/>
                  <a:gd name="T3" fmla="*/ 0 h 53"/>
                  <a:gd name="T4" fmla="*/ 77 w 77"/>
                  <a:gd name="T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53">
                    <a:moveTo>
                      <a:pt x="77" y="53"/>
                    </a:moveTo>
                    <a:cubicBezTo>
                      <a:pt x="68" y="30"/>
                      <a:pt x="63" y="3"/>
                      <a:pt x="37" y="0"/>
                    </a:cubicBezTo>
                    <a:cubicBezTo>
                      <a:pt x="0" y="28"/>
                      <a:pt x="59" y="44"/>
                      <a:pt x="77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" name="Freeform 14"/>
              <p:cNvSpPr>
                <a:spLocks/>
              </p:cNvSpPr>
              <p:nvPr/>
            </p:nvSpPr>
            <p:spPr bwMode="auto">
              <a:xfrm>
                <a:off x="4173538" y="1739900"/>
                <a:ext cx="60325" cy="92075"/>
              </a:xfrm>
              <a:custGeom>
                <a:avLst/>
                <a:gdLst>
                  <a:gd name="T0" fmla="*/ 46 w 74"/>
                  <a:gd name="T1" fmla="*/ 0 h 112"/>
                  <a:gd name="T2" fmla="*/ 42 w 74"/>
                  <a:gd name="T3" fmla="*/ 112 h 112"/>
                  <a:gd name="T4" fmla="*/ 46 w 74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12">
                    <a:moveTo>
                      <a:pt x="46" y="0"/>
                    </a:moveTo>
                    <a:cubicBezTo>
                      <a:pt x="0" y="10"/>
                      <a:pt x="33" y="79"/>
                      <a:pt x="42" y="112"/>
                    </a:cubicBezTo>
                    <a:cubicBezTo>
                      <a:pt x="30" y="78"/>
                      <a:pt x="74" y="43"/>
                      <a:pt x="4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3" name="Freeform 15"/>
              <p:cNvSpPr>
                <a:spLocks/>
              </p:cNvSpPr>
              <p:nvPr/>
            </p:nvSpPr>
            <p:spPr bwMode="auto">
              <a:xfrm>
                <a:off x="3603626" y="1766888"/>
                <a:ext cx="100013" cy="114300"/>
              </a:xfrm>
              <a:custGeom>
                <a:avLst/>
                <a:gdLst>
                  <a:gd name="T0" fmla="*/ 121 w 122"/>
                  <a:gd name="T1" fmla="*/ 53 h 139"/>
                  <a:gd name="T2" fmla="*/ 22 w 122"/>
                  <a:gd name="T3" fmla="*/ 111 h 139"/>
                  <a:gd name="T4" fmla="*/ 121 w 122"/>
                  <a:gd name="T5" fmla="*/ 5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139">
                    <a:moveTo>
                      <a:pt x="121" y="53"/>
                    </a:moveTo>
                    <a:cubicBezTo>
                      <a:pt x="89" y="0"/>
                      <a:pt x="0" y="31"/>
                      <a:pt x="22" y="111"/>
                    </a:cubicBezTo>
                    <a:cubicBezTo>
                      <a:pt x="61" y="139"/>
                      <a:pt x="122" y="98"/>
                      <a:pt x="121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4" name="Freeform 16"/>
              <p:cNvSpPr>
                <a:spLocks/>
              </p:cNvSpPr>
              <p:nvPr/>
            </p:nvSpPr>
            <p:spPr bwMode="auto">
              <a:xfrm>
                <a:off x="3854451" y="1658938"/>
                <a:ext cx="117475" cy="95250"/>
              </a:xfrm>
              <a:custGeom>
                <a:avLst/>
                <a:gdLst>
                  <a:gd name="T0" fmla="*/ 62 w 142"/>
                  <a:gd name="T1" fmla="*/ 110 h 115"/>
                  <a:gd name="T2" fmla="*/ 137 w 142"/>
                  <a:gd name="T3" fmla="*/ 12 h 115"/>
                  <a:gd name="T4" fmla="*/ 108 w 142"/>
                  <a:gd name="T5" fmla="*/ 1 h 115"/>
                  <a:gd name="T6" fmla="*/ 7 w 142"/>
                  <a:gd name="T7" fmla="*/ 115 h 115"/>
                  <a:gd name="T8" fmla="*/ 62 w 142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5">
                    <a:moveTo>
                      <a:pt x="62" y="110"/>
                    </a:moveTo>
                    <a:cubicBezTo>
                      <a:pt x="68" y="62"/>
                      <a:pt x="142" y="70"/>
                      <a:pt x="137" y="12"/>
                    </a:cubicBezTo>
                    <a:cubicBezTo>
                      <a:pt x="118" y="19"/>
                      <a:pt x="121" y="0"/>
                      <a:pt x="108" y="1"/>
                    </a:cubicBezTo>
                    <a:cubicBezTo>
                      <a:pt x="102" y="63"/>
                      <a:pt x="0" y="43"/>
                      <a:pt x="7" y="115"/>
                    </a:cubicBezTo>
                    <a:cubicBezTo>
                      <a:pt x="25" y="113"/>
                      <a:pt x="43" y="112"/>
                      <a:pt x="62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Freeform 17"/>
              <p:cNvSpPr>
                <a:spLocks/>
              </p:cNvSpPr>
              <p:nvPr/>
            </p:nvSpPr>
            <p:spPr bwMode="auto">
              <a:xfrm>
                <a:off x="3568701" y="1681163"/>
                <a:ext cx="46038" cy="92075"/>
              </a:xfrm>
              <a:custGeom>
                <a:avLst/>
                <a:gdLst>
                  <a:gd name="T0" fmla="*/ 23 w 55"/>
                  <a:gd name="T1" fmla="*/ 84 h 111"/>
                  <a:gd name="T2" fmla="*/ 46 w 55"/>
                  <a:gd name="T3" fmla="*/ 109 h 111"/>
                  <a:gd name="T4" fmla="*/ 22 w 55"/>
                  <a:gd name="T5" fmla="*/ 0 h 111"/>
                  <a:gd name="T6" fmla="*/ 23 w 55"/>
                  <a:gd name="T7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1">
                    <a:moveTo>
                      <a:pt x="23" y="84"/>
                    </a:moveTo>
                    <a:cubicBezTo>
                      <a:pt x="55" y="79"/>
                      <a:pt x="16" y="111"/>
                      <a:pt x="46" y="109"/>
                    </a:cubicBezTo>
                    <a:cubicBezTo>
                      <a:pt x="39" y="71"/>
                      <a:pt x="54" y="22"/>
                      <a:pt x="22" y="0"/>
                    </a:cubicBezTo>
                    <a:cubicBezTo>
                      <a:pt x="0" y="29"/>
                      <a:pt x="55" y="62"/>
                      <a:pt x="23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6" name="Freeform 18"/>
              <p:cNvSpPr>
                <a:spLocks/>
              </p:cNvSpPr>
              <p:nvPr/>
            </p:nvSpPr>
            <p:spPr bwMode="auto">
              <a:xfrm>
                <a:off x="3703638" y="3890963"/>
                <a:ext cx="34925" cy="42863"/>
              </a:xfrm>
              <a:custGeom>
                <a:avLst/>
                <a:gdLst>
                  <a:gd name="T0" fmla="*/ 18 w 41"/>
                  <a:gd name="T1" fmla="*/ 22 h 51"/>
                  <a:gd name="T2" fmla="*/ 25 w 41"/>
                  <a:gd name="T3" fmla="*/ 21 h 51"/>
                  <a:gd name="T4" fmla="*/ 16 w 41"/>
                  <a:gd name="T5" fmla="*/ 1 h 51"/>
                  <a:gd name="T6" fmla="*/ 6 w 41"/>
                  <a:gd name="T7" fmla="*/ 37 h 51"/>
                  <a:gd name="T8" fmla="*/ 18 w 41"/>
                  <a:gd name="T9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1">
                    <a:moveTo>
                      <a:pt x="18" y="22"/>
                    </a:moveTo>
                    <a:cubicBezTo>
                      <a:pt x="19" y="26"/>
                      <a:pt x="24" y="29"/>
                      <a:pt x="25" y="21"/>
                    </a:cubicBezTo>
                    <a:cubicBezTo>
                      <a:pt x="4" y="25"/>
                      <a:pt x="41" y="0"/>
                      <a:pt x="16" y="1"/>
                    </a:cubicBezTo>
                    <a:cubicBezTo>
                      <a:pt x="14" y="15"/>
                      <a:pt x="3" y="20"/>
                      <a:pt x="6" y="37"/>
                    </a:cubicBezTo>
                    <a:cubicBezTo>
                      <a:pt x="34" y="51"/>
                      <a:pt x="0" y="30"/>
                      <a:pt x="1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7" name="Freeform 19"/>
              <p:cNvSpPr>
                <a:spLocks/>
              </p:cNvSpPr>
              <p:nvPr/>
            </p:nvSpPr>
            <p:spPr bwMode="auto">
              <a:xfrm>
                <a:off x="4489451" y="3668713"/>
                <a:ext cx="44450" cy="87313"/>
              </a:xfrm>
              <a:custGeom>
                <a:avLst/>
                <a:gdLst>
                  <a:gd name="T0" fmla="*/ 53 w 53"/>
                  <a:gd name="T1" fmla="*/ 73 h 105"/>
                  <a:gd name="T2" fmla="*/ 36 w 53"/>
                  <a:gd name="T3" fmla="*/ 40 h 105"/>
                  <a:gd name="T4" fmla="*/ 0 w 53"/>
                  <a:gd name="T5" fmla="*/ 22 h 105"/>
                  <a:gd name="T6" fmla="*/ 53 w 53"/>
                  <a:gd name="T7" fmla="*/ 7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5">
                    <a:moveTo>
                      <a:pt x="53" y="73"/>
                    </a:moveTo>
                    <a:cubicBezTo>
                      <a:pt x="31" y="69"/>
                      <a:pt x="30" y="61"/>
                      <a:pt x="36" y="40"/>
                    </a:cubicBezTo>
                    <a:cubicBezTo>
                      <a:pt x="16" y="47"/>
                      <a:pt x="10" y="0"/>
                      <a:pt x="0" y="22"/>
                    </a:cubicBezTo>
                    <a:cubicBezTo>
                      <a:pt x="26" y="24"/>
                      <a:pt x="20" y="105"/>
                      <a:pt x="5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Freeform 20"/>
              <p:cNvSpPr>
                <a:spLocks/>
              </p:cNvSpPr>
              <p:nvPr/>
            </p:nvSpPr>
            <p:spPr bwMode="auto">
              <a:xfrm>
                <a:off x="3773488" y="3743325"/>
                <a:ext cx="46038" cy="49213"/>
              </a:xfrm>
              <a:custGeom>
                <a:avLst/>
                <a:gdLst>
                  <a:gd name="T0" fmla="*/ 51 w 57"/>
                  <a:gd name="T1" fmla="*/ 23 h 59"/>
                  <a:gd name="T2" fmla="*/ 34 w 57"/>
                  <a:gd name="T3" fmla="*/ 59 h 59"/>
                  <a:gd name="T4" fmla="*/ 51 w 57"/>
                  <a:gd name="T5" fmla="*/ 2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9">
                    <a:moveTo>
                      <a:pt x="51" y="23"/>
                    </a:moveTo>
                    <a:cubicBezTo>
                      <a:pt x="29" y="0"/>
                      <a:pt x="0" y="55"/>
                      <a:pt x="34" y="59"/>
                    </a:cubicBezTo>
                    <a:cubicBezTo>
                      <a:pt x="34" y="43"/>
                      <a:pt x="57" y="44"/>
                      <a:pt x="5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Freeform 21"/>
              <p:cNvSpPr>
                <a:spLocks/>
              </p:cNvSpPr>
              <p:nvPr/>
            </p:nvSpPr>
            <p:spPr bwMode="auto">
              <a:xfrm>
                <a:off x="4086226" y="1738313"/>
                <a:ext cx="3175" cy="7938"/>
              </a:xfrm>
              <a:custGeom>
                <a:avLst/>
                <a:gdLst>
                  <a:gd name="T0" fmla="*/ 0 w 3"/>
                  <a:gd name="T1" fmla="*/ 8 h 8"/>
                  <a:gd name="T2" fmla="*/ 3 w 3"/>
                  <a:gd name="T3" fmla="*/ 0 h 8"/>
                  <a:gd name="T4" fmla="*/ 0 w 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8"/>
                    </a:moveTo>
                    <a:cubicBezTo>
                      <a:pt x="1" y="6"/>
                      <a:pt x="2" y="3"/>
                      <a:pt x="3" y="0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Freeform 22"/>
              <p:cNvSpPr>
                <a:spLocks/>
              </p:cNvSpPr>
              <p:nvPr/>
            </p:nvSpPr>
            <p:spPr bwMode="auto">
              <a:xfrm>
                <a:off x="1363663" y="2311400"/>
                <a:ext cx="230188" cy="111125"/>
              </a:xfrm>
              <a:custGeom>
                <a:avLst/>
                <a:gdLst>
                  <a:gd name="T0" fmla="*/ 268 w 279"/>
                  <a:gd name="T1" fmla="*/ 133 h 133"/>
                  <a:gd name="T2" fmla="*/ 279 w 279"/>
                  <a:gd name="T3" fmla="*/ 104 h 133"/>
                  <a:gd name="T4" fmla="*/ 39 w 279"/>
                  <a:gd name="T5" fmla="*/ 0 h 133"/>
                  <a:gd name="T6" fmla="*/ 94 w 279"/>
                  <a:gd name="T7" fmla="*/ 58 h 133"/>
                  <a:gd name="T8" fmla="*/ 0 w 279"/>
                  <a:gd name="T9" fmla="*/ 32 h 133"/>
                  <a:gd name="T10" fmla="*/ 210 w 279"/>
                  <a:gd name="T11" fmla="*/ 110 h 133"/>
                  <a:gd name="T12" fmla="*/ 268 w 279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33">
                    <a:moveTo>
                      <a:pt x="268" y="133"/>
                    </a:moveTo>
                    <a:cubicBezTo>
                      <a:pt x="254" y="108"/>
                      <a:pt x="268" y="119"/>
                      <a:pt x="279" y="104"/>
                    </a:cubicBezTo>
                    <a:cubicBezTo>
                      <a:pt x="190" y="81"/>
                      <a:pt x="120" y="34"/>
                      <a:pt x="39" y="0"/>
                    </a:cubicBezTo>
                    <a:cubicBezTo>
                      <a:pt x="49" y="28"/>
                      <a:pt x="108" y="27"/>
                      <a:pt x="94" y="58"/>
                    </a:cubicBezTo>
                    <a:cubicBezTo>
                      <a:pt x="59" y="54"/>
                      <a:pt x="40" y="30"/>
                      <a:pt x="0" y="32"/>
                    </a:cubicBezTo>
                    <a:cubicBezTo>
                      <a:pt x="28" y="124"/>
                      <a:pt x="157" y="31"/>
                      <a:pt x="210" y="110"/>
                    </a:cubicBezTo>
                    <a:cubicBezTo>
                      <a:pt x="238" y="107"/>
                      <a:pt x="253" y="120"/>
                      <a:pt x="268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Freeform 23"/>
              <p:cNvSpPr>
                <a:spLocks noEditPoints="1"/>
              </p:cNvSpPr>
              <p:nvPr/>
            </p:nvSpPr>
            <p:spPr bwMode="auto">
              <a:xfrm>
                <a:off x="1303338" y="1524000"/>
                <a:ext cx="3544888" cy="2079625"/>
              </a:xfrm>
              <a:custGeom>
                <a:avLst/>
                <a:gdLst>
                  <a:gd name="T0" fmla="*/ 4147 w 4289"/>
                  <a:gd name="T1" fmla="*/ 1557 h 2516"/>
                  <a:gd name="T2" fmla="*/ 4289 w 4289"/>
                  <a:gd name="T3" fmla="*/ 1125 h 2516"/>
                  <a:gd name="T4" fmla="*/ 3952 w 4289"/>
                  <a:gd name="T5" fmla="*/ 953 h 2516"/>
                  <a:gd name="T6" fmla="*/ 3589 w 4289"/>
                  <a:gd name="T7" fmla="*/ 652 h 2516"/>
                  <a:gd name="T8" fmla="*/ 3429 w 4289"/>
                  <a:gd name="T9" fmla="*/ 437 h 2516"/>
                  <a:gd name="T10" fmla="*/ 3433 w 4289"/>
                  <a:gd name="T11" fmla="*/ 625 h 2516"/>
                  <a:gd name="T12" fmla="*/ 2988 w 4289"/>
                  <a:gd name="T13" fmla="*/ 498 h 2516"/>
                  <a:gd name="T14" fmla="*/ 3036 w 4289"/>
                  <a:gd name="T15" fmla="*/ 487 h 2516"/>
                  <a:gd name="T16" fmla="*/ 2901 w 4289"/>
                  <a:gd name="T17" fmla="*/ 765 h 2516"/>
                  <a:gd name="T18" fmla="*/ 2708 w 4289"/>
                  <a:gd name="T19" fmla="*/ 713 h 2516"/>
                  <a:gd name="T20" fmla="*/ 2353 w 4289"/>
                  <a:gd name="T21" fmla="*/ 878 h 2516"/>
                  <a:gd name="T22" fmla="*/ 2301 w 4289"/>
                  <a:gd name="T23" fmla="*/ 318 h 2516"/>
                  <a:gd name="T24" fmla="*/ 1807 w 4289"/>
                  <a:gd name="T25" fmla="*/ 336 h 2516"/>
                  <a:gd name="T26" fmla="*/ 1752 w 4289"/>
                  <a:gd name="T27" fmla="*/ 341 h 2516"/>
                  <a:gd name="T28" fmla="*/ 1276 w 4289"/>
                  <a:gd name="T29" fmla="*/ 399 h 2516"/>
                  <a:gd name="T30" fmla="*/ 1201 w 4289"/>
                  <a:gd name="T31" fmla="*/ 420 h 2516"/>
                  <a:gd name="T32" fmla="*/ 1028 w 4289"/>
                  <a:gd name="T33" fmla="*/ 443 h 2516"/>
                  <a:gd name="T34" fmla="*/ 969 w 4289"/>
                  <a:gd name="T35" fmla="*/ 476 h 2516"/>
                  <a:gd name="T36" fmla="*/ 965 w 4289"/>
                  <a:gd name="T37" fmla="*/ 658 h 2516"/>
                  <a:gd name="T38" fmla="*/ 777 w 4289"/>
                  <a:gd name="T39" fmla="*/ 592 h 2516"/>
                  <a:gd name="T40" fmla="*/ 403 w 4289"/>
                  <a:gd name="T41" fmla="*/ 773 h 2516"/>
                  <a:gd name="T42" fmla="*/ 380 w 4289"/>
                  <a:gd name="T43" fmla="*/ 1083 h 2516"/>
                  <a:gd name="T44" fmla="*/ 352 w 4289"/>
                  <a:gd name="T45" fmla="*/ 1127 h 2516"/>
                  <a:gd name="T46" fmla="*/ 0 w 4289"/>
                  <a:gd name="T47" fmla="*/ 1327 h 2516"/>
                  <a:gd name="T48" fmla="*/ 334 w 4289"/>
                  <a:gd name="T49" fmla="*/ 1617 h 2516"/>
                  <a:gd name="T50" fmla="*/ 379 w 4289"/>
                  <a:gd name="T51" fmla="*/ 1871 h 2516"/>
                  <a:gd name="T52" fmla="*/ 564 w 4289"/>
                  <a:gd name="T53" fmla="*/ 1987 h 2516"/>
                  <a:gd name="T54" fmla="*/ 1355 w 4289"/>
                  <a:gd name="T55" fmla="*/ 1934 h 2516"/>
                  <a:gd name="T56" fmla="*/ 1180 w 4289"/>
                  <a:gd name="T57" fmla="*/ 2076 h 2516"/>
                  <a:gd name="T58" fmla="*/ 1314 w 4289"/>
                  <a:gd name="T59" fmla="*/ 2168 h 2516"/>
                  <a:gd name="T60" fmla="*/ 1808 w 4289"/>
                  <a:gd name="T61" fmla="*/ 2227 h 2516"/>
                  <a:gd name="T62" fmla="*/ 2030 w 4289"/>
                  <a:gd name="T63" fmla="*/ 2060 h 2516"/>
                  <a:gd name="T64" fmla="*/ 2290 w 4289"/>
                  <a:gd name="T65" fmla="*/ 2155 h 2516"/>
                  <a:gd name="T66" fmla="*/ 2403 w 4289"/>
                  <a:gd name="T67" fmla="*/ 1872 h 2516"/>
                  <a:gd name="T68" fmla="*/ 2850 w 4289"/>
                  <a:gd name="T69" fmla="*/ 2019 h 2516"/>
                  <a:gd name="T70" fmla="*/ 3156 w 4289"/>
                  <a:gd name="T71" fmla="*/ 2081 h 2516"/>
                  <a:gd name="T72" fmla="*/ 3091 w 4289"/>
                  <a:gd name="T73" fmla="*/ 2367 h 2516"/>
                  <a:gd name="T74" fmla="*/ 3623 w 4289"/>
                  <a:gd name="T75" fmla="*/ 2003 h 2516"/>
                  <a:gd name="T76" fmla="*/ 3674 w 4289"/>
                  <a:gd name="T77" fmla="*/ 2103 h 2516"/>
                  <a:gd name="T78" fmla="*/ 3898 w 4289"/>
                  <a:gd name="T79" fmla="*/ 2110 h 2516"/>
                  <a:gd name="T80" fmla="*/ 3964 w 4289"/>
                  <a:gd name="T81" fmla="*/ 1692 h 2516"/>
                  <a:gd name="T82" fmla="*/ 2611 w 4289"/>
                  <a:gd name="T83" fmla="*/ 875 h 2516"/>
                  <a:gd name="T84" fmla="*/ 2666 w 4289"/>
                  <a:gd name="T85" fmla="*/ 1017 h 2516"/>
                  <a:gd name="T86" fmla="*/ 2638 w 4289"/>
                  <a:gd name="T87" fmla="*/ 866 h 2516"/>
                  <a:gd name="T88" fmla="*/ 2506 w 4289"/>
                  <a:gd name="T89" fmla="*/ 1025 h 2516"/>
                  <a:gd name="T90" fmla="*/ 2714 w 4289"/>
                  <a:gd name="T91" fmla="*/ 1913 h 2516"/>
                  <a:gd name="T92" fmla="*/ 2402 w 4289"/>
                  <a:gd name="T93" fmla="*/ 1704 h 2516"/>
                  <a:gd name="T94" fmla="*/ 2804 w 4289"/>
                  <a:gd name="T95" fmla="*/ 1898 h 2516"/>
                  <a:gd name="T96" fmla="*/ 4047 w 4289"/>
                  <a:gd name="T97" fmla="*/ 1077 h 2516"/>
                  <a:gd name="T98" fmla="*/ 3951 w 4289"/>
                  <a:gd name="T99" fmla="*/ 1016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89" h="2516">
                    <a:moveTo>
                      <a:pt x="4159" y="1604"/>
                    </a:moveTo>
                    <a:cubicBezTo>
                      <a:pt x="4137" y="1582"/>
                      <a:pt x="4093" y="1586"/>
                      <a:pt x="4084" y="1549"/>
                    </a:cubicBezTo>
                    <a:cubicBezTo>
                      <a:pt x="4093" y="1548"/>
                      <a:pt x="4089" y="1536"/>
                      <a:pt x="4096" y="1533"/>
                    </a:cubicBezTo>
                    <a:cubicBezTo>
                      <a:pt x="4123" y="1529"/>
                      <a:pt x="4132" y="1571"/>
                      <a:pt x="4147" y="1557"/>
                    </a:cubicBezTo>
                    <a:cubicBezTo>
                      <a:pt x="4141" y="1538"/>
                      <a:pt x="4076" y="1502"/>
                      <a:pt x="4045" y="1510"/>
                    </a:cubicBezTo>
                    <a:cubicBezTo>
                      <a:pt x="4057" y="1464"/>
                      <a:pt x="4027" y="1479"/>
                      <a:pt x="4018" y="1443"/>
                    </a:cubicBezTo>
                    <a:cubicBezTo>
                      <a:pt x="4034" y="1333"/>
                      <a:pt x="3988" y="1180"/>
                      <a:pt x="4162" y="1192"/>
                    </a:cubicBezTo>
                    <a:cubicBezTo>
                      <a:pt x="4193" y="1160"/>
                      <a:pt x="4275" y="1171"/>
                      <a:pt x="4289" y="1125"/>
                    </a:cubicBezTo>
                    <a:cubicBezTo>
                      <a:pt x="4240" y="1114"/>
                      <a:pt x="4240" y="1152"/>
                      <a:pt x="4177" y="1128"/>
                    </a:cubicBezTo>
                    <a:cubicBezTo>
                      <a:pt x="4183" y="1119"/>
                      <a:pt x="4185" y="1109"/>
                      <a:pt x="4181" y="1093"/>
                    </a:cubicBezTo>
                    <a:cubicBezTo>
                      <a:pt x="4090" y="1084"/>
                      <a:pt x="4072" y="983"/>
                      <a:pt x="4144" y="922"/>
                    </a:cubicBezTo>
                    <a:cubicBezTo>
                      <a:pt x="4078" y="933"/>
                      <a:pt x="4018" y="922"/>
                      <a:pt x="3952" y="953"/>
                    </a:cubicBezTo>
                    <a:cubicBezTo>
                      <a:pt x="3868" y="909"/>
                      <a:pt x="3810" y="832"/>
                      <a:pt x="3790" y="710"/>
                    </a:cubicBezTo>
                    <a:cubicBezTo>
                      <a:pt x="3746" y="737"/>
                      <a:pt x="3686" y="777"/>
                      <a:pt x="3689" y="678"/>
                    </a:cubicBezTo>
                    <a:cubicBezTo>
                      <a:pt x="3632" y="673"/>
                      <a:pt x="3648" y="658"/>
                      <a:pt x="3598" y="679"/>
                    </a:cubicBezTo>
                    <a:cubicBezTo>
                      <a:pt x="3580" y="672"/>
                      <a:pt x="3604" y="653"/>
                      <a:pt x="3589" y="652"/>
                    </a:cubicBezTo>
                    <a:cubicBezTo>
                      <a:pt x="3564" y="651"/>
                      <a:pt x="3542" y="631"/>
                      <a:pt x="3522" y="609"/>
                    </a:cubicBezTo>
                    <a:cubicBezTo>
                      <a:pt x="3517" y="604"/>
                      <a:pt x="3524" y="588"/>
                      <a:pt x="3519" y="582"/>
                    </a:cubicBezTo>
                    <a:cubicBezTo>
                      <a:pt x="3489" y="543"/>
                      <a:pt x="3441" y="521"/>
                      <a:pt x="3426" y="479"/>
                    </a:cubicBezTo>
                    <a:cubicBezTo>
                      <a:pt x="3422" y="468"/>
                      <a:pt x="3431" y="447"/>
                      <a:pt x="3429" y="437"/>
                    </a:cubicBezTo>
                    <a:cubicBezTo>
                      <a:pt x="3420" y="386"/>
                      <a:pt x="3378" y="334"/>
                      <a:pt x="3386" y="273"/>
                    </a:cubicBezTo>
                    <a:cubicBezTo>
                      <a:pt x="3375" y="263"/>
                      <a:pt x="3364" y="278"/>
                      <a:pt x="3368" y="268"/>
                    </a:cubicBezTo>
                    <a:cubicBezTo>
                      <a:pt x="3329" y="361"/>
                      <a:pt x="3424" y="450"/>
                      <a:pt x="3383" y="546"/>
                    </a:cubicBezTo>
                    <a:cubicBezTo>
                      <a:pt x="3419" y="563"/>
                      <a:pt x="3428" y="582"/>
                      <a:pt x="3433" y="625"/>
                    </a:cubicBezTo>
                    <a:cubicBezTo>
                      <a:pt x="3393" y="597"/>
                      <a:pt x="3232" y="665"/>
                      <a:pt x="3161" y="636"/>
                    </a:cubicBezTo>
                    <a:cubicBezTo>
                      <a:pt x="3142" y="670"/>
                      <a:pt x="3059" y="689"/>
                      <a:pt x="3031" y="662"/>
                    </a:cubicBezTo>
                    <a:cubicBezTo>
                      <a:pt x="3036" y="629"/>
                      <a:pt x="3061" y="614"/>
                      <a:pt x="3058" y="576"/>
                    </a:cubicBezTo>
                    <a:cubicBezTo>
                      <a:pt x="3031" y="555"/>
                      <a:pt x="2989" y="551"/>
                      <a:pt x="2988" y="498"/>
                    </a:cubicBezTo>
                    <a:cubicBezTo>
                      <a:pt x="2996" y="492"/>
                      <a:pt x="3006" y="487"/>
                      <a:pt x="3022" y="488"/>
                    </a:cubicBezTo>
                    <a:cubicBezTo>
                      <a:pt x="3052" y="522"/>
                      <a:pt x="3094" y="541"/>
                      <a:pt x="3115" y="584"/>
                    </a:cubicBezTo>
                    <a:cubicBezTo>
                      <a:pt x="3138" y="585"/>
                      <a:pt x="3088" y="554"/>
                      <a:pt x="3095" y="523"/>
                    </a:cubicBezTo>
                    <a:cubicBezTo>
                      <a:pt x="3064" y="525"/>
                      <a:pt x="3074" y="476"/>
                      <a:pt x="3036" y="487"/>
                    </a:cubicBezTo>
                    <a:cubicBezTo>
                      <a:pt x="3019" y="455"/>
                      <a:pt x="2990" y="374"/>
                      <a:pt x="2946" y="349"/>
                    </a:cubicBezTo>
                    <a:cubicBezTo>
                      <a:pt x="2966" y="449"/>
                      <a:pt x="2979" y="563"/>
                      <a:pt x="2948" y="670"/>
                    </a:cubicBezTo>
                    <a:cubicBezTo>
                      <a:pt x="2959" y="672"/>
                      <a:pt x="2983" y="658"/>
                      <a:pt x="2983" y="673"/>
                    </a:cubicBezTo>
                    <a:cubicBezTo>
                      <a:pt x="2975" y="702"/>
                      <a:pt x="2940" y="746"/>
                      <a:pt x="2901" y="765"/>
                    </a:cubicBezTo>
                    <a:cubicBezTo>
                      <a:pt x="2885" y="772"/>
                      <a:pt x="2891" y="771"/>
                      <a:pt x="2875" y="788"/>
                    </a:cubicBezTo>
                    <a:cubicBezTo>
                      <a:pt x="2855" y="809"/>
                      <a:pt x="2818" y="851"/>
                      <a:pt x="2798" y="858"/>
                    </a:cubicBezTo>
                    <a:cubicBezTo>
                      <a:pt x="2784" y="863"/>
                      <a:pt x="2727" y="854"/>
                      <a:pt x="2743" y="863"/>
                    </a:cubicBezTo>
                    <a:cubicBezTo>
                      <a:pt x="2689" y="832"/>
                      <a:pt x="2730" y="763"/>
                      <a:pt x="2708" y="713"/>
                    </a:cubicBezTo>
                    <a:cubicBezTo>
                      <a:pt x="2680" y="652"/>
                      <a:pt x="2616" y="693"/>
                      <a:pt x="2554" y="706"/>
                    </a:cubicBezTo>
                    <a:cubicBezTo>
                      <a:pt x="2487" y="673"/>
                      <a:pt x="2461" y="592"/>
                      <a:pt x="2387" y="568"/>
                    </a:cubicBezTo>
                    <a:cubicBezTo>
                      <a:pt x="2385" y="700"/>
                      <a:pt x="2602" y="705"/>
                      <a:pt x="2605" y="806"/>
                    </a:cubicBezTo>
                    <a:cubicBezTo>
                      <a:pt x="2478" y="670"/>
                      <a:pt x="2478" y="917"/>
                      <a:pt x="2353" y="878"/>
                    </a:cubicBezTo>
                    <a:cubicBezTo>
                      <a:pt x="2333" y="852"/>
                      <a:pt x="2311" y="827"/>
                      <a:pt x="2303" y="785"/>
                    </a:cubicBezTo>
                    <a:cubicBezTo>
                      <a:pt x="2327" y="726"/>
                      <a:pt x="2333" y="687"/>
                      <a:pt x="2309" y="624"/>
                    </a:cubicBezTo>
                    <a:cubicBezTo>
                      <a:pt x="2240" y="595"/>
                      <a:pt x="2112" y="577"/>
                      <a:pt x="2171" y="490"/>
                    </a:cubicBezTo>
                    <a:cubicBezTo>
                      <a:pt x="2259" y="510"/>
                      <a:pt x="2343" y="424"/>
                      <a:pt x="2301" y="318"/>
                    </a:cubicBezTo>
                    <a:cubicBezTo>
                      <a:pt x="2283" y="293"/>
                      <a:pt x="2233" y="307"/>
                      <a:pt x="2233" y="261"/>
                    </a:cubicBezTo>
                    <a:cubicBezTo>
                      <a:pt x="2208" y="253"/>
                      <a:pt x="2231" y="285"/>
                      <a:pt x="2214" y="284"/>
                    </a:cubicBezTo>
                    <a:cubicBezTo>
                      <a:pt x="2102" y="259"/>
                      <a:pt x="2111" y="366"/>
                      <a:pt x="2066" y="416"/>
                    </a:cubicBezTo>
                    <a:cubicBezTo>
                      <a:pt x="1959" y="412"/>
                      <a:pt x="1850" y="456"/>
                      <a:pt x="1807" y="336"/>
                    </a:cubicBezTo>
                    <a:cubicBezTo>
                      <a:pt x="1815" y="235"/>
                      <a:pt x="1858" y="97"/>
                      <a:pt x="1818" y="0"/>
                    </a:cubicBezTo>
                    <a:cubicBezTo>
                      <a:pt x="1798" y="15"/>
                      <a:pt x="1773" y="53"/>
                      <a:pt x="1790" y="79"/>
                    </a:cubicBezTo>
                    <a:cubicBezTo>
                      <a:pt x="1780" y="77"/>
                      <a:pt x="1778" y="72"/>
                      <a:pt x="1770" y="81"/>
                    </a:cubicBezTo>
                    <a:cubicBezTo>
                      <a:pt x="1767" y="165"/>
                      <a:pt x="1827" y="264"/>
                      <a:pt x="1752" y="341"/>
                    </a:cubicBezTo>
                    <a:cubicBezTo>
                      <a:pt x="1662" y="368"/>
                      <a:pt x="1582" y="281"/>
                      <a:pt x="1498" y="315"/>
                    </a:cubicBezTo>
                    <a:cubicBezTo>
                      <a:pt x="1421" y="347"/>
                      <a:pt x="1466" y="460"/>
                      <a:pt x="1374" y="480"/>
                    </a:cubicBezTo>
                    <a:cubicBezTo>
                      <a:pt x="1339" y="488"/>
                      <a:pt x="1294" y="480"/>
                      <a:pt x="1271" y="420"/>
                    </a:cubicBezTo>
                    <a:cubicBezTo>
                      <a:pt x="1284" y="415"/>
                      <a:pt x="1299" y="403"/>
                      <a:pt x="1276" y="399"/>
                    </a:cubicBezTo>
                    <a:cubicBezTo>
                      <a:pt x="1276" y="407"/>
                      <a:pt x="1275" y="415"/>
                      <a:pt x="1263" y="414"/>
                    </a:cubicBezTo>
                    <a:cubicBezTo>
                      <a:pt x="1260" y="388"/>
                      <a:pt x="1251" y="393"/>
                      <a:pt x="1267" y="379"/>
                    </a:cubicBezTo>
                    <a:cubicBezTo>
                      <a:pt x="1231" y="401"/>
                      <a:pt x="1242" y="327"/>
                      <a:pt x="1223" y="355"/>
                    </a:cubicBezTo>
                    <a:cubicBezTo>
                      <a:pt x="1226" y="347"/>
                      <a:pt x="1174" y="407"/>
                      <a:pt x="1201" y="420"/>
                    </a:cubicBezTo>
                    <a:cubicBezTo>
                      <a:pt x="1206" y="437"/>
                      <a:pt x="1274" y="444"/>
                      <a:pt x="1271" y="497"/>
                    </a:cubicBezTo>
                    <a:cubicBezTo>
                      <a:pt x="1204" y="519"/>
                      <a:pt x="1180" y="531"/>
                      <a:pt x="1114" y="539"/>
                    </a:cubicBezTo>
                    <a:cubicBezTo>
                      <a:pt x="1118" y="577"/>
                      <a:pt x="1090" y="545"/>
                      <a:pt x="1096" y="569"/>
                    </a:cubicBezTo>
                    <a:cubicBezTo>
                      <a:pt x="1064" y="529"/>
                      <a:pt x="1019" y="469"/>
                      <a:pt x="1028" y="443"/>
                    </a:cubicBezTo>
                    <a:cubicBezTo>
                      <a:pt x="913" y="422"/>
                      <a:pt x="959" y="255"/>
                      <a:pt x="842" y="237"/>
                    </a:cubicBezTo>
                    <a:cubicBezTo>
                      <a:pt x="763" y="296"/>
                      <a:pt x="859" y="340"/>
                      <a:pt x="882" y="372"/>
                    </a:cubicBezTo>
                    <a:cubicBezTo>
                      <a:pt x="897" y="348"/>
                      <a:pt x="925" y="402"/>
                      <a:pt x="907" y="419"/>
                    </a:cubicBezTo>
                    <a:cubicBezTo>
                      <a:pt x="934" y="428"/>
                      <a:pt x="996" y="451"/>
                      <a:pt x="969" y="476"/>
                    </a:cubicBezTo>
                    <a:cubicBezTo>
                      <a:pt x="982" y="476"/>
                      <a:pt x="983" y="467"/>
                      <a:pt x="996" y="467"/>
                    </a:cubicBezTo>
                    <a:cubicBezTo>
                      <a:pt x="1024" y="528"/>
                      <a:pt x="1073" y="573"/>
                      <a:pt x="1092" y="604"/>
                    </a:cubicBezTo>
                    <a:cubicBezTo>
                      <a:pt x="1064" y="673"/>
                      <a:pt x="1041" y="734"/>
                      <a:pt x="967" y="686"/>
                    </a:cubicBezTo>
                    <a:cubicBezTo>
                      <a:pt x="979" y="690"/>
                      <a:pt x="975" y="652"/>
                      <a:pt x="965" y="658"/>
                    </a:cubicBezTo>
                    <a:cubicBezTo>
                      <a:pt x="952" y="680"/>
                      <a:pt x="937" y="641"/>
                      <a:pt x="921" y="641"/>
                    </a:cubicBezTo>
                    <a:cubicBezTo>
                      <a:pt x="921" y="649"/>
                      <a:pt x="924" y="661"/>
                      <a:pt x="916" y="663"/>
                    </a:cubicBezTo>
                    <a:cubicBezTo>
                      <a:pt x="907" y="628"/>
                      <a:pt x="838" y="631"/>
                      <a:pt x="854" y="591"/>
                    </a:cubicBezTo>
                    <a:cubicBezTo>
                      <a:pt x="816" y="616"/>
                      <a:pt x="809" y="579"/>
                      <a:pt x="777" y="592"/>
                    </a:cubicBezTo>
                    <a:cubicBezTo>
                      <a:pt x="693" y="624"/>
                      <a:pt x="778" y="714"/>
                      <a:pt x="826" y="748"/>
                    </a:cubicBezTo>
                    <a:cubicBezTo>
                      <a:pt x="888" y="749"/>
                      <a:pt x="931" y="745"/>
                      <a:pt x="1008" y="752"/>
                    </a:cubicBezTo>
                    <a:cubicBezTo>
                      <a:pt x="871" y="891"/>
                      <a:pt x="622" y="849"/>
                      <a:pt x="498" y="743"/>
                    </a:cubicBezTo>
                    <a:cubicBezTo>
                      <a:pt x="463" y="750"/>
                      <a:pt x="447" y="750"/>
                      <a:pt x="403" y="773"/>
                    </a:cubicBezTo>
                    <a:cubicBezTo>
                      <a:pt x="376" y="778"/>
                      <a:pt x="350" y="755"/>
                      <a:pt x="333" y="772"/>
                    </a:cubicBezTo>
                    <a:cubicBezTo>
                      <a:pt x="341" y="803"/>
                      <a:pt x="363" y="818"/>
                      <a:pt x="400" y="815"/>
                    </a:cubicBezTo>
                    <a:cubicBezTo>
                      <a:pt x="414" y="857"/>
                      <a:pt x="452" y="870"/>
                      <a:pt x="477" y="899"/>
                    </a:cubicBezTo>
                    <a:cubicBezTo>
                      <a:pt x="473" y="951"/>
                      <a:pt x="448" y="1088"/>
                      <a:pt x="380" y="1083"/>
                    </a:cubicBezTo>
                    <a:cubicBezTo>
                      <a:pt x="386" y="1083"/>
                      <a:pt x="392" y="1085"/>
                      <a:pt x="391" y="1095"/>
                    </a:cubicBezTo>
                    <a:cubicBezTo>
                      <a:pt x="356" y="1082"/>
                      <a:pt x="303" y="1107"/>
                      <a:pt x="283" y="1063"/>
                    </a:cubicBezTo>
                    <a:cubicBezTo>
                      <a:pt x="255" y="1071"/>
                      <a:pt x="220" y="1048"/>
                      <a:pt x="206" y="1063"/>
                    </a:cubicBezTo>
                    <a:cubicBezTo>
                      <a:pt x="250" y="1102"/>
                      <a:pt x="316" y="1073"/>
                      <a:pt x="352" y="1127"/>
                    </a:cubicBezTo>
                    <a:cubicBezTo>
                      <a:pt x="357" y="1170"/>
                      <a:pt x="312" y="1174"/>
                      <a:pt x="309" y="1193"/>
                    </a:cubicBezTo>
                    <a:cubicBezTo>
                      <a:pt x="321" y="1230"/>
                      <a:pt x="322" y="1254"/>
                      <a:pt x="303" y="1278"/>
                    </a:cubicBezTo>
                    <a:cubicBezTo>
                      <a:pt x="265" y="1242"/>
                      <a:pt x="177" y="1265"/>
                      <a:pt x="138" y="1230"/>
                    </a:cubicBezTo>
                    <a:cubicBezTo>
                      <a:pt x="88" y="1259"/>
                      <a:pt x="21" y="1274"/>
                      <a:pt x="0" y="1327"/>
                    </a:cubicBezTo>
                    <a:cubicBezTo>
                      <a:pt x="54" y="1389"/>
                      <a:pt x="167" y="1334"/>
                      <a:pt x="199" y="1287"/>
                    </a:cubicBezTo>
                    <a:cubicBezTo>
                      <a:pt x="274" y="1309"/>
                      <a:pt x="342" y="1357"/>
                      <a:pt x="333" y="1457"/>
                    </a:cubicBezTo>
                    <a:cubicBezTo>
                      <a:pt x="315" y="1476"/>
                      <a:pt x="275" y="1494"/>
                      <a:pt x="268" y="1504"/>
                    </a:cubicBezTo>
                    <a:cubicBezTo>
                      <a:pt x="293" y="1538"/>
                      <a:pt x="325" y="1564"/>
                      <a:pt x="334" y="1617"/>
                    </a:cubicBezTo>
                    <a:cubicBezTo>
                      <a:pt x="313" y="1648"/>
                      <a:pt x="271" y="1666"/>
                      <a:pt x="295" y="1718"/>
                    </a:cubicBezTo>
                    <a:cubicBezTo>
                      <a:pt x="323" y="1730"/>
                      <a:pt x="330" y="1736"/>
                      <a:pt x="365" y="1726"/>
                    </a:cubicBezTo>
                    <a:cubicBezTo>
                      <a:pt x="385" y="1750"/>
                      <a:pt x="405" y="1776"/>
                      <a:pt x="415" y="1812"/>
                    </a:cubicBezTo>
                    <a:cubicBezTo>
                      <a:pt x="406" y="1834"/>
                      <a:pt x="374" y="1837"/>
                      <a:pt x="379" y="1871"/>
                    </a:cubicBezTo>
                    <a:cubicBezTo>
                      <a:pt x="433" y="1893"/>
                      <a:pt x="465" y="1877"/>
                      <a:pt x="517" y="1858"/>
                    </a:cubicBezTo>
                    <a:cubicBezTo>
                      <a:pt x="532" y="1869"/>
                      <a:pt x="551" y="1874"/>
                      <a:pt x="556" y="1897"/>
                    </a:cubicBezTo>
                    <a:cubicBezTo>
                      <a:pt x="536" y="1921"/>
                      <a:pt x="517" y="1946"/>
                      <a:pt x="507" y="1978"/>
                    </a:cubicBezTo>
                    <a:cubicBezTo>
                      <a:pt x="523" y="1984"/>
                      <a:pt x="537" y="1993"/>
                      <a:pt x="564" y="1987"/>
                    </a:cubicBezTo>
                    <a:cubicBezTo>
                      <a:pt x="640" y="1907"/>
                      <a:pt x="729" y="2012"/>
                      <a:pt x="786" y="2050"/>
                    </a:cubicBezTo>
                    <a:cubicBezTo>
                      <a:pt x="790" y="2131"/>
                      <a:pt x="784" y="2190"/>
                      <a:pt x="875" y="2174"/>
                    </a:cubicBezTo>
                    <a:cubicBezTo>
                      <a:pt x="973" y="2132"/>
                      <a:pt x="968" y="2005"/>
                      <a:pt x="1087" y="1980"/>
                    </a:cubicBezTo>
                    <a:cubicBezTo>
                      <a:pt x="1125" y="1906"/>
                      <a:pt x="1309" y="1801"/>
                      <a:pt x="1355" y="1934"/>
                    </a:cubicBezTo>
                    <a:cubicBezTo>
                      <a:pt x="1377" y="1941"/>
                      <a:pt x="1413" y="1936"/>
                      <a:pt x="1419" y="1942"/>
                    </a:cubicBezTo>
                    <a:cubicBezTo>
                      <a:pt x="1405" y="1989"/>
                      <a:pt x="1334" y="1987"/>
                      <a:pt x="1307" y="2022"/>
                    </a:cubicBezTo>
                    <a:cubicBezTo>
                      <a:pt x="1234" y="2040"/>
                      <a:pt x="1184" y="1953"/>
                      <a:pt x="1131" y="1997"/>
                    </a:cubicBezTo>
                    <a:cubicBezTo>
                      <a:pt x="1159" y="2006"/>
                      <a:pt x="1194" y="2040"/>
                      <a:pt x="1180" y="2076"/>
                    </a:cubicBezTo>
                    <a:cubicBezTo>
                      <a:pt x="1062" y="2028"/>
                      <a:pt x="1023" y="2239"/>
                      <a:pt x="1171" y="2210"/>
                    </a:cubicBezTo>
                    <a:cubicBezTo>
                      <a:pt x="1194" y="2188"/>
                      <a:pt x="1194" y="2148"/>
                      <a:pt x="1219" y="2128"/>
                    </a:cubicBezTo>
                    <a:cubicBezTo>
                      <a:pt x="1239" y="2161"/>
                      <a:pt x="1289" y="2157"/>
                      <a:pt x="1309" y="2190"/>
                    </a:cubicBezTo>
                    <a:cubicBezTo>
                      <a:pt x="1323" y="2178"/>
                      <a:pt x="1299" y="2174"/>
                      <a:pt x="1314" y="2168"/>
                    </a:cubicBezTo>
                    <a:cubicBezTo>
                      <a:pt x="1396" y="2130"/>
                      <a:pt x="1483" y="2200"/>
                      <a:pt x="1561" y="2194"/>
                    </a:cubicBezTo>
                    <a:cubicBezTo>
                      <a:pt x="1668" y="2187"/>
                      <a:pt x="1612" y="2053"/>
                      <a:pt x="1711" y="2013"/>
                    </a:cubicBezTo>
                    <a:cubicBezTo>
                      <a:pt x="1745" y="2043"/>
                      <a:pt x="1745" y="2033"/>
                      <a:pt x="1773" y="2077"/>
                    </a:cubicBezTo>
                    <a:cubicBezTo>
                      <a:pt x="1764" y="2119"/>
                      <a:pt x="1758" y="2214"/>
                      <a:pt x="1808" y="2227"/>
                    </a:cubicBezTo>
                    <a:cubicBezTo>
                      <a:pt x="1883" y="2205"/>
                      <a:pt x="1792" y="2103"/>
                      <a:pt x="1822" y="2072"/>
                    </a:cubicBezTo>
                    <a:cubicBezTo>
                      <a:pt x="1880" y="2103"/>
                      <a:pt x="1939" y="2097"/>
                      <a:pt x="1975" y="2142"/>
                    </a:cubicBezTo>
                    <a:cubicBezTo>
                      <a:pt x="2017" y="2196"/>
                      <a:pt x="1967" y="2294"/>
                      <a:pt x="2022" y="2347"/>
                    </a:cubicBezTo>
                    <a:cubicBezTo>
                      <a:pt x="2246" y="2325"/>
                      <a:pt x="1881" y="2149"/>
                      <a:pt x="2030" y="2060"/>
                    </a:cubicBezTo>
                    <a:cubicBezTo>
                      <a:pt x="2038" y="2074"/>
                      <a:pt x="2058" y="2072"/>
                      <a:pt x="2061" y="2092"/>
                    </a:cubicBezTo>
                    <a:cubicBezTo>
                      <a:pt x="2093" y="2087"/>
                      <a:pt x="2111" y="2076"/>
                      <a:pt x="2143" y="2071"/>
                    </a:cubicBezTo>
                    <a:cubicBezTo>
                      <a:pt x="2190" y="2024"/>
                      <a:pt x="2116" y="1959"/>
                      <a:pt x="2143" y="1924"/>
                    </a:cubicBezTo>
                    <a:cubicBezTo>
                      <a:pt x="2238" y="1952"/>
                      <a:pt x="2190" y="2172"/>
                      <a:pt x="2290" y="2155"/>
                    </a:cubicBezTo>
                    <a:cubicBezTo>
                      <a:pt x="2329" y="2148"/>
                      <a:pt x="2339" y="2101"/>
                      <a:pt x="2324" y="2068"/>
                    </a:cubicBezTo>
                    <a:cubicBezTo>
                      <a:pt x="2306" y="2029"/>
                      <a:pt x="2250" y="2034"/>
                      <a:pt x="2228" y="2014"/>
                    </a:cubicBezTo>
                    <a:cubicBezTo>
                      <a:pt x="2200" y="1989"/>
                      <a:pt x="2194" y="1943"/>
                      <a:pt x="2170" y="1914"/>
                    </a:cubicBezTo>
                    <a:cubicBezTo>
                      <a:pt x="2218" y="1849"/>
                      <a:pt x="2304" y="1863"/>
                      <a:pt x="2403" y="1872"/>
                    </a:cubicBezTo>
                    <a:cubicBezTo>
                      <a:pt x="2439" y="1917"/>
                      <a:pt x="2432" y="2010"/>
                      <a:pt x="2505" y="1988"/>
                    </a:cubicBezTo>
                    <a:cubicBezTo>
                      <a:pt x="2544" y="1977"/>
                      <a:pt x="2531" y="1925"/>
                      <a:pt x="2559" y="1892"/>
                    </a:cubicBezTo>
                    <a:cubicBezTo>
                      <a:pt x="2645" y="1925"/>
                      <a:pt x="2677" y="2022"/>
                      <a:pt x="2762" y="2055"/>
                    </a:cubicBezTo>
                    <a:cubicBezTo>
                      <a:pt x="2796" y="2040"/>
                      <a:pt x="2803" y="2008"/>
                      <a:pt x="2850" y="2019"/>
                    </a:cubicBezTo>
                    <a:cubicBezTo>
                      <a:pt x="2864" y="2040"/>
                      <a:pt x="2874" y="2067"/>
                      <a:pt x="2897" y="2077"/>
                    </a:cubicBezTo>
                    <a:cubicBezTo>
                      <a:pt x="2971" y="2062"/>
                      <a:pt x="2992" y="1968"/>
                      <a:pt x="2944" y="1906"/>
                    </a:cubicBezTo>
                    <a:cubicBezTo>
                      <a:pt x="2990" y="1881"/>
                      <a:pt x="3007" y="1944"/>
                      <a:pt x="3034" y="1967"/>
                    </a:cubicBezTo>
                    <a:cubicBezTo>
                      <a:pt x="3103" y="1971"/>
                      <a:pt x="3141" y="2012"/>
                      <a:pt x="3156" y="2081"/>
                    </a:cubicBezTo>
                    <a:cubicBezTo>
                      <a:pt x="3112" y="2209"/>
                      <a:pt x="3116" y="2347"/>
                      <a:pt x="3050" y="2447"/>
                    </a:cubicBezTo>
                    <a:cubicBezTo>
                      <a:pt x="3055" y="2490"/>
                      <a:pt x="3044" y="2487"/>
                      <a:pt x="3057" y="2516"/>
                    </a:cubicBezTo>
                    <a:cubicBezTo>
                      <a:pt x="3113" y="2515"/>
                      <a:pt x="3103" y="2444"/>
                      <a:pt x="3076" y="2424"/>
                    </a:cubicBezTo>
                    <a:cubicBezTo>
                      <a:pt x="3095" y="2412"/>
                      <a:pt x="3113" y="2357"/>
                      <a:pt x="3091" y="2367"/>
                    </a:cubicBezTo>
                    <a:cubicBezTo>
                      <a:pt x="3131" y="2238"/>
                      <a:pt x="3192" y="2111"/>
                      <a:pt x="3196" y="1987"/>
                    </a:cubicBezTo>
                    <a:cubicBezTo>
                      <a:pt x="3352" y="1948"/>
                      <a:pt x="3362" y="2111"/>
                      <a:pt x="3380" y="2242"/>
                    </a:cubicBezTo>
                    <a:cubicBezTo>
                      <a:pt x="3390" y="2193"/>
                      <a:pt x="3379" y="2155"/>
                      <a:pt x="3367" y="2097"/>
                    </a:cubicBezTo>
                    <a:cubicBezTo>
                      <a:pt x="3418" y="2034"/>
                      <a:pt x="3524" y="1964"/>
                      <a:pt x="3623" y="2003"/>
                    </a:cubicBezTo>
                    <a:cubicBezTo>
                      <a:pt x="3632" y="2049"/>
                      <a:pt x="3654" y="2131"/>
                      <a:pt x="3688" y="2172"/>
                    </a:cubicBezTo>
                    <a:cubicBezTo>
                      <a:pt x="3689" y="2166"/>
                      <a:pt x="3687" y="2158"/>
                      <a:pt x="3693" y="2157"/>
                    </a:cubicBezTo>
                    <a:cubicBezTo>
                      <a:pt x="3696" y="2170"/>
                      <a:pt x="3687" y="2173"/>
                      <a:pt x="3689" y="2185"/>
                    </a:cubicBezTo>
                    <a:cubicBezTo>
                      <a:pt x="3729" y="2170"/>
                      <a:pt x="3681" y="2124"/>
                      <a:pt x="3674" y="2103"/>
                    </a:cubicBezTo>
                    <a:cubicBezTo>
                      <a:pt x="3664" y="2070"/>
                      <a:pt x="3673" y="2042"/>
                      <a:pt x="3660" y="2021"/>
                    </a:cubicBezTo>
                    <a:cubicBezTo>
                      <a:pt x="3676" y="2002"/>
                      <a:pt x="3689" y="1981"/>
                      <a:pt x="3711" y="1967"/>
                    </a:cubicBezTo>
                    <a:cubicBezTo>
                      <a:pt x="3766" y="1982"/>
                      <a:pt x="3783" y="2044"/>
                      <a:pt x="3857" y="2037"/>
                    </a:cubicBezTo>
                    <a:cubicBezTo>
                      <a:pt x="3862" y="2072"/>
                      <a:pt x="3869" y="2105"/>
                      <a:pt x="3898" y="2110"/>
                    </a:cubicBezTo>
                    <a:cubicBezTo>
                      <a:pt x="3875" y="2054"/>
                      <a:pt x="3858" y="1989"/>
                      <a:pt x="3815" y="1958"/>
                    </a:cubicBezTo>
                    <a:cubicBezTo>
                      <a:pt x="3819" y="1987"/>
                      <a:pt x="3798" y="1995"/>
                      <a:pt x="3784" y="2009"/>
                    </a:cubicBezTo>
                    <a:cubicBezTo>
                      <a:pt x="3758" y="1978"/>
                      <a:pt x="3751" y="1933"/>
                      <a:pt x="3752" y="1886"/>
                    </a:cubicBezTo>
                    <a:cubicBezTo>
                      <a:pt x="3828" y="1826"/>
                      <a:pt x="3868" y="1735"/>
                      <a:pt x="3964" y="1692"/>
                    </a:cubicBezTo>
                    <a:cubicBezTo>
                      <a:pt x="3979" y="1659"/>
                      <a:pt x="3966" y="1625"/>
                      <a:pt x="3969" y="1594"/>
                    </a:cubicBezTo>
                    <a:cubicBezTo>
                      <a:pt x="4044" y="1547"/>
                      <a:pt x="4112" y="1644"/>
                      <a:pt x="4159" y="1604"/>
                    </a:cubicBezTo>
                    <a:close/>
                    <a:moveTo>
                      <a:pt x="2607" y="834"/>
                    </a:moveTo>
                    <a:cubicBezTo>
                      <a:pt x="2633" y="836"/>
                      <a:pt x="2620" y="865"/>
                      <a:pt x="2611" y="875"/>
                    </a:cubicBezTo>
                    <a:cubicBezTo>
                      <a:pt x="2598" y="876"/>
                      <a:pt x="2617" y="851"/>
                      <a:pt x="2607" y="834"/>
                    </a:cubicBezTo>
                    <a:close/>
                    <a:moveTo>
                      <a:pt x="2638" y="866"/>
                    </a:moveTo>
                    <a:cubicBezTo>
                      <a:pt x="2656" y="880"/>
                      <a:pt x="2631" y="892"/>
                      <a:pt x="2613" y="896"/>
                    </a:cubicBezTo>
                    <a:cubicBezTo>
                      <a:pt x="2637" y="944"/>
                      <a:pt x="2635" y="976"/>
                      <a:pt x="2666" y="1017"/>
                    </a:cubicBezTo>
                    <a:cubicBezTo>
                      <a:pt x="2731" y="979"/>
                      <a:pt x="2660" y="916"/>
                      <a:pt x="2702" y="881"/>
                    </a:cubicBezTo>
                    <a:cubicBezTo>
                      <a:pt x="2752" y="883"/>
                      <a:pt x="2719" y="921"/>
                      <a:pt x="2761" y="910"/>
                    </a:cubicBezTo>
                    <a:cubicBezTo>
                      <a:pt x="2747" y="1030"/>
                      <a:pt x="2642" y="1100"/>
                      <a:pt x="2522" y="1044"/>
                    </a:cubicBezTo>
                    <a:cubicBezTo>
                      <a:pt x="2566" y="989"/>
                      <a:pt x="2585" y="913"/>
                      <a:pt x="2638" y="866"/>
                    </a:cubicBezTo>
                    <a:close/>
                    <a:moveTo>
                      <a:pt x="2588" y="903"/>
                    </a:moveTo>
                    <a:cubicBezTo>
                      <a:pt x="2592" y="896"/>
                      <a:pt x="2596" y="889"/>
                      <a:pt x="2598" y="884"/>
                    </a:cubicBezTo>
                    <a:cubicBezTo>
                      <a:pt x="2595" y="891"/>
                      <a:pt x="2592" y="897"/>
                      <a:pt x="2588" y="903"/>
                    </a:cubicBezTo>
                    <a:cubicBezTo>
                      <a:pt x="2568" y="938"/>
                      <a:pt x="2529" y="986"/>
                      <a:pt x="2506" y="1025"/>
                    </a:cubicBezTo>
                    <a:cubicBezTo>
                      <a:pt x="2472" y="997"/>
                      <a:pt x="2422" y="988"/>
                      <a:pt x="2420" y="921"/>
                    </a:cubicBezTo>
                    <a:cubicBezTo>
                      <a:pt x="2478" y="899"/>
                      <a:pt x="2553" y="955"/>
                      <a:pt x="2588" y="903"/>
                    </a:cubicBezTo>
                    <a:close/>
                    <a:moveTo>
                      <a:pt x="2804" y="1898"/>
                    </a:moveTo>
                    <a:cubicBezTo>
                      <a:pt x="2775" y="1923"/>
                      <a:pt x="2758" y="1897"/>
                      <a:pt x="2714" y="1913"/>
                    </a:cubicBezTo>
                    <a:cubicBezTo>
                      <a:pt x="2707" y="1863"/>
                      <a:pt x="2637" y="1843"/>
                      <a:pt x="2627" y="1879"/>
                    </a:cubicBezTo>
                    <a:cubicBezTo>
                      <a:pt x="2559" y="1904"/>
                      <a:pt x="2456" y="1816"/>
                      <a:pt x="2362" y="1799"/>
                    </a:cubicBezTo>
                    <a:cubicBezTo>
                      <a:pt x="2364" y="1778"/>
                      <a:pt x="2401" y="1785"/>
                      <a:pt x="2408" y="1767"/>
                    </a:cubicBezTo>
                    <a:cubicBezTo>
                      <a:pt x="2405" y="1732"/>
                      <a:pt x="2398" y="1733"/>
                      <a:pt x="2402" y="1704"/>
                    </a:cubicBezTo>
                    <a:cubicBezTo>
                      <a:pt x="2443" y="1679"/>
                      <a:pt x="2465" y="1677"/>
                      <a:pt x="2517" y="1666"/>
                    </a:cubicBezTo>
                    <a:cubicBezTo>
                      <a:pt x="2561" y="1705"/>
                      <a:pt x="2637" y="1707"/>
                      <a:pt x="2678" y="1749"/>
                    </a:cubicBezTo>
                    <a:cubicBezTo>
                      <a:pt x="2681" y="1820"/>
                      <a:pt x="2739" y="1824"/>
                      <a:pt x="2785" y="1844"/>
                    </a:cubicBezTo>
                    <a:cubicBezTo>
                      <a:pt x="2787" y="1866"/>
                      <a:pt x="2807" y="1868"/>
                      <a:pt x="2804" y="1898"/>
                    </a:cubicBezTo>
                    <a:close/>
                    <a:moveTo>
                      <a:pt x="3951" y="1016"/>
                    </a:moveTo>
                    <a:cubicBezTo>
                      <a:pt x="3966" y="973"/>
                      <a:pt x="4039" y="970"/>
                      <a:pt x="4043" y="1029"/>
                    </a:cubicBezTo>
                    <a:cubicBezTo>
                      <a:pt x="4047" y="1039"/>
                      <a:pt x="4051" y="1025"/>
                      <a:pt x="4063" y="1027"/>
                    </a:cubicBezTo>
                    <a:cubicBezTo>
                      <a:pt x="4067" y="1051"/>
                      <a:pt x="4062" y="1069"/>
                      <a:pt x="4047" y="1077"/>
                    </a:cubicBezTo>
                    <a:cubicBezTo>
                      <a:pt x="4079" y="1101"/>
                      <a:pt x="4160" y="1065"/>
                      <a:pt x="4163" y="1122"/>
                    </a:cubicBezTo>
                    <a:cubicBezTo>
                      <a:pt x="4146" y="1153"/>
                      <a:pt x="4079" y="1209"/>
                      <a:pt x="4049" y="1168"/>
                    </a:cubicBezTo>
                    <a:cubicBezTo>
                      <a:pt x="4022" y="1179"/>
                      <a:pt x="4028" y="1181"/>
                      <a:pt x="4001" y="1186"/>
                    </a:cubicBezTo>
                    <a:cubicBezTo>
                      <a:pt x="3974" y="1132"/>
                      <a:pt x="3973" y="1060"/>
                      <a:pt x="3951" y="10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" name="Freeform 24"/>
              <p:cNvSpPr>
                <a:spLocks/>
              </p:cNvSpPr>
              <p:nvPr/>
            </p:nvSpPr>
            <p:spPr bwMode="auto">
              <a:xfrm>
                <a:off x="3260726" y="3513138"/>
                <a:ext cx="111125" cy="141288"/>
              </a:xfrm>
              <a:custGeom>
                <a:avLst/>
                <a:gdLst>
                  <a:gd name="T0" fmla="*/ 127 w 135"/>
                  <a:gd name="T1" fmla="*/ 17 h 172"/>
                  <a:gd name="T2" fmla="*/ 97 w 135"/>
                  <a:gd name="T3" fmla="*/ 62 h 172"/>
                  <a:gd name="T4" fmla="*/ 70 w 135"/>
                  <a:gd name="T5" fmla="*/ 78 h 172"/>
                  <a:gd name="T6" fmla="*/ 15 w 135"/>
                  <a:gd name="T7" fmla="*/ 160 h 172"/>
                  <a:gd name="T8" fmla="*/ 37 w 135"/>
                  <a:gd name="T9" fmla="*/ 172 h 172"/>
                  <a:gd name="T10" fmla="*/ 90 w 135"/>
                  <a:gd name="T11" fmla="*/ 139 h 172"/>
                  <a:gd name="T12" fmla="*/ 127 w 135"/>
                  <a:gd name="T13" fmla="*/ 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72">
                    <a:moveTo>
                      <a:pt x="127" y="17"/>
                    </a:moveTo>
                    <a:cubicBezTo>
                      <a:pt x="116" y="31"/>
                      <a:pt x="112" y="51"/>
                      <a:pt x="97" y="62"/>
                    </a:cubicBezTo>
                    <a:cubicBezTo>
                      <a:pt x="122" y="0"/>
                      <a:pt x="97" y="52"/>
                      <a:pt x="70" y="78"/>
                    </a:cubicBezTo>
                    <a:cubicBezTo>
                      <a:pt x="52" y="96"/>
                      <a:pt x="0" y="120"/>
                      <a:pt x="15" y="160"/>
                    </a:cubicBezTo>
                    <a:cubicBezTo>
                      <a:pt x="25" y="161"/>
                      <a:pt x="28" y="170"/>
                      <a:pt x="37" y="172"/>
                    </a:cubicBezTo>
                    <a:cubicBezTo>
                      <a:pt x="51" y="158"/>
                      <a:pt x="74" y="152"/>
                      <a:pt x="90" y="139"/>
                    </a:cubicBezTo>
                    <a:cubicBezTo>
                      <a:pt x="71" y="77"/>
                      <a:pt x="135" y="49"/>
                      <a:pt x="12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Freeform 25"/>
              <p:cNvSpPr>
                <a:spLocks/>
              </p:cNvSpPr>
              <p:nvPr/>
            </p:nvSpPr>
            <p:spPr bwMode="auto">
              <a:xfrm>
                <a:off x="4360863" y="3335338"/>
                <a:ext cx="76200" cy="109538"/>
              </a:xfrm>
              <a:custGeom>
                <a:avLst/>
                <a:gdLst>
                  <a:gd name="T0" fmla="*/ 10 w 92"/>
                  <a:gd name="T1" fmla="*/ 0 h 132"/>
                  <a:gd name="T2" fmla="*/ 0 w 92"/>
                  <a:gd name="T3" fmla="*/ 4 h 132"/>
                  <a:gd name="T4" fmla="*/ 92 w 92"/>
                  <a:gd name="T5" fmla="*/ 132 h 132"/>
                  <a:gd name="T6" fmla="*/ 10 w 9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32">
                    <a:moveTo>
                      <a:pt x="10" y="0"/>
                    </a:moveTo>
                    <a:cubicBezTo>
                      <a:pt x="29" y="13"/>
                      <a:pt x="10" y="11"/>
                      <a:pt x="0" y="4"/>
                    </a:cubicBezTo>
                    <a:cubicBezTo>
                      <a:pt x="58" y="49"/>
                      <a:pt x="6" y="106"/>
                      <a:pt x="92" y="132"/>
                    </a:cubicBezTo>
                    <a:cubicBezTo>
                      <a:pt x="87" y="66"/>
                      <a:pt x="38" y="1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4" name="Freeform 26"/>
              <p:cNvSpPr>
                <a:spLocks/>
              </p:cNvSpPr>
              <p:nvPr/>
            </p:nvSpPr>
            <p:spPr bwMode="auto">
              <a:xfrm>
                <a:off x="4864101" y="3078163"/>
                <a:ext cx="71438" cy="66675"/>
              </a:xfrm>
              <a:custGeom>
                <a:avLst/>
                <a:gdLst>
                  <a:gd name="T0" fmla="*/ 44 w 87"/>
                  <a:gd name="T1" fmla="*/ 0 h 81"/>
                  <a:gd name="T2" fmla="*/ 0 w 87"/>
                  <a:gd name="T3" fmla="*/ 53 h 81"/>
                  <a:gd name="T4" fmla="*/ 72 w 87"/>
                  <a:gd name="T5" fmla="*/ 81 h 81"/>
                  <a:gd name="T6" fmla="*/ 44 w 87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1">
                    <a:moveTo>
                      <a:pt x="44" y="0"/>
                    </a:moveTo>
                    <a:cubicBezTo>
                      <a:pt x="39" y="28"/>
                      <a:pt x="14" y="51"/>
                      <a:pt x="0" y="53"/>
                    </a:cubicBezTo>
                    <a:cubicBezTo>
                      <a:pt x="13" y="75"/>
                      <a:pt x="43" y="77"/>
                      <a:pt x="72" y="81"/>
                    </a:cubicBezTo>
                    <a:cubicBezTo>
                      <a:pt x="49" y="57"/>
                      <a:pt x="87" y="3"/>
                      <a:pt x="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5" name="Freeform 27"/>
              <p:cNvSpPr>
                <a:spLocks/>
              </p:cNvSpPr>
              <p:nvPr/>
            </p:nvSpPr>
            <p:spPr bwMode="auto">
              <a:xfrm>
                <a:off x="4743451" y="3000375"/>
                <a:ext cx="68263" cy="41275"/>
              </a:xfrm>
              <a:custGeom>
                <a:avLst/>
                <a:gdLst>
                  <a:gd name="T0" fmla="*/ 70 w 81"/>
                  <a:gd name="T1" fmla="*/ 21 h 49"/>
                  <a:gd name="T2" fmla="*/ 14 w 81"/>
                  <a:gd name="T3" fmla="*/ 12 h 49"/>
                  <a:gd name="T4" fmla="*/ 51 w 81"/>
                  <a:gd name="T5" fmla="*/ 37 h 49"/>
                  <a:gd name="T6" fmla="*/ 45 w 81"/>
                  <a:gd name="T7" fmla="*/ 44 h 49"/>
                  <a:gd name="T8" fmla="*/ 79 w 81"/>
                  <a:gd name="T9" fmla="*/ 34 h 49"/>
                  <a:gd name="T10" fmla="*/ 70 w 81"/>
                  <a:gd name="T1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49">
                    <a:moveTo>
                      <a:pt x="70" y="21"/>
                    </a:moveTo>
                    <a:cubicBezTo>
                      <a:pt x="49" y="27"/>
                      <a:pt x="0" y="0"/>
                      <a:pt x="14" y="12"/>
                    </a:cubicBezTo>
                    <a:cubicBezTo>
                      <a:pt x="30" y="24"/>
                      <a:pt x="41" y="36"/>
                      <a:pt x="51" y="37"/>
                    </a:cubicBezTo>
                    <a:cubicBezTo>
                      <a:pt x="47" y="38"/>
                      <a:pt x="43" y="39"/>
                      <a:pt x="45" y="44"/>
                    </a:cubicBezTo>
                    <a:cubicBezTo>
                      <a:pt x="54" y="40"/>
                      <a:pt x="81" y="49"/>
                      <a:pt x="79" y="34"/>
                    </a:cubicBezTo>
                    <a:cubicBezTo>
                      <a:pt x="73" y="33"/>
                      <a:pt x="70" y="29"/>
                      <a:pt x="7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Freeform 28"/>
              <p:cNvSpPr>
                <a:spLocks/>
              </p:cNvSpPr>
              <p:nvPr/>
            </p:nvSpPr>
            <p:spPr bwMode="auto">
              <a:xfrm>
                <a:off x="4692651" y="2906713"/>
                <a:ext cx="177800" cy="98425"/>
              </a:xfrm>
              <a:custGeom>
                <a:avLst/>
                <a:gdLst>
                  <a:gd name="T0" fmla="*/ 163 w 215"/>
                  <a:gd name="T1" fmla="*/ 0 h 119"/>
                  <a:gd name="T2" fmla="*/ 7 w 215"/>
                  <a:gd name="T3" fmla="*/ 56 h 119"/>
                  <a:gd name="T4" fmla="*/ 54 w 215"/>
                  <a:gd name="T5" fmla="*/ 107 h 119"/>
                  <a:gd name="T6" fmla="*/ 59 w 215"/>
                  <a:gd name="T7" fmla="*/ 86 h 119"/>
                  <a:gd name="T8" fmla="*/ 167 w 215"/>
                  <a:gd name="T9" fmla="*/ 118 h 119"/>
                  <a:gd name="T10" fmla="*/ 113 w 215"/>
                  <a:gd name="T11" fmla="*/ 67 h 119"/>
                  <a:gd name="T12" fmla="*/ 202 w 215"/>
                  <a:gd name="T13" fmla="*/ 45 h 119"/>
                  <a:gd name="T14" fmla="*/ 163 w 215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19">
                    <a:moveTo>
                      <a:pt x="163" y="0"/>
                    </a:moveTo>
                    <a:cubicBezTo>
                      <a:pt x="134" y="51"/>
                      <a:pt x="76" y="88"/>
                      <a:pt x="7" y="56"/>
                    </a:cubicBezTo>
                    <a:cubicBezTo>
                      <a:pt x="0" y="96"/>
                      <a:pt x="46" y="112"/>
                      <a:pt x="54" y="107"/>
                    </a:cubicBezTo>
                    <a:cubicBezTo>
                      <a:pt x="37" y="108"/>
                      <a:pt x="50" y="85"/>
                      <a:pt x="59" y="86"/>
                    </a:cubicBezTo>
                    <a:cubicBezTo>
                      <a:pt x="97" y="94"/>
                      <a:pt x="121" y="119"/>
                      <a:pt x="167" y="118"/>
                    </a:cubicBezTo>
                    <a:cubicBezTo>
                      <a:pt x="164" y="83"/>
                      <a:pt x="121" y="96"/>
                      <a:pt x="113" y="67"/>
                    </a:cubicBezTo>
                    <a:cubicBezTo>
                      <a:pt x="125" y="37"/>
                      <a:pt x="171" y="26"/>
                      <a:pt x="202" y="45"/>
                    </a:cubicBezTo>
                    <a:cubicBezTo>
                      <a:pt x="215" y="15"/>
                      <a:pt x="191" y="1"/>
                      <a:pt x="16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Freeform 29"/>
              <p:cNvSpPr>
                <a:spLocks/>
              </p:cNvSpPr>
              <p:nvPr/>
            </p:nvSpPr>
            <p:spPr bwMode="auto">
              <a:xfrm>
                <a:off x="4783138" y="2800350"/>
                <a:ext cx="87313" cy="25400"/>
              </a:xfrm>
              <a:custGeom>
                <a:avLst/>
                <a:gdLst>
                  <a:gd name="T0" fmla="*/ 0 w 105"/>
                  <a:gd name="T1" fmla="*/ 22 h 32"/>
                  <a:gd name="T2" fmla="*/ 105 w 105"/>
                  <a:gd name="T3" fmla="*/ 26 h 32"/>
                  <a:gd name="T4" fmla="*/ 0 w 105"/>
                  <a:gd name="T5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32">
                    <a:moveTo>
                      <a:pt x="0" y="22"/>
                    </a:moveTo>
                    <a:cubicBezTo>
                      <a:pt x="39" y="32"/>
                      <a:pt x="73" y="30"/>
                      <a:pt x="105" y="26"/>
                    </a:cubicBezTo>
                    <a:cubicBezTo>
                      <a:pt x="67" y="2"/>
                      <a:pt x="22" y="0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Freeform 30"/>
              <p:cNvSpPr>
                <a:spLocks/>
              </p:cNvSpPr>
              <p:nvPr/>
            </p:nvSpPr>
            <p:spPr bwMode="auto">
              <a:xfrm>
                <a:off x="4811713" y="2108200"/>
                <a:ext cx="107950" cy="73025"/>
              </a:xfrm>
              <a:custGeom>
                <a:avLst/>
                <a:gdLst>
                  <a:gd name="T0" fmla="*/ 70 w 132"/>
                  <a:gd name="T1" fmla="*/ 87 h 87"/>
                  <a:gd name="T2" fmla="*/ 132 w 132"/>
                  <a:gd name="T3" fmla="*/ 5 h 87"/>
                  <a:gd name="T4" fmla="*/ 0 w 132"/>
                  <a:gd name="T5" fmla="*/ 87 h 87"/>
                  <a:gd name="T6" fmla="*/ 70 w 132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7">
                    <a:moveTo>
                      <a:pt x="70" y="87"/>
                    </a:moveTo>
                    <a:cubicBezTo>
                      <a:pt x="74" y="46"/>
                      <a:pt x="119" y="39"/>
                      <a:pt x="132" y="5"/>
                    </a:cubicBezTo>
                    <a:cubicBezTo>
                      <a:pt x="79" y="0"/>
                      <a:pt x="19" y="42"/>
                      <a:pt x="0" y="87"/>
                    </a:cubicBezTo>
                    <a:cubicBezTo>
                      <a:pt x="25" y="79"/>
                      <a:pt x="44" y="79"/>
                      <a:pt x="70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9" name="Freeform 31"/>
              <p:cNvSpPr>
                <a:spLocks/>
              </p:cNvSpPr>
              <p:nvPr/>
            </p:nvSpPr>
            <p:spPr bwMode="auto">
              <a:xfrm>
                <a:off x="1311276" y="2254250"/>
                <a:ext cx="77788" cy="58738"/>
              </a:xfrm>
              <a:custGeom>
                <a:avLst/>
                <a:gdLst>
                  <a:gd name="T0" fmla="*/ 95 w 95"/>
                  <a:gd name="T1" fmla="*/ 64 h 72"/>
                  <a:gd name="T2" fmla="*/ 48 w 95"/>
                  <a:gd name="T3" fmla="*/ 13 h 72"/>
                  <a:gd name="T4" fmla="*/ 0 w 95"/>
                  <a:gd name="T5" fmla="*/ 17 h 72"/>
                  <a:gd name="T6" fmla="*/ 95 w 95"/>
                  <a:gd name="T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72">
                    <a:moveTo>
                      <a:pt x="95" y="64"/>
                    </a:moveTo>
                    <a:cubicBezTo>
                      <a:pt x="70" y="59"/>
                      <a:pt x="45" y="53"/>
                      <a:pt x="48" y="13"/>
                    </a:cubicBezTo>
                    <a:cubicBezTo>
                      <a:pt x="27" y="17"/>
                      <a:pt x="14" y="0"/>
                      <a:pt x="0" y="17"/>
                    </a:cubicBezTo>
                    <a:cubicBezTo>
                      <a:pt x="9" y="54"/>
                      <a:pt x="69" y="72"/>
                      <a:pt x="95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0" name="Freeform 32"/>
              <p:cNvSpPr>
                <a:spLocks/>
              </p:cNvSpPr>
              <p:nvPr/>
            </p:nvSpPr>
            <p:spPr bwMode="auto">
              <a:xfrm>
                <a:off x="3587751" y="1920875"/>
                <a:ext cx="109538" cy="106363"/>
              </a:xfrm>
              <a:custGeom>
                <a:avLst/>
                <a:gdLst>
                  <a:gd name="T0" fmla="*/ 0 w 131"/>
                  <a:gd name="T1" fmla="*/ 95 h 129"/>
                  <a:gd name="T2" fmla="*/ 16 w 131"/>
                  <a:gd name="T3" fmla="*/ 114 h 129"/>
                  <a:gd name="T4" fmla="*/ 80 w 131"/>
                  <a:gd name="T5" fmla="*/ 129 h 129"/>
                  <a:gd name="T6" fmla="*/ 124 w 131"/>
                  <a:gd name="T7" fmla="*/ 83 h 129"/>
                  <a:gd name="T8" fmla="*/ 131 w 131"/>
                  <a:gd name="T9" fmla="*/ 83 h 129"/>
                  <a:gd name="T10" fmla="*/ 96 w 131"/>
                  <a:gd name="T11" fmla="*/ 2 h 129"/>
                  <a:gd name="T12" fmla="*/ 75 w 131"/>
                  <a:gd name="T13" fmla="*/ 4 h 129"/>
                  <a:gd name="T14" fmla="*/ 42 w 131"/>
                  <a:gd name="T15" fmla="*/ 21 h 129"/>
                  <a:gd name="T16" fmla="*/ 47 w 131"/>
                  <a:gd name="T17" fmla="*/ 0 h 129"/>
                  <a:gd name="T18" fmla="*/ 33 w 131"/>
                  <a:gd name="T19" fmla="*/ 1 h 129"/>
                  <a:gd name="T20" fmla="*/ 0 w 131"/>
                  <a:gd name="T21" fmla="*/ 9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95"/>
                    </a:moveTo>
                    <a:cubicBezTo>
                      <a:pt x="10" y="96"/>
                      <a:pt x="9" y="109"/>
                      <a:pt x="16" y="114"/>
                    </a:cubicBezTo>
                    <a:cubicBezTo>
                      <a:pt x="46" y="108"/>
                      <a:pt x="70" y="110"/>
                      <a:pt x="80" y="129"/>
                    </a:cubicBezTo>
                    <a:cubicBezTo>
                      <a:pt x="78" y="100"/>
                      <a:pt x="113" y="102"/>
                      <a:pt x="124" y="83"/>
                    </a:cubicBezTo>
                    <a:cubicBezTo>
                      <a:pt x="125" y="87"/>
                      <a:pt x="131" y="91"/>
                      <a:pt x="131" y="83"/>
                    </a:cubicBezTo>
                    <a:cubicBezTo>
                      <a:pt x="121" y="57"/>
                      <a:pt x="113" y="28"/>
                      <a:pt x="96" y="2"/>
                    </a:cubicBezTo>
                    <a:cubicBezTo>
                      <a:pt x="95" y="13"/>
                      <a:pt x="81" y="8"/>
                      <a:pt x="75" y="4"/>
                    </a:cubicBezTo>
                    <a:cubicBezTo>
                      <a:pt x="81" y="20"/>
                      <a:pt x="45" y="33"/>
                      <a:pt x="42" y="21"/>
                    </a:cubicBezTo>
                    <a:cubicBezTo>
                      <a:pt x="37" y="12"/>
                      <a:pt x="67" y="2"/>
                      <a:pt x="47" y="0"/>
                    </a:cubicBezTo>
                    <a:cubicBezTo>
                      <a:pt x="46" y="8"/>
                      <a:pt x="40" y="5"/>
                      <a:pt x="33" y="1"/>
                    </a:cubicBezTo>
                    <a:cubicBezTo>
                      <a:pt x="38" y="43"/>
                      <a:pt x="12" y="43"/>
                      <a:pt x="0" y="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Freeform 33"/>
              <p:cNvSpPr>
                <a:spLocks/>
              </p:cNvSpPr>
              <p:nvPr/>
            </p:nvSpPr>
            <p:spPr bwMode="auto">
              <a:xfrm>
                <a:off x="4616451" y="1874838"/>
                <a:ext cx="42863" cy="39688"/>
              </a:xfrm>
              <a:custGeom>
                <a:avLst/>
                <a:gdLst>
                  <a:gd name="T0" fmla="*/ 10 w 51"/>
                  <a:gd name="T1" fmla="*/ 49 h 49"/>
                  <a:gd name="T2" fmla="*/ 51 w 51"/>
                  <a:gd name="T3" fmla="*/ 38 h 49"/>
                  <a:gd name="T4" fmla="*/ 48 w 51"/>
                  <a:gd name="T5" fmla="*/ 3 h 49"/>
                  <a:gd name="T6" fmla="*/ 7 w 51"/>
                  <a:gd name="T7" fmla="*/ 14 h 49"/>
                  <a:gd name="T8" fmla="*/ 10 w 51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9">
                    <a:moveTo>
                      <a:pt x="10" y="49"/>
                    </a:moveTo>
                    <a:cubicBezTo>
                      <a:pt x="15" y="42"/>
                      <a:pt x="27" y="42"/>
                      <a:pt x="51" y="38"/>
                    </a:cubicBezTo>
                    <a:cubicBezTo>
                      <a:pt x="44" y="17"/>
                      <a:pt x="45" y="25"/>
                      <a:pt x="48" y="3"/>
                    </a:cubicBezTo>
                    <a:cubicBezTo>
                      <a:pt x="26" y="0"/>
                      <a:pt x="28" y="17"/>
                      <a:pt x="7" y="14"/>
                    </a:cubicBezTo>
                    <a:cubicBezTo>
                      <a:pt x="7" y="34"/>
                      <a:pt x="0" y="41"/>
                      <a:pt x="10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2" name="Freeform 34"/>
              <p:cNvSpPr>
                <a:spLocks/>
              </p:cNvSpPr>
              <p:nvPr/>
            </p:nvSpPr>
            <p:spPr bwMode="auto">
              <a:xfrm>
                <a:off x="3295651" y="1773238"/>
                <a:ext cx="230188" cy="142875"/>
              </a:xfrm>
              <a:custGeom>
                <a:avLst/>
                <a:gdLst>
                  <a:gd name="T0" fmla="*/ 156 w 280"/>
                  <a:gd name="T1" fmla="*/ 167 h 174"/>
                  <a:gd name="T2" fmla="*/ 157 w 280"/>
                  <a:gd name="T3" fmla="*/ 174 h 174"/>
                  <a:gd name="T4" fmla="*/ 258 w 280"/>
                  <a:gd name="T5" fmla="*/ 59 h 174"/>
                  <a:gd name="T6" fmla="*/ 73 w 280"/>
                  <a:gd name="T7" fmla="*/ 21 h 174"/>
                  <a:gd name="T8" fmla="*/ 8 w 280"/>
                  <a:gd name="T9" fmla="*/ 76 h 174"/>
                  <a:gd name="T10" fmla="*/ 156 w 280"/>
                  <a:gd name="T11" fmla="*/ 16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4">
                    <a:moveTo>
                      <a:pt x="156" y="167"/>
                    </a:moveTo>
                    <a:cubicBezTo>
                      <a:pt x="153" y="167"/>
                      <a:pt x="149" y="173"/>
                      <a:pt x="157" y="174"/>
                    </a:cubicBezTo>
                    <a:cubicBezTo>
                      <a:pt x="181" y="156"/>
                      <a:pt x="280" y="123"/>
                      <a:pt x="258" y="59"/>
                    </a:cubicBezTo>
                    <a:cubicBezTo>
                      <a:pt x="238" y="0"/>
                      <a:pt x="116" y="43"/>
                      <a:pt x="73" y="21"/>
                    </a:cubicBezTo>
                    <a:cubicBezTo>
                      <a:pt x="98" y="52"/>
                      <a:pt x="0" y="37"/>
                      <a:pt x="8" y="76"/>
                    </a:cubicBezTo>
                    <a:cubicBezTo>
                      <a:pt x="98" y="64"/>
                      <a:pt x="111" y="145"/>
                      <a:pt x="15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Freeform 35"/>
              <p:cNvSpPr>
                <a:spLocks/>
              </p:cNvSpPr>
              <p:nvPr/>
            </p:nvSpPr>
            <p:spPr bwMode="auto">
              <a:xfrm>
                <a:off x="2538413" y="1751013"/>
                <a:ext cx="31750" cy="34925"/>
              </a:xfrm>
              <a:custGeom>
                <a:avLst/>
                <a:gdLst>
                  <a:gd name="T0" fmla="*/ 0 w 40"/>
                  <a:gd name="T1" fmla="*/ 0 h 43"/>
                  <a:gd name="T2" fmla="*/ 0 w 40"/>
                  <a:gd name="T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43">
                    <a:moveTo>
                      <a:pt x="0" y="0"/>
                    </a:moveTo>
                    <a:cubicBezTo>
                      <a:pt x="18" y="43"/>
                      <a:pt x="40" y="16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Freeform 36"/>
              <p:cNvSpPr>
                <a:spLocks/>
              </p:cNvSpPr>
              <p:nvPr/>
            </p:nvSpPr>
            <p:spPr bwMode="auto">
              <a:xfrm>
                <a:off x="3159126" y="3911600"/>
                <a:ext cx="166688" cy="161925"/>
              </a:xfrm>
              <a:custGeom>
                <a:avLst/>
                <a:gdLst>
                  <a:gd name="T0" fmla="*/ 78 w 202"/>
                  <a:gd name="T1" fmla="*/ 10 h 195"/>
                  <a:gd name="T2" fmla="*/ 127 w 202"/>
                  <a:gd name="T3" fmla="*/ 160 h 195"/>
                  <a:gd name="T4" fmla="*/ 78 w 202"/>
                  <a:gd name="T5" fmla="*/ 1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195">
                    <a:moveTo>
                      <a:pt x="78" y="10"/>
                    </a:moveTo>
                    <a:cubicBezTo>
                      <a:pt x="0" y="24"/>
                      <a:pt x="23" y="195"/>
                      <a:pt x="127" y="160"/>
                    </a:cubicBezTo>
                    <a:cubicBezTo>
                      <a:pt x="202" y="120"/>
                      <a:pt x="137" y="0"/>
                      <a:pt x="7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Freeform 37"/>
              <p:cNvSpPr>
                <a:spLocks/>
              </p:cNvSpPr>
              <p:nvPr/>
            </p:nvSpPr>
            <p:spPr bwMode="auto">
              <a:xfrm>
                <a:off x="4086226" y="3400425"/>
                <a:ext cx="38100" cy="68263"/>
              </a:xfrm>
              <a:custGeom>
                <a:avLst/>
                <a:gdLst>
                  <a:gd name="T0" fmla="*/ 9 w 46"/>
                  <a:gd name="T1" fmla="*/ 0 h 83"/>
                  <a:gd name="T2" fmla="*/ 16 w 46"/>
                  <a:gd name="T3" fmla="*/ 83 h 83"/>
                  <a:gd name="T4" fmla="*/ 37 w 46"/>
                  <a:gd name="T5" fmla="*/ 82 h 83"/>
                  <a:gd name="T6" fmla="*/ 9 w 4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83">
                    <a:moveTo>
                      <a:pt x="9" y="0"/>
                    </a:moveTo>
                    <a:cubicBezTo>
                      <a:pt x="10" y="31"/>
                      <a:pt x="0" y="58"/>
                      <a:pt x="16" y="83"/>
                    </a:cubicBezTo>
                    <a:cubicBezTo>
                      <a:pt x="23" y="83"/>
                      <a:pt x="30" y="82"/>
                      <a:pt x="37" y="82"/>
                    </a:cubicBezTo>
                    <a:cubicBezTo>
                      <a:pt x="46" y="46"/>
                      <a:pt x="32" y="18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Freeform 38"/>
              <p:cNvSpPr>
                <a:spLocks/>
              </p:cNvSpPr>
              <p:nvPr/>
            </p:nvSpPr>
            <p:spPr bwMode="auto">
              <a:xfrm>
                <a:off x="2401888" y="3382963"/>
                <a:ext cx="161925" cy="176213"/>
              </a:xfrm>
              <a:custGeom>
                <a:avLst/>
                <a:gdLst>
                  <a:gd name="T0" fmla="*/ 104 w 195"/>
                  <a:gd name="T1" fmla="*/ 6 h 213"/>
                  <a:gd name="T2" fmla="*/ 26 w 195"/>
                  <a:gd name="T3" fmla="*/ 146 h 213"/>
                  <a:gd name="T4" fmla="*/ 104 w 195"/>
                  <a:gd name="T5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13">
                    <a:moveTo>
                      <a:pt x="104" y="6"/>
                    </a:moveTo>
                    <a:cubicBezTo>
                      <a:pt x="1" y="0"/>
                      <a:pt x="0" y="78"/>
                      <a:pt x="26" y="146"/>
                    </a:cubicBezTo>
                    <a:cubicBezTo>
                      <a:pt x="133" y="213"/>
                      <a:pt x="195" y="40"/>
                      <a:pt x="10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Freeform 39"/>
              <p:cNvSpPr>
                <a:spLocks/>
              </p:cNvSpPr>
              <p:nvPr/>
            </p:nvSpPr>
            <p:spPr bwMode="auto">
              <a:xfrm>
                <a:off x="4881563" y="2820988"/>
                <a:ext cx="146050" cy="79375"/>
              </a:xfrm>
              <a:custGeom>
                <a:avLst/>
                <a:gdLst>
                  <a:gd name="T0" fmla="*/ 176 w 176"/>
                  <a:gd name="T1" fmla="*/ 88 h 96"/>
                  <a:gd name="T2" fmla="*/ 0 w 176"/>
                  <a:gd name="T3" fmla="*/ 0 h 96"/>
                  <a:gd name="T4" fmla="*/ 176 w 176"/>
                  <a:gd name="T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96">
                    <a:moveTo>
                      <a:pt x="176" y="88"/>
                    </a:moveTo>
                    <a:cubicBezTo>
                      <a:pt x="137" y="34"/>
                      <a:pt x="66" y="19"/>
                      <a:pt x="0" y="0"/>
                    </a:cubicBezTo>
                    <a:cubicBezTo>
                      <a:pt x="62" y="20"/>
                      <a:pt x="111" y="96"/>
                      <a:pt x="176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Freeform 40"/>
              <p:cNvSpPr>
                <a:spLocks/>
              </p:cNvSpPr>
              <p:nvPr/>
            </p:nvSpPr>
            <p:spPr bwMode="auto">
              <a:xfrm>
                <a:off x="4870451" y="2152650"/>
                <a:ext cx="103188" cy="71438"/>
              </a:xfrm>
              <a:custGeom>
                <a:avLst/>
                <a:gdLst>
                  <a:gd name="T0" fmla="*/ 10 w 125"/>
                  <a:gd name="T1" fmla="*/ 74 h 86"/>
                  <a:gd name="T2" fmla="*/ 125 w 125"/>
                  <a:gd name="T3" fmla="*/ 36 h 86"/>
                  <a:gd name="T4" fmla="*/ 0 w 125"/>
                  <a:gd name="T5" fmla="*/ 47 h 86"/>
                  <a:gd name="T6" fmla="*/ 10 w 125"/>
                  <a:gd name="T7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86">
                    <a:moveTo>
                      <a:pt x="10" y="74"/>
                    </a:moveTo>
                    <a:cubicBezTo>
                      <a:pt x="48" y="73"/>
                      <a:pt x="114" y="86"/>
                      <a:pt x="125" y="36"/>
                    </a:cubicBezTo>
                    <a:cubicBezTo>
                      <a:pt x="76" y="0"/>
                      <a:pt x="46" y="20"/>
                      <a:pt x="0" y="47"/>
                    </a:cubicBezTo>
                    <a:cubicBezTo>
                      <a:pt x="11" y="47"/>
                      <a:pt x="8" y="63"/>
                      <a:pt x="10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Freeform 41"/>
              <p:cNvSpPr>
                <a:spLocks/>
              </p:cNvSpPr>
              <p:nvPr/>
            </p:nvSpPr>
            <p:spPr bwMode="auto">
              <a:xfrm>
                <a:off x="4657726" y="1844675"/>
                <a:ext cx="55563" cy="49213"/>
              </a:xfrm>
              <a:custGeom>
                <a:avLst/>
                <a:gdLst>
                  <a:gd name="T0" fmla="*/ 43 w 67"/>
                  <a:gd name="T1" fmla="*/ 0 h 60"/>
                  <a:gd name="T2" fmla="*/ 0 w 67"/>
                  <a:gd name="T3" fmla="*/ 60 h 60"/>
                  <a:gd name="T4" fmla="*/ 43 w 67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60">
                    <a:moveTo>
                      <a:pt x="43" y="0"/>
                    </a:moveTo>
                    <a:cubicBezTo>
                      <a:pt x="19" y="12"/>
                      <a:pt x="21" y="46"/>
                      <a:pt x="0" y="60"/>
                    </a:cubicBezTo>
                    <a:cubicBezTo>
                      <a:pt x="28" y="56"/>
                      <a:pt x="67" y="27"/>
                      <a:pt x="4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Freeform 42"/>
              <p:cNvSpPr>
                <a:spLocks/>
              </p:cNvSpPr>
              <p:nvPr/>
            </p:nvSpPr>
            <p:spPr bwMode="auto">
              <a:xfrm>
                <a:off x="1779588" y="1792288"/>
                <a:ext cx="82550" cy="84138"/>
              </a:xfrm>
              <a:custGeom>
                <a:avLst/>
                <a:gdLst>
                  <a:gd name="T0" fmla="*/ 98 w 98"/>
                  <a:gd name="T1" fmla="*/ 82 h 102"/>
                  <a:gd name="T2" fmla="*/ 0 w 98"/>
                  <a:gd name="T3" fmla="*/ 0 h 102"/>
                  <a:gd name="T4" fmla="*/ 98 w 98"/>
                  <a:gd name="T5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02">
                    <a:moveTo>
                      <a:pt x="98" y="82"/>
                    </a:moveTo>
                    <a:cubicBezTo>
                      <a:pt x="54" y="68"/>
                      <a:pt x="55" y="0"/>
                      <a:pt x="0" y="0"/>
                    </a:cubicBezTo>
                    <a:cubicBezTo>
                      <a:pt x="12" y="47"/>
                      <a:pt x="51" y="102"/>
                      <a:pt x="9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>
              <a:off x="7441122" y="4053957"/>
              <a:ext cx="3593081" cy="2357225"/>
              <a:chOff x="1141413" y="1524000"/>
              <a:chExt cx="3886200" cy="2549525"/>
            </a:xfrm>
            <a:solidFill>
              <a:schemeClr val="accent4"/>
            </a:solidFill>
          </p:grpSpPr>
          <p:sp>
            <p:nvSpPr>
              <p:cNvPr id="442" name="Freeform 5"/>
              <p:cNvSpPr>
                <a:spLocks/>
              </p:cNvSpPr>
              <p:nvPr/>
            </p:nvSpPr>
            <p:spPr bwMode="auto">
              <a:xfrm>
                <a:off x="2752726" y="3521075"/>
                <a:ext cx="177800" cy="147638"/>
              </a:xfrm>
              <a:custGeom>
                <a:avLst/>
                <a:gdLst>
                  <a:gd name="T0" fmla="*/ 93 w 215"/>
                  <a:gd name="T1" fmla="*/ 10 h 179"/>
                  <a:gd name="T2" fmla="*/ 127 w 215"/>
                  <a:gd name="T3" fmla="*/ 147 h 179"/>
                  <a:gd name="T4" fmla="*/ 93 w 215"/>
                  <a:gd name="T5" fmla="*/ 1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" h="179">
                    <a:moveTo>
                      <a:pt x="93" y="10"/>
                    </a:moveTo>
                    <a:cubicBezTo>
                      <a:pt x="0" y="24"/>
                      <a:pt x="38" y="179"/>
                      <a:pt x="127" y="147"/>
                    </a:cubicBezTo>
                    <a:cubicBezTo>
                      <a:pt x="215" y="115"/>
                      <a:pt x="162" y="0"/>
                      <a:pt x="9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Freeform 6"/>
              <p:cNvSpPr>
                <a:spLocks/>
              </p:cNvSpPr>
              <p:nvPr/>
            </p:nvSpPr>
            <p:spPr bwMode="auto">
              <a:xfrm>
                <a:off x="2222501" y="3422650"/>
                <a:ext cx="198438" cy="187325"/>
              </a:xfrm>
              <a:custGeom>
                <a:avLst/>
                <a:gdLst>
                  <a:gd name="T0" fmla="*/ 19 w 240"/>
                  <a:gd name="T1" fmla="*/ 154 h 226"/>
                  <a:gd name="T2" fmla="*/ 165 w 240"/>
                  <a:gd name="T3" fmla="*/ 0 h 226"/>
                  <a:gd name="T4" fmla="*/ 19 w 240"/>
                  <a:gd name="T5" fmla="*/ 15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26">
                    <a:moveTo>
                      <a:pt x="19" y="154"/>
                    </a:moveTo>
                    <a:cubicBezTo>
                      <a:pt x="122" y="226"/>
                      <a:pt x="240" y="130"/>
                      <a:pt x="165" y="0"/>
                    </a:cubicBezTo>
                    <a:cubicBezTo>
                      <a:pt x="114" y="21"/>
                      <a:pt x="0" y="75"/>
                      <a:pt x="19" y="15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Freeform 7"/>
              <p:cNvSpPr>
                <a:spLocks/>
              </p:cNvSpPr>
              <p:nvPr/>
            </p:nvSpPr>
            <p:spPr bwMode="auto">
              <a:xfrm>
                <a:off x="3517901" y="3260725"/>
                <a:ext cx="52388" cy="28575"/>
              </a:xfrm>
              <a:custGeom>
                <a:avLst/>
                <a:gdLst>
                  <a:gd name="T0" fmla="*/ 41 w 63"/>
                  <a:gd name="T1" fmla="*/ 35 h 35"/>
                  <a:gd name="T2" fmla="*/ 41 w 63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35">
                    <a:moveTo>
                      <a:pt x="41" y="35"/>
                    </a:moveTo>
                    <a:cubicBezTo>
                      <a:pt x="63" y="0"/>
                      <a:pt x="0" y="29"/>
                      <a:pt x="41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Freeform 8"/>
              <p:cNvSpPr>
                <a:spLocks/>
              </p:cNvSpPr>
              <p:nvPr/>
            </p:nvSpPr>
            <p:spPr bwMode="auto">
              <a:xfrm>
                <a:off x="1944688" y="3359150"/>
                <a:ext cx="30163" cy="60325"/>
              </a:xfrm>
              <a:custGeom>
                <a:avLst/>
                <a:gdLst>
                  <a:gd name="T0" fmla="*/ 30 w 38"/>
                  <a:gd name="T1" fmla="*/ 38 h 74"/>
                  <a:gd name="T2" fmla="*/ 36 w 38"/>
                  <a:gd name="T3" fmla="*/ 31 h 74"/>
                  <a:gd name="T4" fmla="*/ 30 w 38"/>
                  <a:gd name="T5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74">
                    <a:moveTo>
                      <a:pt x="30" y="38"/>
                    </a:moveTo>
                    <a:cubicBezTo>
                      <a:pt x="33" y="35"/>
                      <a:pt x="38" y="39"/>
                      <a:pt x="36" y="31"/>
                    </a:cubicBezTo>
                    <a:cubicBezTo>
                      <a:pt x="29" y="0"/>
                      <a:pt x="0" y="74"/>
                      <a:pt x="30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Freeform 9"/>
              <p:cNvSpPr>
                <a:spLocks/>
              </p:cNvSpPr>
              <p:nvPr/>
            </p:nvSpPr>
            <p:spPr bwMode="auto">
              <a:xfrm>
                <a:off x="4783138" y="2232025"/>
                <a:ext cx="39688" cy="36513"/>
              </a:xfrm>
              <a:custGeom>
                <a:avLst/>
                <a:gdLst>
                  <a:gd name="T0" fmla="*/ 47 w 47"/>
                  <a:gd name="T1" fmla="*/ 5 h 44"/>
                  <a:gd name="T2" fmla="*/ 25 w 47"/>
                  <a:gd name="T3" fmla="*/ 0 h 44"/>
                  <a:gd name="T4" fmla="*/ 20 w 47"/>
                  <a:gd name="T5" fmla="*/ 22 h 44"/>
                  <a:gd name="T6" fmla="*/ 0 w 47"/>
                  <a:gd name="T7" fmla="*/ 31 h 44"/>
                  <a:gd name="T8" fmla="*/ 47 w 47"/>
                  <a:gd name="T9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4">
                    <a:moveTo>
                      <a:pt x="47" y="5"/>
                    </a:moveTo>
                    <a:cubicBezTo>
                      <a:pt x="37" y="6"/>
                      <a:pt x="31" y="4"/>
                      <a:pt x="25" y="0"/>
                    </a:cubicBezTo>
                    <a:cubicBezTo>
                      <a:pt x="25" y="9"/>
                      <a:pt x="28" y="20"/>
                      <a:pt x="20" y="22"/>
                    </a:cubicBezTo>
                    <a:cubicBezTo>
                      <a:pt x="21" y="7"/>
                      <a:pt x="0" y="25"/>
                      <a:pt x="0" y="31"/>
                    </a:cubicBezTo>
                    <a:cubicBezTo>
                      <a:pt x="19" y="44"/>
                      <a:pt x="41" y="22"/>
                      <a:pt x="47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Freeform 10"/>
              <p:cNvSpPr>
                <a:spLocks/>
              </p:cNvSpPr>
              <p:nvPr/>
            </p:nvSpPr>
            <p:spPr bwMode="auto">
              <a:xfrm>
                <a:off x="1443038" y="2371725"/>
                <a:ext cx="30163" cy="41275"/>
              </a:xfrm>
              <a:custGeom>
                <a:avLst/>
                <a:gdLst>
                  <a:gd name="T0" fmla="*/ 0 w 37"/>
                  <a:gd name="T1" fmla="*/ 27 h 50"/>
                  <a:gd name="T2" fmla="*/ 0 w 37"/>
                  <a:gd name="T3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7" h="50">
                    <a:moveTo>
                      <a:pt x="0" y="27"/>
                    </a:moveTo>
                    <a:cubicBezTo>
                      <a:pt x="37" y="50"/>
                      <a:pt x="24" y="0"/>
                      <a:pt x="0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Freeform 11"/>
              <p:cNvSpPr>
                <a:spLocks/>
              </p:cNvSpPr>
              <p:nvPr/>
            </p:nvSpPr>
            <p:spPr bwMode="auto">
              <a:xfrm>
                <a:off x="1141413" y="2224088"/>
                <a:ext cx="87313" cy="60325"/>
              </a:xfrm>
              <a:custGeom>
                <a:avLst/>
                <a:gdLst>
                  <a:gd name="T0" fmla="*/ 0 w 106"/>
                  <a:gd name="T1" fmla="*/ 30 h 73"/>
                  <a:gd name="T2" fmla="*/ 106 w 106"/>
                  <a:gd name="T3" fmla="*/ 41 h 73"/>
                  <a:gd name="T4" fmla="*/ 0 w 106"/>
                  <a:gd name="T5" fmla="*/ 3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6" h="73">
                    <a:moveTo>
                      <a:pt x="0" y="30"/>
                    </a:moveTo>
                    <a:cubicBezTo>
                      <a:pt x="10" y="73"/>
                      <a:pt x="77" y="63"/>
                      <a:pt x="106" y="41"/>
                    </a:cubicBezTo>
                    <a:cubicBezTo>
                      <a:pt x="94" y="0"/>
                      <a:pt x="30" y="10"/>
                      <a:pt x="0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Freeform 12"/>
              <p:cNvSpPr>
                <a:spLocks/>
              </p:cNvSpPr>
              <p:nvPr/>
            </p:nvSpPr>
            <p:spPr bwMode="auto">
              <a:xfrm>
                <a:off x="4548188" y="1912938"/>
                <a:ext cx="58738" cy="34925"/>
              </a:xfrm>
              <a:custGeom>
                <a:avLst/>
                <a:gdLst>
                  <a:gd name="T0" fmla="*/ 34 w 71"/>
                  <a:gd name="T1" fmla="*/ 43 h 43"/>
                  <a:gd name="T2" fmla="*/ 44 w 71"/>
                  <a:gd name="T3" fmla="*/ 0 h 43"/>
                  <a:gd name="T4" fmla="*/ 34 w 71"/>
                  <a:gd name="T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43">
                    <a:moveTo>
                      <a:pt x="34" y="43"/>
                    </a:moveTo>
                    <a:cubicBezTo>
                      <a:pt x="19" y="17"/>
                      <a:pt x="71" y="15"/>
                      <a:pt x="44" y="0"/>
                    </a:cubicBezTo>
                    <a:cubicBezTo>
                      <a:pt x="36" y="7"/>
                      <a:pt x="0" y="43"/>
                      <a:pt x="34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Freeform 13"/>
              <p:cNvSpPr>
                <a:spLocks/>
              </p:cNvSpPr>
              <p:nvPr/>
            </p:nvSpPr>
            <p:spPr bwMode="auto">
              <a:xfrm>
                <a:off x="3681413" y="1836738"/>
                <a:ext cx="63500" cy="44450"/>
              </a:xfrm>
              <a:custGeom>
                <a:avLst/>
                <a:gdLst>
                  <a:gd name="T0" fmla="*/ 77 w 77"/>
                  <a:gd name="T1" fmla="*/ 53 h 53"/>
                  <a:gd name="T2" fmla="*/ 37 w 77"/>
                  <a:gd name="T3" fmla="*/ 0 h 53"/>
                  <a:gd name="T4" fmla="*/ 77 w 77"/>
                  <a:gd name="T5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53">
                    <a:moveTo>
                      <a:pt x="77" y="53"/>
                    </a:moveTo>
                    <a:cubicBezTo>
                      <a:pt x="68" y="30"/>
                      <a:pt x="63" y="3"/>
                      <a:pt x="37" y="0"/>
                    </a:cubicBezTo>
                    <a:cubicBezTo>
                      <a:pt x="0" y="28"/>
                      <a:pt x="59" y="44"/>
                      <a:pt x="77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Freeform 14"/>
              <p:cNvSpPr>
                <a:spLocks/>
              </p:cNvSpPr>
              <p:nvPr/>
            </p:nvSpPr>
            <p:spPr bwMode="auto">
              <a:xfrm>
                <a:off x="4173538" y="1739900"/>
                <a:ext cx="60325" cy="92075"/>
              </a:xfrm>
              <a:custGeom>
                <a:avLst/>
                <a:gdLst>
                  <a:gd name="T0" fmla="*/ 46 w 74"/>
                  <a:gd name="T1" fmla="*/ 0 h 112"/>
                  <a:gd name="T2" fmla="*/ 42 w 74"/>
                  <a:gd name="T3" fmla="*/ 112 h 112"/>
                  <a:gd name="T4" fmla="*/ 46 w 74"/>
                  <a:gd name="T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112">
                    <a:moveTo>
                      <a:pt x="46" y="0"/>
                    </a:moveTo>
                    <a:cubicBezTo>
                      <a:pt x="0" y="10"/>
                      <a:pt x="33" y="79"/>
                      <a:pt x="42" y="112"/>
                    </a:cubicBezTo>
                    <a:cubicBezTo>
                      <a:pt x="30" y="78"/>
                      <a:pt x="74" y="43"/>
                      <a:pt x="4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Freeform 15"/>
              <p:cNvSpPr>
                <a:spLocks/>
              </p:cNvSpPr>
              <p:nvPr/>
            </p:nvSpPr>
            <p:spPr bwMode="auto">
              <a:xfrm>
                <a:off x="3603626" y="1766888"/>
                <a:ext cx="100013" cy="114300"/>
              </a:xfrm>
              <a:custGeom>
                <a:avLst/>
                <a:gdLst>
                  <a:gd name="T0" fmla="*/ 121 w 122"/>
                  <a:gd name="T1" fmla="*/ 53 h 139"/>
                  <a:gd name="T2" fmla="*/ 22 w 122"/>
                  <a:gd name="T3" fmla="*/ 111 h 139"/>
                  <a:gd name="T4" fmla="*/ 121 w 122"/>
                  <a:gd name="T5" fmla="*/ 5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2" h="139">
                    <a:moveTo>
                      <a:pt x="121" y="53"/>
                    </a:moveTo>
                    <a:cubicBezTo>
                      <a:pt x="89" y="0"/>
                      <a:pt x="0" y="31"/>
                      <a:pt x="22" y="111"/>
                    </a:cubicBezTo>
                    <a:cubicBezTo>
                      <a:pt x="61" y="139"/>
                      <a:pt x="122" y="98"/>
                      <a:pt x="121" y="5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Freeform 16"/>
              <p:cNvSpPr>
                <a:spLocks/>
              </p:cNvSpPr>
              <p:nvPr/>
            </p:nvSpPr>
            <p:spPr bwMode="auto">
              <a:xfrm>
                <a:off x="3854451" y="1658938"/>
                <a:ext cx="117475" cy="95250"/>
              </a:xfrm>
              <a:custGeom>
                <a:avLst/>
                <a:gdLst>
                  <a:gd name="T0" fmla="*/ 62 w 142"/>
                  <a:gd name="T1" fmla="*/ 110 h 115"/>
                  <a:gd name="T2" fmla="*/ 137 w 142"/>
                  <a:gd name="T3" fmla="*/ 12 h 115"/>
                  <a:gd name="T4" fmla="*/ 108 w 142"/>
                  <a:gd name="T5" fmla="*/ 1 h 115"/>
                  <a:gd name="T6" fmla="*/ 7 w 142"/>
                  <a:gd name="T7" fmla="*/ 115 h 115"/>
                  <a:gd name="T8" fmla="*/ 62 w 142"/>
                  <a:gd name="T9" fmla="*/ 11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15">
                    <a:moveTo>
                      <a:pt x="62" y="110"/>
                    </a:moveTo>
                    <a:cubicBezTo>
                      <a:pt x="68" y="62"/>
                      <a:pt x="142" y="70"/>
                      <a:pt x="137" y="12"/>
                    </a:cubicBezTo>
                    <a:cubicBezTo>
                      <a:pt x="118" y="19"/>
                      <a:pt x="121" y="0"/>
                      <a:pt x="108" y="1"/>
                    </a:cubicBezTo>
                    <a:cubicBezTo>
                      <a:pt x="102" y="63"/>
                      <a:pt x="0" y="43"/>
                      <a:pt x="7" y="115"/>
                    </a:cubicBezTo>
                    <a:cubicBezTo>
                      <a:pt x="25" y="113"/>
                      <a:pt x="43" y="112"/>
                      <a:pt x="62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Freeform 17"/>
              <p:cNvSpPr>
                <a:spLocks/>
              </p:cNvSpPr>
              <p:nvPr/>
            </p:nvSpPr>
            <p:spPr bwMode="auto">
              <a:xfrm>
                <a:off x="3568701" y="1681163"/>
                <a:ext cx="46038" cy="92075"/>
              </a:xfrm>
              <a:custGeom>
                <a:avLst/>
                <a:gdLst>
                  <a:gd name="T0" fmla="*/ 23 w 55"/>
                  <a:gd name="T1" fmla="*/ 84 h 111"/>
                  <a:gd name="T2" fmla="*/ 46 w 55"/>
                  <a:gd name="T3" fmla="*/ 109 h 111"/>
                  <a:gd name="T4" fmla="*/ 22 w 55"/>
                  <a:gd name="T5" fmla="*/ 0 h 111"/>
                  <a:gd name="T6" fmla="*/ 23 w 55"/>
                  <a:gd name="T7" fmla="*/ 84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11">
                    <a:moveTo>
                      <a:pt x="23" y="84"/>
                    </a:moveTo>
                    <a:cubicBezTo>
                      <a:pt x="55" y="79"/>
                      <a:pt x="16" y="111"/>
                      <a:pt x="46" y="109"/>
                    </a:cubicBezTo>
                    <a:cubicBezTo>
                      <a:pt x="39" y="71"/>
                      <a:pt x="54" y="22"/>
                      <a:pt x="22" y="0"/>
                    </a:cubicBezTo>
                    <a:cubicBezTo>
                      <a:pt x="0" y="29"/>
                      <a:pt x="55" y="62"/>
                      <a:pt x="23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Freeform 18"/>
              <p:cNvSpPr>
                <a:spLocks/>
              </p:cNvSpPr>
              <p:nvPr/>
            </p:nvSpPr>
            <p:spPr bwMode="auto">
              <a:xfrm>
                <a:off x="3703638" y="3890963"/>
                <a:ext cx="34925" cy="42863"/>
              </a:xfrm>
              <a:custGeom>
                <a:avLst/>
                <a:gdLst>
                  <a:gd name="T0" fmla="*/ 18 w 41"/>
                  <a:gd name="T1" fmla="*/ 22 h 51"/>
                  <a:gd name="T2" fmla="*/ 25 w 41"/>
                  <a:gd name="T3" fmla="*/ 21 h 51"/>
                  <a:gd name="T4" fmla="*/ 16 w 41"/>
                  <a:gd name="T5" fmla="*/ 1 h 51"/>
                  <a:gd name="T6" fmla="*/ 6 w 41"/>
                  <a:gd name="T7" fmla="*/ 37 h 51"/>
                  <a:gd name="T8" fmla="*/ 18 w 41"/>
                  <a:gd name="T9" fmla="*/ 2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51">
                    <a:moveTo>
                      <a:pt x="18" y="22"/>
                    </a:moveTo>
                    <a:cubicBezTo>
                      <a:pt x="19" y="26"/>
                      <a:pt x="24" y="29"/>
                      <a:pt x="25" y="21"/>
                    </a:cubicBezTo>
                    <a:cubicBezTo>
                      <a:pt x="4" y="25"/>
                      <a:pt x="41" y="0"/>
                      <a:pt x="16" y="1"/>
                    </a:cubicBezTo>
                    <a:cubicBezTo>
                      <a:pt x="14" y="15"/>
                      <a:pt x="3" y="20"/>
                      <a:pt x="6" y="37"/>
                    </a:cubicBezTo>
                    <a:cubicBezTo>
                      <a:pt x="34" y="51"/>
                      <a:pt x="0" y="30"/>
                      <a:pt x="1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Freeform 19"/>
              <p:cNvSpPr>
                <a:spLocks/>
              </p:cNvSpPr>
              <p:nvPr/>
            </p:nvSpPr>
            <p:spPr bwMode="auto">
              <a:xfrm>
                <a:off x="4489451" y="3668713"/>
                <a:ext cx="44450" cy="87313"/>
              </a:xfrm>
              <a:custGeom>
                <a:avLst/>
                <a:gdLst>
                  <a:gd name="T0" fmla="*/ 53 w 53"/>
                  <a:gd name="T1" fmla="*/ 73 h 105"/>
                  <a:gd name="T2" fmla="*/ 36 w 53"/>
                  <a:gd name="T3" fmla="*/ 40 h 105"/>
                  <a:gd name="T4" fmla="*/ 0 w 53"/>
                  <a:gd name="T5" fmla="*/ 22 h 105"/>
                  <a:gd name="T6" fmla="*/ 53 w 53"/>
                  <a:gd name="T7" fmla="*/ 7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105">
                    <a:moveTo>
                      <a:pt x="53" y="73"/>
                    </a:moveTo>
                    <a:cubicBezTo>
                      <a:pt x="31" y="69"/>
                      <a:pt x="30" y="61"/>
                      <a:pt x="36" y="40"/>
                    </a:cubicBezTo>
                    <a:cubicBezTo>
                      <a:pt x="16" y="47"/>
                      <a:pt x="10" y="0"/>
                      <a:pt x="0" y="22"/>
                    </a:cubicBezTo>
                    <a:cubicBezTo>
                      <a:pt x="26" y="24"/>
                      <a:pt x="20" y="105"/>
                      <a:pt x="53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Freeform 20"/>
              <p:cNvSpPr>
                <a:spLocks/>
              </p:cNvSpPr>
              <p:nvPr/>
            </p:nvSpPr>
            <p:spPr bwMode="auto">
              <a:xfrm>
                <a:off x="3773488" y="3743325"/>
                <a:ext cx="46038" cy="49213"/>
              </a:xfrm>
              <a:custGeom>
                <a:avLst/>
                <a:gdLst>
                  <a:gd name="T0" fmla="*/ 51 w 57"/>
                  <a:gd name="T1" fmla="*/ 23 h 59"/>
                  <a:gd name="T2" fmla="*/ 34 w 57"/>
                  <a:gd name="T3" fmla="*/ 59 h 59"/>
                  <a:gd name="T4" fmla="*/ 51 w 57"/>
                  <a:gd name="T5" fmla="*/ 2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59">
                    <a:moveTo>
                      <a:pt x="51" y="23"/>
                    </a:moveTo>
                    <a:cubicBezTo>
                      <a:pt x="29" y="0"/>
                      <a:pt x="0" y="55"/>
                      <a:pt x="34" y="59"/>
                    </a:cubicBezTo>
                    <a:cubicBezTo>
                      <a:pt x="34" y="43"/>
                      <a:pt x="57" y="44"/>
                      <a:pt x="51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Freeform 21"/>
              <p:cNvSpPr>
                <a:spLocks/>
              </p:cNvSpPr>
              <p:nvPr/>
            </p:nvSpPr>
            <p:spPr bwMode="auto">
              <a:xfrm>
                <a:off x="4086226" y="1738313"/>
                <a:ext cx="3175" cy="7938"/>
              </a:xfrm>
              <a:custGeom>
                <a:avLst/>
                <a:gdLst>
                  <a:gd name="T0" fmla="*/ 0 w 3"/>
                  <a:gd name="T1" fmla="*/ 8 h 8"/>
                  <a:gd name="T2" fmla="*/ 3 w 3"/>
                  <a:gd name="T3" fmla="*/ 0 h 8"/>
                  <a:gd name="T4" fmla="*/ 0 w 3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0" y="8"/>
                    </a:moveTo>
                    <a:cubicBezTo>
                      <a:pt x="1" y="6"/>
                      <a:pt x="2" y="3"/>
                      <a:pt x="3" y="0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Freeform 22"/>
              <p:cNvSpPr>
                <a:spLocks/>
              </p:cNvSpPr>
              <p:nvPr/>
            </p:nvSpPr>
            <p:spPr bwMode="auto">
              <a:xfrm>
                <a:off x="1363663" y="2311400"/>
                <a:ext cx="230188" cy="111125"/>
              </a:xfrm>
              <a:custGeom>
                <a:avLst/>
                <a:gdLst>
                  <a:gd name="T0" fmla="*/ 268 w 279"/>
                  <a:gd name="T1" fmla="*/ 133 h 133"/>
                  <a:gd name="T2" fmla="*/ 279 w 279"/>
                  <a:gd name="T3" fmla="*/ 104 h 133"/>
                  <a:gd name="T4" fmla="*/ 39 w 279"/>
                  <a:gd name="T5" fmla="*/ 0 h 133"/>
                  <a:gd name="T6" fmla="*/ 94 w 279"/>
                  <a:gd name="T7" fmla="*/ 58 h 133"/>
                  <a:gd name="T8" fmla="*/ 0 w 279"/>
                  <a:gd name="T9" fmla="*/ 32 h 133"/>
                  <a:gd name="T10" fmla="*/ 210 w 279"/>
                  <a:gd name="T11" fmla="*/ 110 h 133"/>
                  <a:gd name="T12" fmla="*/ 268 w 279"/>
                  <a:gd name="T13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33">
                    <a:moveTo>
                      <a:pt x="268" y="133"/>
                    </a:moveTo>
                    <a:cubicBezTo>
                      <a:pt x="254" y="108"/>
                      <a:pt x="268" y="119"/>
                      <a:pt x="279" y="104"/>
                    </a:cubicBezTo>
                    <a:cubicBezTo>
                      <a:pt x="190" y="81"/>
                      <a:pt x="120" y="34"/>
                      <a:pt x="39" y="0"/>
                    </a:cubicBezTo>
                    <a:cubicBezTo>
                      <a:pt x="49" y="28"/>
                      <a:pt x="108" y="27"/>
                      <a:pt x="94" y="58"/>
                    </a:cubicBezTo>
                    <a:cubicBezTo>
                      <a:pt x="59" y="54"/>
                      <a:pt x="40" y="30"/>
                      <a:pt x="0" y="32"/>
                    </a:cubicBezTo>
                    <a:cubicBezTo>
                      <a:pt x="28" y="124"/>
                      <a:pt x="157" y="31"/>
                      <a:pt x="210" y="110"/>
                    </a:cubicBezTo>
                    <a:cubicBezTo>
                      <a:pt x="238" y="107"/>
                      <a:pt x="253" y="120"/>
                      <a:pt x="268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Freeform 23"/>
              <p:cNvSpPr>
                <a:spLocks noEditPoints="1"/>
              </p:cNvSpPr>
              <p:nvPr/>
            </p:nvSpPr>
            <p:spPr bwMode="auto">
              <a:xfrm>
                <a:off x="1303338" y="1524000"/>
                <a:ext cx="3544888" cy="2079625"/>
              </a:xfrm>
              <a:custGeom>
                <a:avLst/>
                <a:gdLst>
                  <a:gd name="T0" fmla="*/ 4147 w 4289"/>
                  <a:gd name="T1" fmla="*/ 1557 h 2516"/>
                  <a:gd name="T2" fmla="*/ 4289 w 4289"/>
                  <a:gd name="T3" fmla="*/ 1125 h 2516"/>
                  <a:gd name="T4" fmla="*/ 3952 w 4289"/>
                  <a:gd name="T5" fmla="*/ 953 h 2516"/>
                  <a:gd name="T6" fmla="*/ 3589 w 4289"/>
                  <a:gd name="T7" fmla="*/ 652 h 2516"/>
                  <a:gd name="T8" fmla="*/ 3429 w 4289"/>
                  <a:gd name="T9" fmla="*/ 437 h 2516"/>
                  <a:gd name="T10" fmla="*/ 3433 w 4289"/>
                  <a:gd name="T11" fmla="*/ 625 h 2516"/>
                  <a:gd name="T12" fmla="*/ 2988 w 4289"/>
                  <a:gd name="T13" fmla="*/ 498 h 2516"/>
                  <a:gd name="T14" fmla="*/ 3036 w 4289"/>
                  <a:gd name="T15" fmla="*/ 487 h 2516"/>
                  <a:gd name="T16" fmla="*/ 2901 w 4289"/>
                  <a:gd name="T17" fmla="*/ 765 h 2516"/>
                  <a:gd name="T18" fmla="*/ 2708 w 4289"/>
                  <a:gd name="T19" fmla="*/ 713 h 2516"/>
                  <a:gd name="T20" fmla="*/ 2353 w 4289"/>
                  <a:gd name="T21" fmla="*/ 878 h 2516"/>
                  <a:gd name="T22" fmla="*/ 2301 w 4289"/>
                  <a:gd name="T23" fmla="*/ 318 h 2516"/>
                  <a:gd name="T24" fmla="*/ 1807 w 4289"/>
                  <a:gd name="T25" fmla="*/ 336 h 2516"/>
                  <a:gd name="T26" fmla="*/ 1752 w 4289"/>
                  <a:gd name="T27" fmla="*/ 341 h 2516"/>
                  <a:gd name="T28" fmla="*/ 1276 w 4289"/>
                  <a:gd name="T29" fmla="*/ 399 h 2516"/>
                  <a:gd name="T30" fmla="*/ 1201 w 4289"/>
                  <a:gd name="T31" fmla="*/ 420 h 2516"/>
                  <a:gd name="T32" fmla="*/ 1028 w 4289"/>
                  <a:gd name="T33" fmla="*/ 443 h 2516"/>
                  <a:gd name="T34" fmla="*/ 969 w 4289"/>
                  <a:gd name="T35" fmla="*/ 476 h 2516"/>
                  <a:gd name="T36" fmla="*/ 965 w 4289"/>
                  <a:gd name="T37" fmla="*/ 658 h 2516"/>
                  <a:gd name="T38" fmla="*/ 777 w 4289"/>
                  <a:gd name="T39" fmla="*/ 592 h 2516"/>
                  <a:gd name="T40" fmla="*/ 403 w 4289"/>
                  <a:gd name="T41" fmla="*/ 773 h 2516"/>
                  <a:gd name="T42" fmla="*/ 380 w 4289"/>
                  <a:gd name="T43" fmla="*/ 1083 h 2516"/>
                  <a:gd name="T44" fmla="*/ 352 w 4289"/>
                  <a:gd name="T45" fmla="*/ 1127 h 2516"/>
                  <a:gd name="T46" fmla="*/ 0 w 4289"/>
                  <a:gd name="T47" fmla="*/ 1327 h 2516"/>
                  <a:gd name="T48" fmla="*/ 334 w 4289"/>
                  <a:gd name="T49" fmla="*/ 1617 h 2516"/>
                  <a:gd name="T50" fmla="*/ 379 w 4289"/>
                  <a:gd name="T51" fmla="*/ 1871 h 2516"/>
                  <a:gd name="T52" fmla="*/ 564 w 4289"/>
                  <a:gd name="T53" fmla="*/ 1987 h 2516"/>
                  <a:gd name="T54" fmla="*/ 1355 w 4289"/>
                  <a:gd name="T55" fmla="*/ 1934 h 2516"/>
                  <a:gd name="T56" fmla="*/ 1180 w 4289"/>
                  <a:gd name="T57" fmla="*/ 2076 h 2516"/>
                  <a:gd name="T58" fmla="*/ 1314 w 4289"/>
                  <a:gd name="T59" fmla="*/ 2168 h 2516"/>
                  <a:gd name="T60" fmla="*/ 1808 w 4289"/>
                  <a:gd name="T61" fmla="*/ 2227 h 2516"/>
                  <a:gd name="T62" fmla="*/ 2030 w 4289"/>
                  <a:gd name="T63" fmla="*/ 2060 h 2516"/>
                  <a:gd name="T64" fmla="*/ 2290 w 4289"/>
                  <a:gd name="T65" fmla="*/ 2155 h 2516"/>
                  <a:gd name="T66" fmla="*/ 2403 w 4289"/>
                  <a:gd name="T67" fmla="*/ 1872 h 2516"/>
                  <a:gd name="T68" fmla="*/ 2850 w 4289"/>
                  <a:gd name="T69" fmla="*/ 2019 h 2516"/>
                  <a:gd name="T70" fmla="*/ 3156 w 4289"/>
                  <a:gd name="T71" fmla="*/ 2081 h 2516"/>
                  <a:gd name="T72" fmla="*/ 3091 w 4289"/>
                  <a:gd name="T73" fmla="*/ 2367 h 2516"/>
                  <a:gd name="T74" fmla="*/ 3623 w 4289"/>
                  <a:gd name="T75" fmla="*/ 2003 h 2516"/>
                  <a:gd name="T76" fmla="*/ 3674 w 4289"/>
                  <a:gd name="T77" fmla="*/ 2103 h 2516"/>
                  <a:gd name="T78" fmla="*/ 3898 w 4289"/>
                  <a:gd name="T79" fmla="*/ 2110 h 2516"/>
                  <a:gd name="T80" fmla="*/ 3964 w 4289"/>
                  <a:gd name="T81" fmla="*/ 1692 h 2516"/>
                  <a:gd name="T82" fmla="*/ 2611 w 4289"/>
                  <a:gd name="T83" fmla="*/ 875 h 2516"/>
                  <a:gd name="T84" fmla="*/ 2666 w 4289"/>
                  <a:gd name="T85" fmla="*/ 1017 h 2516"/>
                  <a:gd name="T86" fmla="*/ 2638 w 4289"/>
                  <a:gd name="T87" fmla="*/ 866 h 2516"/>
                  <a:gd name="T88" fmla="*/ 2506 w 4289"/>
                  <a:gd name="T89" fmla="*/ 1025 h 2516"/>
                  <a:gd name="T90" fmla="*/ 2714 w 4289"/>
                  <a:gd name="T91" fmla="*/ 1913 h 2516"/>
                  <a:gd name="T92" fmla="*/ 2402 w 4289"/>
                  <a:gd name="T93" fmla="*/ 1704 h 2516"/>
                  <a:gd name="T94" fmla="*/ 2804 w 4289"/>
                  <a:gd name="T95" fmla="*/ 1898 h 2516"/>
                  <a:gd name="T96" fmla="*/ 4047 w 4289"/>
                  <a:gd name="T97" fmla="*/ 1077 h 2516"/>
                  <a:gd name="T98" fmla="*/ 3951 w 4289"/>
                  <a:gd name="T99" fmla="*/ 1016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289" h="2516">
                    <a:moveTo>
                      <a:pt x="4159" y="1604"/>
                    </a:moveTo>
                    <a:cubicBezTo>
                      <a:pt x="4137" y="1582"/>
                      <a:pt x="4093" y="1586"/>
                      <a:pt x="4084" y="1549"/>
                    </a:cubicBezTo>
                    <a:cubicBezTo>
                      <a:pt x="4093" y="1548"/>
                      <a:pt x="4089" y="1536"/>
                      <a:pt x="4096" y="1533"/>
                    </a:cubicBezTo>
                    <a:cubicBezTo>
                      <a:pt x="4123" y="1529"/>
                      <a:pt x="4132" y="1571"/>
                      <a:pt x="4147" y="1557"/>
                    </a:cubicBezTo>
                    <a:cubicBezTo>
                      <a:pt x="4141" y="1538"/>
                      <a:pt x="4076" y="1502"/>
                      <a:pt x="4045" y="1510"/>
                    </a:cubicBezTo>
                    <a:cubicBezTo>
                      <a:pt x="4057" y="1464"/>
                      <a:pt x="4027" y="1479"/>
                      <a:pt x="4018" y="1443"/>
                    </a:cubicBezTo>
                    <a:cubicBezTo>
                      <a:pt x="4034" y="1333"/>
                      <a:pt x="3988" y="1180"/>
                      <a:pt x="4162" y="1192"/>
                    </a:cubicBezTo>
                    <a:cubicBezTo>
                      <a:pt x="4193" y="1160"/>
                      <a:pt x="4275" y="1171"/>
                      <a:pt x="4289" y="1125"/>
                    </a:cubicBezTo>
                    <a:cubicBezTo>
                      <a:pt x="4240" y="1114"/>
                      <a:pt x="4240" y="1152"/>
                      <a:pt x="4177" y="1128"/>
                    </a:cubicBezTo>
                    <a:cubicBezTo>
                      <a:pt x="4183" y="1119"/>
                      <a:pt x="4185" y="1109"/>
                      <a:pt x="4181" y="1093"/>
                    </a:cubicBezTo>
                    <a:cubicBezTo>
                      <a:pt x="4090" y="1084"/>
                      <a:pt x="4072" y="983"/>
                      <a:pt x="4144" y="922"/>
                    </a:cubicBezTo>
                    <a:cubicBezTo>
                      <a:pt x="4078" y="933"/>
                      <a:pt x="4018" y="922"/>
                      <a:pt x="3952" y="953"/>
                    </a:cubicBezTo>
                    <a:cubicBezTo>
                      <a:pt x="3868" y="909"/>
                      <a:pt x="3810" y="832"/>
                      <a:pt x="3790" y="710"/>
                    </a:cubicBezTo>
                    <a:cubicBezTo>
                      <a:pt x="3746" y="737"/>
                      <a:pt x="3686" y="777"/>
                      <a:pt x="3689" y="678"/>
                    </a:cubicBezTo>
                    <a:cubicBezTo>
                      <a:pt x="3632" y="673"/>
                      <a:pt x="3648" y="658"/>
                      <a:pt x="3598" y="679"/>
                    </a:cubicBezTo>
                    <a:cubicBezTo>
                      <a:pt x="3580" y="672"/>
                      <a:pt x="3604" y="653"/>
                      <a:pt x="3589" y="652"/>
                    </a:cubicBezTo>
                    <a:cubicBezTo>
                      <a:pt x="3564" y="651"/>
                      <a:pt x="3542" y="631"/>
                      <a:pt x="3522" y="609"/>
                    </a:cubicBezTo>
                    <a:cubicBezTo>
                      <a:pt x="3517" y="604"/>
                      <a:pt x="3524" y="588"/>
                      <a:pt x="3519" y="582"/>
                    </a:cubicBezTo>
                    <a:cubicBezTo>
                      <a:pt x="3489" y="543"/>
                      <a:pt x="3441" y="521"/>
                      <a:pt x="3426" y="479"/>
                    </a:cubicBezTo>
                    <a:cubicBezTo>
                      <a:pt x="3422" y="468"/>
                      <a:pt x="3431" y="447"/>
                      <a:pt x="3429" y="437"/>
                    </a:cubicBezTo>
                    <a:cubicBezTo>
                      <a:pt x="3420" y="386"/>
                      <a:pt x="3378" y="334"/>
                      <a:pt x="3386" y="273"/>
                    </a:cubicBezTo>
                    <a:cubicBezTo>
                      <a:pt x="3375" y="263"/>
                      <a:pt x="3364" y="278"/>
                      <a:pt x="3368" y="268"/>
                    </a:cubicBezTo>
                    <a:cubicBezTo>
                      <a:pt x="3329" y="361"/>
                      <a:pt x="3424" y="450"/>
                      <a:pt x="3383" y="546"/>
                    </a:cubicBezTo>
                    <a:cubicBezTo>
                      <a:pt x="3419" y="563"/>
                      <a:pt x="3428" y="582"/>
                      <a:pt x="3433" y="625"/>
                    </a:cubicBezTo>
                    <a:cubicBezTo>
                      <a:pt x="3393" y="597"/>
                      <a:pt x="3232" y="665"/>
                      <a:pt x="3161" y="636"/>
                    </a:cubicBezTo>
                    <a:cubicBezTo>
                      <a:pt x="3142" y="670"/>
                      <a:pt x="3059" y="689"/>
                      <a:pt x="3031" y="662"/>
                    </a:cubicBezTo>
                    <a:cubicBezTo>
                      <a:pt x="3036" y="629"/>
                      <a:pt x="3061" y="614"/>
                      <a:pt x="3058" y="576"/>
                    </a:cubicBezTo>
                    <a:cubicBezTo>
                      <a:pt x="3031" y="555"/>
                      <a:pt x="2989" y="551"/>
                      <a:pt x="2988" y="498"/>
                    </a:cubicBezTo>
                    <a:cubicBezTo>
                      <a:pt x="2996" y="492"/>
                      <a:pt x="3006" y="487"/>
                      <a:pt x="3022" y="488"/>
                    </a:cubicBezTo>
                    <a:cubicBezTo>
                      <a:pt x="3052" y="522"/>
                      <a:pt x="3094" y="541"/>
                      <a:pt x="3115" y="584"/>
                    </a:cubicBezTo>
                    <a:cubicBezTo>
                      <a:pt x="3138" y="585"/>
                      <a:pt x="3088" y="554"/>
                      <a:pt x="3095" y="523"/>
                    </a:cubicBezTo>
                    <a:cubicBezTo>
                      <a:pt x="3064" y="525"/>
                      <a:pt x="3074" y="476"/>
                      <a:pt x="3036" y="487"/>
                    </a:cubicBezTo>
                    <a:cubicBezTo>
                      <a:pt x="3019" y="455"/>
                      <a:pt x="2990" y="374"/>
                      <a:pt x="2946" y="349"/>
                    </a:cubicBezTo>
                    <a:cubicBezTo>
                      <a:pt x="2966" y="449"/>
                      <a:pt x="2979" y="563"/>
                      <a:pt x="2948" y="670"/>
                    </a:cubicBezTo>
                    <a:cubicBezTo>
                      <a:pt x="2959" y="672"/>
                      <a:pt x="2983" y="658"/>
                      <a:pt x="2983" y="673"/>
                    </a:cubicBezTo>
                    <a:cubicBezTo>
                      <a:pt x="2975" y="702"/>
                      <a:pt x="2940" y="746"/>
                      <a:pt x="2901" y="765"/>
                    </a:cubicBezTo>
                    <a:cubicBezTo>
                      <a:pt x="2885" y="772"/>
                      <a:pt x="2891" y="771"/>
                      <a:pt x="2875" y="788"/>
                    </a:cubicBezTo>
                    <a:cubicBezTo>
                      <a:pt x="2855" y="809"/>
                      <a:pt x="2818" y="851"/>
                      <a:pt x="2798" y="858"/>
                    </a:cubicBezTo>
                    <a:cubicBezTo>
                      <a:pt x="2784" y="863"/>
                      <a:pt x="2727" y="854"/>
                      <a:pt x="2743" y="863"/>
                    </a:cubicBezTo>
                    <a:cubicBezTo>
                      <a:pt x="2689" y="832"/>
                      <a:pt x="2730" y="763"/>
                      <a:pt x="2708" y="713"/>
                    </a:cubicBezTo>
                    <a:cubicBezTo>
                      <a:pt x="2680" y="652"/>
                      <a:pt x="2616" y="693"/>
                      <a:pt x="2554" y="706"/>
                    </a:cubicBezTo>
                    <a:cubicBezTo>
                      <a:pt x="2487" y="673"/>
                      <a:pt x="2461" y="592"/>
                      <a:pt x="2387" y="568"/>
                    </a:cubicBezTo>
                    <a:cubicBezTo>
                      <a:pt x="2385" y="700"/>
                      <a:pt x="2602" y="705"/>
                      <a:pt x="2605" y="806"/>
                    </a:cubicBezTo>
                    <a:cubicBezTo>
                      <a:pt x="2478" y="670"/>
                      <a:pt x="2478" y="917"/>
                      <a:pt x="2353" y="878"/>
                    </a:cubicBezTo>
                    <a:cubicBezTo>
                      <a:pt x="2333" y="852"/>
                      <a:pt x="2311" y="827"/>
                      <a:pt x="2303" y="785"/>
                    </a:cubicBezTo>
                    <a:cubicBezTo>
                      <a:pt x="2327" y="726"/>
                      <a:pt x="2333" y="687"/>
                      <a:pt x="2309" y="624"/>
                    </a:cubicBezTo>
                    <a:cubicBezTo>
                      <a:pt x="2240" y="595"/>
                      <a:pt x="2112" y="577"/>
                      <a:pt x="2171" y="490"/>
                    </a:cubicBezTo>
                    <a:cubicBezTo>
                      <a:pt x="2259" y="510"/>
                      <a:pt x="2343" y="424"/>
                      <a:pt x="2301" y="318"/>
                    </a:cubicBezTo>
                    <a:cubicBezTo>
                      <a:pt x="2283" y="293"/>
                      <a:pt x="2233" y="307"/>
                      <a:pt x="2233" y="261"/>
                    </a:cubicBezTo>
                    <a:cubicBezTo>
                      <a:pt x="2208" y="253"/>
                      <a:pt x="2231" y="285"/>
                      <a:pt x="2214" y="284"/>
                    </a:cubicBezTo>
                    <a:cubicBezTo>
                      <a:pt x="2102" y="259"/>
                      <a:pt x="2111" y="366"/>
                      <a:pt x="2066" y="416"/>
                    </a:cubicBezTo>
                    <a:cubicBezTo>
                      <a:pt x="1959" y="412"/>
                      <a:pt x="1850" y="456"/>
                      <a:pt x="1807" y="336"/>
                    </a:cubicBezTo>
                    <a:cubicBezTo>
                      <a:pt x="1815" y="235"/>
                      <a:pt x="1858" y="97"/>
                      <a:pt x="1818" y="0"/>
                    </a:cubicBezTo>
                    <a:cubicBezTo>
                      <a:pt x="1798" y="15"/>
                      <a:pt x="1773" y="53"/>
                      <a:pt x="1790" y="79"/>
                    </a:cubicBezTo>
                    <a:cubicBezTo>
                      <a:pt x="1780" y="77"/>
                      <a:pt x="1778" y="72"/>
                      <a:pt x="1770" y="81"/>
                    </a:cubicBezTo>
                    <a:cubicBezTo>
                      <a:pt x="1767" y="165"/>
                      <a:pt x="1827" y="264"/>
                      <a:pt x="1752" y="341"/>
                    </a:cubicBezTo>
                    <a:cubicBezTo>
                      <a:pt x="1662" y="368"/>
                      <a:pt x="1582" y="281"/>
                      <a:pt x="1498" y="315"/>
                    </a:cubicBezTo>
                    <a:cubicBezTo>
                      <a:pt x="1421" y="347"/>
                      <a:pt x="1466" y="460"/>
                      <a:pt x="1374" y="480"/>
                    </a:cubicBezTo>
                    <a:cubicBezTo>
                      <a:pt x="1339" y="488"/>
                      <a:pt x="1294" y="480"/>
                      <a:pt x="1271" y="420"/>
                    </a:cubicBezTo>
                    <a:cubicBezTo>
                      <a:pt x="1284" y="415"/>
                      <a:pt x="1299" y="403"/>
                      <a:pt x="1276" y="399"/>
                    </a:cubicBezTo>
                    <a:cubicBezTo>
                      <a:pt x="1276" y="407"/>
                      <a:pt x="1275" y="415"/>
                      <a:pt x="1263" y="414"/>
                    </a:cubicBezTo>
                    <a:cubicBezTo>
                      <a:pt x="1260" y="388"/>
                      <a:pt x="1251" y="393"/>
                      <a:pt x="1267" y="379"/>
                    </a:cubicBezTo>
                    <a:cubicBezTo>
                      <a:pt x="1231" y="401"/>
                      <a:pt x="1242" y="327"/>
                      <a:pt x="1223" y="355"/>
                    </a:cubicBezTo>
                    <a:cubicBezTo>
                      <a:pt x="1226" y="347"/>
                      <a:pt x="1174" y="407"/>
                      <a:pt x="1201" y="420"/>
                    </a:cubicBezTo>
                    <a:cubicBezTo>
                      <a:pt x="1206" y="437"/>
                      <a:pt x="1274" y="444"/>
                      <a:pt x="1271" y="497"/>
                    </a:cubicBezTo>
                    <a:cubicBezTo>
                      <a:pt x="1204" y="519"/>
                      <a:pt x="1180" y="531"/>
                      <a:pt x="1114" y="539"/>
                    </a:cubicBezTo>
                    <a:cubicBezTo>
                      <a:pt x="1118" y="577"/>
                      <a:pt x="1090" y="545"/>
                      <a:pt x="1096" y="569"/>
                    </a:cubicBezTo>
                    <a:cubicBezTo>
                      <a:pt x="1064" y="529"/>
                      <a:pt x="1019" y="469"/>
                      <a:pt x="1028" y="443"/>
                    </a:cubicBezTo>
                    <a:cubicBezTo>
                      <a:pt x="913" y="422"/>
                      <a:pt x="959" y="255"/>
                      <a:pt x="842" y="237"/>
                    </a:cubicBezTo>
                    <a:cubicBezTo>
                      <a:pt x="763" y="296"/>
                      <a:pt x="859" y="340"/>
                      <a:pt x="882" y="372"/>
                    </a:cubicBezTo>
                    <a:cubicBezTo>
                      <a:pt x="897" y="348"/>
                      <a:pt x="925" y="402"/>
                      <a:pt x="907" y="419"/>
                    </a:cubicBezTo>
                    <a:cubicBezTo>
                      <a:pt x="934" y="428"/>
                      <a:pt x="996" y="451"/>
                      <a:pt x="969" y="476"/>
                    </a:cubicBezTo>
                    <a:cubicBezTo>
                      <a:pt x="982" y="476"/>
                      <a:pt x="983" y="467"/>
                      <a:pt x="996" y="467"/>
                    </a:cubicBezTo>
                    <a:cubicBezTo>
                      <a:pt x="1024" y="528"/>
                      <a:pt x="1073" y="573"/>
                      <a:pt x="1092" y="604"/>
                    </a:cubicBezTo>
                    <a:cubicBezTo>
                      <a:pt x="1064" y="673"/>
                      <a:pt x="1041" y="734"/>
                      <a:pt x="967" y="686"/>
                    </a:cubicBezTo>
                    <a:cubicBezTo>
                      <a:pt x="979" y="690"/>
                      <a:pt x="975" y="652"/>
                      <a:pt x="965" y="658"/>
                    </a:cubicBezTo>
                    <a:cubicBezTo>
                      <a:pt x="952" y="680"/>
                      <a:pt x="937" y="641"/>
                      <a:pt x="921" y="641"/>
                    </a:cubicBezTo>
                    <a:cubicBezTo>
                      <a:pt x="921" y="649"/>
                      <a:pt x="924" y="661"/>
                      <a:pt x="916" y="663"/>
                    </a:cubicBezTo>
                    <a:cubicBezTo>
                      <a:pt x="907" y="628"/>
                      <a:pt x="838" y="631"/>
                      <a:pt x="854" y="591"/>
                    </a:cubicBezTo>
                    <a:cubicBezTo>
                      <a:pt x="816" y="616"/>
                      <a:pt x="809" y="579"/>
                      <a:pt x="777" y="592"/>
                    </a:cubicBezTo>
                    <a:cubicBezTo>
                      <a:pt x="693" y="624"/>
                      <a:pt x="778" y="714"/>
                      <a:pt x="826" y="748"/>
                    </a:cubicBezTo>
                    <a:cubicBezTo>
                      <a:pt x="888" y="749"/>
                      <a:pt x="931" y="745"/>
                      <a:pt x="1008" y="752"/>
                    </a:cubicBezTo>
                    <a:cubicBezTo>
                      <a:pt x="871" y="891"/>
                      <a:pt x="622" y="849"/>
                      <a:pt x="498" y="743"/>
                    </a:cubicBezTo>
                    <a:cubicBezTo>
                      <a:pt x="463" y="750"/>
                      <a:pt x="447" y="750"/>
                      <a:pt x="403" y="773"/>
                    </a:cubicBezTo>
                    <a:cubicBezTo>
                      <a:pt x="376" y="778"/>
                      <a:pt x="350" y="755"/>
                      <a:pt x="333" y="772"/>
                    </a:cubicBezTo>
                    <a:cubicBezTo>
                      <a:pt x="341" y="803"/>
                      <a:pt x="363" y="818"/>
                      <a:pt x="400" y="815"/>
                    </a:cubicBezTo>
                    <a:cubicBezTo>
                      <a:pt x="414" y="857"/>
                      <a:pt x="452" y="870"/>
                      <a:pt x="477" y="899"/>
                    </a:cubicBezTo>
                    <a:cubicBezTo>
                      <a:pt x="473" y="951"/>
                      <a:pt x="448" y="1088"/>
                      <a:pt x="380" y="1083"/>
                    </a:cubicBezTo>
                    <a:cubicBezTo>
                      <a:pt x="386" y="1083"/>
                      <a:pt x="392" y="1085"/>
                      <a:pt x="391" y="1095"/>
                    </a:cubicBezTo>
                    <a:cubicBezTo>
                      <a:pt x="356" y="1082"/>
                      <a:pt x="303" y="1107"/>
                      <a:pt x="283" y="1063"/>
                    </a:cubicBezTo>
                    <a:cubicBezTo>
                      <a:pt x="255" y="1071"/>
                      <a:pt x="220" y="1048"/>
                      <a:pt x="206" y="1063"/>
                    </a:cubicBezTo>
                    <a:cubicBezTo>
                      <a:pt x="250" y="1102"/>
                      <a:pt x="316" y="1073"/>
                      <a:pt x="352" y="1127"/>
                    </a:cubicBezTo>
                    <a:cubicBezTo>
                      <a:pt x="357" y="1170"/>
                      <a:pt x="312" y="1174"/>
                      <a:pt x="309" y="1193"/>
                    </a:cubicBezTo>
                    <a:cubicBezTo>
                      <a:pt x="321" y="1230"/>
                      <a:pt x="322" y="1254"/>
                      <a:pt x="303" y="1278"/>
                    </a:cubicBezTo>
                    <a:cubicBezTo>
                      <a:pt x="265" y="1242"/>
                      <a:pt x="177" y="1265"/>
                      <a:pt x="138" y="1230"/>
                    </a:cubicBezTo>
                    <a:cubicBezTo>
                      <a:pt x="88" y="1259"/>
                      <a:pt x="21" y="1274"/>
                      <a:pt x="0" y="1327"/>
                    </a:cubicBezTo>
                    <a:cubicBezTo>
                      <a:pt x="54" y="1389"/>
                      <a:pt x="167" y="1334"/>
                      <a:pt x="199" y="1287"/>
                    </a:cubicBezTo>
                    <a:cubicBezTo>
                      <a:pt x="274" y="1309"/>
                      <a:pt x="342" y="1357"/>
                      <a:pt x="333" y="1457"/>
                    </a:cubicBezTo>
                    <a:cubicBezTo>
                      <a:pt x="315" y="1476"/>
                      <a:pt x="275" y="1494"/>
                      <a:pt x="268" y="1504"/>
                    </a:cubicBezTo>
                    <a:cubicBezTo>
                      <a:pt x="293" y="1538"/>
                      <a:pt x="325" y="1564"/>
                      <a:pt x="334" y="1617"/>
                    </a:cubicBezTo>
                    <a:cubicBezTo>
                      <a:pt x="313" y="1648"/>
                      <a:pt x="271" y="1666"/>
                      <a:pt x="295" y="1718"/>
                    </a:cubicBezTo>
                    <a:cubicBezTo>
                      <a:pt x="323" y="1730"/>
                      <a:pt x="330" y="1736"/>
                      <a:pt x="365" y="1726"/>
                    </a:cubicBezTo>
                    <a:cubicBezTo>
                      <a:pt x="385" y="1750"/>
                      <a:pt x="405" y="1776"/>
                      <a:pt x="415" y="1812"/>
                    </a:cubicBezTo>
                    <a:cubicBezTo>
                      <a:pt x="406" y="1834"/>
                      <a:pt x="374" y="1837"/>
                      <a:pt x="379" y="1871"/>
                    </a:cubicBezTo>
                    <a:cubicBezTo>
                      <a:pt x="433" y="1893"/>
                      <a:pt x="465" y="1877"/>
                      <a:pt x="517" y="1858"/>
                    </a:cubicBezTo>
                    <a:cubicBezTo>
                      <a:pt x="532" y="1869"/>
                      <a:pt x="551" y="1874"/>
                      <a:pt x="556" y="1897"/>
                    </a:cubicBezTo>
                    <a:cubicBezTo>
                      <a:pt x="536" y="1921"/>
                      <a:pt x="517" y="1946"/>
                      <a:pt x="507" y="1978"/>
                    </a:cubicBezTo>
                    <a:cubicBezTo>
                      <a:pt x="523" y="1984"/>
                      <a:pt x="537" y="1993"/>
                      <a:pt x="564" y="1987"/>
                    </a:cubicBezTo>
                    <a:cubicBezTo>
                      <a:pt x="640" y="1907"/>
                      <a:pt x="729" y="2012"/>
                      <a:pt x="786" y="2050"/>
                    </a:cubicBezTo>
                    <a:cubicBezTo>
                      <a:pt x="790" y="2131"/>
                      <a:pt x="784" y="2190"/>
                      <a:pt x="875" y="2174"/>
                    </a:cubicBezTo>
                    <a:cubicBezTo>
                      <a:pt x="973" y="2132"/>
                      <a:pt x="968" y="2005"/>
                      <a:pt x="1087" y="1980"/>
                    </a:cubicBezTo>
                    <a:cubicBezTo>
                      <a:pt x="1125" y="1906"/>
                      <a:pt x="1309" y="1801"/>
                      <a:pt x="1355" y="1934"/>
                    </a:cubicBezTo>
                    <a:cubicBezTo>
                      <a:pt x="1377" y="1941"/>
                      <a:pt x="1413" y="1936"/>
                      <a:pt x="1419" y="1942"/>
                    </a:cubicBezTo>
                    <a:cubicBezTo>
                      <a:pt x="1405" y="1989"/>
                      <a:pt x="1334" y="1987"/>
                      <a:pt x="1307" y="2022"/>
                    </a:cubicBezTo>
                    <a:cubicBezTo>
                      <a:pt x="1234" y="2040"/>
                      <a:pt x="1184" y="1953"/>
                      <a:pt x="1131" y="1997"/>
                    </a:cubicBezTo>
                    <a:cubicBezTo>
                      <a:pt x="1159" y="2006"/>
                      <a:pt x="1194" y="2040"/>
                      <a:pt x="1180" y="2076"/>
                    </a:cubicBezTo>
                    <a:cubicBezTo>
                      <a:pt x="1062" y="2028"/>
                      <a:pt x="1023" y="2239"/>
                      <a:pt x="1171" y="2210"/>
                    </a:cubicBezTo>
                    <a:cubicBezTo>
                      <a:pt x="1194" y="2188"/>
                      <a:pt x="1194" y="2148"/>
                      <a:pt x="1219" y="2128"/>
                    </a:cubicBezTo>
                    <a:cubicBezTo>
                      <a:pt x="1239" y="2161"/>
                      <a:pt x="1289" y="2157"/>
                      <a:pt x="1309" y="2190"/>
                    </a:cubicBezTo>
                    <a:cubicBezTo>
                      <a:pt x="1323" y="2178"/>
                      <a:pt x="1299" y="2174"/>
                      <a:pt x="1314" y="2168"/>
                    </a:cubicBezTo>
                    <a:cubicBezTo>
                      <a:pt x="1396" y="2130"/>
                      <a:pt x="1483" y="2200"/>
                      <a:pt x="1561" y="2194"/>
                    </a:cubicBezTo>
                    <a:cubicBezTo>
                      <a:pt x="1668" y="2187"/>
                      <a:pt x="1612" y="2053"/>
                      <a:pt x="1711" y="2013"/>
                    </a:cubicBezTo>
                    <a:cubicBezTo>
                      <a:pt x="1745" y="2043"/>
                      <a:pt x="1745" y="2033"/>
                      <a:pt x="1773" y="2077"/>
                    </a:cubicBezTo>
                    <a:cubicBezTo>
                      <a:pt x="1764" y="2119"/>
                      <a:pt x="1758" y="2214"/>
                      <a:pt x="1808" y="2227"/>
                    </a:cubicBezTo>
                    <a:cubicBezTo>
                      <a:pt x="1883" y="2205"/>
                      <a:pt x="1792" y="2103"/>
                      <a:pt x="1822" y="2072"/>
                    </a:cubicBezTo>
                    <a:cubicBezTo>
                      <a:pt x="1880" y="2103"/>
                      <a:pt x="1939" y="2097"/>
                      <a:pt x="1975" y="2142"/>
                    </a:cubicBezTo>
                    <a:cubicBezTo>
                      <a:pt x="2017" y="2196"/>
                      <a:pt x="1967" y="2294"/>
                      <a:pt x="2022" y="2347"/>
                    </a:cubicBezTo>
                    <a:cubicBezTo>
                      <a:pt x="2246" y="2325"/>
                      <a:pt x="1881" y="2149"/>
                      <a:pt x="2030" y="2060"/>
                    </a:cubicBezTo>
                    <a:cubicBezTo>
                      <a:pt x="2038" y="2074"/>
                      <a:pt x="2058" y="2072"/>
                      <a:pt x="2061" y="2092"/>
                    </a:cubicBezTo>
                    <a:cubicBezTo>
                      <a:pt x="2093" y="2087"/>
                      <a:pt x="2111" y="2076"/>
                      <a:pt x="2143" y="2071"/>
                    </a:cubicBezTo>
                    <a:cubicBezTo>
                      <a:pt x="2190" y="2024"/>
                      <a:pt x="2116" y="1959"/>
                      <a:pt x="2143" y="1924"/>
                    </a:cubicBezTo>
                    <a:cubicBezTo>
                      <a:pt x="2238" y="1952"/>
                      <a:pt x="2190" y="2172"/>
                      <a:pt x="2290" y="2155"/>
                    </a:cubicBezTo>
                    <a:cubicBezTo>
                      <a:pt x="2329" y="2148"/>
                      <a:pt x="2339" y="2101"/>
                      <a:pt x="2324" y="2068"/>
                    </a:cubicBezTo>
                    <a:cubicBezTo>
                      <a:pt x="2306" y="2029"/>
                      <a:pt x="2250" y="2034"/>
                      <a:pt x="2228" y="2014"/>
                    </a:cubicBezTo>
                    <a:cubicBezTo>
                      <a:pt x="2200" y="1989"/>
                      <a:pt x="2194" y="1943"/>
                      <a:pt x="2170" y="1914"/>
                    </a:cubicBezTo>
                    <a:cubicBezTo>
                      <a:pt x="2218" y="1849"/>
                      <a:pt x="2304" y="1863"/>
                      <a:pt x="2403" y="1872"/>
                    </a:cubicBezTo>
                    <a:cubicBezTo>
                      <a:pt x="2439" y="1917"/>
                      <a:pt x="2432" y="2010"/>
                      <a:pt x="2505" y="1988"/>
                    </a:cubicBezTo>
                    <a:cubicBezTo>
                      <a:pt x="2544" y="1977"/>
                      <a:pt x="2531" y="1925"/>
                      <a:pt x="2559" y="1892"/>
                    </a:cubicBezTo>
                    <a:cubicBezTo>
                      <a:pt x="2645" y="1925"/>
                      <a:pt x="2677" y="2022"/>
                      <a:pt x="2762" y="2055"/>
                    </a:cubicBezTo>
                    <a:cubicBezTo>
                      <a:pt x="2796" y="2040"/>
                      <a:pt x="2803" y="2008"/>
                      <a:pt x="2850" y="2019"/>
                    </a:cubicBezTo>
                    <a:cubicBezTo>
                      <a:pt x="2864" y="2040"/>
                      <a:pt x="2874" y="2067"/>
                      <a:pt x="2897" y="2077"/>
                    </a:cubicBezTo>
                    <a:cubicBezTo>
                      <a:pt x="2971" y="2062"/>
                      <a:pt x="2992" y="1968"/>
                      <a:pt x="2944" y="1906"/>
                    </a:cubicBezTo>
                    <a:cubicBezTo>
                      <a:pt x="2990" y="1881"/>
                      <a:pt x="3007" y="1944"/>
                      <a:pt x="3034" y="1967"/>
                    </a:cubicBezTo>
                    <a:cubicBezTo>
                      <a:pt x="3103" y="1971"/>
                      <a:pt x="3141" y="2012"/>
                      <a:pt x="3156" y="2081"/>
                    </a:cubicBezTo>
                    <a:cubicBezTo>
                      <a:pt x="3112" y="2209"/>
                      <a:pt x="3116" y="2347"/>
                      <a:pt x="3050" y="2447"/>
                    </a:cubicBezTo>
                    <a:cubicBezTo>
                      <a:pt x="3055" y="2490"/>
                      <a:pt x="3044" y="2487"/>
                      <a:pt x="3057" y="2516"/>
                    </a:cubicBezTo>
                    <a:cubicBezTo>
                      <a:pt x="3113" y="2515"/>
                      <a:pt x="3103" y="2444"/>
                      <a:pt x="3076" y="2424"/>
                    </a:cubicBezTo>
                    <a:cubicBezTo>
                      <a:pt x="3095" y="2412"/>
                      <a:pt x="3113" y="2357"/>
                      <a:pt x="3091" y="2367"/>
                    </a:cubicBezTo>
                    <a:cubicBezTo>
                      <a:pt x="3131" y="2238"/>
                      <a:pt x="3192" y="2111"/>
                      <a:pt x="3196" y="1987"/>
                    </a:cubicBezTo>
                    <a:cubicBezTo>
                      <a:pt x="3352" y="1948"/>
                      <a:pt x="3362" y="2111"/>
                      <a:pt x="3380" y="2242"/>
                    </a:cubicBezTo>
                    <a:cubicBezTo>
                      <a:pt x="3390" y="2193"/>
                      <a:pt x="3379" y="2155"/>
                      <a:pt x="3367" y="2097"/>
                    </a:cubicBezTo>
                    <a:cubicBezTo>
                      <a:pt x="3418" y="2034"/>
                      <a:pt x="3524" y="1964"/>
                      <a:pt x="3623" y="2003"/>
                    </a:cubicBezTo>
                    <a:cubicBezTo>
                      <a:pt x="3632" y="2049"/>
                      <a:pt x="3654" y="2131"/>
                      <a:pt x="3688" y="2172"/>
                    </a:cubicBezTo>
                    <a:cubicBezTo>
                      <a:pt x="3689" y="2166"/>
                      <a:pt x="3687" y="2158"/>
                      <a:pt x="3693" y="2157"/>
                    </a:cubicBezTo>
                    <a:cubicBezTo>
                      <a:pt x="3696" y="2170"/>
                      <a:pt x="3687" y="2173"/>
                      <a:pt x="3689" y="2185"/>
                    </a:cubicBezTo>
                    <a:cubicBezTo>
                      <a:pt x="3729" y="2170"/>
                      <a:pt x="3681" y="2124"/>
                      <a:pt x="3674" y="2103"/>
                    </a:cubicBezTo>
                    <a:cubicBezTo>
                      <a:pt x="3664" y="2070"/>
                      <a:pt x="3673" y="2042"/>
                      <a:pt x="3660" y="2021"/>
                    </a:cubicBezTo>
                    <a:cubicBezTo>
                      <a:pt x="3676" y="2002"/>
                      <a:pt x="3689" y="1981"/>
                      <a:pt x="3711" y="1967"/>
                    </a:cubicBezTo>
                    <a:cubicBezTo>
                      <a:pt x="3766" y="1982"/>
                      <a:pt x="3783" y="2044"/>
                      <a:pt x="3857" y="2037"/>
                    </a:cubicBezTo>
                    <a:cubicBezTo>
                      <a:pt x="3862" y="2072"/>
                      <a:pt x="3869" y="2105"/>
                      <a:pt x="3898" y="2110"/>
                    </a:cubicBezTo>
                    <a:cubicBezTo>
                      <a:pt x="3875" y="2054"/>
                      <a:pt x="3858" y="1989"/>
                      <a:pt x="3815" y="1958"/>
                    </a:cubicBezTo>
                    <a:cubicBezTo>
                      <a:pt x="3819" y="1987"/>
                      <a:pt x="3798" y="1995"/>
                      <a:pt x="3784" y="2009"/>
                    </a:cubicBezTo>
                    <a:cubicBezTo>
                      <a:pt x="3758" y="1978"/>
                      <a:pt x="3751" y="1933"/>
                      <a:pt x="3752" y="1886"/>
                    </a:cubicBezTo>
                    <a:cubicBezTo>
                      <a:pt x="3828" y="1826"/>
                      <a:pt x="3868" y="1735"/>
                      <a:pt x="3964" y="1692"/>
                    </a:cubicBezTo>
                    <a:cubicBezTo>
                      <a:pt x="3979" y="1659"/>
                      <a:pt x="3966" y="1625"/>
                      <a:pt x="3969" y="1594"/>
                    </a:cubicBezTo>
                    <a:cubicBezTo>
                      <a:pt x="4044" y="1547"/>
                      <a:pt x="4112" y="1644"/>
                      <a:pt x="4159" y="1604"/>
                    </a:cubicBezTo>
                    <a:close/>
                    <a:moveTo>
                      <a:pt x="2607" y="834"/>
                    </a:moveTo>
                    <a:cubicBezTo>
                      <a:pt x="2633" y="836"/>
                      <a:pt x="2620" y="865"/>
                      <a:pt x="2611" y="875"/>
                    </a:cubicBezTo>
                    <a:cubicBezTo>
                      <a:pt x="2598" y="876"/>
                      <a:pt x="2617" y="851"/>
                      <a:pt x="2607" y="834"/>
                    </a:cubicBezTo>
                    <a:close/>
                    <a:moveTo>
                      <a:pt x="2638" y="866"/>
                    </a:moveTo>
                    <a:cubicBezTo>
                      <a:pt x="2656" y="880"/>
                      <a:pt x="2631" y="892"/>
                      <a:pt x="2613" y="896"/>
                    </a:cubicBezTo>
                    <a:cubicBezTo>
                      <a:pt x="2637" y="944"/>
                      <a:pt x="2635" y="976"/>
                      <a:pt x="2666" y="1017"/>
                    </a:cubicBezTo>
                    <a:cubicBezTo>
                      <a:pt x="2731" y="979"/>
                      <a:pt x="2660" y="916"/>
                      <a:pt x="2702" y="881"/>
                    </a:cubicBezTo>
                    <a:cubicBezTo>
                      <a:pt x="2752" y="883"/>
                      <a:pt x="2719" y="921"/>
                      <a:pt x="2761" y="910"/>
                    </a:cubicBezTo>
                    <a:cubicBezTo>
                      <a:pt x="2747" y="1030"/>
                      <a:pt x="2642" y="1100"/>
                      <a:pt x="2522" y="1044"/>
                    </a:cubicBezTo>
                    <a:cubicBezTo>
                      <a:pt x="2566" y="989"/>
                      <a:pt x="2585" y="913"/>
                      <a:pt x="2638" y="866"/>
                    </a:cubicBezTo>
                    <a:close/>
                    <a:moveTo>
                      <a:pt x="2588" y="903"/>
                    </a:moveTo>
                    <a:cubicBezTo>
                      <a:pt x="2592" y="896"/>
                      <a:pt x="2596" y="889"/>
                      <a:pt x="2598" y="884"/>
                    </a:cubicBezTo>
                    <a:cubicBezTo>
                      <a:pt x="2595" y="891"/>
                      <a:pt x="2592" y="897"/>
                      <a:pt x="2588" y="903"/>
                    </a:cubicBezTo>
                    <a:cubicBezTo>
                      <a:pt x="2568" y="938"/>
                      <a:pt x="2529" y="986"/>
                      <a:pt x="2506" y="1025"/>
                    </a:cubicBezTo>
                    <a:cubicBezTo>
                      <a:pt x="2472" y="997"/>
                      <a:pt x="2422" y="988"/>
                      <a:pt x="2420" y="921"/>
                    </a:cubicBezTo>
                    <a:cubicBezTo>
                      <a:pt x="2478" y="899"/>
                      <a:pt x="2553" y="955"/>
                      <a:pt x="2588" y="903"/>
                    </a:cubicBezTo>
                    <a:close/>
                    <a:moveTo>
                      <a:pt x="2804" y="1898"/>
                    </a:moveTo>
                    <a:cubicBezTo>
                      <a:pt x="2775" y="1923"/>
                      <a:pt x="2758" y="1897"/>
                      <a:pt x="2714" y="1913"/>
                    </a:cubicBezTo>
                    <a:cubicBezTo>
                      <a:pt x="2707" y="1863"/>
                      <a:pt x="2637" y="1843"/>
                      <a:pt x="2627" y="1879"/>
                    </a:cubicBezTo>
                    <a:cubicBezTo>
                      <a:pt x="2559" y="1904"/>
                      <a:pt x="2456" y="1816"/>
                      <a:pt x="2362" y="1799"/>
                    </a:cubicBezTo>
                    <a:cubicBezTo>
                      <a:pt x="2364" y="1778"/>
                      <a:pt x="2401" y="1785"/>
                      <a:pt x="2408" y="1767"/>
                    </a:cubicBezTo>
                    <a:cubicBezTo>
                      <a:pt x="2405" y="1732"/>
                      <a:pt x="2398" y="1733"/>
                      <a:pt x="2402" y="1704"/>
                    </a:cubicBezTo>
                    <a:cubicBezTo>
                      <a:pt x="2443" y="1679"/>
                      <a:pt x="2465" y="1677"/>
                      <a:pt x="2517" y="1666"/>
                    </a:cubicBezTo>
                    <a:cubicBezTo>
                      <a:pt x="2561" y="1705"/>
                      <a:pt x="2637" y="1707"/>
                      <a:pt x="2678" y="1749"/>
                    </a:cubicBezTo>
                    <a:cubicBezTo>
                      <a:pt x="2681" y="1820"/>
                      <a:pt x="2739" y="1824"/>
                      <a:pt x="2785" y="1844"/>
                    </a:cubicBezTo>
                    <a:cubicBezTo>
                      <a:pt x="2787" y="1866"/>
                      <a:pt x="2807" y="1868"/>
                      <a:pt x="2804" y="1898"/>
                    </a:cubicBezTo>
                    <a:close/>
                    <a:moveTo>
                      <a:pt x="3951" y="1016"/>
                    </a:moveTo>
                    <a:cubicBezTo>
                      <a:pt x="3966" y="973"/>
                      <a:pt x="4039" y="970"/>
                      <a:pt x="4043" y="1029"/>
                    </a:cubicBezTo>
                    <a:cubicBezTo>
                      <a:pt x="4047" y="1039"/>
                      <a:pt x="4051" y="1025"/>
                      <a:pt x="4063" y="1027"/>
                    </a:cubicBezTo>
                    <a:cubicBezTo>
                      <a:pt x="4067" y="1051"/>
                      <a:pt x="4062" y="1069"/>
                      <a:pt x="4047" y="1077"/>
                    </a:cubicBezTo>
                    <a:cubicBezTo>
                      <a:pt x="4079" y="1101"/>
                      <a:pt x="4160" y="1065"/>
                      <a:pt x="4163" y="1122"/>
                    </a:cubicBezTo>
                    <a:cubicBezTo>
                      <a:pt x="4146" y="1153"/>
                      <a:pt x="4079" y="1209"/>
                      <a:pt x="4049" y="1168"/>
                    </a:cubicBezTo>
                    <a:cubicBezTo>
                      <a:pt x="4022" y="1179"/>
                      <a:pt x="4028" y="1181"/>
                      <a:pt x="4001" y="1186"/>
                    </a:cubicBezTo>
                    <a:cubicBezTo>
                      <a:pt x="3974" y="1132"/>
                      <a:pt x="3973" y="1060"/>
                      <a:pt x="3951" y="10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Freeform 24"/>
              <p:cNvSpPr>
                <a:spLocks/>
              </p:cNvSpPr>
              <p:nvPr/>
            </p:nvSpPr>
            <p:spPr bwMode="auto">
              <a:xfrm>
                <a:off x="3260726" y="3513138"/>
                <a:ext cx="111125" cy="141288"/>
              </a:xfrm>
              <a:custGeom>
                <a:avLst/>
                <a:gdLst>
                  <a:gd name="T0" fmla="*/ 127 w 135"/>
                  <a:gd name="T1" fmla="*/ 17 h 172"/>
                  <a:gd name="T2" fmla="*/ 97 w 135"/>
                  <a:gd name="T3" fmla="*/ 62 h 172"/>
                  <a:gd name="T4" fmla="*/ 70 w 135"/>
                  <a:gd name="T5" fmla="*/ 78 h 172"/>
                  <a:gd name="T6" fmla="*/ 15 w 135"/>
                  <a:gd name="T7" fmla="*/ 160 h 172"/>
                  <a:gd name="T8" fmla="*/ 37 w 135"/>
                  <a:gd name="T9" fmla="*/ 172 h 172"/>
                  <a:gd name="T10" fmla="*/ 90 w 135"/>
                  <a:gd name="T11" fmla="*/ 139 h 172"/>
                  <a:gd name="T12" fmla="*/ 127 w 135"/>
                  <a:gd name="T13" fmla="*/ 1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72">
                    <a:moveTo>
                      <a:pt x="127" y="17"/>
                    </a:moveTo>
                    <a:cubicBezTo>
                      <a:pt x="116" y="31"/>
                      <a:pt x="112" y="51"/>
                      <a:pt x="97" y="62"/>
                    </a:cubicBezTo>
                    <a:cubicBezTo>
                      <a:pt x="122" y="0"/>
                      <a:pt x="97" y="52"/>
                      <a:pt x="70" y="78"/>
                    </a:cubicBezTo>
                    <a:cubicBezTo>
                      <a:pt x="52" y="96"/>
                      <a:pt x="0" y="120"/>
                      <a:pt x="15" y="160"/>
                    </a:cubicBezTo>
                    <a:cubicBezTo>
                      <a:pt x="25" y="161"/>
                      <a:pt x="28" y="170"/>
                      <a:pt x="37" y="172"/>
                    </a:cubicBezTo>
                    <a:cubicBezTo>
                      <a:pt x="51" y="158"/>
                      <a:pt x="74" y="152"/>
                      <a:pt x="90" y="139"/>
                    </a:cubicBezTo>
                    <a:cubicBezTo>
                      <a:pt x="71" y="77"/>
                      <a:pt x="135" y="49"/>
                      <a:pt x="12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Freeform 25"/>
              <p:cNvSpPr>
                <a:spLocks/>
              </p:cNvSpPr>
              <p:nvPr/>
            </p:nvSpPr>
            <p:spPr bwMode="auto">
              <a:xfrm>
                <a:off x="4360863" y="3335338"/>
                <a:ext cx="76200" cy="109538"/>
              </a:xfrm>
              <a:custGeom>
                <a:avLst/>
                <a:gdLst>
                  <a:gd name="T0" fmla="*/ 10 w 92"/>
                  <a:gd name="T1" fmla="*/ 0 h 132"/>
                  <a:gd name="T2" fmla="*/ 0 w 92"/>
                  <a:gd name="T3" fmla="*/ 4 h 132"/>
                  <a:gd name="T4" fmla="*/ 92 w 92"/>
                  <a:gd name="T5" fmla="*/ 132 h 132"/>
                  <a:gd name="T6" fmla="*/ 10 w 92"/>
                  <a:gd name="T7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32">
                    <a:moveTo>
                      <a:pt x="10" y="0"/>
                    </a:moveTo>
                    <a:cubicBezTo>
                      <a:pt x="29" y="13"/>
                      <a:pt x="10" y="11"/>
                      <a:pt x="0" y="4"/>
                    </a:cubicBezTo>
                    <a:cubicBezTo>
                      <a:pt x="58" y="49"/>
                      <a:pt x="6" y="106"/>
                      <a:pt x="92" y="132"/>
                    </a:cubicBezTo>
                    <a:cubicBezTo>
                      <a:pt x="87" y="66"/>
                      <a:pt x="38" y="12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Freeform 26"/>
              <p:cNvSpPr>
                <a:spLocks/>
              </p:cNvSpPr>
              <p:nvPr/>
            </p:nvSpPr>
            <p:spPr bwMode="auto">
              <a:xfrm>
                <a:off x="4864101" y="3078163"/>
                <a:ext cx="71438" cy="66675"/>
              </a:xfrm>
              <a:custGeom>
                <a:avLst/>
                <a:gdLst>
                  <a:gd name="T0" fmla="*/ 44 w 87"/>
                  <a:gd name="T1" fmla="*/ 0 h 81"/>
                  <a:gd name="T2" fmla="*/ 0 w 87"/>
                  <a:gd name="T3" fmla="*/ 53 h 81"/>
                  <a:gd name="T4" fmla="*/ 72 w 87"/>
                  <a:gd name="T5" fmla="*/ 81 h 81"/>
                  <a:gd name="T6" fmla="*/ 44 w 87"/>
                  <a:gd name="T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81">
                    <a:moveTo>
                      <a:pt x="44" y="0"/>
                    </a:moveTo>
                    <a:cubicBezTo>
                      <a:pt x="39" y="28"/>
                      <a:pt x="14" y="51"/>
                      <a:pt x="0" y="53"/>
                    </a:cubicBezTo>
                    <a:cubicBezTo>
                      <a:pt x="13" y="75"/>
                      <a:pt x="43" y="77"/>
                      <a:pt x="72" y="81"/>
                    </a:cubicBezTo>
                    <a:cubicBezTo>
                      <a:pt x="49" y="57"/>
                      <a:pt x="87" y="3"/>
                      <a:pt x="4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Freeform 27"/>
              <p:cNvSpPr>
                <a:spLocks/>
              </p:cNvSpPr>
              <p:nvPr/>
            </p:nvSpPr>
            <p:spPr bwMode="auto">
              <a:xfrm>
                <a:off x="4743451" y="3000375"/>
                <a:ext cx="68263" cy="41275"/>
              </a:xfrm>
              <a:custGeom>
                <a:avLst/>
                <a:gdLst>
                  <a:gd name="T0" fmla="*/ 70 w 81"/>
                  <a:gd name="T1" fmla="*/ 21 h 49"/>
                  <a:gd name="T2" fmla="*/ 14 w 81"/>
                  <a:gd name="T3" fmla="*/ 12 h 49"/>
                  <a:gd name="T4" fmla="*/ 51 w 81"/>
                  <a:gd name="T5" fmla="*/ 37 h 49"/>
                  <a:gd name="T6" fmla="*/ 45 w 81"/>
                  <a:gd name="T7" fmla="*/ 44 h 49"/>
                  <a:gd name="T8" fmla="*/ 79 w 81"/>
                  <a:gd name="T9" fmla="*/ 34 h 49"/>
                  <a:gd name="T10" fmla="*/ 70 w 81"/>
                  <a:gd name="T11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49">
                    <a:moveTo>
                      <a:pt x="70" y="21"/>
                    </a:moveTo>
                    <a:cubicBezTo>
                      <a:pt x="49" y="27"/>
                      <a:pt x="0" y="0"/>
                      <a:pt x="14" y="12"/>
                    </a:cubicBezTo>
                    <a:cubicBezTo>
                      <a:pt x="30" y="24"/>
                      <a:pt x="41" y="36"/>
                      <a:pt x="51" y="37"/>
                    </a:cubicBezTo>
                    <a:cubicBezTo>
                      <a:pt x="47" y="38"/>
                      <a:pt x="43" y="39"/>
                      <a:pt x="45" y="44"/>
                    </a:cubicBezTo>
                    <a:cubicBezTo>
                      <a:pt x="54" y="40"/>
                      <a:pt x="81" y="49"/>
                      <a:pt x="79" y="34"/>
                    </a:cubicBezTo>
                    <a:cubicBezTo>
                      <a:pt x="73" y="33"/>
                      <a:pt x="70" y="29"/>
                      <a:pt x="7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 28"/>
              <p:cNvSpPr>
                <a:spLocks/>
              </p:cNvSpPr>
              <p:nvPr/>
            </p:nvSpPr>
            <p:spPr bwMode="auto">
              <a:xfrm>
                <a:off x="4692651" y="2906713"/>
                <a:ext cx="177800" cy="98425"/>
              </a:xfrm>
              <a:custGeom>
                <a:avLst/>
                <a:gdLst>
                  <a:gd name="T0" fmla="*/ 163 w 215"/>
                  <a:gd name="T1" fmla="*/ 0 h 119"/>
                  <a:gd name="T2" fmla="*/ 7 w 215"/>
                  <a:gd name="T3" fmla="*/ 56 h 119"/>
                  <a:gd name="T4" fmla="*/ 54 w 215"/>
                  <a:gd name="T5" fmla="*/ 107 h 119"/>
                  <a:gd name="T6" fmla="*/ 59 w 215"/>
                  <a:gd name="T7" fmla="*/ 86 h 119"/>
                  <a:gd name="T8" fmla="*/ 167 w 215"/>
                  <a:gd name="T9" fmla="*/ 118 h 119"/>
                  <a:gd name="T10" fmla="*/ 113 w 215"/>
                  <a:gd name="T11" fmla="*/ 67 h 119"/>
                  <a:gd name="T12" fmla="*/ 202 w 215"/>
                  <a:gd name="T13" fmla="*/ 45 h 119"/>
                  <a:gd name="T14" fmla="*/ 163 w 215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19">
                    <a:moveTo>
                      <a:pt x="163" y="0"/>
                    </a:moveTo>
                    <a:cubicBezTo>
                      <a:pt x="134" y="51"/>
                      <a:pt x="76" y="88"/>
                      <a:pt x="7" y="56"/>
                    </a:cubicBezTo>
                    <a:cubicBezTo>
                      <a:pt x="0" y="96"/>
                      <a:pt x="46" y="112"/>
                      <a:pt x="54" y="107"/>
                    </a:cubicBezTo>
                    <a:cubicBezTo>
                      <a:pt x="37" y="108"/>
                      <a:pt x="50" y="85"/>
                      <a:pt x="59" y="86"/>
                    </a:cubicBezTo>
                    <a:cubicBezTo>
                      <a:pt x="97" y="94"/>
                      <a:pt x="121" y="119"/>
                      <a:pt x="167" y="118"/>
                    </a:cubicBezTo>
                    <a:cubicBezTo>
                      <a:pt x="164" y="83"/>
                      <a:pt x="121" y="96"/>
                      <a:pt x="113" y="67"/>
                    </a:cubicBezTo>
                    <a:cubicBezTo>
                      <a:pt x="125" y="37"/>
                      <a:pt x="171" y="26"/>
                      <a:pt x="202" y="45"/>
                    </a:cubicBezTo>
                    <a:cubicBezTo>
                      <a:pt x="215" y="15"/>
                      <a:pt x="191" y="1"/>
                      <a:pt x="16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Freeform 29"/>
              <p:cNvSpPr>
                <a:spLocks/>
              </p:cNvSpPr>
              <p:nvPr/>
            </p:nvSpPr>
            <p:spPr bwMode="auto">
              <a:xfrm>
                <a:off x="4783138" y="2800350"/>
                <a:ext cx="87313" cy="25400"/>
              </a:xfrm>
              <a:custGeom>
                <a:avLst/>
                <a:gdLst>
                  <a:gd name="T0" fmla="*/ 0 w 105"/>
                  <a:gd name="T1" fmla="*/ 22 h 32"/>
                  <a:gd name="T2" fmla="*/ 105 w 105"/>
                  <a:gd name="T3" fmla="*/ 26 h 32"/>
                  <a:gd name="T4" fmla="*/ 0 w 105"/>
                  <a:gd name="T5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32">
                    <a:moveTo>
                      <a:pt x="0" y="22"/>
                    </a:moveTo>
                    <a:cubicBezTo>
                      <a:pt x="39" y="32"/>
                      <a:pt x="73" y="30"/>
                      <a:pt x="105" y="26"/>
                    </a:cubicBezTo>
                    <a:cubicBezTo>
                      <a:pt x="67" y="2"/>
                      <a:pt x="22" y="0"/>
                      <a:pt x="0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7" name="Freeform 30"/>
              <p:cNvSpPr>
                <a:spLocks/>
              </p:cNvSpPr>
              <p:nvPr/>
            </p:nvSpPr>
            <p:spPr bwMode="auto">
              <a:xfrm>
                <a:off x="4811713" y="2108200"/>
                <a:ext cx="107950" cy="73025"/>
              </a:xfrm>
              <a:custGeom>
                <a:avLst/>
                <a:gdLst>
                  <a:gd name="T0" fmla="*/ 70 w 132"/>
                  <a:gd name="T1" fmla="*/ 87 h 87"/>
                  <a:gd name="T2" fmla="*/ 132 w 132"/>
                  <a:gd name="T3" fmla="*/ 5 h 87"/>
                  <a:gd name="T4" fmla="*/ 0 w 132"/>
                  <a:gd name="T5" fmla="*/ 87 h 87"/>
                  <a:gd name="T6" fmla="*/ 70 w 132"/>
                  <a:gd name="T7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7">
                    <a:moveTo>
                      <a:pt x="70" y="87"/>
                    </a:moveTo>
                    <a:cubicBezTo>
                      <a:pt x="74" y="46"/>
                      <a:pt x="119" y="39"/>
                      <a:pt x="132" y="5"/>
                    </a:cubicBezTo>
                    <a:cubicBezTo>
                      <a:pt x="79" y="0"/>
                      <a:pt x="19" y="42"/>
                      <a:pt x="0" y="87"/>
                    </a:cubicBezTo>
                    <a:cubicBezTo>
                      <a:pt x="25" y="79"/>
                      <a:pt x="44" y="79"/>
                      <a:pt x="70" y="8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Freeform 31"/>
              <p:cNvSpPr>
                <a:spLocks/>
              </p:cNvSpPr>
              <p:nvPr/>
            </p:nvSpPr>
            <p:spPr bwMode="auto">
              <a:xfrm>
                <a:off x="1311276" y="2254250"/>
                <a:ext cx="77788" cy="58738"/>
              </a:xfrm>
              <a:custGeom>
                <a:avLst/>
                <a:gdLst>
                  <a:gd name="T0" fmla="*/ 95 w 95"/>
                  <a:gd name="T1" fmla="*/ 64 h 72"/>
                  <a:gd name="T2" fmla="*/ 48 w 95"/>
                  <a:gd name="T3" fmla="*/ 13 h 72"/>
                  <a:gd name="T4" fmla="*/ 0 w 95"/>
                  <a:gd name="T5" fmla="*/ 17 h 72"/>
                  <a:gd name="T6" fmla="*/ 95 w 95"/>
                  <a:gd name="T7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72">
                    <a:moveTo>
                      <a:pt x="95" y="64"/>
                    </a:moveTo>
                    <a:cubicBezTo>
                      <a:pt x="70" y="59"/>
                      <a:pt x="45" y="53"/>
                      <a:pt x="48" y="13"/>
                    </a:cubicBezTo>
                    <a:cubicBezTo>
                      <a:pt x="27" y="17"/>
                      <a:pt x="14" y="0"/>
                      <a:pt x="0" y="17"/>
                    </a:cubicBezTo>
                    <a:cubicBezTo>
                      <a:pt x="9" y="54"/>
                      <a:pt x="69" y="72"/>
                      <a:pt x="95" y="6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Freeform 32"/>
              <p:cNvSpPr>
                <a:spLocks/>
              </p:cNvSpPr>
              <p:nvPr/>
            </p:nvSpPr>
            <p:spPr bwMode="auto">
              <a:xfrm>
                <a:off x="3587751" y="1920875"/>
                <a:ext cx="109538" cy="106363"/>
              </a:xfrm>
              <a:custGeom>
                <a:avLst/>
                <a:gdLst>
                  <a:gd name="T0" fmla="*/ 0 w 131"/>
                  <a:gd name="T1" fmla="*/ 95 h 129"/>
                  <a:gd name="T2" fmla="*/ 16 w 131"/>
                  <a:gd name="T3" fmla="*/ 114 h 129"/>
                  <a:gd name="T4" fmla="*/ 80 w 131"/>
                  <a:gd name="T5" fmla="*/ 129 h 129"/>
                  <a:gd name="T6" fmla="*/ 124 w 131"/>
                  <a:gd name="T7" fmla="*/ 83 h 129"/>
                  <a:gd name="T8" fmla="*/ 131 w 131"/>
                  <a:gd name="T9" fmla="*/ 83 h 129"/>
                  <a:gd name="T10" fmla="*/ 96 w 131"/>
                  <a:gd name="T11" fmla="*/ 2 h 129"/>
                  <a:gd name="T12" fmla="*/ 75 w 131"/>
                  <a:gd name="T13" fmla="*/ 4 h 129"/>
                  <a:gd name="T14" fmla="*/ 42 w 131"/>
                  <a:gd name="T15" fmla="*/ 21 h 129"/>
                  <a:gd name="T16" fmla="*/ 47 w 131"/>
                  <a:gd name="T17" fmla="*/ 0 h 129"/>
                  <a:gd name="T18" fmla="*/ 33 w 131"/>
                  <a:gd name="T19" fmla="*/ 1 h 129"/>
                  <a:gd name="T20" fmla="*/ 0 w 131"/>
                  <a:gd name="T21" fmla="*/ 9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95"/>
                    </a:moveTo>
                    <a:cubicBezTo>
                      <a:pt x="10" y="96"/>
                      <a:pt x="9" y="109"/>
                      <a:pt x="16" y="114"/>
                    </a:cubicBezTo>
                    <a:cubicBezTo>
                      <a:pt x="46" y="108"/>
                      <a:pt x="70" y="110"/>
                      <a:pt x="80" y="129"/>
                    </a:cubicBezTo>
                    <a:cubicBezTo>
                      <a:pt x="78" y="100"/>
                      <a:pt x="113" y="102"/>
                      <a:pt x="124" y="83"/>
                    </a:cubicBezTo>
                    <a:cubicBezTo>
                      <a:pt x="125" y="87"/>
                      <a:pt x="131" y="91"/>
                      <a:pt x="131" y="83"/>
                    </a:cubicBezTo>
                    <a:cubicBezTo>
                      <a:pt x="121" y="57"/>
                      <a:pt x="113" y="28"/>
                      <a:pt x="96" y="2"/>
                    </a:cubicBezTo>
                    <a:cubicBezTo>
                      <a:pt x="95" y="13"/>
                      <a:pt x="81" y="8"/>
                      <a:pt x="75" y="4"/>
                    </a:cubicBezTo>
                    <a:cubicBezTo>
                      <a:pt x="81" y="20"/>
                      <a:pt x="45" y="33"/>
                      <a:pt x="42" y="21"/>
                    </a:cubicBezTo>
                    <a:cubicBezTo>
                      <a:pt x="37" y="12"/>
                      <a:pt x="67" y="2"/>
                      <a:pt x="47" y="0"/>
                    </a:cubicBezTo>
                    <a:cubicBezTo>
                      <a:pt x="46" y="8"/>
                      <a:pt x="40" y="5"/>
                      <a:pt x="33" y="1"/>
                    </a:cubicBezTo>
                    <a:cubicBezTo>
                      <a:pt x="38" y="43"/>
                      <a:pt x="12" y="43"/>
                      <a:pt x="0" y="9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Freeform 33"/>
              <p:cNvSpPr>
                <a:spLocks/>
              </p:cNvSpPr>
              <p:nvPr/>
            </p:nvSpPr>
            <p:spPr bwMode="auto">
              <a:xfrm>
                <a:off x="4616451" y="1874838"/>
                <a:ext cx="42863" cy="39688"/>
              </a:xfrm>
              <a:custGeom>
                <a:avLst/>
                <a:gdLst>
                  <a:gd name="T0" fmla="*/ 10 w 51"/>
                  <a:gd name="T1" fmla="*/ 49 h 49"/>
                  <a:gd name="T2" fmla="*/ 51 w 51"/>
                  <a:gd name="T3" fmla="*/ 38 h 49"/>
                  <a:gd name="T4" fmla="*/ 48 w 51"/>
                  <a:gd name="T5" fmla="*/ 3 h 49"/>
                  <a:gd name="T6" fmla="*/ 7 w 51"/>
                  <a:gd name="T7" fmla="*/ 14 h 49"/>
                  <a:gd name="T8" fmla="*/ 10 w 51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9">
                    <a:moveTo>
                      <a:pt x="10" y="49"/>
                    </a:moveTo>
                    <a:cubicBezTo>
                      <a:pt x="15" y="42"/>
                      <a:pt x="27" y="42"/>
                      <a:pt x="51" y="38"/>
                    </a:cubicBezTo>
                    <a:cubicBezTo>
                      <a:pt x="44" y="17"/>
                      <a:pt x="45" y="25"/>
                      <a:pt x="48" y="3"/>
                    </a:cubicBezTo>
                    <a:cubicBezTo>
                      <a:pt x="26" y="0"/>
                      <a:pt x="28" y="17"/>
                      <a:pt x="7" y="14"/>
                    </a:cubicBezTo>
                    <a:cubicBezTo>
                      <a:pt x="7" y="34"/>
                      <a:pt x="0" y="41"/>
                      <a:pt x="10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34"/>
              <p:cNvSpPr>
                <a:spLocks/>
              </p:cNvSpPr>
              <p:nvPr/>
            </p:nvSpPr>
            <p:spPr bwMode="auto">
              <a:xfrm>
                <a:off x="3295651" y="1773238"/>
                <a:ext cx="230188" cy="142875"/>
              </a:xfrm>
              <a:custGeom>
                <a:avLst/>
                <a:gdLst>
                  <a:gd name="T0" fmla="*/ 156 w 280"/>
                  <a:gd name="T1" fmla="*/ 167 h 174"/>
                  <a:gd name="T2" fmla="*/ 157 w 280"/>
                  <a:gd name="T3" fmla="*/ 174 h 174"/>
                  <a:gd name="T4" fmla="*/ 258 w 280"/>
                  <a:gd name="T5" fmla="*/ 59 h 174"/>
                  <a:gd name="T6" fmla="*/ 73 w 280"/>
                  <a:gd name="T7" fmla="*/ 21 h 174"/>
                  <a:gd name="T8" fmla="*/ 8 w 280"/>
                  <a:gd name="T9" fmla="*/ 76 h 174"/>
                  <a:gd name="T10" fmla="*/ 156 w 280"/>
                  <a:gd name="T11" fmla="*/ 167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0" h="174">
                    <a:moveTo>
                      <a:pt x="156" y="167"/>
                    </a:moveTo>
                    <a:cubicBezTo>
                      <a:pt x="153" y="167"/>
                      <a:pt x="149" y="173"/>
                      <a:pt x="157" y="174"/>
                    </a:cubicBezTo>
                    <a:cubicBezTo>
                      <a:pt x="181" y="156"/>
                      <a:pt x="280" y="123"/>
                      <a:pt x="258" y="59"/>
                    </a:cubicBezTo>
                    <a:cubicBezTo>
                      <a:pt x="238" y="0"/>
                      <a:pt x="116" y="43"/>
                      <a:pt x="73" y="21"/>
                    </a:cubicBezTo>
                    <a:cubicBezTo>
                      <a:pt x="98" y="52"/>
                      <a:pt x="0" y="37"/>
                      <a:pt x="8" y="76"/>
                    </a:cubicBezTo>
                    <a:cubicBezTo>
                      <a:pt x="98" y="64"/>
                      <a:pt x="111" y="145"/>
                      <a:pt x="156" y="1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Freeform 35"/>
              <p:cNvSpPr>
                <a:spLocks/>
              </p:cNvSpPr>
              <p:nvPr/>
            </p:nvSpPr>
            <p:spPr bwMode="auto">
              <a:xfrm>
                <a:off x="2538413" y="1751013"/>
                <a:ext cx="31750" cy="34925"/>
              </a:xfrm>
              <a:custGeom>
                <a:avLst/>
                <a:gdLst>
                  <a:gd name="T0" fmla="*/ 0 w 40"/>
                  <a:gd name="T1" fmla="*/ 0 h 43"/>
                  <a:gd name="T2" fmla="*/ 0 w 40"/>
                  <a:gd name="T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0" h="43">
                    <a:moveTo>
                      <a:pt x="0" y="0"/>
                    </a:moveTo>
                    <a:cubicBezTo>
                      <a:pt x="18" y="43"/>
                      <a:pt x="40" y="16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Freeform 36"/>
              <p:cNvSpPr>
                <a:spLocks/>
              </p:cNvSpPr>
              <p:nvPr/>
            </p:nvSpPr>
            <p:spPr bwMode="auto">
              <a:xfrm>
                <a:off x="3159126" y="3911600"/>
                <a:ext cx="166688" cy="161925"/>
              </a:xfrm>
              <a:custGeom>
                <a:avLst/>
                <a:gdLst>
                  <a:gd name="T0" fmla="*/ 78 w 202"/>
                  <a:gd name="T1" fmla="*/ 10 h 195"/>
                  <a:gd name="T2" fmla="*/ 127 w 202"/>
                  <a:gd name="T3" fmla="*/ 160 h 195"/>
                  <a:gd name="T4" fmla="*/ 78 w 202"/>
                  <a:gd name="T5" fmla="*/ 1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2" h="195">
                    <a:moveTo>
                      <a:pt x="78" y="10"/>
                    </a:moveTo>
                    <a:cubicBezTo>
                      <a:pt x="0" y="24"/>
                      <a:pt x="23" y="195"/>
                      <a:pt x="127" y="160"/>
                    </a:cubicBezTo>
                    <a:cubicBezTo>
                      <a:pt x="202" y="120"/>
                      <a:pt x="137" y="0"/>
                      <a:pt x="78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Freeform 37"/>
              <p:cNvSpPr>
                <a:spLocks/>
              </p:cNvSpPr>
              <p:nvPr/>
            </p:nvSpPr>
            <p:spPr bwMode="auto">
              <a:xfrm>
                <a:off x="4086226" y="3400425"/>
                <a:ext cx="38100" cy="68263"/>
              </a:xfrm>
              <a:custGeom>
                <a:avLst/>
                <a:gdLst>
                  <a:gd name="T0" fmla="*/ 9 w 46"/>
                  <a:gd name="T1" fmla="*/ 0 h 83"/>
                  <a:gd name="T2" fmla="*/ 16 w 46"/>
                  <a:gd name="T3" fmla="*/ 83 h 83"/>
                  <a:gd name="T4" fmla="*/ 37 w 46"/>
                  <a:gd name="T5" fmla="*/ 82 h 83"/>
                  <a:gd name="T6" fmla="*/ 9 w 4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83">
                    <a:moveTo>
                      <a:pt x="9" y="0"/>
                    </a:moveTo>
                    <a:cubicBezTo>
                      <a:pt x="10" y="31"/>
                      <a:pt x="0" y="58"/>
                      <a:pt x="16" y="83"/>
                    </a:cubicBezTo>
                    <a:cubicBezTo>
                      <a:pt x="23" y="83"/>
                      <a:pt x="30" y="82"/>
                      <a:pt x="37" y="82"/>
                    </a:cubicBezTo>
                    <a:cubicBezTo>
                      <a:pt x="46" y="46"/>
                      <a:pt x="32" y="18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Freeform 38"/>
              <p:cNvSpPr>
                <a:spLocks/>
              </p:cNvSpPr>
              <p:nvPr/>
            </p:nvSpPr>
            <p:spPr bwMode="auto">
              <a:xfrm>
                <a:off x="2401888" y="3382963"/>
                <a:ext cx="161925" cy="176213"/>
              </a:xfrm>
              <a:custGeom>
                <a:avLst/>
                <a:gdLst>
                  <a:gd name="T0" fmla="*/ 104 w 195"/>
                  <a:gd name="T1" fmla="*/ 6 h 213"/>
                  <a:gd name="T2" fmla="*/ 26 w 195"/>
                  <a:gd name="T3" fmla="*/ 146 h 213"/>
                  <a:gd name="T4" fmla="*/ 104 w 195"/>
                  <a:gd name="T5" fmla="*/ 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13">
                    <a:moveTo>
                      <a:pt x="104" y="6"/>
                    </a:moveTo>
                    <a:cubicBezTo>
                      <a:pt x="1" y="0"/>
                      <a:pt x="0" y="78"/>
                      <a:pt x="26" y="146"/>
                    </a:cubicBezTo>
                    <a:cubicBezTo>
                      <a:pt x="133" y="213"/>
                      <a:pt x="195" y="40"/>
                      <a:pt x="10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Freeform 39"/>
              <p:cNvSpPr>
                <a:spLocks/>
              </p:cNvSpPr>
              <p:nvPr/>
            </p:nvSpPr>
            <p:spPr bwMode="auto">
              <a:xfrm>
                <a:off x="4881563" y="2820988"/>
                <a:ext cx="146050" cy="79375"/>
              </a:xfrm>
              <a:custGeom>
                <a:avLst/>
                <a:gdLst>
                  <a:gd name="T0" fmla="*/ 176 w 176"/>
                  <a:gd name="T1" fmla="*/ 88 h 96"/>
                  <a:gd name="T2" fmla="*/ 0 w 176"/>
                  <a:gd name="T3" fmla="*/ 0 h 96"/>
                  <a:gd name="T4" fmla="*/ 176 w 176"/>
                  <a:gd name="T5" fmla="*/ 8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6" h="96">
                    <a:moveTo>
                      <a:pt x="176" y="88"/>
                    </a:moveTo>
                    <a:cubicBezTo>
                      <a:pt x="137" y="34"/>
                      <a:pt x="66" y="19"/>
                      <a:pt x="0" y="0"/>
                    </a:cubicBezTo>
                    <a:cubicBezTo>
                      <a:pt x="62" y="20"/>
                      <a:pt x="111" y="96"/>
                      <a:pt x="176" y="8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Freeform 40"/>
              <p:cNvSpPr>
                <a:spLocks/>
              </p:cNvSpPr>
              <p:nvPr/>
            </p:nvSpPr>
            <p:spPr bwMode="auto">
              <a:xfrm>
                <a:off x="4870451" y="2152650"/>
                <a:ext cx="103188" cy="71438"/>
              </a:xfrm>
              <a:custGeom>
                <a:avLst/>
                <a:gdLst>
                  <a:gd name="T0" fmla="*/ 10 w 125"/>
                  <a:gd name="T1" fmla="*/ 74 h 86"/>
                  <a:gd name="T2" fmla="*/ 125 w 125"/>
                  <a:gd name="T3" fmla="*/ 36 h 86"/>
                  <a:gd name="T4" fmla="*/ 0 w 125"/>
                  <a:gd name="T5" fmla="*/ 47 h 86"/>
                  <a:gd name="T6" fmla="*/ 10 w 125"/>
                  <a:gd name="T7" fmla="*/ 7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86">
                    <a:moveTo>
                      <a:pt x="10" y="74"/>
                    </a:moveTo>
                    <a:cubicBezTo>
                      <a:pt x="48" y="73"/>
                      <a:pt x="114" y="86"/>
                      <a:pt x="125" y="36"/>
                    </a:cubicBezTo>
                    <a:cubicBezTo>
                      <a:pt x="76" y="0"/>
                      <a:pt x="46" y="20"/>
                      <a:pt x="0" y="47"/>
                    </a:cubicBezTo>
                    <a:cubicBezTo>
                      <a:pt x="11" y="47"/>
                      <a:pt x="8" y="63"/>
                      <a:pt x="10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41"/>
              <p:cNvSpPr>
                <a:spLocks/>
              </p:cNvSpPr>
              <p:nvPr/>
            </p:nvSpPr>
            <p:spPr bwMode="auto">
              <a:xfrm>
                <a:off x="4657726" y="1844675"/>
                <a:ext cx="55563" cy="49213"/>
              </a:xfrm>
              <a:custGeom>
                <a:avLst/>
                <a:gdLst>
                  <a:gd name="T0" fmla="*/ 43 w 67"/>
                  <a:gd name="T1" fmla="*/ 0 h 60"/>
                  <a:gd name="T2" fmla="*/ 0 w 67"/>
                  <a:gd name="T3" fmla="*/ 60 h 60"/>
                  <a:gd name="T4" fmla="*/ 43 w 67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" h="60">
                    <a:moveTo>
                      <a:pt x="43" y="0"/>
                    </a:moveTo>
                    <a:cubicBezTo>
                      <a:pt x="19" y="12"/>
                      <a:pt x="21" y="46"/>
                      <a:pt x="0" y="60"/>
                    </a:cubicBezTo>
                    <a:cubicBezTo>
                      <a:pt x="28" y="56"/>
                      <a:pt x="67" y="27"/>
                      <a:pt x="4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42"/>
              <p:cNvSpPr>
                <a:spLocks/>
              </p:cNvSpPr>
              <p:nvPr/>
            </p:nvSpPr>
            <p:spPr bwMode="auto">
              <a:xfrm>
                <a:off x="1779588" y="1792288"/>
                <a:ext cx="82550" cy="84138"/>
              </a:xfrm>
              <a:custGeom>
                <a:avLst/>
                <a:gdLst>
                  <a:gd name="T0" fmla="*/ 98 w 98"/>
                  <a:gd name="T1" fmla="*/ 82 h 102"/>
                  <a:gd name="T2" fmla="*/ 0 w 98"/>
                  <a:gd name="T3" fmla="*/ 0 h 102"/>
                  <a:gd name="T4" fmla="*/ 98 w 98"/>
                  <a:gd name="T5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02">
                    <a:moveTo>
                      <a:pt x="98" y="82"/>
                    </a:moveTo>
                    <a:cubicBezTo>
                      <a:pt x="54" y="68"/>
                      <a:pt x="55" y="0"/>
                      <a:pt x="0" y="0"/>
                    </a:cubicBezTo>
                    <a:cubicBezTo>
                      <a:pt x="12" y="47"/>
                      <a:pt x="51" y="102"/>
                      <a:pt x="9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1688949" y="1801004"/>
              <a:ext cx="2892898" cy="931814"/>
              <a:chOff x="1561439" y="2171622"/>
              <a:chExt cx="2892898" cy="931814"/>
            </a:xfrm>
          </p:grpSpPr>
          <p:sp>
            <p:nvSpPr>
              <p:cNvPr id="481" name="TextBox 480"/>
              <p:cNvSpPr txBox="1"/>
              <p:nvPr/>
            </p:nvSpPr>
            <p:spPr>
              <a:xfrm>
                <a:off x="1561439" y="2505323"/>
                <a:ext cx="2892898" cy="59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</a:t>
                </a:r>
                <a:r>
                  <a:rPr lang="en-US" sz="4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</a:t>
                </a:r>
                <a:r>
                  <a:rPr lang="en-US" sz="4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TextBox 481"/>
              <p:cNvSpPr txBox="1"/>
              <p:nvPr/>
            </p:nvSpPr>
            <p:spPr>
              <a:xfrm>
                <a:off x="1561439" y="2171622"/>
                <a:ext cx="2849892" cy="5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3" name="Group 482"/>
            <p:cNvGrpSpPr/>
            <p:nvPr/>
          </p:nvGrpSpPr>
          <p:grpSpPr>
            <a:xfrm>
              <a:off x="6261095" y="2072477"/>
              <a:ext cx="2892898" cy="931814"/>
              <a:chOff x="1561439" y="2171622"/>
              <a:chExt cx="2892898" cy="931814"/>
            </a:xfrm>
          </p:grpSpPr>
          <p:sp>
            <p:nvSpPr>
              <p:cNvPr id="484" name="TextBox 483"/>
              <p:cNvSpPr txBox="1"/>
              <p:nvPr/>
            </p:nvSpPr>
            <p:spPr>
              <a:xfrm>
                <a:off x="1561439" y="2505323"/>
                <a:ext cx="2892898" cy="59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</a:t>
                </a:r>
                <a:r>
                  <a:rPr lang="en-US" sz="4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</a:t>
                </a:r>
                <a:r>
                  <a:rPr lang="en-US" sz="4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TextBox 484"/>
              <p:cNvSpPr txBox="1"/>
              <p:nvPr/>
            </p:nvSpPr>
            <p:spPr>
              <a:xfrm>
                <a:off x="1561439" y="2171622"/>
                <a:ext cx="2849892" cy="5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6" name="Group 485"/>
            <p:cNvGrpSpPr/>
            <p:nvPr/>
          </p:nvGrpSpPr>
          <p:grpSpPr>
            <a:xfrm>
              <a:off x="3659465" y="4302947"/>
              <a:ext cx="2892898" cy="931814"/>
              <a:chOff x="1561439" y="2171622"/>
              <a:chExt cx="2892898" cy="931814"/>
            </a:xfrm>
          </p:grpSpPr>
          <p:sp>
            <p:nvSpPr>
              <p:cNvPr id="487" name="TextBox 486"/>
              <p:cNvSpPr txBox="1"/>
              <p:nvPr/>
            </p:nvSpPr>
            <p:spPr>
              <a:xfrm>
                <a:off x="1561439" y="2505323"/>
                <a:ext cx="2892898" cy="59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</a:t>
                </a:r>
                <a:r>
                  <a:rPr lang="en-US" sz="4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</a:t>
                </a:r>
                <a:r>
                  <a:rPr lang="en-US" sz="4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TextBox 487"/>
              <p:cNvSpPr txBox="1"/>
              <p:nvPr/>
            </p:nvSpPr>
            <p:spPr>
              <a:xfrm>
                <a:off x="1561439" y="2171622"/>
                <a:ext cx="2849892" cy="5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9" name="Group 488"/>
            <p:cNvGrpSpPr/>
            <p:nvPr/>
          </p:nvGrpSpPr>
          <p:grpSpPr>
            <a:xfrm>
              <a:off x="7931085" y="4629720"/>
              <a:ext cx="2892898" cy="931814"/>
              <a:chOff x="1561439" y="2171622"/>
              <a:chExt cx="2892898" cy="931814"/>
            </a:xfrm>
          </p:grpSpPr>
          <p:sp>
            <p:nvSpPr>
              <p:cNvPr id="490" name="TextBox 489"/>
              <p:cNvSpPr txBox="1"/>
              <p:nvPr/>
            </p:nvSpPr>
            <p:spPr>
              <a:xfrm>
                <a:off x="1561439" y="2505323"/>
                <a:ext cx="2892898" cy="598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Insert </a:t>
                </a:r>
                <a:r>
                  <a:rPr lang="en-US" sz="4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your </a:t>
                </a:r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desired</a:t>
                </a:r>
              </a:p>
              <a:p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 </a:t>
                </a:r>
                <a:r>
                  <a:rPr lang="en-US" sz="400" kern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400" kern="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TextBox 490"/>
              <p:cNvSpPr txBox="1"/>
              <p:nvPr/>
            </p:nvSpPr>
            <p:spPr>
              <a:xfrm>
                <a:off x="1561439" y="2171622"/>
                <a:ext cx="2849892" cy="5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text</a:t>
                </a:r>
                <a:endPara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2" name="TextBox 491"/>
            <p:cNvSpPr txBox="1"/>
            <p:nvPr/>
          </p:nvSpPr>
          <p:spPr>
            <a:xfrm>
              <a:off x="3604599" y="1770886"/>
              <a:ext cx="788582" cy="854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8157179" y="2000916"/>
              <a:ext cx="788582" cy="854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5572507" y="4344852"/>
              <a:ext cx="788582" cy="854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9843620" y="4609343"/>
              <a:ext cx="788582" cy="8544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Curved Down Arrow 495"/>
            <p:cNvSpPr/>
            <p:nvPr/>
          </p:nvSpPr>
          <p:spPr>
            <a:xfrm rot="20867703">
              <a:off x="4558066" y="1052764"/>
              <a:ext cx="1888770" cy="629558"/>
            </a:xfrm>
            <a:prstGeom prst="curvedDown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Curved Down Arrow 496"/>
            <p:cNvSpPr/>
            <p:nvPr/>
          </p:nvSpPr>
          <p:spPr>
            <a:xfrm rot="7282950">
              <a:off x="6595501" y="3764297"/>
              <a:ext cx="1888770" cy="629558"/>
            </a:xfrm>
            <a:prstGeom prst="curved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8" name="Curved Down Arrow 497"/>
            <p:cNvSpPr/>
            <p:nvPr/>
          </p:nvSpPr>
          <p:spPr>
            <a:xfrm rot="12015364" flipH="1">
              <a:off x="6057743" y="5880286"/>
              <a:ext cx="1888770" cy="629558"/>
            </a:xfrm>
            <a:prstGeom prst="curved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0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41393B"/>
      </a:dk2>
      <a:lt2>
        <a:srgbClr val="FF0000"/>
      </a:lt2>
      <a:accent1>
        <a:srgbClr val="00B050"/>
      </a:accent1>
      <a:accent2>
        <a:srgbClr val="0070C0"/>
      </a:accent2>
      <a:accent3>
        <a:srgbClr val="FFFF00"/>
      </a:accent3>
      <a:accent4>
        <a:srgbClr val="FC9B00"/>
      </a:accent4>
      <a:accent5>
        <a:srgbClr val="67A3A7"/>
      </a:accent5>
      <a:accent6>
        <a:srgbClr val="6D8B95"/>
      </a:accent6>
      <a:hlink>
        <a:srgbClr val="F4BB93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5480</TotalTime>
  <Words>255</Words>
  <Application>Microsoft Macintosh PowerPoint</Application>
  <PresentationFormat>Custom</PresentationFormat>
  <Paragraphs>81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Color Splash Slides</vt:lpstr>
      <vt:lpstr>Color Splash Slides</vt:lpstr>
      <vt:lpstr>Color Splash Slides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Microsoft Office User</cp:lastModifiedBy>
  <cp:revision>138</cp:revision>
  <dcterms:created xsi:type="dcterms:W3CDTF">2013-09-12T13:05:01Z</dcterms:created>
  <dcterms:modified xsi:type="dcterms:W3CDTF">2016-02-16T12:42:00Z</dcterms:modified>
</cp:coreProperties>
</file>