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73" r:id="rId3"/>
    <p:sldId id="274" r:id="rId4"/>
    <p:sldId id="275" r:id="rId5"/>
    <p:sldId id="272" r:id="rId6"/>
    <p:sldId id="276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4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Sunburst </a:t>
            </a:r>
            <a:r>
              <a:rPr lang="en-US" dirty="0" smtClean="0"/>
              <a:t>PowerPoint Diagram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1583151" y="1428750"/>
            <a:ext cx="4605218" cy="4514850"/>
            <a:chOff x="3791803" y="1428750"/>
            <a:chExt cx="4605218" cy="4514850"/>
          </a:xfrm>
        </p:grpSpPr>
        <p:grpSp>
          <p:nvGrpSpPr>
            <p:cNvPr id="2" name="Group 1"/>
            <p:cNvGrpSpPr/>
            <p:nvPr/>
          </p:nvGrpSpPr>
          <p:grpSpPr>
            <a:xfrm>
              <a:off x="3791803" y="1428750"/>
              <a:ext cx="4605218" cy="4514850"/>
              <a:chOff x="1346200" y="620826"/>
              <a:chExt cx="6177420" cy="6056198"/>
            </a:xfrm>
          </p:grpSpPr>
          <p:sp>
            <p:nvSpPr>
              <p:cNvPr id="7" name="Freeform 51"/>
              <p:cNvSpPr>
                <a:spLocks/>
              </p:cNvSpPr>
              <p:nvPr/>
            </p:nvSpPr>
            <p:spPr bwMode="auto">
              <a:xfrm>
                <a:off x="1362531" y="620826"/>
                <a:ext cx="6161089" cy="6053136"/>
              </a:xfrm>
              <a:custGeom>
                <a:avLst/>
                <a:gdLst>
                  <a:gd name="T0" fmla="*/ 622 w 636"/>
                  <a:gd name="T1" fmla="*/ 313 h 625"/>
                  <a:gd name="T2" fmla="*/ 313 w 636"/>
                  <a:gd name="T3" fmla="*/ 625 h 625"/>
                  <a:gd name="T4" fmla="*/ 3 w 636"/>
                  <a:gd name="T5" fmla="*/ 313 h 625"/>
                  <a:gd name="T6" fmla="*/ 313 w 636"/>
                  <a:gd name="T7" fmla="*/ 1 h 625"/>
                  <a:gd name="T8" fmla="*/ 622 w 636"/>
                  <a:gd name="T9" fmla="*/ 313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6" h="625">
                    <a:moveTo>
                      <a:pt x="622" y="313"/>
                    </a:moveTo>
                    <a:cubicBezTo>
                      <a:pt x="608" y="485"/>
                      <a:pt x="484" y="625"/>
                      <a:pt x="313" y="625"/>
                    </a:cubicBezTo>
                    <a:cubicBezTo>
                      <a:pt x="142" y="625"/>
                      <a:pt x="0" y="485"/>
                      <a:pt x="3" y="313"/>
                    </a:cubicBezTo>
                    <a:cubicBezTo>
                      <a:pt x="8" y="116"/>
                      <a:pt x="131" y="2"/>
                      <a:pt x="313" y="1"/>
                    </a:cubicBezTo>
                    <a:cubicBezTo>
                      <a:pt x="484" y="0"/>
                      <a:pt x="636" y="147"/>
                      <a:pt x="622" y="313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65000">
                    <a:schemeClr val="bg1">
                      <a:lumMod val="95000"/>
                    </a:schemeClr>
                  </a:gs>
                  <a:gs pos="52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Freeform 52"/>
              <p:cNvSpPr>
                <a:spLocks/>
              </p:cNvSpPr>
              <p:nvPr/>
            </p:nvSpPr>
            <p:spPr bwMode="auto">
              <a:xfrm>
                <a:off x="1771650" y="1030287"/>
                <a:ext cx="5221288" cy="5249861"/>
              </a:xfrm>
              <a:custGeom>
                <a:avLst/>
                <a:gdLst>
                  <a:gd name="T0" fmla="*/ 536 w 539"/>
                  <a:gd name="T1" fmla="*/ 270 h 542"/>
                  <a:gd name="T2" fmla="*/ 268 w 539"/>
                  <a:gd name="T3" fmla="*/ 538 h 542"/>
                  <a:gd name="T4" fmla="*/ 2 w 539"/>
                  <a:gd name="T5" fmla="*/ 270 h 542"/>
                  <a:gd name="T6" fmla="*/ 268 w 539"/>
                  <a:gd name="T7" fmla="*/ 2 h 542"/>
                  <a:gd name="T8" fmla="*/ 536 w 539"/>
                  <a:gd name="T9" fmla="*/ 27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9" h="542">
                    <a:moveTo>
                      <a:pt x="536" y="270"/>
                    </a:moveTo>
                    <a:cubicBezTo>
                      <a:pt x="532" y="416"/>
                      <a:pt x="415" y="534"/>
                      <a:pt x="268" y="538"/>
                    </a:cubicBezTo>
                    <a:cubicBezTo>
                      <a:pt x="121" y="542"/>
                      <a:pt x="0" y="403"/>
                      <a:pt x="2" y="270"/>
                    </a:cubicBezTo>
                    <a:cubicBezTo>
                      <a:pt x="5" y="97"/>
                      <a:pt x="123" y="4"/>
                      <a:pt x="268" y="2"/>
                    </a:cubicBezTo>
                    <a:cubicBezTo>
                      <a:pt x="415" y="0"/>
                      <a:pt x="539" y="122"/>
                      <a:pt x="536" y="27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70000">
                    <a:schemeClr val="bg1">
                      <a:lumMod val="95000"/>
                    </a:schemeClr>
                  </a:gs>
                  <a:gs pos="4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53"/>
              <p:cNvSpPr>
                <a:spLocks noChangeArrowheads="1"/>
              </p:cNvSpPr>
              <p:nvPr/>
            </p:nvSpPr>
            <p:spPr bwMode="auto">
              <a:xfrm>
                <a:off x="2208213" y="1495425"/>
                <a:ext cx="4300538" cy="4241798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70000">
                    <a:schemeClr val="bg1">
                      <a:lumMod val="95000"/>
                    </a:schemeClr>
                  </a:gs>
                  <a:gs pos="4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54"/>
              <p:cNvSpPr>
                <a:spLocks noChangeArrowheads="1"/>
              </p:cNvSpPr>
              <p:nvPr/>
            </p:nvSpPr>
            <p:spPr bwMode="auto">
              <a:xfrm>
                <a:off x="2633663" y="1912937"/>
                <a:ext cx="3449638" cy="3398836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70000">
                    <a:schemeClr val="bg1">
                      <a:lumMod val="95000"/>
                    </a:schemeClr>
                  </a:gs>
                  <a:gs pos="4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55"/>
              <p:cNvSpPr>
                <a:spLocks noChangeArrowheads="1"/>
              </p:cNvSpPr>
              <p:nvPr/>
            </p:nvSpPr>
            <p:spPr bwMode="auto">
              <a:xfrm>
                <a:off x="3089275" y="2366961"/>
                <a:ext cx="2538412" cy="249872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auto">
              <a:xfrm>
                <a:off x="3244849" y="2406649"/>
                <a:ext cx="919163" cy="841374"/>
              </a:xfrm>
              <a:custGeom>
                <a:avLst/>
                <a:gdLst>
                  <a:gd name="T0" fmla="*/ 39 w 95"/>
                  <a:gd name="T1" fmla="*/ 87 h 87"/>
                  <a:gd name="T2" fmla="*/ 0 w 95"/>
                  <a:gd name="T3" fmla="*/ 64 h 87"/>
                  <a:gd name="T4" fmla="*/ 36 w 95"/>
                  <a:gd name="T5" fmla="*/ 22 h 87"/>
                  <a:gd name="T6" fmla="*/ 84 w 95"/>
                  <a:gd name="T7" fmla="*/ 0 h 87"/>
                  <a:gd name="T8" fmla="*/ 95 w 95"/>
                  <a:gd name="T9" fmla="*/ 42 h 87"/>
                  <a:gd name="T10" fmla="*/ 39 w 95"/>
                  <a:gd name="T11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" h="87">
                    <a:moveTo>
                      <a:pt x="39" y="87"/>
                    </a:moveTo>
                    <a:cubicBezTo>
                      <a:pt x="0" y="64"/>
                      <a:pt x="0" y="64"/>
                      <a:pt x="0" y="64"/>
                    </a:cubicBezTo>
                    <a:cubicBezTo>
                      <a:pt x="9" y="48"/>
                      <a:pt x="21" y="34"/>
                      <a:pt x="36" y="22"/>
                    </a:cubicBezTo>
                    <a:cubicBezTo>
                      <a:pt x="50" y="11"/>
                      <a:pt x="68" y="5"/>
                      <a:pt x="84" y="0"/>
                    </a:cubicBezTo>
                    <a:cubicBezTo>
                      <a:pt x="95" y="42"/>
                      <a:pt x="95" y="42"/>
                      <a:pt x="95" y="42"/>
                    </a:cubicBezTo>
                    <a:cubicBezTo>
                      <a:pt x="74" y="48"/>
                      <a:pt x="52" y="66"/>
                      <a:pt x="39" y="8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auto">
              <a:xfrm>
                <a:off x="3128963" y="1466849"/>
                <a:ext cx="2373313" cy="774699"/>
              </a:xfrm>
              <a:custGeom>
                <a:avLst/>
                <a:gdLst>
                  <a:gd name="T0" fmla="*/ 26 w 245"/>
                  <a:gd name="T1" fmla="*/ 80 h 80"/>
                  <a:gd name="T2" fmla="*/ 0 w 245"/>
                  <a:gd name="T3" fmla="*/ 42 h 80"/>
                  <a:gd name="T4" fmla="*/ 38 w 245"/>
                  <a:gd name="T5" fmla="*/ 21 h 80"/>
                  <a:gd name="T6" fmla="*/ 79 w 245"/>
                  <a:gd name="T7" fmla="*/ 7 h 80"/>
                  <a:gd name="T8" fmla="*/ 123 w 245"/>
                  <a:gd name="T9" fmla="*/ 1 h 80"/>
                  <a:gd name="T10" fmla="*/ 211 w 245"/>
                  <a:gd name="T11" fmla="*/ 17 h 80"/>
                  <a:gd name="T12" fmla="*/ 245 w 245"/>
                  <a:gd name="T13" fmla="*/ 33 h 80"/>
                  <a:gd name="T14" fmla="*/ 221 w 245"/>
                  <a:gd name="T15" fmla="*/ 72 h 80"/>
                  <a:gd name="T16" fmla="*/ 195 w 245"/>
                  <a:gd name="T17" fmla="*/ 60 h 80"/>
                  <a:gd name="T18" fmla="*/ 124 w 245"/>
                  <a:gd name="T19" fmla="*/ 47 h 80"/>
                  <a:gd name="T20" fmla="*/ 57 w 245"/>
                  <a:gd name="T21" fmla="*/ 63 h 80"/>
                  <a:gd name="T22" fmla="*/ 26 w 245"/>
                  <a:gd name="T2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5" h="80">
                    <a:moveTo>
                      <a:pt x="26" y="8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12" y="34"/>
                      <a:pt x="25" y="27"/>
                      <a:pt x="38" y="21"/>
                    </a:cubicBezTo>
                    <a:cubicBezTo>
                      <a:pt x="51" y="15"/>
                      <a:pt x="65" y="10"/>
                      <a:pt x="79" y="7"/>
                    </a:cubicBezTo>
                    <a:cubicBezTo>
                      <a:pt x="93" y="4"/>
                      <a:pt x="108" y="2"/>
                      <a:pt x="123" y="1"/>
                    </a:cubicBezTo>
                    <a:cubicBezTo>
                      <a:pt x="153" y="0"/>
                      <a:pt x="183" y="6"/>
                      <a:pt x="211" y="17"/>
                    </a:cubicBezTo>
                    <a:cubicBezTo>
                      <a:pt x="223" y="21"/>
                      <a:pt x="234" y="26"/>
                      <a:pt x="245" y="33"/>
                    </a:cubicBezTo>
                    <a:cubicBezTo>
                      <a:pt x="221" y="72"/>
                      <a:pt x="221" y="72"/>
                      <a:pt x="221" y="72"/>
                    </a:cubicBezTo>
                    <a:cubicBezTo>
                      <a:pt x="213" y="67"/>
                      <a:pt x="204" y="63"/>
                      <a:pt x="195" y="60"/>
                    </a:cubicBezTo>
                    <a:cubicBezTo>
                      <a:pt x="172" y="51"/>
                      <a:pt x="148" y="47"/>
                      <a:pt x="124" y="47"/>
                    </a:cubicBezTo>
                    <a:cubicBezTo>
                      <a:pt x="101" y="48"/>
                      <a:pt x="78" y="53"/>
                      <a:pt x="57" y="63"/>
                    </a:cubicBezTo>
                    <a:cubicBezTo>
                      <a:pt x="46" y="68"/>
                      <a:pt x="36" y="73"/>
                      <a:pt x="26" y="8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auto">
              <a:xfrm>
                <a:off x="3573463" y="1041399"/>
                <a:ext cx="2887663" cy="1316037"/>
              </a:xfrm>
              <a:custGeom>
                <a:avLst/>
                <a:gdLst>
                  <a:gd name="T0" fmla="*/ 262 w 298"/>
                  <a:gd name="T1" fmla="*/ 136 h 136"/>
                  <a:gd name="T2" fmla="*/ 195 w 298"/>
                  <a:gd name="T3" fmla="*/ 77 h 136"/>
                  <a:gd name="T4" fmla="*/ 110 w 298"/>
                  <a:gd name="T5" fmla="*/ 49 h 136"/>
                  <a:gd name="T6" fmla="*/ 24 w 298"/>
                  <a:gd name="T7" fmla="*/ 55 h 136"/>
                  <a:gd name="T8" fmla="*/ 14 w 298"/>
                  <a:gd name="T9" fmla="*/ 58 h 136"/>
                  <a:gd name="T10" fmla="*/ 0 w 298"/>
                  <a:gd name="T11" fmla="*/ 14 h 136"/>
                  <a:gd name="T12" fmla="*/ 12 w 298"/>
                  <a:gd name="T13" fmla="*/ 10 h 136"/>
                  <a:gd name="T14" fmla="*/ 63 w 298"/>
                  <a:gd name="T15" fmla="*/ 2 h 136"/>
                  <a:gd name="T16" fmla="*/ 116 w 298"/>
                  <a:gd name="T17" fmla="*/ 3 h 136"/>
                  <a:gd name="T18" fmla="*/ 168 w 298"/>
                  <a:gd name="T19" fmla="*/ 15 h 136"/>
                  <a:gd name="T20" fmla="*/ 218 w 298"/>
                  <a:gd name="T21" fmla="*/ 37 h 136"/>
                  <a:gd name="T22" fmla="*/ 262 w 298"/>
                  <a:gd name="T23" fmla="*/ 69 h 136"/>
                  <a:gd name="T24" fmla="*/ 298 w 298"/>
                  <a:gd name="T25" fmla="*/ 109 h 136"/>
                  <a:gd name="T26" fmla="*/ 262 w 298"/>
                  <a:gd name="T2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8" h="136">
                    <a:moveTo>
                      <a:pt x="262" y="136"/>
                    </a:moveTo>
                    <a:cubicBezTo>
                      <a:pt x="243" y="112"/>
                      <a:pt x="221" y="92"/>
                      <a:pt x="195" y="77"/>
                    </a:cubicBezTo>
                    <a:cubicBezTo>
                      <a:pt x="168" y="62"/>
                      <a:pt x="140" y="52"/>
                      <a:pt x="110" y="49"/>
                    </a:cubicBezTo>
                    <a:cubicBezTo>
                      <a:pt x="81" y="45"/>
                      <a:pt x="52" y="47"/>
                      <a:pt x="24" y="55"/>
                    </a:cubicBezTo>
                    <a:cubicBezTo>
                      <a:pt x="21" y="56"/>
                      <a:pt x="17" y="57"/>
                      <a:pt x="14" y="5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" y="12"/>
                      <a:pt x="8" y="11"/>
                      <a:pt x="12" y="10"/>
                    </a:cubicBezTo>
                    <a:cubicBezTo>
                      <a:pt x="29" y="6"/>
                      <a:pt x="46" y="3"/>
                      <a:pt x="63" y="2"/>
                    </a:cubicBezTo>
                    <a:cubicBezTo>
                      <a:pt x="81" y="0"/>
                      <a:pt x="98" y="1"/>
                      <a:pt x="116" y="3"/>
                    </a:cubicBezTo>
                    <a:cubicBezTo>
                      <a:pt x="133" y="5"/>
                      <a:pt x="151" y="9"/>
                      <a:pt x="168" y="15"/>
                    </a:cubicBezTo>
                    <a:cubicBezTo>
                      <a:pt x="185" y="21"/>
                      <a:pt x="202" y="28"/>
                      <a:pt x="218" y="37"/>
                    </a:cubicBezTo>
                    <a:cubicBezTo>
                      <a:pt x="234" y="47"/>
                      <a:pt x="249" y="57"/>
                      <a:pt x="262" y="69"/>
                    </a:cubicBezTo>
                    <a:cubicBezTo>
                      <a:pt x="275" y="81"/>
                      <a:pt x="288" y="94"/>
                      <a:pt x="298" y="109"/>
                    </a:cubicBezTo>
                    <a:lnTo>
                      <a:pt x="262" y="13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auto">
              <a:xfrm>
                <a:off x="4541837" y="642937"/>
                <a:ext cx="2781300" cy="2392361"/>
              </a:xfrm>
              <a:custGeom>
                <a:avLst/>
                <a:gdLst>
                  <a:gd name="T0" fmla="*/ 242 w 287"/>
                  <a:gd name="T1" fmla="*/ 247 h 247"/>
                  <a:gd name="T2" fmla="*/ 196 w 287"/>
                  <a:gd name="T3" fmla="*/ 150 h 247"/>
                  <a:gd name="T4" fmla="*/ 0 w 287"/>
                  <a:gd name="T5" fmla="*/ 46 h 247"/>
                  <a:gd name="T6" fmla="*/ 3 w 287"/>
                  <a:gd name="T7" fmla="*/ 0 h 247"/>
                  <a:gd name="T8" fmla="*/ 68 w 287"/>
                  <a:gd name="T9" fmla="*/ 11 h 247"/>
                  <a:gd name="T10" fmla="*/ 130 w 287"/>
                  <a:gd name="T11" fmla="*/ 36 h 247"/>
                  <a:gd name="T12" fmla="*/ 185 w 287"/>
                  <a:gd name="T13" fmla="*/ 73 h 247"/>
                  <a:gd name="T14" fmla="*/ 232 w 287"/>
                  <a:gd name="T15" fmla="*/ 122 h 247"/>
                  <a:gd name="T16" fmla="*/ 266 w 287"/>
                  <a:gd name="T17" fmla="*/ 176 h 247"/>
                  <a:gd name="T18" fmla="*/ 287 w 287"/>
                  <a:gd name="T19" fmla="*/ 235 h 247"/>
                  <a:gd name="T20" fmla="*/ 242 w 287"/>
                  <a:gd name="T21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7" h="247">
                    <a:moveTo>
                      <a:pt x="242" y="247"/>
                    </a:moveTo>
                    <a:cubicBezTo>
                      <a:pt x="233" y="210"/>
                      <a:pt x="217" y="177"/>
                      <a:pt x="196" y="150"/>
                    </a:cubicBezTo>
                    <a:cubicBezTo>
                      <a:pt x="149" y="89"/>
                      <a:pt x="77" y="51"/>
                      <a:pt x="0" y="46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5" y="2"/>
                      <a:pt x="47" y="5"/>
                      <a:pt x="68" y="11"/>
                    </a:cubicBezTo>
                    <a:cubicBezTo>
                      <a:pt x="90" y="17"/>
                      <a:pt x="110" y="26"/>
                      <a:pt x="130" y="36"/>
                    </a:cubicBezTo>
                    <a:cubicBezTo>
                      <a:pt x="150" y="46"/>
                      <a:pt x="168" y="59"/>
                      <a:pt x="185" y="73"/>
                    </a:cubicBezTo>
                    <a:cubicBezTo>
                      <a:pt x="203" y="88"/>
                      <a:pt x="218" y="104"/>
                      <a:pt x="232" y="122"/>
                    </a:cubicBezTo>
                    <a:cubicBezTo>
                      <a:pt x="245" y="139"/>
                      <a:pt x="256" y="157"/>
                      <a:pt x="266" y="176"/>
                    </a:cubicBezTo>
                    <a:cubicBezTo>
                      <a:pt x="274" y="195"/>
                      <a:pt x="282" y="214"/>
                      <a:pt x="287" y="235"/>
                    </a:cubicBezTo>
                    <a:lnTo>
                      <a:pt x="242" y="24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reeform 60"/>
              <p:cNvSpPr>
                <a:spLocks/>
              </p:cNvSpPr>
              <p:nvPr/>
            </p:nvSpPr>
            <p:spPr bwMode="auto">
              <a:xfrm>
                <a:off x="3070225" y="1922462"/>
                <a:ext cx="1511300" cy="890587"/>
              </a:xfrm>
              <a:custGeom>
                <a:avLst/>
                <a:gdLst>
                  <a:gd name="T0" fmla="*/ 34 w 156"/>
                  <a:gd name="T1" fmla="*/ 92 h 92"/>
                  <a:gd name="T2" fmla="*/ 0 w 156"/>
                  <a:gd name="T3" fmla="*/ 62 h 92"/>
                  <a:gd name="T4" fmla="*/ 25 w 156"/>
                  <a:gd name="T5" fmla="*/ 38 h 92"/>
                  <a:gd name="T6" fmla="*/ 55 w 156"/>
                  <a:gd name="T7" fmla="*/ 19 h 92"/>
                  <a:gd name="T8" fmla="*/ 87 w 156"/>
                  <a:gd name="T9" fmla="*/ 7 h 92"/>
                  <a:gd name="T10" fmla="*/ 121 w 156"/>
                  <a:gd name="T11" fmla="*/ 1 h 92"/>
                  <a:gd name="T12" fmla="*/ 156 w 156"/>
                  <a:gd name="T13" fmla="*/ 2 h 92"/>
                  <a:gd name="T14" fmla="*/ 151 w 156"/>
                  <a:gd name="T15" fmla="*/ 47 h 92"/>
                  <a:gd name="T16" fmla="*/ 99 w 156"/>
                  <a:gd name="T17" fmla="*/ 51 h 92"/>
                  <a:gd name="T18" fmla="*/ 53 w 156"/>
                  <a:gd name="T19" fmla="*/ 74 h 92"/>
                  <a:gd name="T20" fmla="*/ 34 w 156"/>
                  <a:gd name="T2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6" h="92">
                    <a:moveTo>
                      <a:pt x="34" y="92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7" y="53"/>
                      <a:pt x="16" y="45"/>
                      <a:pt x="25" y="38"/>
                    </a:cubicBezTo>
                    <a:cubicBezTo>
                      <a:pt x="35" y="31"/>
                      <a:pt x="45" y="24"/>
                      <a:pt x="55" y="19"/>
                    </a:cubicBezTo>
                    <a:cubicBezTo>
                      <a:pt x="65" y="14"/>
                      <a:pt x="76" y="10"/>
                      <a:pt x="87" y="7"/>
                    </a:cubicBezTo>
                    <a:cubicBezTo>
                      <a:pt x="98" y="4"/>
                      <a:pt x="110" y="2"/>
                      <a:pt x="121" y="1"/>
                    </a:cubicBezTo>
                    <a:cubicBezTo>
                      <a:pt x="133" y="0"/>
                      <a:pt x="145" y="0"/>
                      <a:pt x="156" y="2"/>
                    </a:cubicBezTo>
                    <a:cubicBezTo>
                      <a:pt x="151" y="47"/>
                      <a:pt x="151" y="47"/>
                      <a:pt x="151" y="47"/>
                    </a:cubicBezTo>
                    <a:cubicBezTo>
                      <a:pt x="134" y="45"/>
                      <a:pt x="116" y="46"/>
                      <a:pt x="99" y="51"/>
                    </a:cubicBezTo>
                    <a:cubicBezTo>
                      <a:pt x="82" y="55"/>
                      <a:pt x="67" y="63"/>
                      <a:pt x="53" y="74"/>
                    </a:cubicBezTo>
                    <a:cubicBezTo>
                      <a:pt x="46" y="79"/>
                      <a:pt x="40" y="85"/>
                      <a:pt x="34" y="9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61"/>
              <p:cNvSpPr>
                <a:spLocks/>
              </p:cNvSpPr>
              <p:nvPr/>
            </p:nvSpPr>
            <p:spPr bwMode="auto">
              <a:xfrm>
                <a:off x="3429000" y="4168774"/>
                <a:ext cx="958850" cy="696911"/>
              </a:xfrm>
              <a:custGeom>
                <a:avLst/>
                <a:gdLst>
                  <a:gd name="T0" fmla="*/ 99 w 99"/>
                  <a:gd name="T1" fmla="*/ 72 h 72"/>
                  <a:gd name="T2" fmla="*/ 46 w 99"/>
                  <a:gd name="T3" fmla="*/ 61 h 72"/>
                  <a:gd name="T4" fmla="*/ 0 w 99"/>
                  <a:gd name="T5" fmla="*/ 32 h 72"/>
                  <a:gd name="T6" fmla="*/ 33 w 99"/>
                  <a:gd name="T7" fmla="*/ 0 h 72"/>
                  <a:gd name="T8" fmla="*/ 99 w 99"/>
                  <a:gd name="T9" fmla="*/ 26 h 72"/>
                  <a:gd name="T10" fmla="*/ 99 w 99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72">
                    <a:moveTo>
                      <a:pt x="99" y="72"/>
                    </a:moveTo>
                    <a:cubicBezTo>
                      <a:pt x="81" y="72"/>
                      <a:pt x="63" y="68"/>
                      <a:pt x="46" y="61"/>
                    </a:cubicBezTo>
                    <a:cubicBezTo>
                      <a:pt x="28" y="54"/>
                      <a:pt x="12" y="44"/>
                      <a:pt x="0" y="32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8" y="15"/>
                      <a:pt x="75" y="26"/>
                      <a:pt x="99" y="26"/>
                    </a:cubicBezTo>
                    <a:lnTo>
                      <a:pt x="99" y="72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62"/>
              <p:cNvSpPr>
                <a:spLocks/>
              </p:cNvSpPr>
              <p:nvPr/>
            </p:nvSpPr>
            <p:spPr bwMode="auto">
              <a:xfrm>
                <a:off x="2189163" y="3529011"/>
                <a:ext cx="1452563" cy="2005011"/>
              </a:xfrm>
              <a:custGeom>
                <a:avLst/>
                <a:gdLst>
                  <a:gd name="T0" fmla="*/ 130 w 150"/>
                  <a:gd name="T1" fmla="*/ 207 h 207"/>
                  <a:gd name="T2" fmla="*/ 93 w 150"/>
                  <a:gd name="T3" fmla="*/ 185 h 207"/>
                  <a:gd name="T4" fmla="*/ 60 w 150"/>
                  <a:gd name="T5" fmla="*/ 156 h 207"/>
                  <a:gd name="T6" fmla="*/ 34 w 150"/>
                  <a:gd name="T7" fmla="*/ 121 h 207"/>
                  <a:gd name="T8" fmla="*/ 3 w 150"/>
                  <a:gd name="T9" fmla="*/ 37 h 207"/>
                  <a:gd name="T10" fmla="*/ 0 w 150"/>
                  <a:gd name="T11" fmla="*/ 0 h 207"/>
                  <a:gd name="T12" fmla="*/ 46 w 150"/>
                  <a:gd name="T13" fmla="*/ 1 h 207"/>
                  <a:gd name="T14" fmla="*/ 48 w 150"/>
                  <a:gd name="T15" fmla="*/ 30 h 207"/>
                  <a:gd name="T16" fmla="*/ 73 w 150"/>
                  <a:gd name="T17" fmla="*/ 97 h 207"/>
                  <a:gd name="T18" fmla="*/ 120 w 150"/>
                  <a:gd name="T19" fmla="*/ 148 h 207"/>
                  <a:gd name="T20" fmla="*/ 150 w 150"/>
                  <a:gd name="T21" fmla="*/ 165 h 207"/>
                  <a:gd name="T22" fmla="*/ 130 w 150"/>
                  <a:gd name="T23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0" h="207">
                    <a:moveTo>
                      <a:pt x="130" y="207"/>
                    </a:moveTo>
                    <a:cubicBezTo>
                      <a:pt x="117" y="201"/>
                      <a:pt x="105" y="194"/>
                      <a:pt x="93" y="185"/>
                    </a:cubicBezTo>
                    <a:cubicBezTo>
                      <a:pt x="81" y="176"/>
                      <a:pt x="70" y="167"/>
                      <a:pt x="60" y="156"/>
                    </a:cubicBezTo>
                    <a:cubicBezTo>
                      <a:pt x="50" y="145"/>
                      <a:pt x="42" y="134"/>
                      <a:pt x="34" y="121"/>
                    </a:cubicBezTo>
                    <a:cubicBezTo>
                      <a:pt x="18" y="96"/>
                      <a:pt x="7" y="67"/>
                      <a:pt x="3" y="37"/>
                    </a:cubicBezTo>
                    <a:cubicBezTo>
                      <a:pt x="1" y="25"/>
                      <a:pt x="0" y="12"/>
                      <a:pt x="0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0"/>
                      <a:pt x="47" y="20"/>
                      <a:pt x="48" y="30"/>
                    </a:cubicBezTo>
                    <a:cubicBezTo>
                      <a:pt x="52" y="54"/>
                      <a:pt x="60" y="77"/>
                      <a:pt x="73" y="97"/>
                    </a:cubicBezTo>
                    <a:cubicBezTo>
                      <a:pt x="85" y="117"/>
                      <a:pt x="101" y="134"/>
                      <a:pt x="120" y="148"/>
                    </a:cubicBezTo>
                    <a:cubicBezTo>
                      <a:pt x="129" y="155"/>
                      <a:pt x="139" y="161"/>
                      <a:pt x="150" y="165"/>
                    </a:cubicBezTo>
                    <a:lnTo>
                      <a:pt x="130" y="207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63"/>
              <p:cNvSpPr>
                <a:spLocks/>
              </p:cNvSpPr>
              <p:nvPr/>
            </p:nvSpPr>
            <p:spPr bwMode="auto">
              <a:xfrm>
                <a:off x="1762125" y="2541587"/>
                <a:ext cx="1152525" cy="2952749"/>
              </a:xfrm>
              <a:custGeom>
                <a:avLst/>
                <a:gdLst>
                  <a:gd name="T0" fmla="*/ 88 w 119"/>
                  <a:gd name="T1" fmla="*/ 305 h 305"/>
                  <a:gd name="T2" fmla="*/ 80 w 119"/>
                  <a:gd name="T3" fmla="*/ 297 h 305"/>
                  <a:gd name="T4" fmla="*/ 47 w 119"/>
                  <a:gd name="T5" fmla="*/ 257 h 305"/>
                  <a:gd name="T6" fmla="*/ 22 w 119"/>
                  <a:gd name="T7" fmla="*/ 211 h 305"/>
                  <a:gd name="T8" fmla="*/ 6 w 119"/>
                  <a:gd name="T9" fmla="*/ 160 h 305"/>
                  <a:gd name="T10" fmla="*/ 0 w 119"/>
                  <a:gd name="T11" fmla="*/ 105 h 305"/>
                  <a:gd name="T12" fmla="*/ 6 w 119"/>
                  <a:gd name="T13" fmla="*/ 51 h 305"/>
                  <a:gd name="T14" fmla="*/ 22 w 119"/>
                  <a:gd name="T15" fmla="*/ 0 h 305"/>
                  <a:gd name="T16" fmla="*/ 64 w 119"/>
                  <a:gd name="T17" fmla="*/ 18 h 305"/>
                  <a:gd name="T18" fmla="*/ 46 w 119"/>
                  <a:gd name="T19" fmla="*/ 105 h 305"/>
                  <a:gd name="T20" fmla="*/ 64 w 119"/>
                  <a:gd name="T21" fmla="*/ 193 h 305"/>
                  <a:gd name="T22" fmla="*/ 112 w 119"/>
                  <a:gd name="T23" fmla="*/ 264 h 305"/>
                  <a:gd name="T24" fmla="*/ 119 w 119"/>
                  <a:gd name="T25" fmla="*/ 271 h 305"/>
                  <a:gd name="T26" fmla="*/ 88 w 119"/>
                  <a:gd name="T27" fmla="*/ 30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9" h="305">
                    <a:moveTo>
                      <a:pt x="88" y="305"/>
                    </a:moveTo>
                    <a:cubicBezTo>
                      <a:pt x="85" y="303"/>
                      <a:pt x="83" y="300"/>
                      <a:pt x="80" y="297"/>
                    </a:cubicBezTo>
                    <a:cubicBezTo>
                      <a:pt x="67" y="285"/>
                      <a:pt x="56" y="271"/>
                      <a:pt x="47" y="257"/>
                    </a:cubicBezTo>
                    <a:cubicBezTo>
                      <a:pt x="37" y="242"/>
                      <a:pt x="28" y="227"/>
                      <a:pt x="22" y="211"/>
                    </a:cubicBezTo>
                    <a:cubicBezTo>
                      <a:pt x="15" y="194"/>
                      <a:pt x="9" y="177"/>
                      <a:pt x="6" y="160"/>
                    </a:cubicBezTo>
                    <a:cubicBezTo>
                      <a:pt x="2" y="142"/>
                      <a:pt x="0" y="124"/>
                      <a:pt x="0" y="105"/>
                    </a:cubicBezTo>
                    <a:cubicBezTo>
                      <a:pt x="0" y="87"/>
                      <a:pt x="2" y="69"/>
                      <a:pt x="6" y="51"/>
                    </a:cubicBezTo>
                    <a:cubicBezTo>
                      <a:pt x="9" y="33"/>
                      <a:pt x="15" y="16"/>
                      <a:pt x="22" y="0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52" y="45"/>
                      <a:pt x="46" y="75"/>
                      <a:pt x="46" y="105"/>
                    </a:cubicBezTo>
                    <a:cubicBezTo>
                      <a:pt x="46" y="136"/>
                      <a:pt x="52" y="165"/>
                      <a:pt x="64" y="193"/>
                    </a:cubicBezTo>
                    <a:cubicBezTo>
                      <a:pt x="75" y="220"/>
                      <a:pt x="92" y="244"/>
                      <a:pt x="112" y="264"/>
                    </a:cubicBezTo>
                    <a:cubicBezTo>
                      <a:pt x="115" y="267"/>
                      <a:pt x="117" y="269"/>
                      <a:pt x="119" y="271"/>
                    </a:cubicBezTo>
                    <a:lnTo>
                      <a:pt x="88" y="305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64"/>
              <p:cNvSpPr>
                <a:spLocks/>
              </p:cNvSpPr>
              <p:nvPr/>
            </p:nvSpPr>
            <p:spPr bwMode="auto">
              <a:xfrm>
                <a:off x="1346200" y="1379537"/>
                <a:ext cx="1220788" cy="3524248"/>
              </a:xfrm>
              <a:custGeom>
                <a:avLst/>
                <a:gdLst>
                  <a:gd name="T0" fmla="*/ 33 w 126"/>
                  <a:gd name="T1" fmla="*/ 364 h 364"/>
                  <a:gd name="T2" fmla="*/ 10 w 126"/>
                  <a:gd name="T3" fmla="*/ 301 h 364"/>
                  <a:gd name="T4" fmla="*/ 1 w 126"/>
                  <a:gd name="T5" fmla="*/ 236 h 364"/>
                  <a:gd name="T6" fmla="*/ 5 w 126"/>
                  <a:gd name="T7" fmla="*/ 169 h 364"/>
                  <a:gd name="T8" fmla="*/ 24 w 126"/>
                  <a:gd name="T9" fmla="*/ 104 h 364"/>
                  <a:gd name="T10" fmla="*/ 54 w 126"/>
                  <a:gd name="T11" fmla="*/ 48 h 364"/>
                  <a:gd name="T12" fmla="*/ 94 w 126"/>
                  <a:gd name="T13" fmla="*/ 0 h 364"/>
                  <a:gd name="T14" fmla="*/ 126 w 126"/>
                  <a:gd name="T15" fmla="*/ 33 h 364"/>
                  <a:gd name="T16" fmla="*/ 66 w 126"/>
                  <a:gd name="T17" fmla="*/ 122 h 364"/>
                  <a:gd name="T18" fmla="*/ 74 w 126"/>
                  <a:gd name="T19" fmla="*/ 343 h 364"/>
                  <a:gd name="T20" fmla="*/ 33 w 126"/>
                  <a:gd name="T21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6" h="364">
                    <a:moveTo>
                      <a:pt x="33" y="364"/>
                    </a:moveTo>
                    <a:cubicBezTo>
                      <a:pt x="23" y="344"/>
                      <a:pt x="15" y="323"/>
                      <a:pt x="10" y="301"/>
                    </a:cubicBezTo>
                    <a:cubicBezTo>
                      <a:pt x="5" y="280"/>
                      <a:pt x="1" y="258"/>
                      <a:pt x="1" y="236"/>
                    </a:cubicBezTo>
                    <a:cubicBezTo>
                      <a:pt x="0" y="214"/>
                      <a:pt x="1" y="191"/>
                      <a:pt x="5" y="169"/>
                    </a:cubicBezTo>
                    <a:cubicBezTo>
                      <a:pt x="9" y="147"/>
                      <a:pt x="15" y="125"/>
                      <a:pt x="24" y="104"/>
                    </a:cubicBezTo>
                    <a:cubicBezTo>
                      <a:pt x="32" y="85"/>
                      <a:pt x="42" y="66"/>
                      <a:pt x="54" y="48"/>
                    </a:cubicBezTo>
                    <a:cubicBezTo>
                      <a:pt x="65" y="32"/>
                      <a:pt x="79" y="16"/>
                      <a:pt x="94" y="0"/>
                    </a:cubicBezTo>
                    <a:cubicBezTo>
                      <a:pt x="126" y="33"/>
                      <a:pt x="126" y="33"/>
                      <a:pt x="126" y="33"/>
                    </a:cubicBezTo>
                    <a:cubicBezTo>
                      <a:pt x="99" y="60"/>
                      <a:pt x="80" y="89"/>
                      <a:pt x="66" y="122"/>
                    </a:cubicBezTo>
                    <a:cubicBezTo>
                      <a:pt x="37" y="193"/>
                      <a:pt x="40" y="274"/>
                      <a:pt x="74" y="343"/>
                    </a:cubicBezTo>
                    <a:lnTo>
                      <a:pt x="33" y="36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65"/>
              <p:cNvSpPr>
                <a:spLocks/>
              </p:cNvSpPr>
              <p:nvPr/>
            </p:nvSpPr>
            <p:spPr bwMode="auto">
              <a:xfrm>
                <a:off x="2779713" y="4071937"/>
                <a:ext cx="1346200" cy="1190625"/>
              </a:xfrm>
              <a:custGeom>
                <a:avLst/>
                <a:gdLst>
                  <a:gd name="T0" fmla="*/ 130 w 139"/>
                  <a:gd name="T1" fmla="*/ 123 h 123"/>
                  <a:gd name="T2" fmla="*/ 96 w 139"/>
                  <a:gd name="T3" fmla="*/ 113 h 123"/>
                  <a:gd name="T4" fmla="*/ 66 w 139"/>
                  <a:gd name="T5" fmla="*/ 97 h 123"/>
                  <a:gd name="T6" fmla="*/ 39 w 139"/>
                  <a:gd name="T7" fmla="*/ 75 h 123"/>
                  <a:gd name="T8" fmla="*/ 17 w 139"/>
                  <a:gd name="T9" fmla="*/ 48 h 123"/>
                  <a:gd name="T10" fmla="*/ 0 w 139"/>
                  <a:gd name="T11" fmla="*/ 18 h 123"/>
                  <a:gd name="T12" fmla="*/ 42 w 139"/>
                  <a:gd name="T13" fmla="*/ 0 h 123"/>
                  <a:gd name="T14" fmla="*/ 71 w 139"/>
                  <a:gd name="T15" fmla="*/ 43 h 123"/>
                  <a:gd name="T16" fmla="*/ 114 w 139"/>
                  <a:gd name="T17" fmla="*/ 71 h 123"/>
                  <a:gd name="T18" fmla="*/ 139 w 139"/>
                  <a:gd name="T19" fmla="*/ 79 h 123"/>
                  <a:gd name="T20" fmla="*/ 130 w 139"/>
                  <a:gd name="T21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9" h="123">
                    <a:moveTo>
                      <a:pt x="130" y="123"/>
                    </a:moveTo>
                    <a:cubicBezTo>
                      <a:pt x="119" y="121"/>
                      <a:pt x="107" y="118"/>
                      <a:pt x="96" y="113"/>
                    </a:cubicBezTo>
                    <a:cubicBezTo>
                      <a:pt x="86" y="109"/>
                      <a:pt x="75" y="103"/>
                      <a:pt x="66" y="97"/>
                    </a:cubicBezTo>
                    <a:cubicBezTo>
                      <a:pt x="56" y="90"/>
                      <a:pt x="47" y="83"/>
                      <a:pt x="39" y="75"/>
                    </a:cubicBezTo>
                    <a:cubicBezTo>
                      <a:pt x="31" y="67"/>
                      <a:pt x="23" y="58"/>
                      <a:pt x="17" y="48"/>
                    </a:cubicBezTo>
                    <a:cubicBezTo>
                      <a:pt x="10" y="39"/>
                      <a:pt x="4" y="29"/>
                      <a:pt x="0" y="18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8" y="16"/>
                      <a:pt x="58" y="30"/>
                      <a:pt x="71" y="43"/>
                    </a:cubicBezTo>
                    <a:cubicBezTo>
                      <a:pt x="83" y="55"/>
                      <a:pt x="98" y="65"/>
                      <a:pt x="114" y="71"/>
                    </a:cubicBezTo>
                    <a:cubicBezTo>
                      <a:pt x="122" y="75"/>
                      <a:pt x="130" y="77"/>
                      <a:pt x="139" y="79"/>
                    </a:cubicBezTo>
                    <a:lnTo>
                      <a:pt x="130" y="12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Freeform 66"/>
              <p:cNvSpPr>
                <a:spLocks/>
              </p:cNvSpPr>
              <p:nvPr/>
            </p:nvSpPr>
            <p:spPr bwMode="auto">
              <a:xfrm>
                <a:off x="5065713" y="2967038"/>
                <a:ext cx="581025" cy="1027112"/>
              </a:xfrm>
              <a:custGeom>
                <a:avLst/>
                <a:gdLst>
                  <a:gd name="T0" fmla="*/ 55 w 60"/>
                  <a:gd name="T1" fmla="*/ 106 h 106"/>
                  <a:gd name="T2" fmla="*/ 11 w 60"/>
                  <a:gd name="T3" fmla="*/ 94 h 106"/>
                  <a:gd name="T4" fmla="*/ 0 w 60"/>
                  <a:gd name="T5" fmla="*/ 23 h 106"/>
                  <a:gd name="T6" fmla="*/ 40 w 60"/>
                  <a:gd name="T7" fmla="*/ 0 h 106"/>
                  <a:gd name="T8" fmla="*/ 58 w 60"/>
                  <a:gd name="T9" fmla="*/ 52 h 106"/>
                  <a:gd name="T10" fmla="*/ 55 w 60"/>
                  <a:gd name="T11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6">
                    <a:moveTo>
                      <a:pt x="55" y="106"/>
                    </a:moveTo>
                    <a:cubicBezTo>
                      <a:pt x="11" y="94"/>
                      <a:pt x="11" y="94"/>
                      <a:pt x="11" y="94"/>
                    </a:cubicBezTo>
                    <a:cubicBezTo>
                      <a:pt x="16" y="73"/>
                      <a:pt x="12" y="45"/>
                      <a:pt x="0" y="23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9" y="16"/>
                      <a:pt x="55" y="34"/>
                      <a:pt x="58" y="52"/>
                    </a:cubicBezTo>
                    <a:cubicBezTo>
                      <a:pt x="60" y="71"/>
                      <a:pt x="60" y="90"/>
                      <a:pt x="55" y="10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67"/>
              <p:cNvSpPr>
                <a:spLocks/>
              </p:cNvSpPr>
              <p:nvPr/>
            </p:nvSpPr>
            <p:spPr bwMode="auto">
              <a:xfrm>
                <a:off x="5103812" y="3451225"/>
                <a:ext cx="1414463" cy="2073274"/>
              </a:xfrm>
              <a:custGeom>
                <a:avLst/>
                <a:gdLst>
                  <a:gd name="T0" fmla="*/ 23 w 146"/>
                  <a:gd name="T1" fmla="*/ 214 h 214"/>
                  <a:gd name="T2" fmla="*/ 0 w 146"/>
                  <a:gd name="T3" fmla="*/ 174 h 214"/>
                  <a:gd name="T4" fmla="*/ 4 w 146"/>
                  <a:gd name="T5" fmla="*/ 172 h 214"/>
                  <a:gd name="T6" fmla="*/ 78 w 146"/>
                  <a:gd name="T7" fmla="*/ 104 h 214"/>
                  <a:gd name="T8" fmla="*/ 98 w 146"/>
                  <a:gd name="T9" fmla="*/ 38 h 214"/>
                  <a:gd name="T10" fmla="*/ 98 w 146"/>
                  <a:gd name="T11" fmla="*/ 4 h 214"/>
                  <a:gd name="T12" fmla="*/ 144 w 146"/>
                  <a:gd name="T13" fmla="*/ 0 h 214"/>
                  <a:gd name="T14" fmla="*/ 144 w 146"/>
                  <a:gd name="T15" fmla="*/ 43 h 214"/>
                  <a:gd name="T16" fmla="*/ 135 w 146"/>
                  <a:gd name="T17" fmla="*/ 86 h 214"/>
                  <a:gd name="T18" fmla="*/ 118 w 146"/>
                  <a:gd name="T19" fmla="*/ 126 h 214"/>
                  <a:gd name="T20" fmla="*/ 118 w 146"/>
                  <a:gd name="T21" fmla="*/ 127 h 214"/>
                  <a:gd name="T22" fmla="*/ 118 w 146"/>
                  <a:gd name="T23" fmla="*/ 127 h 214"/>
                  <a:gd name="T24" fmla="*/ 25 w 146"/>
                  <a:gd name="T25" fmla="*/ 213 h 214"/>
                  <a:gd name="T26" fmla="*/ 23 w 146"/>
                  <a:gd name="T27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6" h="214">
                    <a:moveTo>
                      <a:pt x="23" y="214"/>
                    </a:moveTo>
                    <a:cubicBezTo>
                      <a:pt x="0" y="174"/>
                      <a:pt x="0" y="174"/>
                      <a:pt x="0" y="174"/>
                    </a:cubicBezTo>
                    <a:cubicBezTo>
                      <a:pt x="1" y="174"/>
                      <a:pt x="2" y="173"/>
                      <a:pt x="4" y="172"/>
                    </a:cubicBezTo>
                    <a:cubicBezTo>
                      <a:pt x="16" y="166"/>
                      <a:pt x="54" y="145"/>
                      <a:pt x="78" y="104"/>
                    </a:cubicBezTo>
                    <a:cubicBezTo>
                      <a:pt x="89" y="84"/>
                      <a:pt x="96" y="62"/>
                      <a:pt x="98" y="38"/>
                    </a:cubicBezTo>
                    <a:cubicBezTo>
                      <a:pt x="99" y="27"/>
                      <a:pt x="99" y="15"/>
                      <a:pt x="98" y="4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6" y="14"/>
                      <a:pt x="145" y="29"/>
                      <a:pt x="144" y="43"/>
                    </a:cubicBezTo>
                    <a:cubicBezTo>
                      <a:pt x="142" y="58"/>
                      <a:pt x="139" y="72"/>
                      <a:pt x="135" y="86"/>
                    </a:cubicBezTo>
                    <a:cubicBezTo>
                      <a:pt x="131" y="100"/>
                      <a:pt x="125" y="113"/>
                      <a:pt x="118" y="126"/>
                    </a:cubicBezTo>
                    <a:cubicBezTo>
                      <a:pt x="118" y="127"/>
                      <a:pt x="118" y="127"/>
                      <a:pt x="118" y="127"/>
                    </a:cubicBezTo>
                    <a:cubicBezTo>
                      <a:pt x="118" y="127"/>
                      <a:pt x="118" y="127"/>
                      <a:pt x="118" y="127"/>
                    </a:cubicBezTo>
                    <a:cubicBezTo>
                      <a:pt x="87" y="179"/>
                      <a:pt x="41" y="205"/>
                      <a:pt x="25" y="213"/>
                    </a:cubicBezTo>
                    <a:cubicBezTo>
                      <a:pt x="24" y="213"/>
                      <a:pt x="23" y="214"/>
                      <a:pt x="23" y="2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68"/>
              <p:cNvSpPr>
                <a:spLocks/>
              </p:cNvSpPr>
              <p:nvPr/>
            </p:nvSpPr>
            <p:spPr bwMode="auto">
              <a:xfrm>
                <a:off x="4591050" y="4090988"/>
                <a:ext cx="2295525" cy="2120900"/>
              </a:xfrm>
              <a:custGeom>
                <a:avLst/>
                <a:gdLst>
                  <a:gd name="T0" fmla="*/ 6 w 237"/>
                  <a:gd name="T1" fmla="*/ 219 h 219"/>
                  <a:gd name="T2" fmla="*/ 0 w 237"/>
                  <a:gd name="T3" fmla="*/ 174 h 219"/>
                  <a:gd name="T4" fmla="*/ 82 w 237"/>
                  <a:gd name="T5" fmla="*/ 145 h 219"/>
                  <a:gd name="T6" fmla="*/ 152 w 237"/>
                  <a:gd name="T7" fmla="*/ 87 h 219"/>
                  <a:gd name="T8" fmla="*/ 190 w 237"/>
                  <a:gd name="T9" fmla="*/ 10 h 219"/>
                  <a:gd name="T10" fmla="*/ 192 w 237"/>
                  <a:gd name="T11" fmla="*/ 0 h 219"/>
                  <a:gd name="T12" fmla="*/ 237 w 237"/>
                  <a:gd name="T13" fmla="*/ 10 h 219"/>
                  <a:gd name="T14" fmla="*/ 234 w 237"/>
                  <a:gd name="T15" fmla="*/ 22 h 219"/>
                  <a:gd name="T16" fmla="*/ 216 w 237"/>
                  <a:gd name="T17" fmla="*/ 71 h 219"/>
                  <a:gd name="T18" fmla="*/ 189 w 237"/>
                  <a:gd name="T19" fmla="*/ 115 h 219"/>
                  <a:gd name="T20" fmla="*/ 150 w 237"/>
                  <a:gd name="T21" fmla="*/ 154 h 219"/>
                  <a:gd name="T22" fmla="*/ 105 w 237"/>
                  <a:gd name="T23" fmla="*/ 185 h 219"/>
                  <a:gd name="T24" fmla="*/ 6 w 237"/>
                  <a:gd name="T25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7" h="219">
                    <a:moveTo>
                      <a:pt x="6" y="219"/>
                    </a:moveTo>
                    <a:cubicBezTo>
                      <a:pt x="0" y="174"/>
                      <a:pt x="0" y="174"/>
                      <a:pt x="0" y="174"/>
                    </a:cubicBezTo>
                    <a:cubicBezTo>
                      <a:pt x="28" y="170"/>
                      <a:pt x="54" y="161"/>
                      <a:pt x="82" y="145"/>
                    </a:cubicBezTo>
                    <a:cubicBezTo>
                      <a:pt x="113" y="127"/>
                      <a:pt x="136" y="108"/>
                      <a:pt x="152" y="87"/>
                    </a:cubicBezTo>
                    <a:cubicBezTo>
                      <a:pt x="169" y="64"/>
                      <a:pt x="182" y="38"/>
                      <a:pt x="190" y="10"/>
                    </a:cubicBezTo>
                    <a:cubicBezTo>
                      <a:pt x="191" y="7"/>
                      <a:pt x="191" y="3"/>
                      <a:pt x="192" y="0"/>
                    </a:cubicBezTo>
                    <a:cubicBezTo>
                      <a:pt x="237" y="10"/>
                      <a:pt x="237" y="10"/>
                      <a:pt x="237" y="10"/>
                    </a:cubicBezTo>
                    <a:cubicBezTo>
                      <a:pt x="236" y="14"/>
                      <a:pt x="235" y="18"/>
                      <a:pt x="234" y="22"/>
                    </a:cubicBezTo>
                    <a:cubicBezTo>
                      <a:pt x="230" y="39"/>
                      <a:pt x="224" y="55"/>
                      <a:pt x="216" y="71"/>
                    </a:cubicBezTo>
                    <a:cubicBezTo>
                      <a:pt x="208" y="86"/>
                      <a:pt x="199" y="101"/>
                      <a:pt x="189" y="115"/>
                    </a:cubicBezTo>
                    <a:cubicBezTo>
                      <a:pt x="178" y="129"/>
                      <a:pt x="165" y="142"/>
                      <a:pt x="150" y="154"/>
                    </a:cubicBezTo>
                    <a:cubicBezTo>
                      <a:pt x="137" y="165"/>
                      <a:pt x="122" y="175"/>
                      <a:pt x="105" y="185"/>
                    </a:cubicBezTo>
                    <a:cubicBezTo>
                      <a:pt x="72" y="204"/>
                      <a:pt x="40" y="215"/>
                      <a:pt x="6" y="219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69"/>
              <p:cNvSpPr>
                <a:spLocks/>
              </p:cNvSpPr>
              <p:nvPr/>
            </p:nvSpPr>
            <p:spPr bwMode="auto">
              <a:xfrm>
                <a:off x="3495676" y="5068887"/>
                <a:ext cx="3352800" cy="1608137"/>
              </a:xfrm>
              <a:custGeom>
                <a:avLst/>
                <a:gdLst>
                  <a:gd name="T0" fmla="*/ 83 w 346"/>
                  <a:gd name="T1" fmla="*/ 166 h 166"/>
                  <a:gd name="T2" fmla="*/ 62 w 346"/>
                  <a:gd name="T3" fmla="*/ 165 h 166"/>
                  <a:gd name="T4" fmla="*/ 0 w 346"/>
                  <a:gd name="T5" fmla="*/ 155 h 166"/>
                  <a:gd name="T6" fmla="*/ 12 w 346"/>
                  <a:gd name="T7" fmla="*/ 110 h 166"/>
                  <a:gd name="T8" fmla="*/ 119 w 346"/>
                  <a:gd name="T9" fmla="*/ 117 h 166"/>
                  <a:gd name="T10" fmla="*/ 308 w 346"/>
                  <a:gd name="T11" fmla="*/ 0 h 166"/>
                  <a:gd name="T12" fmla="*/ 346 w 346"/>
                  <a:gd name="T13" fmla="*/ 25 h 166"/>
                  <a:gd name="T14" fmla="*/ 303 w 346"/>
                  <a:gd name="T15" fmla="*/ 76 h 166"/>
                  <a:gd name="T16" fmla="*/ 251 w 346"/>
                  <a:gd name="T17" fmla="*/ 117 h 166"/>
                  <a:gd name="T18" fmla="*/ 192 w 346"/>
                  <a:gd name="T19" fmla="*/ 147 h 166"/>
                  <a:gd name="T20" fmla="*/ 126 w 346"/>
                  <a:gd name="T21" fmla="*/ 163 h 166"/>
                  <a:gd name="T22" fmla="*/ 83 w 346"/>
                  <a:gd name="T23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6" h="166">
                    <a:moveTo>
                      <a:pt x="83" y="166"/>
                    </a:moveTo>
                    <a:cubicBezTo>
                      <a:pt x="76" y="166"/>
                      <a:pt x="69" y="166"/>
                      <a:pt x="62" y="165"/>
                    </a:cubicBezTo>
                    <a:cubicBezTo>
                      <a:pt x="41" y="164"/>
                      <a:pt x="20" y="160"/>
                      <a:pt x="0" y="155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47" y="120"/>
                      <a:pt x="83" y="122"/>
                      <a:pt x="119" y="117"/>
                    </a:cubicBezTo>
                    <a:cubicBezTo>
                      <a:pt x="196" y="107"/>
                      <a:pt x="264" y="64"/>
                      <a:pt x="308" y="0"/>
                    </a:cubicBezTo>
                    <a:cubicBezTo>
                      <a:pt x="346" y="25"/>
                      <a:pt x="346" y="25"/>
                      <a:pt x="346" y="25"/>
                    </a:cubicBezTo>
                    <a:cubicBezTo>
                      <a:pt x="334" y="44"/>
                      <a:pt x="319" y="61"/>
                      <a:pt x="303" y="76"/>
                    </a:cubicBezTo>
                    <a:cubicBezTo>
                      <a:pt x="288" y="92"/>
                      <a:pt x="270" y="105"/>
                      <a:pt x="251" y="117"/>
                    </a:cubicBezTo>
                    <a:cubicBezTo>
                      <a:pt x="233" y="129"/>
                      <a:pt x="212" y="139"/>
                      <a:pt x="192" y="147"/>
                    </a:cubicBezTo>
                    <a:cubicBezTo>
                      <a:pt x="170" y="154"/>
                      <a:pt x="148" y="160"/>
                      <a:pt x="126" y="163"/>
                    </a:cubicBezTo>
                    <a:cubicBezTo>
                      <a:pt x="111" y="165"/>
                      <a:pt x="97" y="166"/>
                      <a:pt x="83" y="166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70"/>
              <p:cNvSpPr>
                <a:spLocks/>
              </p:cNvSpPr>
              <p:nvPr/>
            </p:nvSpPr>
            <p:spPr bwMode="auto">
              <a:xfrm>
                <a:off x="5365750" y="3073400"/>
                <a:ext cx="708025" cy="1608137"/>
              </a:xfrm>
              <a:custGeom>
                <a:avLst/>
                <a:gdLst>
                  <a:gd name="T0" fmla="*/ 37 w 73"/>
                  <a:gd name="T1" fmla="*/ 166 h 166"/>
                  <a:gd name="T2" fmla="*/ 0 w 73"/>
                  <a:gd name="T3" fmla="*/ 138 h 166"/>
                  <a:gd name="T4" fmla="*/ 23 w 73"/>
                  <a:gd name="T5" fmla="*/ 92 h 166"/>
                  <a:gd name="T6" fmla="*/ 26 w 73"/>
                  <a:gd name="T7" fmla="*/ 40 h 166"/>
                  <a:gd name="T8" fmla="*/ 20 w 73"/>
                  <a:gd name="T9" fmla="*/ 15 h 166"/>
                  <a:gd name="T10" fmla="*/ 63 w 73"/>
                  <a:gd name="T11" fmla="*/ 0 h 166"/>
                  <a:gd name="T12" fmla="*/ 71 w 73"/>
                  <a:gd name="T13" fmla="*/ 34 h 166"/>
                  <a:gd name="T14" fmla="*/ 72 w 73"/>
                  <a:gd name="T15" fmla="*/ 69 h 166"/>
                  <a:gd name="T16" fmla="*/ 67 w 73"/>
                  <a:gd name="T17" fmla="*/ 103 h 166"/>
                  <a:gd name="T18" fmla="*/ 55 w 73"/>
                  <a:gd name="T19" fmla="*/ 136 h 166"/>
                  <a:gd name="T20" fmla="*/ 37 w 73"/>
                  <a:gd name="T21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166">
                    <a:moveTo>
                      <a:pt x="37" y="166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11" y="124"/>
                      <a:pt x="18" y="109"/>
                      <a:pt x="23" y="92"/>
                    </a:cubicBezTo>
                    <a:cubicBezTo>
                      <a:pt x="27" y="75"/>
                      <a:pt x="28" y="58"/>
                      <a:pt x="26" y="40"/>
                    </a:cubicBezTo>
                    <a:cubicBezTo>
                      <a:pt x="25" y="32"/>
                      <a:pt x="23" y="23"/>
                      <a:pt x="20" y="15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7" y="11"/>
                      <a:pt x="69" y="23"/>
                      <a:pt x="71" y="34"/>
                    </a:cubicBezTo>
                    <a:cubicBezTo>
                      <a:pt x="72" y="46"/>
                      <a:pt x="73" y="58"/>
                      <a:pt x="72" y="69"/>
                    </a:cubicBezTo>
                    <a:cubicBezTo>
                      <a:pt x="71" y="81"/>
                      <a:pt x="70" y="92"/>
                      <a:pt x="67" y="103"/>
                    </a:cubicBezTo>
                    <a:cubicBezTo>
                      <a:pt x="64" y="114"/>
                      <a:pt x="60" y="125"/>
                      <a:pt x="55" y="136"/>
                    </a:cubicBezTo>
                    <a:cubicBezTo>
                      <a:pt x="50" y="146"/>
                      <a:pt x="44" y="156"/>
                      <a:pt x="37" y="16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 rot="2368294">
              <a:off x="6655486" y="2116307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141865">
              <a:off x="5892208" y="2049793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21446079">
              <a:off x="5354956" y="2289432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228923">
              <a:off x="5085639" y="2657127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9712961">
              <a:off x="5951171" y="5314400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8169234">
              <a:off x="6469786" y="4672712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6926812">
              <a:off x="6469670" y="4104309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5973590">
              <a:off x="6282947" y="3670464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16709393">
              <a:off x="3509702" y="3127310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5482964">
              <a:off x="3845585" y="3815932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14187178">
              <a:off x="4327594" y="4153176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2970022">
              <a:off x="4781465" y="4194795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9144466">
              <a:off x="5360777" y="2945215"/>
              <a:ext cx="378141" cy="264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5032874">
              <a:off x="6620075" y="3445626"/>
              <a:ext cx="378141" cy="264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541639">
              <a:off x="5521972" y="4233114"/>
              <a:ext cx="378141" cy="264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96198" y="3401261"/>
              <a:ext cx="11049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7774494" y="1998763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74494" y="1665061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7145751" y="1733301"/>
            <a:ext cx="561233" cy="5612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774494" y="349239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774494" y="315869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7145751" y="3226937"/>
            <a:ext cx="561233" cy="5612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774494" y="498603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774494" y="4652332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7145751" y="4720572"/>
            <a:ext cx="561233" cy="5612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Sunburst PowerPoint Diagram</a:t>
            </a:r>
          </a:p>
        </p:txBody>
      </p:sp>
      <p:sp>
        <p:nvSpPr>
          <p:cNvPr id="7" name="Freeform 51"/>
          <p:cNvSpPr>
            <a:spLocks/>
          </p:cNvSpPr>
          <p:nvPr/>
        </p:nvSpPr>
        <p:spPr bwMode="auto">
          <a:xfrm>
            <a:off x="1595326" y="1428750"/>
            <a:ext cx="4593043" cy="4512567"/>
          </a:xfrm>
          <a:custGeom>
            <a:avLst/>
            <a:gdLst>
              <a:gd name="T0" fmla="*/ 622 w 636"/>
              <a:gd name="T1" fmla="*/ 313 h 625"/>
              <a:gd name="T2" fmla="*/ 313 w 636"/>
              <a:gd name="T3" fmla="*/ 625 h 625"/>
              <a:gd name="T4" fmla="*/ 3 w 636"/>
              <a:gd name="T5" fmla="*/ 313 h 625"/>
              <a:gd name="T6" fmla="*/ 313 w 636"/>
              <a:gd name="T7" fmla="*/ 1 h 625"/>
              <a:gd name="T8" fmla="*/ 622 w 636"/>
              <a:gd name="T9" fmla="*/ 313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625">
                <a:moveTo>
                  <a:pt x="622" y="313"/>
                </a:moveTo>
                <a:cubicBezTo>
                  <a:pt x="608" y="485"/>
                  <a:pt x="484" y="625"/>
                  <a:pt x="313" y="625"/>
                </a:cubicBezTo>
                <a:cubicBezTo>
                  <a:pt x="142" y="625"/>
                  <a:pt x="0" y="485"/>
                  <a:pt x="3" y="313"/>
                </a:cubicBezTo>
                <a:cubicBezTo>
                  <a:pt x="8" y="116"/>
                  <a:pt x="131" y="2"/>
                  <a:pt x="313" y="1"/>
                </a:cubicBezTo>
                <a:cubicBezTo>
                  <a:pt x="484" y="0"/>
                  <a:pt x="636" y="147"/>
                  <a:pt x="622" y="313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65000">
                <a:schemeClr val="bg1">
                  <a:lumMod val="95000"/>
                </a:schemeClr>
              </a:gs>
              <a:gs pos="52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52"/>
          <p:cNvSpPr>
            <a:spLocks/>
          </p:cNvSpPr>
          <p:nvPr/>
        </p:nvSpPr>
        <p:spPr bwMode="auto">
          <a:xfrm>
            <a:off x="1900321" y="1734000"/>
            <a:ext cx="3892429" cy="3913732"/>
          </a:xfrm>
          <a:custGeom>
            <a:avLst/>
            <a:gdLst>
              <a:gd name="T0" fmla="*/ 536 w 539"/>
              <a:gd name="T1" fmla="*/ 270 h 542"/>
              <a:gd name="T2" fmla="*/ 268 w 539"/>
              <a:gd name="T3" fmla="*/ 538 h 542"/>
              <a:gd name="T4" fmla="*/ 2 w 539"/>
              <a:gd name="T5" fmla="*/ 270 h 542"/>
              <a:gd name="T6" fmla="*/ 268 w 539"/>
              <a:gd name="T7" fmla="*/ 2 h 542"/>
              <a:gd name="T8" fmla="*/ 536 w 539"/>
              <a:gd name="T9" fmla="*/ 27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" h="542">
                <a:moveTo>
                  <a:pt x="536" y="270"/>
                </a:moveTo>
                <a:cubicBezTo>
                  <a:pt x="532" y="416"/>
                  <a:pt x="415" y="534"/>
                  <a:pt x="268" y="538"/>
                </a:cubicBezTo>
                <a:cubicBezTo>
                  <a:pt x="121" y="542"/>
                  <a:pt x="0" y="403"/>
                  <a:pt x="2" y="270"/>
                </a:cubicBezTo>
                <a:cubicBezTo>
                  <a:pt x="5" y="97"/>
                  <a:pt x="123" y="4"/>
                  <a:pt x="268" y="2"/>
                </a:cubicBezTo>
                <a:cubicBezTo>
                  <a:pt x="415" y="0"/>
                  <a:pt x="539" y="122"/>
                  <a:pt x="536" y="27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70000">
                <a:schemeClr val="bg1">
                  <a:lumMod val="95000"/>
                </a:schemeClr>
              </a:gs>
              <a:gs pos="47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53"/>
          <p:cNvSpPr>
            <a:spLocks noChangeArrowheads="1"/>
          </p:cNvSpPr>
          <p:nvPr/>
        </p:nvSpPr>
        <p:spPr bwMode="auto">
          <a:xfrm>
            <a:off x="2225775" y="2080757"/>
            <a:ext cx="3206017" cy="3162228"/>
          </a:xfrm>
          <a:prstGeom prst="ellipse">
            <a:avLst/>
          </a:prstGeom>
          <a:gradFill>
            <a:gsLst>
              <a:gs pos="100000">
                <a:schemeClr val="bg1"/>
              </a:gs>
              <a:gs pos="70000">
                <a:schemeClr val="bg1">
                  <a:lumMod val="95000"/>
                </a:schemeClr>
              </a:gs>
              <a:gs pos="47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54"/>
          <p:cNvSpPr>
            <a:spLocks noChangeArrowheads="1"/>
          </p:cNvSpPr>
          <p:nvPr/>
        </p:nvSpPr>
        <p:spPr bwMode="auto">
          <a:xfrm>
            <a:off x="2542945" y="2392009"/>
            <a:ext cx="2571678" cy="2533807"/>
          </a:xfrm>
          <a:prstGeom prst="ellipse">
            <a:avLst/>
          </a:prstGeom>
          <a:gradFill>
            <a:gsLst>
              <a:gs pos="100000">
                <a:schemeClr val="bg1"/>
              </a:gs>
              <a:gs pos="70000">
                <a:schemeClr val="bg1">
                  <a:lumMod val="95000"/>
                </a:schemeClr>
              </a:gs>
              <a:gs pos="47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55"/>
          <p:cNvSpPr>
            <a:spLocks noChangeArrowheads="1"/>
          </p:cNvSpPr>
          <p:nvPr/>
        </p:nvSpPr>
        <p:spPr bwMode="auto">
          <a:xfrm>
            <a:off x="2882600" y="2730480"/>
            <a:ext cx="1892366" cy="186278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56"/>
          <p:cNvSpPr>
            <a:spLocks/>
          </p:cNvSpPr>
          <p:nvPr/>
        </p:nvSpPr>
        <p:spPr bwMode="auto">
          <a:xfrm>
            <a:off x="2998579" y="2760068"/>
            <a:ext cx="685229" cy="627238"/>
          </a:xfrm>
          <a:custGeom>
            <a:avLst/>
            <a:gdLst>
              <a:gd name="T0" fmla="*/ 39 w 95"/>
              <a:gd name="T1" fmla="*/ 87 h 87"/>
              <a:gd name="T2" fmla="*/ 0 w 95"/>
              <a:gd name="T3" fmla="*/ 64 h 87"/>
              <a:gd name="T4" fmla="*/ 36 w 95"/>
              <a:gd name="T5" fmla="*/ 22 h 87"/>
              <a:gd name="T6" fmla="*/ 84 w 95"/>
              <a:gd name="T7" fmla="*/ 0 h 87"/>
              <a:gd name="T8" fmla="*/ 95 w 95"/>
              <a:gd name="T9" fmla="*/ 42 h 87"/>
              <a:gd name="T10" fmla="*/ 39 w 95"/>
              <a:gd name="T11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87">
                <a:moveTo>
                  <a:pt x="39" y="87"/>
                </a:moveTo>
                <a:cubicBezTo>
                  <a:pt x="0" y="64"/>
                  <a:pt x="0" y="64"/>
                  <a:pt x="0" y="64"/>
                </a:cubicBezTo>
                <a:cubicBezTo>
                  <a:pt x="9" y="48"/>
                  <a:pt x="21" y="34"/>
                  <a:pt x="36" y="22"/>
                </a:cubicBezTo>
                <a:cubicBezTo>
                  <a:pt x="50" y="11"/>
                  <a:pt x="68" y="5"/>
                  <a:pt x="84" y="0"/>
                </a:cubicBezTo>
                <a:cubicBezTo>
                  <a:pt x="95" y="42"/>
                  <a:pt x="95" y="42"/>
                  <a:pt x="95" y="42"/>
                </a:cubicBezTo>
                <a:cubicBezTo>
                  <a:pt x="74" y="48"/>
                  <a:pt x="52" y="66"/>
                  <a:pt x="39" y="8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57"/>
          <p:cNvSpPr>
            <a:spLocks/>
          </p:cNvSpPr>
          <p:nvPr/>
        </p:nvSpPr>
        <p:spPr bwMode="auto">
          <a:xfrm>
            <a:off x="2912187" y="2059454"/>
            <a:ext cx="1769286" cy="577532"/>
          </a:xfrm>
          <a:custGeom>
            <a:avLst/>
            <a:gdLst>
              <a:gd name="T0" fmla="*/ 26 w 245"/>
              <a:gd name="T1" fmla="*/ 80 h 80"/>
              <a:gd name="T2" fmla="*/ 0 w 245"/>
              <a:gd name="T3" fmla="*/ 42 h 80"/>
              <a:gd name="T4" fmla="*/ 38 w 245"/>
              <a:gd name="T5" fmla="*/ 21 h 80"/>
              <a:gd name="T6" fmla="*/ 79 w 245"/>
              <a:gd name="T7" fmla="*/ 7 h 80"/>
              <a:gd name="T8" fmla="*/ 123 w 245"/>
              <a:gd name="T9" fmla="*/ 1 h 80"/>
              <a:gd name="T10" fmla="*/ 211 w 245"/>
              <a:gd name="T11" fmla="*/ 17 h 80"/>
              <a:gd name="T12" fmla="*/ 245 w 245"/>
              <a:gd name="T13" fmla="*/ 33 h 80"/>
              <a:gd name="T14" fmla="*/ 221 w 245"/>
              <a:gd name="T15" fmla="*/ 72 h 80"/>
              <a:gd name="T16" fmla="*/ 195 w 245"/>
              <a:gd name="T17" fmla="*/ 60 h 80"/>
              <a:gd name="T18" fmla="*/ 124 w 245"/>
              <a:gd name="T19" fmla="*/ 47 h 80"/>
              <a:gd name="T20" fmla="*/ 57 w 245"/>
              <a:gd name="T21" fmla="*/ 63 h 80"/>
              <a:gd name="T22" fmla="*/ 26 w 245"/>
              <a:gd name="T23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5" h="80">
                <a:moveTo>
                  <a:pt x="26" y="80"/>
                </a:moveTo>
                <a:cubicBezTo>
                  <a:pt x="0" y="42"/>
                  <a:pt x="0" y="42"/>
                  <a:pt x="0" y="42"/>
                </a:cubicBezTo>
                <a:cubicBezTo>
                  <a:pt x="12" y="34"/>
                  <a:pt x="25" y="27"/>
                  <a:pt x="38" y="21"/>
                </a:cubicBezTo>
                <a:cubicBezTo>
                  <a:pt x="51" y="15"/>
                  <a:pt x="65" y="10"/>
                  <a:pt x="79" y="7"/>
                </a:cubicBezTo>
                <a:cubicBezTo>
                  <a:pt x="93" y="4"/>
                  <a:pt x="108" y="2"/>
                  <a:pt x="123" y="1"/>
                </a:cubicBezTo>
                <a:cubicBezTo>
                  <a:pt x="153" y="0"/>
                  <a:pt x="183" y="6"/>
                  <a:pt x="211" y="17"/>
                </a:cubicBezTo>
                <a:cubicBezTo>
                  <a:pt x="223" y="21"/>
                  <a:pt x="234" y="26"/>
                  <a:pt x="245" y="33"/>
                </a:cubicBezTo>
                <a:cubicBezTo>
                  <a:pt x="221" y="72"/>
                  <a:pt x="221" y="72"/>
                  <a:pt x="221" y="72"/>
                </a:cubicBezTo>
                <a:cubicBezTo>
                  <a:pt x="213" y="67"/>
                  <a:pt x="204" y="63"/>
                  <a:pt x="195" y="60"/>
                </a:cubicBezTo>
                <a:cubicBezTo>
                  <a:pt x="172" y="51"/>
                  <a:pt x="148" y="47"/>
                  <a:pt x="124" y="47"/>
                </a:cubicBezTo>
                <a:cubicBezTo>
                  <a:pt x="101" y="48"/>
                  <a:pt x="78" y="53"/>
                  <a:pt x="57" y="63"/>
                </a:cubicBezTo>
                <a:cubicBezTo>
                  <a:pt x="46" y="68"/>
                  <a:pt x="36" y="73"/>
                  <a:pt x="26" y="8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58"/>
          <p:cNvSpPr>
            <a:spLocks/>
          </p:cNvSpPr>
          <p:nvPr/>
        </p:nvSpPr>
        <p:spPr bwMode="auto">
          <a:xfrm>
            <a:off x="3243558" y="1742284"/>
            <a:ext cx="2152730" cy="981096"/>
          </a:xfrm>
          <a:custGeom>
            <a:avLst/>
            <a:gdLst>
              <a:gd name="T0" fmla="*/ 262 w 298"/>
              <a:gd name="T1" fmla="*/ 136 h 136"/>
              <a:gd name="T2" fmla="*/ 195 w 298"/>
              <a:gd name="T3" fmla="*/ 77 h 136"/>
              <a:gd name="T4" fmla="*/ 110 w 298"/>
              <a:gd name="T5" fmla="*/ 49 h 136"/>
              <a:gd name="T6" fmla="*/ 24 w 298"/>
              <a:gd name="T7" fmla="*/ 55 h 136"/>
              <a:gd name="T8" fmla="*/ 14 w 298"/>
              <a:gd name="T9" fmla="*/ 58 h 136"/>
              <a:gd name="T10" fmla="*/ 0 w 298"/>
              <a:gd name="T11" fmla="*/ 14 h 136"/>
              <a:gd name="T12" fmla="*/ 12 w 298"/>
              <a:gd name="T13" fmla="*/ 10 h 136"/>
              <a:gd name="T14" fmla="*/ 63 w 298"/>
              <a:gd name="T15" fmla="*/ 2 h 136"/>
              <a:gd name="T16" fmla="*/ 116 w 298"/>
              <a:gd name="T17" fmla="*/ 3 h 136"/>
              <a:gd name="T18" fmla="*/ 168 w 298"/>
              <a:gd name="T19" fmla="*/ 15 h 136"/>
              <a:gd name="T20" fmla="*/ 218 w 298"/>
              <a:gd name="T21" fmla="*/ 37 h 136"/>
              <a:gd name="T22" fmla="*/ 262 w 298"/>
              <a:gd name="T23" fmla="*/ 69 h 136"/>
              <a:gd name="T24" fmla="*/ 298 w 298"/>
              <a:gd name="T25" fmla="*/ 109 h 136"/>
              <a:gd name="T26" fmla="*/ 262 w 298"/>
              <a:gd name="T27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8" h="136">
                <a:moveTo>
                  <a:pt x="262" y="136"/>
                </a:moveTo>
                <a:cubicBezTo>
                  <a:pt x="243" y="112"/>
                  <a:pt x="221" y="92"/>
                  <a:pt x="195" y="77"/>
                </a:cubicBezTo>
                <a:cubicBezTo>
                  <a:pt x="168" y="62"/>
                  <a:pt x="140" y="52"/>
                  <a:pt x="110" y="49"/>
                </a:cubicBezTo>
                <a:cubicBezTo>
                  <a:pt x="81" y="45"/>
                  <a:pt x="52" y="47"/>
                  <a:pt x="24" y="55"/>
                </a:cubicBezTo>
                <a:cubicBezTo>
                  <a:pt x="21" y="56"/>
                  <a:pt x="17" y="57"/>
                  <a:pt x="14" y="58"/>
                </a:cubicBezTo>
                <a:cubicBezTo>
                  <a:pt x="0" y="14"/>
                  <a:pt x="0" y="14"/>
                  <a:pt x="0" y="14"/>
                </a:cubicBezTo>
                <a:cubicBezTo>
                  <a:pt x="4" y="12"/>
                  <a:pt x="8" y="11"/>
                  <a:pt x="12" y="10"/>
                </a:cubicBezTo>
                <a:cubicBezTo>
                  <a:pt x="29" y="6"/>
                  <a:pt x="46" y="3"/>
                  <a:pt x="63" y="2"/>
                </a:cubicBezTo>
                <a:cubicBezTo>
                  <a:pt x="81" y="0"/>
                  <a:pt x="98" y="1"/>
                  <a:pt x="116" y="3"/>
                </a:cubicBezTo>
                <a:cubicBezTo>
                  <a:pt x="133" y="5"/>
                  <a:pt x="151" y="9"/>
                  <a:pt x="168" y="15"/>
                </a:cubicBezTo>
                <a:cubicBezTo>
                  <a:pt x="185" y="21"/>
                  <a:pt x="202" y="28"/>
                  <a:pt x="218" y="37"/>
                </a:cubicBezTo>
                <a:cubicBezTo>
                  <a:pt x="234" y="47"/>
                  <a:pt x="249" y="57"/>
                  <a:pt x="262" y="69"/>
                </a:cubicBezTo>
                <a:cubicBezTo>
                  <a:pt x="275" y="81"/>
                  <a:pt x="288" y="94"/>
                  <a:pt x="298" y="109"/>
                </a:cubicBezTo>
                <a:lnTo>
                  <a:pt x="262" y="136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59"/>
          <p:cNvSpPr>
            <a:spLocks/>
          </p:cNvSpPr>
          <p:nvPr/>
        </p:nvSpPr>
        <p:spPr bwMode="auto">
          <a:xfrm>
            <a:off x="3965473" y="1445234"/>
            <a:ext cx="2073437" cy="1783487"/>
          </a:xfrm>
          <a:custGeom>
            <a:avLst/>
            <a:gdLst>
              <a:gd name="T0" fmla="*/ 242 w 287"/>
              <a:gd name="T1" fmla="*/ 247 h 247"/>
              <a:gd name="T2" fmla="*/ 196 w 287"/>
              <a:gd name="T3" fmla="*/ 150 h 247"/>
              <a:gd name="T4" fmla="*/ 0 w 287"/>
              <a:gd name="T5" fmla="*/ 46 h 247"/>
              <a:gd name="T6" fmla="*/ 3 w 287"/>
              <a:gd name="T7" fmla="*/ 0 h 247"/>
              <a:gd name="T8" fmla="*/ 68 w 287"/>
              <a:gd name="T9" fmla="*/ 11 h 247"/>
              <a:gd name="T10" fmla="*/ 130 w 287"/>
              <a:gd name="T11" fmla="*/ 36 h 247"/>
              <a:gd name="T12" fmla="*/ 185 w 287"/>
              <a:gd name="T13" fmla="*/ 73 h 247"/>
              <a:gd name="T14" fmla="*/ 232 w 287"/>
              <a:gd name="T15" fmla="*/ 122 h 247"/>
              <a:gd name="T16" fmla="*/ 266 w 287"/>
              <a:gd name="T17" fmla="*/ 176 h 247"/>
              <a:gd name="T18" fmla="*/ 287 w 287"/>
              <a:gd name="T19" fmla="*/ 235 h 247"/>
              <a:gd name="T20" fmla="*/ 242 w 287"/>
              <a:gd name="T21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7" h="247">
                <a:moveTo>
                  <a:pt x="242" y="247"/>
                </a:moveTo>
                <a:cubicBezTo>
                  <a:pt x="233" y="210"/>
                  <a:pt x="217" y="177"/>
                  <a:pt x="196" y="150"/>
                </a:cubicBezTo>
                <a:cubicBezTo>
                  <a:pt x="149" y="89"/>
                  <a:pt x="77" y="51"/>
                  <a:pt x="0" y="46"/>
                </a:cubicBezTo>
                <a:cubicBezTo>
                  <a:pt x="3" y="0"/>
                  <a:pt x="3" y="0"/>
                  <a:pt x="3" y="0"/>
                </a:cubicBezTo>
                <a:cubicBezTo>
                  <a:pt x="25" y="2"/>
                  <a:pt x="47" y="5"/>
                  <a:pt x="68" y="11"/>
                </a:cubicBezTo>
                <a:cubicBezTo>
                  <a:pt x="90" y="17"/>
                  <a:pt x="110" y="26"/>
                  <a:pt x="130" y="36"/>
                </a:cubicBezTo>
                <a:cubicBezTo>
                  <a:pt x="150" y="46"/>
                  <a:pt x="168" y="59"/>
                  <a:pt x="185" y="73"/>
                </a:cubicBezTo>
                <a:cubicBezTo>
                  <a:pt x="203" y="88"/>
                  <a:pt x="218" y="104"/>
                  <a:pt x="232" y="122"/>
                </a:cubicBezTo>
                <a:cubicBezTo>
                  <a:pt x="245" y="139"/>
                  <a:pt x="256" y="157"/>
                  <a:pt x="266" y="176"/>
                </a:cubicBezTo>
                <a:cubicBezTo>
                  <a:pt x="274" y="195"/>
                  <a:pt x="282" y="214"/>
                  <a:pt x="287" y="235"/>
                </a:cubicBezTo>
                <a:lnTo>
                  <a:pt x="242" y="247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60"/>
          <p:cNvSpPr>
            <a:spLocks/>
          </p:cNvSpPr>
          <p:nvPr/>
        </p:nvSpPr>
        <p:spPr bwMode="auto">
          <a:xfrm>
            <a:off x="2868398" y="2399110"/>
            <a:ext cx="1126662" cy="663926"/>
          </a:xfrm>
          <a:custGeom>
            <a:avLst/>
            <a:gdLst>
              <a:gd name="T0" fmla="*/ 34 w 156"/>
              <a:gd name="T1" fmla="*/ 92 h 92"/>
              <a:gd name="T2" fmla="*/ 0 w 156"/>
              <a:gd name="T3" fmla="*/ 62 h 92"/>
              <a:gd name="T4" fmla="*/ 25 w 156"/>
              <a:gd name="T5" fmla="*/ 38 h 92"/>
              <a:gd name="T6" fmla="*/ 55 w 156"/>
              <a:gd name="T7" fmla="*/ 19 h 92"/>
              <a:gd name="T8" fmla="*/ 87 w 156"/>
              <a:gd name="T9" fmla="*/ 7 h 92"/>
              <a:gd name="T10" fmla="*/ 121 w 156"/>
              <a:gd name="T11" fmla="*/ 1 h 92"/>
              <a:gd name="T12" fmla="*/ 156 w 156"/>
              <a:gd name="T13" fmla="*/ 2 h 92"/>
              <a:gd name="T14" fmla="*/ 151 w 156"/>
              <a:gd name="T15" fmla="*/ 47 h 92"/>
              <a:gd name="T16" fmla="*/ 99 w 156"/>
              <a:gd name="T17" fmla="*/ 51 h 92"/>
              <a:gd name="T18" fmla="*/ 53 w 156"/>
              <a:gd name="T19" fmla="*/ 74 h 92"/>
              <a:gd name="T20" fmla="*/ 34 w 156"/>
              <a:gd name="T21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6" h="92">
                <a:moveTo>
                  <a:pt x="34" y="92"/>
                </a:moveTo>
                <a:cubicBezTo>
                  <a:pt x="0" y="62"/>
                  <a:pt x="0" y="62"/>
                  <a:pt x="0" y="62"/>
                </a:cubicBezTo>
                <a:cubicBezTo>
                  <a:pt x="7" y="53"/>
                  <a:pt x="16" y="45"/>
                  <a:pt x="25" y="38"/>
                </a:cubicBezTo>
                <a:cubicBezTo>
                  <a:pt x="35" y="31"/>
                  <a:pt x="45" y="24"/>
                  <a:pt x="55" y="19"/>
                </a:cubicBezTo>
                <a:cubicBezTo>
                  <a:pt x="65" y="14"/>
                  <a:pt x="76" y="10"/>
                  <a:pt x="87" y="7"/>
                </a:cubicBezTo>
                <a:cubicBezTo>
                  <a:pt x="98" y="4"/>
                  <a:pt x="110" y="2"/>
                  <a:pt x="121" y="1"/>
                </a:cubicBezTo>
                <a:cubicBezTo>
                  <a:pt x="133" y="0"/>
                  <a:pt x="145" y="0"/>
                  <a:pt x="156" y="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34" y="45"/>
                  <a:pt x="116" y="46"/>
                  <a:pt x="99" y="51"/>
                </a:cubicBezTo>
                <a:cubicBezTo>
                  <a:pt x="82" y="55"/>
                  <a:pt x="67" y="63"/>
                  <a:pt x="53" y="74"/>
                </a:cubicBezTo>
                <a:cubicBezTo>
                  <a:pt x="46" y="79"/>
                  <a:pt x="40" y="85"/>
                  <a:pt x="34" y="9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61"/>
          <p:cNvSpPr>
            <a:spLocks/>
          </p:cNvSpPr>
          <p:nvPr/>
        </p:nvSpPr>
        <p:spPr bwMode="auto">
          <a:xfrm>
            <a:off x="3135862" y="4073719"/>
            <a:ext cx="714815" cy="519542"/>
          </a:xfrm>
          <a:custGeom>
            <a:avLst/>
            <a:gdLst>
              <a:gd name="T0" fmla="*/ 99 w 99"/>
              <a:gd name="T1" fmla="*/ 72 h 72"/>
              <a:gd name="T2" fmla="*/ 46 w 99"/>
              <a:gd name="T3" fmla="*/ 61 h 72"/>
              <a:gd name="T4" fmla="*/ 0 w 99"/>
              <a:gd name="T5" fmla="*/ 32 h 72"/>
              <a:gd name="T6" fmla="*/ 33 w 99"/>
              <a:gd name="T7" fmla="*/ 0 h 72"/>
              <a:gd name="T8" fmla="*/ 99 w 99"/>
              <a:gd name="T9" fmla="*/ 26 h 72"/>
              <a:gd name="T10" fmla="*/ 99 w 99"/>
              <a:gd name="T11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72">
                <a:moveTo>
                  <a:pt x="99" y="72"/>
                </a:moveTo>
                <a:cubicBezTo>
                  <a:pt x="81" y="72"/>
                  <a:pt x="63" y="68"/>
                  <a:pt x="46" y="61"/>
                </a:cubicBezTo>
                <a:cubicBezTo>
                  <a:pt x="28" y="54"/>
                  <a:pt x="12" y="44"/>
                  <a:pt x="0" y="32"/>
                </a:cubicBezTo>
                <a:cubicBezTo>
                  <a:pt x="33" y="0"/>
                  <a:pt x="33" y="0"/>
                  <a:pt x="33" y="0"/>
                </a:cubicBezTo>
                <a:cubicBezTo>
                  <a:pt x="48" y="15"/>
                  <a:pt x="75" y="26"/>
                  <a:pt x="99" y="26"/>
                </a:cubicBezTo>
                <a:lnTo>
                  <a:pt x="99" y="7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62"/>
          <p:cNvSpPr>
            <a:spLocks/>
          </p:cNvSpPr>
          <p:nvPr/>
        </p:nvSpPr>
        <p:spPr bwMode="auto">
          <a:xfrm>
            <a:off x="2211573" y="3596780"/>
            <a:ext cx="1082874" cy="1494721"/>
          </a:xfrm>
          <a:custGeom>
            <a:avLst/>
            <a:gdLst>
              <a:gd name="T0" fmla="*/ 130 w 150"/>
              <a:gd name="T1" fmla="*/ 207 h 207"/>
              <a:gd name="T2" fmla="*/ 93 w 150"/>
              <a:gd name="T3" fmla="*/ 185 h 207"/>
              <a:gd name="T4" fmla="*/ 60 w 150"/>
              <a:gd name="T5" fmla="*/ 156 h 207"/>
              <a:gd name="T6" fmla="*/ 34 w 150"/>
              <a:gd name="T7" fmla="*/ 121 h 207"/>
              <a:gd name="T8" fmla="*/ 3 w 150"/>
              <a:gd name="T9" fmla="*/ 37 h 207"/>
              <a:gd name="T10" fmla="*/ 0 w 150"/>
              <a:gd name="T11" fmla="*/ 0 h 207"/>
              <a:gd name="T12" fmla="*/ 46 w 150"/>
              <a:gd name="T13" fmla="*/ 1 h 207"/>
              <a:gd name="T14" fmla="*/ 48 w 150"/>
              <a:gd name="T15" fmla="*/ 30 h 207"/>
              <a:gd name="T16" fmla="*/ 73 w 150"/>
              <a:gd name="T17" fmla="*/ 97 h 207"/>
              <a:gd name="T18" fmla="*/ 120 w 150"/>
              <a:gd name="T19" fmla="*/ 148 h 207"/>
              <a:gd name="T20" fmla="*/ 150 w 150"/>
              <a:gd name="T21" fmla="*/ 165 h 207"/>
              <a:gd name="T22" fmla="*/ 130 w 150"/>
              <a:gd name="T23" fmla="*/ 207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0" h="207">
                <a:moveTo>
                  <a:pt x="130" y="207"/>
                </a:moveTo>
                <a:cubicBezTo>
                  <a:pt x="117" y="201"/>
                  <a:pt x="105" y="194"/>
                  <a:pt x="93" y="185"/>
                </a:cubicBezTo>
                <a:cubicBezTo>
                  <a:pt x="81" y="176"/>
                  <a:pt x="70" y="167"/>
                  <a:pt x="60" y="156"/>
                </a:cubicBezTo>
                <a:cubicBezTo>
                  <a:pt x="50" y="145"/>
                  <a:pt x="42" y="134"/>
                  <a:pt x="34" y="121"/>
                </a:cubicBezTo>
                <a:cubicBezTo>
                  <a:pt x="18" y="96"/>
                  <a:pt x="7" y="67"/>
                  <a:pt x="3" y="37"/>
                </a:cubicBezTo>
                <a:cubicBezTo>
                  <a:pt x="1" y="25"/>
                  <a:pt x="0" y="12"/>
                  <a:pt x="0" y="0"/>
                </a:cubicBezTo>
                <a:cubicBezTo>
                  <a:pt x="46" y="1"/>
                  <a:pt x="46" y="1"/>
                  <a:pt x="46" y="1"/>
                </a:cubicBezTo>
                <a:cubicBezTo>
                  <a:pt x="46" y="10"/>
                  <a:pt x="47" y="20"/>
                  <a:pt x="48" y="30"/>
                </a:cubicBezTo>
                <a:cubicBezTo>
                  <a:pt x="52" y="54"/>
                  <a:pt x="60" y="77"/>
                  <a:pt x="73" y="97"/>
                </a:cubicBezTo>
                <a:cubicBezTo>
                  <a:pt x="85" y="117"/>
                  <a:pt x="101" y="134"/>
                  <a:pt x="120" y="148"/>
                </a:cubicBezTo>
                <a:cubicBezTo>
                  <a:pt x="129" y="155"/>
                  <a:pt x="139" y="161"/>
                  <a:pt x="150" y="165"/>
                </a:cubicBezTo>
                <a:lnTo>
                  <a:pt x="130" y="20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63"/>
          <p:cNvSpPr>
            <a:spLocks/>
          </p:cNvSpPr>
          <p:nvPr/>
        </p:nvSpPr>
        <p:spPr bwMode="auto">
          <a:xfrm>
            <a:off x="1893220" y="2860663"/>
            <a:ext cx="859198" cy="2201252"/>
          </a:xfrm>
          <a:custGeom>
            <a:avLst/>
            <a:gdLst>
              <a:gd name="T0" fmla="*/ 88 w 119"/>
              <a:gd name="T1" fmla="*/ 305 h 305"/>
              <a:gd name="T2" fmla="*/ 80 w 119"/>
              <a:gd name="T3" fmla="*/ 297 h 305"/>
              <a:gd name="T4" fmla="*/ 47 w 119"/>
              <a:gd name="T5" fmla="*/ 257 h 305"/>
              <a:gd name="T6" fmla="*/ 22 w 119"/>
              <a:gd name="T7" fmla="*/ 211 h 305"/>
              <a:gd name="T8" fmla="*/ 6 w 119"/>
              <a:gd name="T9" fmla="*/ 160 h 305"/>
              <a:gd name="T10" fmla="*/ 0 w 119"/>
              <a:gd name="T11" fmla="*/ 105 h 305"/>
              <a:gd name="T12" fmla="*/ 6 w 119"/>
              <a:gd name="T13" fmla="*/ 51 h 305"/>
              <a:gd name="T14" fmla="*/ 22 w 119"/>
              <a:gd name="T15" fmla="*/ 0 h 305"/>
              <a:gd name="T16" fmla="*/ 64 w 119"/>
              <a:gd name="T17" fmla="*/ 18 h 305"/>
              <a:gd name="T18" fmla="*/ 46 w 119"/>
              <a:gd name="T19" fmla="*/ 105 h 305"/>
              <a:gd name="T20" fmla="*/ 64 w 119"/>
              <a:gd name="T21" fmla="*/ 193 h 305"/>
              <a:gd name="T22" fmla="*/ 112 w 119"/>
              <a:gd name="T23" fmla="*/ 264 h 305"/>
              <a:gd name="T24" fmla="*/ 119 w 119"/>
              <a:gd name="T25" fmla="*/ 271 h 305"/>
              <a:gd name="T26" fmla="*/ 88 w 119"/>
              <a:gd name="T27" fmla="*/ 30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9" h="305">
                <a:moveTo>
                  <a:pt x="88" y="305"/>
                </a:moveTo>
                <a:cubicBezTo>
                  <a:pt x="85" y="303"/>
                  <a:pt x="83" y="300"/>
                  <a:pt x="80" y="297"/>
                </a:cubicBezTo>
                <a:cubicBezTo>
                  <a:pt x="67" y="285"/>
                  <a:pt x="56" y="271"/>
                  <a:pt x="47" y="257"/>
                </a:cubicBezTo>
                <a:cubicBezTo>
                  <a:pt x="37" y="242"/>
                  <a:pt x="28" y="227"/>
                  <a:pt x="22" y="211"/>
                </a:cubicBezTo>
                <a:cubicBezTo>
                  <a:pt x="15" y="194"/>
                  <a:pt x="9" y="177"/>
                  <a:pt x="6" y="160"/>
                </a:cubicBezTo>
                <a:cubicBezTo>
                  <a:pt x="2" y="142"/>
                  <a:pt x="0" y="124"/>
                  <a:pt x="0" y="105"/>
                </a:cubicBezTo>
                <a:cubicBezTo>
                  <a:pt x="0" y="87"/>
                  <a:pt x="2" y="69"/>
                  <a:pt x="6" y="51"/>
                </a:cubicBezTo>
                <a:cubicBezTo>
                  <a:pt x="9" y="33"/>
                  <a:pt x="15" y="16"/>
                  <a:pt x="22" y="0"/>
                </a:cubicBezTo>
                <a:cubicBezTo>
                  <a:pt x="64" y="18"/>
                  <a:pt x="64" y="18"/>
                  <a:pt x="64" y="18"/>
                </a:cubicBezTo>
                <a:cubicBezTo>
                  <a:pt x="52" y="45"/>
                  <a:pt x="46" y="75"/>
                  <a:pt x="46" y="105"/>
                </a:cubicBezTo>
                <a:cubicBezTo>
                  <a:pt x="46" y="136"/>
                  <a:pt x="52" y="165"/>
                  <a:pt x="64" y="193"/>
                </a:cubicBezTo>
                <a:cubicBezTo>
                  <a:pt x="75" y="220"/>
                  <a:pt x="92" y="244"/>
                  <a:pt x="112" y="264"/>
                </a:cubicBezTo>
                <a:cubicBezTo>
                  <a:pt x="115" y="267"/>
                  <a:pt x="117" y="269"/>
                  <a:pt x="119" y="271"/>
                </a:cubicBezTo>
                <a:lnTo>
                  <a:pt x="88" y="30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64"/>
          <p:cNvSpPr>
            <a:spLocks/>
          </p:cNvSpPr>
          <p:nvPr/>
        </p:nvSpPr>
        <p:spPr bwMode="auto">
          <a:xfrm>
            <a:off x="1583151" y="1994363"/>
            <a:ext cx="910088" cy="2627300"/>
          </a:xfrm>
          <a:custGeom>
            <a:avLst/>
            <a:gdLst>
              <a:gd name="T0" fmla="*/ 33 w 126"/>
              <a:gd name="T1" fmla="*/ 364 h 364"/>
              <a:gd name="T2" fmla="*/ 10 w 126"/>
              <a:gd name="T3" fmla="*/ 301 h 364"/>
              <a:gd name="T4" fmla="*/ 1 w 126"/>
              <a:gd name="T5" fmla="*/ 236 h 364"/>
              <a:gd name="T6" fmla="*/ 5 w 126"/>
              <a:gd name="T7" fmla="*/ 169 h 364"/>
              <a:gd name="T8" fmla="*/ 24 w 126"/>
              <a:gd name="T9" fmla="*/ 104 h 364"/>
              <a:gd name="T10" fmla="*/ 54 w 126"/>
              <a:gd name="T11" fmla="*/ 48 h 364"/>
              <a:gd name="T12" fmla="*/ 94 w 126"/>
              <a:gd name="T13" fmla="*/ 0 h 364"/>
              <a:gd name="T14" fmla="*/ 126 w 126"/>
              <a:gd name="T15" fmla="*/ 33 h 364"/>
              <a:gd name="T16" fmla="*/ 66 w 126"/>
              <a:gd name="T17" fmla="*/ 122 h 364"/>
              <a:gd name="T18" fmla="*/ 74 w 126"/>
              <a:gd name="T19" fmla="*/ 343 h 364"/>
              <a:gd name="T20" fmla="*/ 33 w 126"/>
              <a:gd name="T21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364">
                <a:moveTo>
                  <a:pt x="33" y="364"/>
                </a:moveTo>
                <a:cubicBezTo>
                  <a:pt x="23" y="344"/>
                  <a:pt x="15" y="323"/>
                  <a:pt x="10" y="301"/>
                </a:cubicBezTo>
                <a:cubicBezTo>
                  <a:pt x="5" y="280"/>
                  <a:pt x="1" y="258"/>
                  <a:pt x="1" y="236"/>
                </a:cubicBezTo>
                <a:cubicBezTo>
                  <a:pt x="0" y="214"/>
                  <a:pt x="1" y="191"/>
                  <a:pt x="5" y="169"/>
                </a:cubicBezTo>
                <a:cubicBezTo>
                  <a:pt x="9" y="147"/>
                  <a:pt x="15" y="125"/>
                  <a:pt x="24" y="104"/>
                </a:cubicBezTo>
                <a:cubicBezTo>
                  <a:pt x="32" y="85"/>
                  <a:pt x="42" y="66"/>
                  <a:pt x="54" y="48"/>
                </a:cubicBezTo>
                <a:cubicBezTo>
                  <a:pt x="65" y="32"/>
                  <a:pt x="79" y="16"/>
                  <a:pt x="94" y="0"/>
                </a:cubicBezTo>
                <a:cubicBezTo>
                  <a:pt x="126" y="33"/>
                  <a:pt x="126" y="33"/>
                  <a:pt x="126" y="33"/>
                </a:cubicBezTo>
                <a:cubicBezTo>
                  <a:pt x="99" y="60"/>
                  <a:pt x="80" y="89"/>
                  <a:pt x="66" y="122"/>
                </a:cubicBezTo>
                <a:cubicBezTo>
                  <a:pt x="37" y="193"/>
                  <a:pt x="40" y="274"/>
                  <a:pt x="74" y="343"/>
                </a:cubicBezTo>
                <a:lnTo>
                  <a:pt x="33" y="36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65"/>
          <p:cNvSpPr>
            <a:spLocks/>
          </p:cNvSpPr>
          <p:nvPr/>
        </p:nvSpPr>
        <p:spPr bwMode="auto">
          <a:xfrm>
            <a:off x="2651824" y="4001527"/>
            <a:ext cx="1003582" cy="887602"/>
          </a:xfrm>
          <a:custGeom>
            <a:avLst/>
            <a:gdLst>
              <a:gd name="T0" fmla="*/ 130 w 139"/>
              <a:gd name="T1" fmla="*/ 123 h 123"/>
              <a:gd name="T2" fmla="*/ 96 w 139"/>
              <a:gd name="T3" fmla="*/ 113 h 123"/>
              <a:gd name="T4" fmla="*/ 66 w 139"/>
              <a:gd name="T5" fmla="*/ 97 h 123"/>
              <a:gd name="T6" fmla="*/ 39 w 139"/>
              <a:gd name="T7" fmla="*/ 75 h 123"/>
              <a:gd name="T8" fmla="*/ 17 w 139"/>
              <a:gd name="T9" fmla="*/ 48 h 123"/>
              <a:gd name="T10" fmla="*/ 0 w 139"/>
              <a:gd name="T11" fmla="*/ 18 h 123"/>
              <a:gd name="T12" fmla="*/ 42 w 139"/>
              <a:gd name="T13" fmla="*/ 0 h 123"/>
              <a:gd name="T14" fmla="*/ 71 w 139"/>
              <a:gd name="T15" fmla="*/ 43 h 123"/>
              <a:gd name="T16" fmla="*/ 114 w 139"/>
              <a:gd name="T17" fmla="*/ 71 h 123"/>
              <a:gd name="T18" fmla="*/ 139 w 139"/>
              <a:gd name="T19" fmla="*/ 79 h 123"/>
              <a:gd name="T20" fmla="*/ 130 w 139"/>
              <a:gd name="T21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9" h="123">
                <a:moveTo>
                  <a:pt x="130" y="123"/>
                </a:moveTo>
                <a:cubicBezTo>
                  <a:pt x="119" y="121"/>
                  <a:pt x="107" y="118"/>
                  <a:pt x="96" y="113"/>
                </a:cubicBezTo>
                <a:cubicBezTo>
                  <a:pt x="86" y="109"/>
                  <a:pt x="75" y="103"/>
                  <a:pt x="66" y="97"/>
                </a:cubicBezTo>
                <a:cubicBezTo>
                  <a:pt x="56" y="90"/>
                  <a:pt x="47" y="83"/>
                  <a:pt x="39" y="75"/>
                </a:cubicBezTo>
                <a:cubicBezTo>
                  <a:pt x="31" y="67"/>
                  <a:pt x="23" y="58"/>
                  <a:pt x="17" y="48"/>
                </a:cubicBezTo>
                <a:cubicBezTo>
                  <a:pt x="10" y="39"/>
                  <a:pt x="4" y="29"/>
                  <a:pt x="0" y="18"/>
                </a:cubicBezTo>
                <a:cubicBezTo>
                  <a:pt x="42" y="0"/>
                  <a:pt x="42" y="0"/>
                  <a:pt x="42" y="0"/>
                </a:cubicBezTo>
                <a:cubicBezTo>
                  <a:pt x="48" y="16"/>
                  <a:pt x="58" y="30"/>
                  <a:pt x="71" y="43"/>
                </a:cubicBezTo>
                <a:cubicBezTo>
                  <a:pt x="83" y="55"/>
                  <a:pt x="98" y="65"/>
                  <a:pt x="114" y="71"/>
                </a:cubicBezTo>
                <a:cubicBezTo>
                  <a:pt x="122" y="75"/>
                  <a:pt x="130" y="77"/>
                  <a:pt x="139" y="79"/>
                </a:cubicBezTo>
                <a:lnTo>
                  <a:pt x="130" y="1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66"/>
          <p:cNvSpPr>
            <a:spLocks/>
          </p:cNvSpPr>
          <p:nvPr/>
        </p:nvSpPr>
        <p:spPr bwMode="auto">
          <a:xfrm>
            <a:off x="4356019" y="3177833"/>
            <a:ext cx="433150" cy="765704"/>
          </a:xfrm>
          <a:custGeom>
            <a:avLst/>
            <a:gdLst>
              <a:gd name="T0" fmla="*/ 55 w 60"/>
              <a:gd name="T1" fmla="*/ 106 h 106"/>
              <a:gd name="T2" fmla="*/ 11 w 60"/>
              <a:gd name="T3" fmla="*/ 94 h 106"/>
              <a:gd name="T4" fmla="*/ 0 w 60"/>
              <a:gd name="T5" fmla="*/ 23 h 106"/>
              <a:gd name="T6" fmla="*/ 40 w 60"/>
              <a:gd name="T7" fmla="*/ 0 h 106"/>
              <a:gd name="T8" fmla="*/ 58 w 60"/>
              <a:gd name="T9" fmla="*/ 52 h 106"/>
              <a:gd name="T10" fmla="*/ 55 w 60"/>
              <a:gd name="T11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106">
                <a:moveTo>
                  <a:pt x="55" y="106"/>
                </a:moveTo>
                <a:cubicBezTo>
                  <a:pt x="11" y="94"/>
                  <a:pt x="11" y="94"/>
                  <a:pt x="11" y="94"/>
                </a:cubicBezTo>
                <a:cubicBezTo>
                  <a:pt x="16" y="73"/>
                  <a:pt x="12" y="45"/>
                  <a:pt x="0" y="23"/>
                </a:cubicBezTo>
                <a:cubicBezTo>
                  <a:pt x="40" y="0"/>
                  <a:pt x="40" y="0"/>
                  <a:pt x="40" y="0"/>
                </a:cubicBezTo>
                <a:cubicBezTo>
                  <a:pt x="49" y="16"/>
                  <a:pt x="55" y="34"/>
                  <a:pt x="58" y="52"/>
                </a:cubicBezTo>
                <a:cubicBezTo>
                  <a:pt x="60" y="71"/>
                  <a:pt x="60" y="90"/>
                  <a:pt x="55" y="106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67"/>
          <p:cNvSpPr>
            <a:spLocks/>
          </p:cNvSpPr>
          <p:nvPr/>
        </p:nvSpPr>
        <p:spPr bwMode="auto">
          <a:xfrm>
            <a:off x="4384421" y="3538791"/>
            <a:ext cx="1054471" cy="1545610"/>
          </a:xfrm>
          <a:custGeom>
            <a:avLst/>
            <a:gdLst>
              <a:gd name="T0" fmla="*/ 23 w 146"/>
              <a:gd name="T1" fmla="*/ 214 h 214"/>
              <a:gd name="T2" fmla="*/ 0 w 146"/>
              <a:gd name="T3" fmla="*/ 174 h 214"/>
              <a:gd name="T4" fmla="*/ 4 w 146"/>
              <a:gd name="T5" fmla="*/ 172 h 214"/>
              <a:gd name="T6" fmla="*/ 78 w 146"/>
              <a:gd name="T7" fmla="*/ 104 h 214"/>
              <a:gd name="T8" fmla="*/ 98 w 146"/>
              <a:gd name="T9" fmla="*/ 38 h 214"/>
              <a:gd name="T10" fmla="*/ 98 w 146"/>
              <a:gd name="T11" fmla="*/ 4 h 214"/>
              <a:gd name="T12" fmla="*/ 144 w 146"/>
              <a:gd name="T13" fmla="*/ 0 h 214"/>
              <a:gd name="T14" fmla="*/ 144 w 146"/>
              <a:gd name="T15" fmla="*/ 43 h 214"/>
              <a:gd name="T16" fmla="*/ 135 w 146"/>
              <a:gd name="T17" fmla="*/ 86 h 214"/>
              <a:gd name="T18" fmla="*/ 118 w 146"/>
              <a:gd name="T19" fmla="*/ 126 h 214"/>
              <a:gd name="T20" fmla="*/ 118 w 146"/>
              <a:gd name="T21" fmla="*/ 127 h 214"/>
              <a:gd name="T22" fmla="*/ 118 w 146"/>
              <a:gd name="T23" fmla="*/ 127 h 214"/>
              <a:gd name="T24" fmla="*/ 25 w 146"/>
              <a:gd name="T25" fmla="*/ 213 h 214"/>
              <a:gd name="T26" fmla="*/ 23 w 146"/>
              <a:gd name="T27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6" h="214">
                <a:moveTo>
                  <a:pt x="23" y="214"/>
                </a:moveTo>
                <a:cubicBezTo>
                  <a:pt x="0" y="174"/>
                  <a:pt x="0" y="174"/>
                  <a:pt x="0" y="174"/>
                </a:cubicBezTo>
                <a:cubicBezTo>
                  <a:pt x="1" y="174"/>
                  <a:pt x="2" y="173"/>
                  <a:pt x="4" y="172"/>
                </a:cubicBezTo>
                <a:cubicBezTo>
                  <a:pt x="16" y="166"/>
                  <a:pt x="54" y="145"/>
                  <a:pt x="78" y="104"/>
                </a:cubicBezTo>
                <a:cubicBezTo>
                  <a:pt x="89" y="84"/>
                  <a:pt x="96" y="62"/>
                  <a:pt x="98" y="38"/>
                </a:cubicBezTo>
                <a:cubicBezTo>
                  <a:pt x="99" y="27"/>
                  <a:pt x="99" y="15"/>
                  <a:pt x="98" y="4"/>
                </a:cubicBezTo>
                <a:cubicBezTo>
                  <a:pt x="144" y="0"/>
                  <a:pt x="144" y="0"/>
                  <a:pt x="144" y="0"/>
                </a:cubicBezTo>
                <a:cubicBezTo>
                  <a:pt x="146" y="14"/>
                  <a:pt x="145" y="29"/>
                  <a:pt x="144" y="43"/>
                </a:cubicBezTo>
                <a:cubicBezTo>
                  <a:pt x="142" y="58"/>
                  <a:pt x="139" y="72"/>
                  <a:pt x="135" y="86"/>
                </a:cubicBezTo>
                <a:cubicBezTo>
                  <a:pt x="131" y="100"/>
                  <a:pt x="125" y="113"/>
                  <a:pt x="118" y="126"/>
                </a:cubicBezTo>
                <a:cubicBezTo>
                  <a:pt x="118" y="127"/>
                  <a:pt x="118" y="127"/>
                  <a:pt x="118" y="127"/>
                </a:cubicBezTo>
                <a:cubicBezTo>
                  <a:pt x="118" y="127"/>
                  <a:pt x="118" y="127"/>
                  <a:pt x="118" y="127"/>
                </a:cubicBezTo>
                <a:cubicBezTo>
                  <a:pt x="87" y="179"/>
                  <a:pt x="41" y="205"/>
                  <a:pt x="25" y="213"/>
                </a:cubicBezTo>
                <a:cubicBezTo>
                  <a:pt x="24" y="213"/>
                  <a:pt x="23" y="214"/>
                  <a:pt x="23" y="21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68"/>
          <p:cNvSpPr>
            <a:spLocks/>
          </p:cNvSpPr>
          <p:nvPr/>
        </p:nvSpPr>
        <p:spPr bwMode="auto">
          <a:xfrm>
            <a:off x="4002161" y="4015730"/>
            <a:ext cx="1711296" cy="1581115"/>
          </a:xfrm>
          <a:custGeom>
            <a:avLst/>
            <a:gdLst>
              <a:gd name="T0" fmla="*/ 6 w 237"/>
              <a:gd name="T1" fmla="*/ 219 h 219"/>
              <a:gd name="T2" fmla="*/ 0 w 237"/>
              <a:gd name="T3" fmla="*/ 174 h 219"/>
              <a:gd name="T4" fmla="*/ 82 w 237"/>
              <a:gd name="T5" fmla="*/ 145 h 219"/>
              <a:gd name="T6" fmla="*/ 152 w 237"/>
              <a:gd name="T7" fmla="*/ 87 h 219"/>
              <a:gd name="T8" fmla="*/ 190 w 237"/>
              <a:gd name="T9" fmla="*/ 10 h 219"/>
              <a:gd name="T10" fmla="*/ 192 w 237"/>
              <a:gd name="T11" fmla="*/ 0 h 219"/>
              <a:gd name="T12" fmla="*/ 237 w 237"/>
              <a:gd name="T13" fmla="*/ 10 h 219"/>
              <a:gd name="T14" fmla="*/ 234 w 237"/>
              <a:gd name="T15" fmla="*/ 22 h 219"/>
              <a:gd name="T16" fmla="*/ 216 w 237"/>
              <a:gd name="T17" fmla="*/ 71 h 219"/>
              <a:gd name="T18" fmla="*/ 189 w 237"/>
              <a:gd name="T19" fmla="*/ 115 h 219"/>
              <a:gd name="T20" fmla="*/ 150 w 237"/>
              <a:gd name="T21" fmla="*/ 154 h 219"/>
              <a:gd name="T22" fmla="*/ 105 w 237"/>
              <a:gd name="T23" fmla="*/ 185 h 219"/>
              <a:gd name="T24" fmla="*/ 6 w 237"/>
              <a:gd name="T25" fmla="*/ 21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7" h="219">
                <a:moveTo>
                  <a:pt x="6" y="219"/>
                </a:moveTo>
                <a:cubicBezTo>
                  <a:pt x="0" y="174"/>
                  <a:pt x="0" y="174"/>
                  <a:pt x="0" y="174"/>
                </a:cubicBezTo>
                <a:cubicBezTo>
                  <a:pt x="28" y="170"/>
                  <a:pt x="54" y="161"/>
                  <a:pt x="82" y="145"/>
                </a:cubicBezTo>
                <a:cubicBezTo>
                  <a:pt x="113" y="127"/>
                  <a:pt x="136" y="108"/>
                  <a:pt x="152" y="87"/>
                </a:cubicBezTo>
                <a:cubicBezTo>
                  <a:pt x="169" y="64"/>
                  <a:pt x="182" y="38"/>
                  <a:pt x="190" y="10"/>
                </a:cubicBezTo>
                <a:cubicBezTo>
                  <a:pt x="191" y="7"/>
                  <a:pt x="191" y="3"/>
                  <a:pt x="192" y="0"/>
                </a:cubicBezTo>
                <a:cubicBezTo>
                  <a:pt x="237" y="10"/>
                  <a:pt x="237" y="10"/>
                  <a:pt x="237" y="10"/>
                </a:cubicBezTo>
                <a:cubicBezTo>
                  <a:pt x="236" y="14"/>
                  <a:pt x="235" y="18"/>
                  <a:pt x="234" y="22"/>
                </a:cubicBezTo>
                <a:cubicBezTo>
                  <a:pt x="230" y="39"/>
                  <a:pt x="224" y="55"/>
                  <a:pt x="216" y="71"/>
                </a:cubicBezTo>
                <a:cubicBezTo>
                  <a:pt x="208" y="86"/>
                  <a:pt x="199" y="101"/>
                  <a:pt x="189" y="115"/>
                </a:cubicBezTo>
                <a:cubicBezTo>
                  <a:pt x="178" y="129"/>
                  <a:pt x="165" y="142"/>
                  <a:pt x="150" y="154"/>
                </a:cubicBezTo>
                <a:cubicBezTo>
                  <a:pt x="137" y="165"/>
                  <a:pt x="122" y="175"/>
                  <a:pt x="105" y="185"/>
                </a:cubicBezTo>
                <a:cubicBezTo>
                  <a:pt x="72" y="204"/>
                  <a:pt x="40" y="215"/>
                  <a:pt x="6" y="2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9"/>
          <p:cNvSpPr>
            <a:spLocks/>
          </p:cNvSpPr>
          <p:nvPr/>
        </p:nvSpPr>
        <p:spPr bwMode="auto">
          <a:xfrm>
            <a:off x="3185568" y="4744746"/>
            <a:ext cx="2499486" cy="1198854"/>
          </a:xfrm>
          <a:custGeom>
            <a:avLst/>
            <a:gdLst>
              <a:gd name="T0" fmla="*/ 83 w 346"/>
              <a:gd name="T1" fmla="*/ 166 h 166"/>
              <a:gd name="T2" fmla="*/ 62 w 346"/>
              <a:gd name="T3" fmla="*/ 165 h 166"/>
              <a:gd name="T4" fmla="*/ 0 w 346"/>
              <a:gd name="T5" fmla="*/ 155 h 166"/>
              <a:gd name="T6" fmla="*/ 12 w 346"/>
              <a:gd name="T7" fmla="*/ 110 h 166"/>
              <a:gd name="T8" fmla="*/ 119 w 346"/>
              <a:gd name="T9" fmla="*/ 117 h 166"/>
              <a:gd name="T10" fmla="*/ 308 w 346"/>
              <a:gd name="T11" fmla="*/ 0 h 166"/>
              <a:gd name="T12" fmla="*/ 346 w 346"/>
              <a:gd name="T13" fmla="*/ 25 h 166"/>
              <a:gd name="T14" fmla="*/ 303 w 346"/>
              <a:gd name="T15" fmla="*/ 76 h 166"/>
              <a:gd name="T16" fmla="*/ 251 w 346"/>
              <a:gd name="T17" fmla="*/ 117 h 166"/>
              <a:gd name="T18" fmla="*/ 192 w 346"/>
              <a:gd name="T19" fmla="*/ 147 h 166"/>
              <a:gd name="T20" fmla="*/ 126 w 346"/>
              <a:gd name="T21" fmla="*/ 163 h 166"/>
              <a:gd name="T22" fmla="*/ 83 w 346"/>
              <a:gd name="T23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166">
                <a:moveTo>
                  <a:pt x="83" y="166"/>
                </a:moveTo>
                <a:cubicBezTo>
                  <a:pt x="76" y="166"/>
                  <a:pt x="69" y="166"/>
                  <a:pt x="62" y="165"/>
                </a:cubicBezTo>
                <a:cubicBezTo>
                  <a:pt x="41" y="164"/>
                  <a:pt x="20" y="160"/>
                  <a:pt x="0" y="15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47" y="120"/>
                  <a:pt x="83" y="122"/>
                  <a:pt x="119" y="117"/>
                </a:cubicBezTo>
                <a:cubicBezTo>
                  <a:pt x="196" y="107"/>
                  <a:pt x="264" y="64"/>
                  <a:pt x="308" y="0"/>
                </a:cubicBezTo>
                <a:cubicBezTo>
                  <a:pt x="346" y="25"/>
                  <a:pt x="346" y="25"/>
                  <a:pt x="346" y="25"/>
                </a:cubicBezTo>
                <a:cubicBezTo>
                  <a:pt x="334" y="44"/>
                  <a:pt x="319" y="61"/>
                  <a:pt x="303" y="76"/>
                </a:cubicBezTo>
                <a:cubicBezTo>
                  <a:pt x="288" y="92"/>
                  <a:pt x="270" y="105"/>
                  <a:pt x="251" y="117"/>
                </a:cubicBezTo>
                <a:cubicBezTo>
                  <a:pt x="233" y="129"/>
                  <a:pt x="212" y="139"/>
                  <a:pt x="192" y="147"/>
                </a:cubicBezTo>
                <a:cubicBezTo>
                  <a:pt x="170" y="154"/>
                  <a:pt x="148" y="160"/>
                  <a:pt x="126" y="163"/>
                </a:cubicBezTo>
                <a:cubicBezTo>
                  <a:pt x="111" y="165"/>
                  <a:pt x="97" y="166"/>
                  <a:pt x="83" y="16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70"/>
          <p:cNvSpPr>
            <a:spLocks/>
          </p:cNvSpPr>
          <p:nvPr/>
        </p:nvSpPr>
        <p:spPr bwMode="auto">
          <a:xfrm>
            <a:off x="4579694" y="3257125"/>
            <a:ext cx="527827" cy="1198854"/>
          </a:xfrm>
          <a:custGeom>
            <a:avLst/>
            <a:gdLst>
              <a:gd name="T0" fmla="*/ 37 w 73"/>
              <a:gd name="T1" fmla="*/ 166 h 166"/>
              <a:gd name="T2" fmla="*/ 0 w 73"/>
              <a:gd name="T3" fmla="*/ 138 h 166"/>
              <a:gd name="T4" fmla="*/ 23 w 73"/>
              <a:gd name="T5" fmla="*/ 92 h 166"/>
              <a:gd name="T6" fmla="*/ 26 w 73"/>
              <a:gd name="T7" fmla="*/ 40 h 166"/>
              <a:gd name="T8" fmla="*/ 20 w 73"/>
              <a:gd name="T9" fmla="*/ 15 h 166"/>
              <a:gd name="T10" fmla="*/ 63 w 73"/>
              <a:gd name="T11" fmla="*/ 0 h 166"/>
              <a:gd name="T12" fmla="*/ 71 w 73"/>
              <a:gd name="T13" fmla="*/ 34 h 166"/>
              <a:gd name="T14" fmla="*/ 72 w 73"/>
              <a:gd name="T15" fmla="*/ 69 h 166"/>
              <a:gd name="T16" fmla="*/ 67 w 73"/>
              <a:gd name="T17" fmla="*/ 103 h 166"/>
              <a:gd name="T18" fmla="*/ 55 w 73"/>
              <a:gd name="T19" fmla="*/ 136 h 166"/>
              <a:gd name="T20" fmla="*/ 37 w 73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" h="166">
                <a:moveTo>
                  <a:pt x="37" y="166"/>
                </a:moveTo>
                <a:cubicBezTo>
                  <a:pt x="0" y="138"/>
                  <a:pt x="0" y="138"/>
                  <a:pt x="0" y="138"/>
                </a:cubicBezTo>
                <a:cubicBezTo>
                  <a:pt x="11" y="124"/>
                  <a:pt x="18" y="109"/>
                  <a:pt x="23" y="92"/>
                </a:cubicBezTo>
                <a:cubicBezTo>
                  <a:pt x="27" y="75"/>
                  <a:pt x="28" y="58"/>
                  <a:pt x="26" y="40"/>
                </a:cubicBezTo>
                <a:cubicBezTo>
                  <a:pt x="25" y="32"/>
                  <a:pt x="23" y="23"/>
                  <a:pt x="20" y="15"/>
                </a:cubicBezTo>
                <a:cubicBezTo>
                  <a:pt x="63" y="0"/>
                  <a:pt x="63" y="0"/>
                  <a:pt x="63" y="0"/>
                </a:cubicBezTo>
                <a:cubicBezTo>
                  <a:pt x="67" y="11"/>
                  <a:pt x="69" y="23"/>
                  <a:pt x="71" y="34"/>
                </a:cubicBezTo>
                <a:cubicBezTo>
                  <a:pt x="72" y="46"/>
                  <a:pt x="73" y="58"/>
                  <a:pt x="72" y="69"/>
                </a:cubicBezTo>
                <a:cubicBezTo>
                  <a:pt x="71" y="81"/>
                  <a:pt x="70" y="92"/>
                  <a:pt x="67" y="103"/>
                </a:cubicBezTo>
                <a:cubicBezTo>
                  <a:pt x="64" y="114"/>
                  <a:pt x="60" y="125"/>
                  <a:pt x="55" y="136"/>
                </a:cubicBezTo>
                <a:cubicBezTo>
                  <a:pt x="50" y="146"/>
                  <a:pt x="44" y="156"/>
                  <a:pt x="37" y="16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2368294">
            <a:off x="4446834" y="2116307"/>
            <a:ext cx="1301050" cy="3113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6027"/>
              </a:avLst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141865">
            <a:off x="3683556" y="2049793"/>
            <a:ext cx="1301050" cy="3113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6027"/>
              </a:avLst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21446079">
            <a:off x="3146304" y="2289432"/>
            <a:ext cx="1301050" cy="3113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6027"/>
              </a:avLst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20228923">
            <a:off x="2876987" y="2657127"/>
            <a:ext cx="1301050" cy="3113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6027"/>
              </a:avLst>
            </a:prstTxWarp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9144466">
            <a:off x="3152125" y="2945215"/>
            <a:ext cx="378141" cy="264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5032874">
            <a:off x="4411423" y="3445626"/>
            <a:ext cx="378141" cy="264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541639">
            <a:off x="3313320" y="4233114"/>
            <a:ext cx="378141" cy="264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87546" y="3401261"/>
            <a:ext cx="1104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2"/>
          <p:cNvGrpSpPr/>
          <p:nvPr/>
        </p:nvGrpSpPr>
        <p:grpSpPr>
          <a:xfrm>
            <a:off x="6968945" y="1852872"/>
            <a:ext cx="4166885" cy="3743973"/>
            <a:chOff x="6968945" y="1852872"/>
            <a:chExt cx="4166885" cy="3743973"/>
          </a:xfrm>
        </p:grpSpPr>
        <p:sp>
          <p:nvSpPr>
            <p:cNvPr id="37" name="Rectangle 36"/>
            <p:cNvSpPr/>
            <p:nvPr/>
          </p:nvSpPr>
          <p:spPr>
            <a:xfrm>
              <a:off x="7750206" y="1852872"/>
              <a:ext cx="3385624" cy="3743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66913" y="2394591"/>
              <a:ext cx="31165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66913" y="1986672"/>
              <a:ext cx="3107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968945" y="1864980"/>
              <a:ext cx="561233" cy="56123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2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Sunburst PowerPoint Diagram</a:t>
            </a:r>
          </a:p>
        </p:txBody>
      </p:sp>
      <p:sp>
        <p:nvSpPr>
          <p:cNvPr id="7" name="Freeform 51"/>
          <p:cNvSpPr>
            <a:spLocks/>
          </p:cNvSpPr>
          <p:nvPr/>
        </p:nvSpPr>
        <p:spPr bwMode="auto">
          <a:xfrm>
            <a:off x="1595326" y="1428750"/>
            <a:ext cx="4593043" cy="4512567"/>
          </a:xfrm>
          <a:custGeom>
            <a:avLst/>
            <a:gdLst>
              <a:gd name="T0" fmla="*/ 622 w 636"/>
              <a:gd name="T1" fmla="*/ 313 h 625"/>
              <a:gd name="T2" fmla="*/ 313 w 636"/>
              <a:gd name="T3" fmla="*/ 625 h 625"/>
              <a:gd name="T4" fmla="*/ 3 w 636"/>
              <a:gd name="T5" fmla="*/ 313 h 625"/>
              <a:gd name="T6" fmla="*/ 313 w 636"/>
              <a:gd name="T7" fmla="*/ 1 h 625"/>
              <a:gd name="T8" fmla="*/ 622 w 636"/>
              <a:gd name="T9" fmla="*/ 313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625">
                <a:moveTo>
                  <a:pt x="622" y="313"/>
                </a:moveTo>
                <a:cubicBezTo>
                  <a:pt x="608" y="485"/>
                  <a:pt x="484" y="625"/>
                  <a:pt x="313" y="625"/>
                </a:cubicBezTo>
                <a:cubicBezTo>
                  <a:pt x="142" y="625"/>
                  <a:pt x="0" y="485"/>
                  <a:pt x="3" y="313"/>
                </a:cubicBezTo>
                <a:cubicBezTo>
                  <a:pt x="8" y="116"/>
                  <a:pt x="131" y="2"/>
                  <a:pt x="313" y="1"/>
                </a:cubicBezTo>
                <a:cubicBezTo>
                  <a:pt x="484" y="0"/>
                  <a:pt x="636" y="147"/>
                  <a:pt x="622" y="313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65000">
                <a:schemeClr val="bg1">
                  <a:lumMod val="95000"/>
                </a:schemeClr>
              </a:gs>
              <a:gs pos="52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52"/>
          <p:cNvSpPr>
            <a:spLocks/>
          </p:cNvSpPr>
          <p:nvPr/>
        </p:nvSpPr>
        <p:spPr bwMode="auto">
          <a:xfrm>
            <a:off x="1900321" y="1734000"/>
            <a:ext cx="3892429" cy="3913732"/>
          </a:xfrm>
          <a:custGeom>
            <a:avLst/>
            <a:gdLst>
              <a:gd name="T0" fmla="*/ 536 w 539"/>
              <a:gd name="T1" fmla="*/ 270 h 542"/>
              <a:gd name="T2" fmla="*/ 268 w 539"/>
              <a:gd name="T3" fmla="*/ 538 h 542"/>
              <a:gd name="T4" fmla="*/ 2 w 539"/>
              <a:gd name="T5" fmla="*/ 270 h 542"/>
              <a:gd name="T6" fmla="*/ 268 w 539"/>
              <a:gd name="T7" fmla="*/ 2 h 542"/>
              <a:gd name="T8" fmla="*/ 536 w 539"/>
              <a:gd name="T9" fmla="*/ 27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" h="542">
                <a:moveTo>
                  <a:pt x="536" y="270"/>
                </a:moveTo>
                <a:cubicBezTo>
                  <a:pt x="532" y="416"/>
                  <a:pt x="415" y="534"/>
                  <a:pt x="268" y="538"/>
                </a:cubicBezTo>
                <a:cubicBezTo>
                  <a:pt x="121" y="542"/>
                  <a:pt x="0" y="403"/>
                  <a:pt x="2" y="270"/>
                </a:cubicBezTo>
                <a:cubicBezTo>
                  <a:pt x="5" y="97"/>
                  <a:pt x="123" y="4"/>
                  <a:pt x="268" y="2"/>
                </a:cubicBezTo>
                <a:cubicBezTo>
                  <a:pt x="415" y="0"/>
                  <a:pt x="539" y="122"/>
                  <a:pt x="536" y="27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70000">
                <a:schemeClr val="bg1">
                  <a:lumMod val="95000"/>
                </a:schemeClr>
              </a:gs>
              <a:gs pos="47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53"/>
          <p:cNvSpPr>
            <a:spLocks noChangeArrowheads="1"/>
          </p:cNvSpPr>
          <p:nvPr/>
        </p:nvSpPr>
        <p:spPr bwMode="auto">
          <a:xfrm>
            <a:off x="2225775" y="2080757"/>
            <a:ext cx="3206017" cy="3162228"/>
          </a:xfrm>
          <a:prstGeom prst="ellipse">
            <a:avLst/>
          </a:prstGeom>
          <a:gradFill>
            <a:gsLst>
              <a:gs pos="100000">
                <a:schemeClr val="bg1"/>
              </a:gs>
              <a:gs pos="70000">
                <a:schemeClr val="bg1">
                  <a:lumMod val="95000"/>
                </a:schemeClr>
              </a:gs>
              <a:gs pos="47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54"/>
          <p:cNvSpPr>
            <a:spLocks noChangeArrowheads="1"/>
          </p:cNvSpPr>
          <p:nvPr/>
        </p:nvSpPr>
        <p:spPr bwMode="auto">
          <a:xfrm>
            <a:off x="2542945" y="2392009"/>
            <a:ext cx="2571678" cy="2533807"/>
          </a:xfrm>
          <a:prstGeom prst="ellipse">
            <a:avLst/>
          </a:prstGeom>
          <a:gradFill>
            <a:gsLst>
              <a:gs pos="100000">
                <a:schemeClr val="bg1"/>
              </a:gs>
              <a:gs pos="70000">
                <a:schemeClr val="bg1">
                  <a:lumMod val="95000"/>
                </a:schemeClr>
              </a:gs>
              <a:gs pos="47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55"/>
          <p:cNvSpPr>
            <a:spLocks noChangeArrowheads="1"/>
          </p:cNvSpPr>
          <p:nvPr/>
        </p:nvSpPr>
        <p:spPr bwMode="auto">
          <a:xfrm>
            <a:off x="2882600" y="2730480"/>
            <a:ext cx="1892366" cy="186278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56"/>
          <p:cNvSpPr>
            <a:spLocks/>
          </p:cNvSpPr>
          <p:nvPr/>
        </p:nvSpPr>
        <p:spPr bwMode="auto">
          <a:xfrm>
            <a:off x="2998579" y="2760068"/>
            <a:ext cx="685229" cy="627238"/>
          </a:xfrm>
          <a:custGeom>
            <a:avLst/>
            <a:gdLst>
              <a:gd name="T0" fmla="*/ 39 w 95"/>
              <a:gd name="T1" fmla="*/ 87 h 87"/>
              <a:gd name="T2" fmla="*/ 0 w 95"/>
              <a:gd name="T3" fmla="*/ 64 h 87"/>
              <a:gd name="T4" fmla="*/ 36 w 95"/>
              <a:gd name="T5" fmla="*/ 22 h 87"/>
              <a:gd name="T6" fmla="*/ 84 w 95"/>
              <a:gd name="T7" fmla="*/ 0 h 87"/>
              <a:gd name="T8" fmla="*/ 95 w 95"/>
              <a:gd name="T9" fmla="*/ 42 h 87"/>
              <a:gd name="T10" fmla="*/ 39 w 95"/>
              <a:gd name="T11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87">
                <a:moveTo>
                  <a:pt x="39" y="87"/>
                </a:moveTo>
                <a:cubicBezTo>
                  <a:pt x="0" y="64"/>
                  <a:pt x="0" y="64"/>
                  <a:pt x="0" y="64"/>
                </a:cubicBezTo>
                <a:cubicBezTo>
                  <a:pt x="9" y="48"/>
                  <a:pt x="21" y="34"/>
                  <a:pt x="36" y="22"/>
                </a:cubicBezTo>
                <a:cubicBezTo>
                  <a:pt x="50" y="11"/>
                  <a:pt x="68" y="5"/>
                  <a:pt x="84" y="0"/>
                </a:cubicBezTo>
                <a:cubicBezTo>
                  <a:pt x="95" y="42"/>
                  <a:pt x="95" y="42"/>
                  <a:pt x="95" y="42"/>
                </a:cubicBezTo>
                <a:cubicBezTo>
                  <a:pt x="74" y="48"/>
                  <a:pt x="52" y="66"/>
                  <a:pt x="39" y="8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57"/>
          <p:cNvSpPr>
            <a:spLocks/>
          </p:cNvSpPr>
          <p:nvPr/>
        </p:nvSpPr>
        <p:spPr bwMode="auto">
          <a:xfrm>
            <a:off x="2912187" y="2059454"/>
            <a:ext cx="1769286" cy="577532"/>
          </a:xfrm>
          <a:custGeom>
            <a:avLst/>
            <a:gdLst>
              <a:gd name="T0" fmla="*/ 26 w 245"/>
              <a:gd name="T1" fmla="*/ 80 h 80"/>
              <a:gd name="T2" fmla="*/ 0 w 245"/>
              <a:gd name="T3" fmla="*/ 42 h 80"/>
              <a:gd name="T4" fmla="*/ 38 w 245"/>
              <a:gd name="T5" fmla="*/ 21 h 80"/>
              <a:gd name="T6" fmla="*/ 79 w 245"/>
              <a:gd name="T7" fmla="*/ 7 h 80"/>
              <a:gd name="T8" fmla="*/ 123 w 245"/>
              <a:gd name="T9" fmla="*/ 1 h 80"/>
              <a:gd name="T10" fmla="*/ 211 w 245"/>
              <a:gd name="T11" fmla="*/ 17 h 80"/>
              <a:gd name="T12" fmla="*/ 245 w 245"/>
              <a:gd name="T13" fmla="*/ 33 h 80"/>
              <a:gd name="T14" fmla="*/ 221 w 245"/>
              <a:gd name="T15" fmla="*/ 72 h 80"/>
              <a:gd name="T16" fmla="*/ 195 w 245"/>
              <a:gd name="T17" fmla="*/ 60 h 80"/>
              <a:gd name="T18" fmla="*/ 124 w 245"/>
              <a:gd name="T19" fmla="*/ 47 h 80"/>
              <a:gd name="T20" fmla="*/ 57 w 245"/>
              <a:gd name="T21" fmla="*/ 63 h 80"/>
              <a:gd name="T22" fmla="*/ 26 w 245"/>
              <a:gd name="T23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5" h="80">
                <a:moveTo>
                  <a:pt x="26" y="80"/>
                </a:moveTo>
                <a:cubicBezTo>
                  <a:pt x="0" y="42"/>
                  <a:pt x="0" y="42"/>
                  <a:pt x="0" y="42"/>
                </a:cubicBezTo>
                <a:cubicBezTo>
                  <a:pt x="12" y="34"/>
                  <a:pt x="25" y="27"/>
                  <a:pt x="38" y="21"/>
                </a:cubicBezTo>
                <a:cubicBezTo>
                  <a:pt x="51" y="15"/>
                  <a:pt x="65" y="10"/>
                  <a:pt x="79" y="7"/>
                </a:cubicBezTo>
                <a:cubicBezTo>
                  <a:pt x="93" y="4"/>
                  <a:pt x="108" y="2"/>
                  <a:pt x="123" y="1"/>
                </a:cubicBezTo>
                <a:cubicBezTo>
                  <a:pt x="153" y="0"/>
                  <a:pt x="183" y="6"/>
                  <a:pt x="211" y="17"/>
                </a:cubicBezTo>
                <a:cubicBezTo>
                  <a:pt x="223" y="21"/>
                  <a:pt x="234" y="26"/>
                  <a:pt x="245" y="33"/>
                </a:cubicBezTo>
                <a:cubicBezTo>
                  <a:pt x="221" y="72"/>
                  <a:pt x="221" y="72"/>
                  <a:pt x="221" y="72"/>
                </a:cubicBezTo>
                <a:cubicBezTo>
                  <a:pt x="213" y="67"/>
                  <a:pt x="204" y="63"/>
                  <a:pt x="195" y="60"/>
                </a:cubicBezTo>
                <a:cubicBezTo>
                  <a:pt x="172" y="51"/>
                  <a:pt x="148" y="47"/>
                  <a:pt x="124" y="47"/>
                </a:cubicBezTo>
                <a:cubicBezTo>
                  <a:pt x="101" y="48"/>
                  <a:pt x="78" y="53"/>
                  <a:pt x="57" y="63"/>
                </a:cubicBezTo>
                <a:cubicBezTo>
                  <a:pt x="46" y="68"/>
                  <a:pt x="36" y="73"/>
                  <a:pt x="26" y="8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58"/>
          <p:cNvSpPr>
            <a:spLocks/>
          </p:cNvSpPr>
          <p:nvPr/>
        </p:nvSpPr>
        <p:spPr bwMode="auto">
          <a:xfrm>
            <a:off x="3243558" y="1742284"/>
            <a:ext cx="2152730" cy="981096"/>
          </a:xfrm>
          <a:custGeom>
            <a:avLst/>
            <a:gdLst>
              <a:gd name="T0" fmla="*/ 262 w 298"/>
              <a:gd name="T1" fmla="*/ 136 h 136"/>
              <a:gd name="T2" fmla="*/ 195 w 298"/>
              <a:gd name="T3" fmla="*/ 77 h 136"/>
              <a:gd name="T4" fmla="*/ 110 w 298"/>
              <a:gd name="T5" fmla="*/ 49 h 136"/>
              <a:gd name="T6" fmla="*/ 24 w 298"/>
              <a:gd name="T7" fmla="*/ 55 h 136"/>
              <a:gd name="T8" fmla="*/ 14 w 298"/>
              <a:gd name="T9" fmla="*/ 58 h 136"/>
              <a:gd name="T10" fmla="*/ 0 w 298"/>
              <a:gd name="T11" fmla="*/ 14 h 136"/>
              <a:gd name="T12" fmla="*/ 12 w 298"/>
              <a:gd name="T13" fmla="*/ 10 h 136"/>
              <a:gd name="T14" fmla="*/ 63 w 298"/>
              <a:gd name="T15" fmla="*/ 2 h 136"/>
              <a:gd name="T16" fmla="*/ 116 w 298"/>
              <a:gd name="T17" fmla="*/ 3 h 136"/>
              <a:gd name="T18" fmla="*/ 168 w 298"/>
              <a:gd name="T19" fmla="*/ 15 h 136"/>
              <a:gd name="T20" fmla="*/ 218 w 298"/>
              <a:gd name="T21" fmla="*/ 37 h 136"/>
              <a:gd name="T22" fmla="*/ 262 w 298"/>
              <a:gd name="T23" fmla="*/ 69 h 136"/>
              <a:gd name="T24" fmla="*/ 298 w 298"/>
              <a:gd name="T25" fmla="*/ 109 h 136"/>
              <a:gd name="T26" fmla="*/ 262 w 298"/>
              <a:gd name="T27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8" h="136">
                <a:moveTo>
                  <a:pt x="262" y="136"/>
                </a:moveTo>
                <a:cubicBezTo>
                  <a:pt x="243" y="112"/>
                  <a:pt x="221" y="92"/>
                  <a:pt x="195" y="77"/>
                </a:cubicBezTo>
                <a:cubicBezTo>
                  <a:pt x="168" y="62"/>
                  <a:pt x="140" y="52"/>
                  <a:pt x="110" y="49"/>
                </a:cubicBezTo>
                <a:cubicBezTo>
                  <a:pt x="81" y="45"/>
                  <a:pt x="52" y="47"/>
                  <a:pt x="24" y="55"/>
                </a:cubicBezTo>
                <a:cubicBezTo>
                  <a:pt x="21" y="56"/>
                  <a:pt x="17" y="57"/>
                  <a:pt x="14" y="58"/>
                </a:cubicBezTo>
                <a:cubicBezTo>
                  <a:pt x="0" y="14"/>
                  <a:pt x="0" y="14"/>
                  <a:pt x="0" y="14"/>
                </a:cubicBezTo>
                <a:cubicBezTo>
                  <a:pt x="4" y="12"/>
                  <a:pt x="8" y="11"/>
                  <a:pt x="12" y="10"/>
                </a:cubicBezTo>
                <a:cubicBezTo>
                  <a:pt x="29" y="6"/>
                  <a:pt x="46" y="3"/>
                  <a:pt x="63" y="2"/>
                </a:cubicBezTo>
                <a:cubicBezTo>
                  <a:pt x="81" y="0"/>
                  <a:pt x="98" y="1"/>
                  <a:pt x="116" y="3"/>
                </a:cubicBezTo>
                <a:cubicBezTo>
                  <a:pt x="133" y="5"/>
                  <a:pt x="151" y="9"/>
                  <a:pt x="168" y="15"/>
                </a:cubicBezTo>
                <a:cubicBezTo>
                  <a:pt x="185" y="21"/>
                  <a:pt x="202" y="28"/>
                  <a:pt x="218" y="37"/>
                </a:cubicBezTo>
                <a:cubicBezTo>
                  <a:pt x="234" y="47"/>
                  <a:pt x="249" y="57"/>
                  <a:pt x="262" y="69"/>
                </a:cubicBezTo>
                <a:cubicBezTo>
                  <a:pt x="275" y="81"/>
                  <a:pt x="288" y="94"/>
                  <a:pt x="298" y="109"/>
                </a:cubicBezTo>
                <a:lnTo>
                  <a:pt x="262" y="13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59"/>
          <p:cNvSpPr>
            <a:spLocks/>
          </p:cNvSpPr>
          <p:nvPr/>
        </p:nvSpPr>
        <p:spPr bwMode="auto">
          <a:xfrm>
            <a:off x="3965473" y="1445234"/>
            <a:ext cx="2073437" cy="1783487"/>
          </a:xfrm>
          <a:custGeom>
            <a:avLst/>
            <a:gdLst>
              <a:gd name="T0" fmla="*/ 242 w 287"/>
              <a:gd name="T1" fmla="*/ 247 h 247"/>
              <a:gd name="T2" fmla="*/ 196 w 287"/>
              <a:gd name="T3" fmla="*/ 150 h 247"/>
              <a:gd name="T4" fmla="*/ 0 w 287"/>
              <a:gd name="T5" fmla="*/ 46 h 247"/>
              <a:gd name="T6" fmla="*/ 3 w 287"/>
              <a:gd name="T7" fmla="*/ 0 h 247"/>
              <a:gd name="T8" fmla="*/ 68 w 287"/>
              <a:gd name="T9" fmla="*/ 11 h 247"/>
              <a:gd name="T10" fmla="*/ 130 w 287"/>
              <a:gd name="T11" fmla="*/ 36 h 247"/>
              <a:gd name="T12" fmla="*/ 185 w 287"/>
              <a:gd name="T13" fmla="*/ 73 h 247"/>
              <a:gd name="T14" fmla="*/ 232 w 287"/>
              <a:gd name="T15" fmla="*/ 122 h 247"/>
              <a:gd name="T16" fmla="*/ 266 w 287"/>
              <a:gd name="T17" fmla="*/ 176 h 247"/>
              <a:gd name="T18" fmla="*/ 287 w 287"/>
              <a:gd name="T19" fmla="*/ 235 h 247"/>
              <a:gd name="T20" fmla="*/ 242 w 287"/>
              <a:gd name="T21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7" h="247">
                <a:moveTo>
                  <a:pt x="242" y="247"/>
                </a:moveTo>
                <a:cubicBezTo>
                  <a:pt x="233" y="210"/>
                  <a:pt x="217" y="177"/>
                  <a:pt x="196" y="150"/>
                </a:cubicBezTo>
                <a:cubicBezTo>
                  <a:pt x="149" y="89"/>
                  <a:pt x="77" y="51"/>
                  <a:pt x="0" y="46"/>
                </a:cubicBezTo>
                <a:cubicBezTo>
                  <a:pt x="3" y="0"/>
                  <a:pt x="3" y="0"/>
                  <a:pt x="3" y="0"/>
                </a:cubicBezTo>
                <a:cubicBezTo>
                  <a:pt x="25" y="2"/>
                  <a:pt x="47" y="5"/>
                  <a:pt x="68" y="11"/>
                </a:cubicBezTo>
                <a:cubicBezTo>
                  <a:pt x="90" y="17"/>
                  <a:pt x="110" y="26"/>
                  <a:pt x="130" y="36"/>
                </a:cubicBezTo>
                <a:cubicBezTo>
                  <a:pt x="150" y="46"/>
                  <a:pt x="168" y="59"/>
                  <a:pt x="185" y="73"/>
                </a:cubicBezTo>
                <a:cubicBezTo>
                  <a:pt x="203" y="88"/>
                  <a:pt x="218" y="104"/>
                  <a:pt x="232" y="122"/>
                </a:cubicBezTo>
                <a:cubicBezTo>
                  <a:pt x="245" y="139"/>
                  <a:pt x="256" y="157"/>
                  <a:pt x="266" y="176"/>
                </a:cubicBezTo>
                <a:cubicBezTo>
                  <a:pt x="274" y="195"/>
                  <a:pt x="282" y="214"/>
                  <a:pt x="287" y="235"/>
                </a:cubicBezTo>
                <a:lnTo>
                  <a:pt x="242" y="24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60"/>
          <p:cNvSpPr>
            <a:spLocks/>
          </p:cNvSpPr>
          <p:nvPr/>
        </p:nvSpPr>
        <p:spPr bwMode="auto">
          <a:xfrm>
            <a:off x="2868398" y="2399110"/>
            <a:ext cx="1126662" cy="663926"/>
          </a:xfrm>
          <a:custGeom>
            <a:avLst/>
            <a:gdLst>
              <a:gd name="T0" fmla="*/ 34 w 156"/>
              <a:gd name="T1" fmla="*/ 92 h 92"/>
              <a:gd name="T2" fmla="*/ 0 w 156"/>
              <a:gd name="T3" fmla="*/ 62 h 92"/>
              <a:gd name="T4" fmla="*/ 25 w 156"/>
              <a:gd name="T5" fmla="*/ 38 h 92"/>
              <a:gd name="T6" fmla="*/ 55 w 156"/>
              <a:gd name="T7" fmla="*/ 19 h 92"/>
              <a:gd name="T8" fmla="*/ 87 w 156"/>
              <a:gd name="T9" fmla="*/ 7 h 92"/>
              <a:gd name="T10" fmla="*/ 121 w 156"/>
              <a:gd name="T11" fmla="*/ 1 h 92"/>
              <a:gd name="T12" fmla="*/ 156 w 156"/>
              <a:gd name="T13" fmla="*/ 2 h 92"/>
              <a:gd name="T14" fmla="*/ 151 w 156"/>
              <a:gd name="T15" fmla="*/ 47 h 92"/>
              <a:gd name="T16" fmla="*/ 99 w 156"/>
              <a:gd name="T17" fmla="*/ 51 h 92"/>
              <a:gd name="T18" fmla="*/ 53 w 156"/>
              <a:gd name="T19" fmla="*/ 74 h 92"/>
              <a:gd name="T20" fmla="*/ 34 w 156"/>
              <a:gd name="T21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6" h="92">
                <a:moveTo>
                  <a:pt x="34" y="92"/>
                </a:moveTo>
                <a:cubicBezTo>
                  <a:pt x="0" y="62"/>
                  <a:pt x="0" y="62"/>
                  <a:pt x="0" y="62"/>
                </a:cubicBezTo>
                <a:cubicBezTo>
                  <a:pt x="7" y="53"/>
                  <a:pt x="16" y="45"/>
                  <a:pt x="25" y="38"/>
                </a:cubicBezTo>
                <a:cubicBezTo>
                  <a:pt x="35" y="31"/>
                  <a:pt x="45" y="24"/>
                  <a:pt x="55" y="19"/>
                </a:cubicBezTo>
                <a:cubicBezTo>
                  <a:pt x="65" y="14"/>
                  <a:pt x="76" y="10"/>
                  <a:pt x="87" y="7"/>
                </a:cubicBezTo>
                <a:cubicBezTo>
                  <a:pt x="98" y="4"/>
                  <a:pt x="110" y="2"/>
                  <a:pt x="121" y="1"/>
                </a:cubicBezTo>
                <a:cubicBezTo>
                  <a:pt x="133" y="0"/>
                  <a:pt x="145" y="0"/>
                  <a:pt x="156" y="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34" y="45"/>
                  <a:pt x="116" y="46"/>
                  <a:pt x="99" y="51"/>
                </a:cubicBezTo>
                <a:cubicBezTo>
                  <a:pt x="82" y="55"/>
                  <a:pt x="67" y="63"/>
                  <a:pt x="53" y="74"/>
                </a:cubicBezTo>
                <a:cubicBezTo>
                  <a:pt x="46" y="79"/>
                  <a:pt x="40" y="85"/>
                  <a:pt x="34" y="9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61"/>
          <p:cNvSpPr>
            <a:spLocks/>
          </p:cNvSpPr>
          <p:nvPr/>
        </p:nvSpPr>
        <p:spPr bwMode="auto">
          <a:xfrm>
            <a:off x="3135862" y="4073719"/>
            <a:ext cx="714815" cy="519542"/>
          </a:xfrm>
          <a:custGeom>
            <a:avLst/>
            <a:gdLst>
              <a:gd name="T0" fmla="*/ 99 w 99"/>
              <a:gd name="T1" fmla="*/ 72 h 72"/>
              <a:gd name="T2" fmla="*/ 46 w 99"/>
              <a:gd name="T3" fmla="*/ 61 h 72"/>
              <a:gd name="T4" fmla="*/ 0 w 99"/>
              <a:gd name="T5" fmla="*/ 32 h 72"/>
              <a:gd name="T6" fmla="*/ 33 w 99"/>
              <a:gd name="T7" fmla="*/ 0 h 72"/>
              <a:gd name="T8" fmla="*/ 99 w 99"/>
              <a:gd name="T9" fmla="*/ 26 h 72"/>
              <a:gd name="T10" fmla="*/ 99 w 99"/>
              <a:gd name="T11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72">
                <a:moveTo>
                  <a:pt x="99" y="72"/>
                </a:moveTo>
                <a:cubicBezTo>
                  <a:pt x="81" y="72"/>
                  <a:pt x="63" y="68"/>
                  <a:pt x="46" y="61"/>
                </a:cubicBezTo>
                <a:cubicBezTo>
                  <a:pt x="28" y="54"/>
                  <a:pt x="12" y="44"/>
                  <a:pt x="0" y="32"/>
                </a:cubicBezTo>
                <a:cubicBezTo>
                  <a:pt x="33" y="0"/>
                  <a:pt x="33" y="0"/>
                  <a:pt x="33" y="0"/>
                </a:cubicBezTo>
                <a:cubicBezTo>
                  <a:pt x="48" y="15"/>
                  <a:pt x="75" y="26"/>
                  <a:pt x="99" y="26"/>
                </a:cubicBezTo>
                <a:lnTo>
                  <a:pt x="99" y="7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62"/>
          <p:cNvSpPr>
            <a:spLocks/>
          </p:cNvSpPr>
          <p:nvPr/>
        </p:nvSpPr>
        <p:spPr bwMode="auto">
          <a:xfrm>
            <a:off x="2211573" y="3596780"/>
            <a:ext cx="1082874" cy="1494721"/>
          </a:xfrm>
          <a:custGeom>
            <a:avLst/>
            <a:gdLst>
              <a:gd name="T0" fmla="*/ 130 w 150"/>
              <a:gd name="T1" fmla="*/ 207 h 207"/>
              <a:gd name="T2" fmla="*/ 93 w 150"/>
              <a:gd name="T3" fmla="*/ 185 h 207"/>
              <a:gd name="T4" fmla="*/ 60 w 150"/>
              <a:gd name="T5" fmla="*/ 156 h 207"/>
              <a:gd name="T6" fmla="*/ 34 w 150"/>
              <a:gd name="T7" fmla="*/ 121 h 207"/>
              <a:gd name="T8" fmla="*/ 3 w 150"/>
              <a:gd name="T9" fmla="*/ 37 h 207"/>
              <a:gd name="T10" fmla="*/ 0 w 150"/>
              <a:gd name="T11" fmla="*/ 0 h 207"/>
              <a:gd name="T12" fmla="*/ 46 w 150"/>
              <a:gd name="T13" fmla="*/ 1 h 207"/>
              <a:gd name="T14" fmla="*/ 48 w 150"/>
              <a:gd name="T15" fmla="*/ 30 h 207"/>
              <a:gd name="T16" fmla="*/ 73 w 150"/>
              <a:gd name="T17" fmla="*/ 97 h 207"/>
              <a:gd name="T18" fmla="*/ 120 w 150"/>
              <a:gd name="T19" fmla="*/ 148 h 207"/>
              <a:gd name="T20" fmla="*/ 150 w 150"/>
              <a:gd name="T21" fmla="*/ 165 h 207"/>
              <a:gd name="T22" fmla="*/ 130 w 150"/>
              <a:gd name="T23" fmla="*/ 207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0" h="207">
                <a:moveTo>
                  <a:pt x="130" y="207"/>
                </a:moveTo>
                <a:cubicBezTo>
                  <a:pt x="117" y="201"/>
                  <a:pt x="105" y="194"/>
                  <a:pt x="93" y="185"/>
                </a:cubicBezTo>
                <a:cubicBezTo>
                  <a:pt x="81" y="176"/>
                  <a:pt x="70" y="167"/>
                  <a:pt x="60" y="156"/>
                </a:cubicBezTo>
                <a:cubicBezTo>
                  <a:pt x="50" y="145"/>
                  <a:pt x="42" y="134"/>
                  <a:pt x="34" y="121"/>
                </a:cubicBezTo>
                <a:cubicBezTo>
                  <a:pt x="18" y="96"/>
                  <a:pt x="7" y="67"/>
                  <a:pt x="3" y="37"/>
                </a:cubicBezTo>
                <a:cubicBezTo>
                  <a:pt x="1" y="25"/>
                  <a:pt x="0" y="12"/>
                  <a:pt x="0" y="0"/>
                </a:cubicBezTo>
                <a:cubicBezTo>
                  <a:pt x="46" y="1"/>
                  <a:pt x="46" y="1"/>
                  <a:pt x="46" y="1"/>
                </a:cubicBezTo>
                <a:cubicBezTo>
                  <a:pt x="46" y="10"/>
                  <a:pt x="47" y="20"/>
                  <a:pt x="48" y="30"/>
                </a:cubicBezTo>
                <a:cubicBezTo>
                  <a:pt x="52" y="54"/>
                  <a:pt x="60" y="77"/>
                  <a:pt x="73" y="97"/>
                </a:cubicBezTo>
                <a:cubicBezTo>
                  <a:pt x="85" y="117"/>
                  <a:pt x="101" y="134"/>
                  <a:pt x="120" y="148"/>
                </a:cubicBezTo>
                <a:cubicBezTo>
                  <a:pt x="129" y="155"/>
                  <a:pt x="139" y="161"/>
                  <a:pt x="150" y="165"/>
                </a:cubicBezTo>
                <a:lnTo>
                  <a:pt x="130" y="20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63"/>
          <p:cNvSpPr>
            <a:spLocks/>
          </p:cNvSpPr>
          <p:nvPr/>
        </p:nvSpPr>
        <p:spPr bwMode="auto">
          <a:xfrm>
            <a:off x="1893220" y="2860663"/>
            <a:ext cx="859198" cy="2201252"/>
          </a:xfrm>
          <a:custGeom>
            <a:avLst/>
            <a:gdLst>
              <a:gd name="T0" fmla="*/ 88 w 119"/>
              <a:gd name="T1" fmla="*/ 305 h 305"/>
              <a:gd name="T2" fmla="*/ 80 w 119"/>
              <a:gd name="T3" fmla="*/ 297 h 305"/>
              <a:gd name="T4" fmla="*/ 47 w 119"/>
              <a:gd name="T5" fmla="*/ 257 h 305"/>
              <a:gd name="T6" fmla="*/ 22 w 119"/>
              <a:gd name="T7" fmla="*/ 211 h 305"/>
              <a:gd name="T8" fmla="*/ 6 w 119"/>
              <a:gd name="T9" fmla="*/ 160 h 305"/>
              <a:gd name="T10" fmla="*/ 0 w 119"/>
              <a:gd name="T11" fmla="*/ 105 h 305"/>
              <a:gd name="T12" fmla="*/ 6 w 119"/>
              <a:gd name="T13" fmla="*/ 51 h 305"/>
              <a:gd name="T14" fmla="*/ 22 w 119"/>
              <a:gd name="T15" fmla="*/ 0 h 305"/>
              <a:gd name="T16" fmla="*/ 64 w 119"/>
              <a:gd name="T17" fmla="*/ 18 h 305"/>
              <a:gd name="T18" fmla="*/ 46 w 119"/>
              <a:gd name="T19" fmla="*/ 105 h 305"/>
              <a:gd name="T20" fmla="*/ 64 w 119"/>
              <a:gd name="T21" fmla="*/ 193 h 305"/>
              <a:gd name="T22" fmla="*/ 112 w 119"/>
              <a:gd name="T23" fmla="*/ 264 h 305"/>
              <a:gd name="T24" fmla="*/ 119 w 119"/>
              <a:gd name="T25" fmla="*/ 271 h 305"/>
              <a:gd name="T26" fmla="*/ 88 w 119"/>
              <a:gd name="T27" fmla="*/ 30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9" h="305">
                <a:moveTo>
                  <a:pt x="88" y="305"/>
                </a:moveTo>
                <a:cubicBezTo>
                  <a:pt x="85" y="303"/>
                  <a:pt x="83" y="300"/>
                  <a:pt x="80" y="297"/>
                </a:cubicBezTo>
                <a:cubicBezTo>
                  <a:pt x="67" y="285"/>
                  <a:pt x="56" y="271"/>
                  <a:pt x="47" y="257"/>
                </a:cubicBezTo>
                <a:cubicBezTo>
                  <a:pt x="37" y="242"/>
                  <a:pt x="28" y="227"/>
                  <a:pt x="22" y="211"/>
                </a:cubicBezTo>
                <a:cubicBezTo>
                  <a:pt x="15" y="194"/>
                  <a:pt x="9" y="177"/>
                  <a:pt x="6" y="160"/>
                </a:cubicBezTo>
                <a:cubicBezTo>
                  <a:pt x="2" y="142"/>
                  <a:pt x="0" y="124"/>
                  <a:pt x="0" y="105"/>
                </a:cubicBezTo>
                <a:cubicBezTo>
                  <a:pt x="0" y="87"/>
                  <a:pt x="2" y="69"/>
                  <a:pt x="6" y="51"/>
                </a:cubicBezTo>
                <a:cubicBezTo>
                  <a:pt x="9" y="33"/>
                  <a:pt x="15" y="16"/>
                  <a:pt x="22" y="0"/>
                </a:cubicBezTo>
                <a:cubicBezTo>
                  <a:pt x="64" y="18"/>
                  <a:pt x="64" y="18"/>
                  <a:pt x="64" y="18"/>
                </a:cubicBezTo>
                <a:cubicBezTo>
                  <a:pt x="52" y="45"/>
                  <a:pt x="46" y="75"/>
                  <a:pt x="46" y="105"/>
                </a:cubicBezTo>
                <a:cubicBezTo>
                  <a:pt x="46" y="136"/>
                  <a:pt x="52" y="165"/>
                  <a:pt x="64" y="193"/>
                </a:cubicBezTo>
                <a:cubicBezTo>
                  <a:pt x="75" y="220"/>
                  <a:pt x="92" y="244"/>
                  <a:pt x="112" y="264"/>
                </a:cubicBezTo>
                <a:cubicBezTo>
                  <a:pt x="115" y="267"/>
                  <a:pt x="117" y="269"/>
                  <a:pt x="119" y="271"/>
                </a:cubicBezTo>
                <a:lnTo>
                  <a:pt x="88" y="30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64"/>
          <p:cNvSpPr>
            <a:spLocks/>
          </p:cNvSpPr>
          <p:nvPr/>
        </p:nvSpPr>
        <p:spPr bwMode="auto">
          <a:xfrm>
            <a:off x="1583151" y="1994363"/>
            <a:ext cx="910088" cy="2627300"/>
          </a:xfrm>
          <a:custGeom>
            <a:avLst/>
            <a:gdLst>
              <a:gd name="T0" fmla="*/ 33 w 126"/>
              <a:gd name="T1" fmla="*/ 364 h 364"/>
              <a:gd name="T2" fmla="*/ 10 w 126"/>
              <a:gd name="T3" fmla="*/ 301 h 364"/>
              <a:gd name="T4" fmla="*/ 1 w 126"/>
              <a:gd name="T5" fmla="*/ 236 h 364"/>
              <a:gd name="T6" fmla="*/ 5 w 126"/>
              <a:gd name="T7" fmla="*/ 169 h 364"/>
              <a:gd name="T8" fmla="*/ 24 w 126"/>
              <a:gd name="T9" fmla="*/ 104 h 364"/>
              <a:gd name="T10" fmla="*/ 54 w 126"/>
              <a:gd name="T11" fmla="*/ 48 h 364"/>
              <a:gd name="T12" fmla="*/ 94 w 126"/>
              <a:gd name="T13" fmla="*/ 0 h 364"/>
              <a:gd name="T14" fmla="*/ 126 w 126"/>
              <a:gd name="T15" fmla="*/ 33 h 364"/>
              <a:gd name="T16" fmla="*/ 66 w 126"/>
              <a:gd name="T17" fmla="*/ 122 h 364"/>
              <a:gd name="T18" fmla="*/ 74 w 126"/>
              <a:gd name="T19" fmla="*/ 343 h 364"/>
              <a:gd name="T20" fmla="*/ 33 w 126"/>
              <a:gd name="T21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364">
                <a:moveTo>
                  <a:pt x="33" y="364"/>
                </a:moveTo>
                <a:cubicBezTo>
                  <a:pt x="23" y="344"/>
                  <a:pt x="15" y="323"/>
                  <a:pt x="10" y="301"/>
                </a:cubicBezTo>
                <a:cubicBezTo>
                  <a:pt x="5" y="280"/>
                  <a:pt x="1" y="258"/>
                  <a:pt x="1" y="236"/>
                </a:cubicBezTo>
                <a:cubicBezTo>
                  <a:pt x="0" y="214"/>
                  <a:pt x="1" y="191"/>
                  <a:pt x="5" y="169"/>
                </a:cubicBezTo>
                <a:cubicBezTo>
                  <a:pt x="9" y="147"/>
                  <a:pt x="15" y="125"/>
                  <a:pt x="24" y="104"/>
                </a:cubicBezTo>
                <a:cubicBezTo>
                  <a:pt x="32" y="85"/>
                  <a:pt x="42" y="66"/>
                  <a:pt x="54" y="48"/>
                </a:cubicBezTo>
                <a:cubicBezTo>
                  <a:pt x="65" y="32"/>
                  <a:pt x="79" y="16"/>
                  <a:pt x="94" y="0"/>
                </a:cubicBezTo>
                <a:cubicBezTo>
                  <a:pt x="126" y="33"/>
                  <a:pt x="126" y="33"/>
                  <a:pt x="126" y="33"/>
                </a:cubicBezTo>
                <a:cubicBezTo>
                  <a:pt x="99" y="60"/>
                  <a:pt x="80" y="89"/>
                  <a:pt x="66" y="122"/>
                </a:cubicBezTo>
                <a:cubicBezTo>
                  <a:pt x="37" y="193"/>
                  <a:pt x="40" y="274"/>
                  <a:pt x="74" y="343"/>
                </a:cubicBezTo>
                <a:lnTo>
                  <a:pt x="33" y="36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65"/>
          <p:cNvSpPr>
            <a:spLocks/>
          </p:cNvSpPr>
          <p:nvPr/>
        </p:nvSpPr>
        <p:spPr bwMode="auto">
          <a:xfrm>
            <a:off x="2651824" y="4001527"/>
            <a:ext cx="1003582" cy="887602"/>
          </a:xfrm>
          <a:custGeom>
            <a:avLst/>
            <a:gdLst>
              <a:gd name="T0" fmla="*/ 130 w 139"/>
              <a:gd name="T1" fmla="*/ 123 h 123"/>
              <a:gd name="T2" fmla="*/ 96 w 139"/>
              <a:gd name="T3" fmla="*/ 113 h 123"/>
              <a:gd name="T4" fmla="*/ 66 w 139"/>
              <a:gd name="T5" fmla="*/ 97 h 123"/>
              <a:gd name="T6" fmla="*/ 39 w 139"/>
              <a:gd name="T7" fmla="*/ 75 h 123"/>
              <a:gd name="T8" fmla="*/ 17 w 139"/>
              <a:gd name="T9" fmla="*/ 48 h 123"/>
              <a:gd name="T10" fmla="*/ 0 w 139"/>
              <a:gd name="T11" fmla="*/ 18 h 123"/>
              <a:gd name="T12" fmla="*/ 42 w 139"/>
              <a:gd name="T13" fmla="*/ 0 h 123"/>
              <a:gd name="T14" fmla="*/ 71 w 139"/>
              <a:gd name="T15" fmla="*/ 43 h 123"/>
              <a:gd name="T16" fmla="*/ 114 w 139"/>
              <a:gd name="T17" fmla="*/ 71 h 123"/>
              <a:gd name="T18" fmla="*/ 139 w 139"/>
              <a:gd name="T19" fmla="*/ 79 h 123"/>
              <a:gd name="T20" fmla="*/ 130 w 139"/>
              <a:gd name="T21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9" h="123">
                <a:moveTo>
                  <a:pt x="130" y="123"/>
                </a:moveTo>
                <a:cubicBezTo>
                  <a:pt x="119" y="121"/>
                  <a:pt x="107" y="118"/>
                  <a:pt x="96" y="113"/>
                </a:cubicBezTo>
                <a:cubicBezTo>
                  <a:pt x="86" y="109"/>
                  <a:pt x="75" y="103"/>
                  <a:pt x="66" y="97"/>
                </a:cubicBezTo>
                <a:cubicBezTo>
                  <a:pt x="56" y="90"/>
                  <a:pt x="47" y="83"/>
                  <a:pt x="39" y="75"/>
                </a:cubicBezTo>
                <a:cubicBezTo>
                  <a:pt x="31" y="67"/>
                  <a:pt x="23" y="58"/>
                  <a:pt x="17" y="48"/>
                </a:cubicBezTo>
                <a:cubicBezTo>
                  <a:pt x="10" y="39"/>
                  <a:pt x="4" y="29"/>
                  <a:pt x="0" y="18"/>
                </a:cubicBezTo>
                <a:cubicBezTo>
                  <a:pt x="42" y="0"/>
                  <a:pt x="42" y="0"/>
                  <a:pt x="42" y="0"/>
                </a:cubicBezTo>
                <a:cubicBezTo>
                  <a:pt x="48" y="16"/>
                  <a:pt x="58" y="30"/>
                  <a:pt x="71" y="43"/>
                </a:cubicBezTo>
                <a:cubicBezTo>
                  <a:pt x="83" y="55"/>
                  <a:pt x="98" y="65"/>
                  <a:pt x="114" y="71"/>
                </a:cubicBezTo>
                <a:cubicBezTo>
                  <a:pt x="122" y="75"/>
                  <a:pt x="130" y="77"/>
                  <a:pt x="139" y="79"/>
                </a:cubicBezTo>
                <a:lnTo>
                  <a:pt x="130" y="1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66"/>
          <p:cNvSpPr>
            <a:spLocks/>
          </p:cNvSpPr>
          <p:nvPr/>
        </p:nvSpPr>
        <p:spPr bwMode="auto">
          <a:xfrm>
            <a:off x="4356019" y="3177833"/>
            <a:ext cx="433150" cy="765704"/>
          </a:xfrm>
          <a:custGeom>
            <a:avLst/>
            <a:gdLst>
              <a:gd name="T0" fmla="*/ 55 w 60"/>
              <a:gd name="T1" fmla="*/ 106 h 106"/>
              <a:gd name="T2" fmla="*/ 11 w 60"/>
              <a:gd name="T3" fmla="*/ 94 h 106"/>
              <a:gd name="T4" fmla="*/ 0 w 60"/>
              <a:gd name="T5" fmla="*/ 23 h 106"/>
              <a:gd name="T6" fmla="*/ 40 w 60"/>
              <a:gd name="T7" fmla="*/ 0 h 106"/>
              <a:gd name="T8" fmla="*/ 58 w 60"/>
              <a:gd name="T9" fmla="*/ 52 h 106"/>
              <a:gd name="T10" fmla="*/ 55 w 60"/>
              <a:gd name="T11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106">
                <a:moveTo>
                  <a:pt x="55" y="106"/>
                </a:moveTo>
                <a:cubicBezTo>
                  <a:pt x="11" y="94"/>
                  <a:pt x="11" y="94"/>
                  <a:pt x="11" y="94"/>
                </a:cubicBezTo>
                <a:cubicBezTo>
                  <a:pt x="16" y="73"/>
                  <a:pt x="12" y="45"/>
                  <a:pt x="0" y="23"/>
                </a:cubicBezTo>
                <a:cubicBezTo>
                  <a:pt x="40" y="0"/>
                  <a:pt x="40" y="0"/>
                  <a:pt x="40" y="0"/>
                </a:cubicBezTo>
                <a:cubicBezTo>
                  <a:pt x="49" y="16"/>
                  <a:pt x="55" y="34"/>
                  <a:pt x="58" y="52"/>
                </a:cubicBezTo>
                <a:cubicBezTo>
                  <a:pt x="60" y="71"/>
                  <a:pt x="60" y="90"/>
                  <a:pt x="55" y="106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67"/>
          <p:cNvSpPr>
            <a:spLocks/>
          </p:cNvSpPr>
          <p:nvPr/>
        </p:nvSpPr>
        <p:spPr bwMode="auto">
          <a:xfrm>
            <a:off x="4384421" y="3538791"/>
            <a:ext cx="1054471" cy="1545610"/>
          </a:xfrm>
          <a:custGeom>
            <a:avLst/>
            <a:gdLst>
              <a:gd name="T0" fmla="*/ 23 w 146"/>
              <a:gd name="T1" fmla="*/ 214 h 214"/>
              <a:gd name="T2" fmla="*/ 0 w 146"/>
              <a:gd name="T3" fmla="*/ 174 h 214"/>
              <a:gd name="T4" fmla="*/ 4 w 146"/>
              <a:gd name="T5" fmla="*/ 172 h 214"/>
              <a:gd name="T6" fmla="*/ 78 w 146"/>
              <a:gd name="T7" fmla="*/ 104 h 214"/>
              <a:gd name="T8" fmla="*/ 98 w 146"/>
              <a:gd name="T9" fmla="*/ 38 h 214"/>
              <a:gd name="T10" fmla="*/ 98 w 146"/>
              <a:gd name="T11" fmla="*/ 4 h 214"/>
              <a:gd name="T12" fmla="*/ 144 w 146"/>
              <a:gd name="T13" fmla="*/ 0 h 214"/>
              <a:gd name="T14" fmla="*/ 144 w 146"/>
              <a:gd name="T15" fmla="*/ 43 h 214"/>
              <a:gd name="T16" fmla="*/ 135 w 146"/>
              <a:gd name="T17" fmla="*/ 86 h 214"/>
              <a:gd name="T18" fmla="*/ 118 w 146"/>
              <a:gd name="T19" fmla="*/ 126 h 214"/>
              <a:gd name="T20" fmla="*/ 118 w 146"/>
              <a:gd name="T21" fmla="*/ 127 h 214"/>
              <a:gd name="T22" fmla="*/ 118 w 146"/>
              <a:gd name="T23" fmla="*/ 127 h 214"/>
              <a:gd name="T24" fmla="*/ 25 w 146"/>
              <a:gd name="T25" fmla="*/ 213 h 214"/>
              <a:gd name="T26" fmla="*/ 23 w 146"/>
              <a:gd name="T27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6" h="214">
                <a:moveTo>
                  <a:pt x="23" y="214"/>
                </a:moveTo>
                <a:cubicBezTo>
                  <a:pt x="0" y="174"/>
                  <a:pt x="0" y="174"/>
                  <a:pt x="0" y="174"/>
                </a:cubicBezTo>
                <a:cubicBezTo>
                  <a:pt x="1" y="174"/>
                  <a:pt x="2" y="173"/>
                  <a:pt x="4" y="172"/>
                </a:cubicBezTo>
                <a:cubicBezTo>
                  <a:pt x="16" y="166"/>
                  <a:pt x="54" y="145"/>
                  <a:pt x="78" y="104"/>
                </a:cubicBezTo>
                <a:cubicBezTo>
                  <a:pt x="89" y="84"/>
                  <a:pt x="96" y="62"/>
                  <a:pt x="98" y="38"/>
                </a:cubicBezTo>
                <a:cubicBezTo>
                  <a:pt x="99" y="27"/>
                  <a:pt x="99" y="15"/>
                  <a:pt x="98" y="4"/>
                </a:cubicBezTo>
                <a:cubicBezTo>
                  <a:pt x="144" y="0"/>
                  <a:pt x="144" y="0"/>
                  <a:pt x="144" y="0"/>
                </a:cubicBezTo>
                <a:cubicBezTo>
                  <a:pt x="146" y="14"/>
                  <a:pt x="145" y="29"/>
                  <a:pt x="144" y="43"/>
                </a:cubicBezTo>
                <a:cubicBezTo>
                  <a:pt x="142" y="58"/>
                  <a:pt x="139" y="72"/>
                  <a:pt x="135" y="86"/>
                </a:cubicBezTo>
                <a:cubicBezTo>
                  <a:pt x="131" y="100"/>
                  <a:pt x="125" y="113"/>
                  <a:pt x="118" y="126"/>
                </a:cubicBezTo>
                <a:cubicBezTo>
                  <a:pt x="118" y="127"/>
                  <a:pt x="118" y="127"/>
                  <a:pt x="118" y="127"/>
                </a:cubicBezTo>
                <a:cubicBezTo>
                  <a:pt x="118" y="127"/>
                  <a:pt x="118" y="127"/>
                  <a:pt x="118" y="127"/>
                </a:cubicBezTo>
                <a:cubicBezTo>
                  <a:pt x="87" y="179"/>
                  <a:pt x="41" y="205"/>
                  <a:pt x="25" y="213"/>
                </a:cubicBezTo>
                <a:cubicBezTo>
                  <a:pt x="24" y="213"/>
                  <a:pt x="23" y="214"/>
                  <a:pt x="23" y="214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68"/>
          <p:cNvSpPr>
            <a:spLocks/>
          </p:cNvSpPr>
          <p:nvPr/>
        </p:nvSpPr>
        <p:spPr bwMode="auto">
          <a:xfrm>
            <a:off x="4002161" y="4015730"/>
            <a:ext cx="1711296" cy="1581115"/>
          </a:xfrm>
          <a:custGeom>
            <a:avLst/>
            <a:gdLst>
              <a:gd name="T0" fmla="*/ 6 w 237"/>
              <a:gd name="T1" fmla="*/ 219 h 219"/>
              <a:gd name="T2" fmla="*/ 0 w 237"/>
              <a:gd name="T3" fmla="*/ 174 h 219"/>
              <a:gd name="T4" fmla="*/ 82 w 237"/>
              <a:gd name="T5" fmla="*/ 145 h 219"/>
              <a:gd name="T6" fmla="*/ 152 w 237"/>
              <a:gd name="T7" fmla="*/ 87 h 219"/>
              <a:gd name="T8" fmla="*/ 190 w 237"/>
              <a:gd name="T9" fmla="*/ 10 h 219"/>
              <a:gd name="T10" fmla="*/ 192 w 237"/>
              <a:gd name="T11" fmla="*/ 0 h 219"/>
              <a:gd name="T12" fmla="*/ 237 w 237"/>
              <a:gd name="T13" fmla="*/ 10 h 219"/>
              <a:gd name="T14" fmla="*/ 234 w 237"/>
              <a:gd name="T15" fmla="*/ 22 h 219"/>
              <a:gd name="T16" fmla="*/ 216 w 237"/>
              <a:gd name="T17" fmla="*/ 71 h 219"/>
              <a:gd name="T18" fmla="*/ 189 w 237"/>
              <a:gd name="T19" fmla="*/ 115 h 219"/>
              <a:gd name="T20" fmla="*/ 150 w 237"/>
              <a:gd name="T21" fmla="*/ 154 h 219"/>
              <a:gd name="T22" fmla="*/ 105 w 237"/>
              <a:gd name="T23" fmla="*/ 185 h 219"/>
              <a:gd name="T24" fmla="*/ 6 w 237"/>
              <a:gd name="T25" fmla="*/ 21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7" h="219">
                <a:moveTo>
                  <a:pt x="6" y="219"/>
                </a:moveTo>
                <a:cubicBezTo>
                  <a:pt x="0" y="174"/>
                  <a:pt x="0" y="174"/>
                  <a:pt x="0" y="174"/>
                </a:cubicBezTo>
                <a:cubicBezTo>
                  <a:pt x="28" y="170"/>
                  <a:pt x="54" y="161"/>
                  <a:pt x="82" y="145"/>
                </a:cubicBezTo>
                <a:cubicBezTo>
                  <a:pt x="113" y="127"/>
                  <a:pt x="136" y="108"/>
                  <a:pt x="152" y="87"/>
                </a:cubicBezTo>
                <a:cubicBezTo>
                  <a:pt x="169" y="64"/>
                  <a:pt x="182" y="38"/>
                  <a:pt x="190" y="10"/>
                </a:cubicBezTo>
                <a:cubicBezTo>
                  <a:pt x="191" y="7"/>
                  <a:pt x="191" y="3"/>
                  <a:pt x="192" y="0"/>
                </a:cubicBezTo>
                <a:cubicBezTo>
                  <a:pt x="237" y="10"/>
                  <a:pt x="237" y="10"/>
                  <a:pt x="237" y="10"/>
                </a:cubicBezTo>
                <a:cubicBezTo>
                  <a:pt x="236" y="14"/>
                  <a:pt x="235" y="18"/>
                  <a:pt x="234" y="22"/>
                </a:cubicBezTo>
                <a:cubicBezTo>
                  <a:pt x="230" y="39"/>
                  <a:pt x="224" y="55"/>
                  <a:pt x="216" y="71"/>
                </a:cubicBezTo>
                <a:cubicBezTo>
                  <a:pt x="208" y="86"/>
                  <a:pt x="199" y="101"/>
                  <a:pt x="189" y="115"/>
                </a:cubicBezTo>
                <a:cubicBezTo>
                  <a:pt x="178" y="129"/>
                  <a:pt x="165" y="142"/>
                  <a:pt x="150" y="154"/>
                </a:cubicBezTo>
                <a:cubicBezTo>
                  <a:pt x="137" y="165"/>
                  <a:pt x="122" y="175"/>
                  <a:pt x="105" y="185"/>
                </a:cubicBezTo>
                <a:cubicBezTo>
                  <a:pt x="72" y="204"/>
                  <a:pt x="40" y="215"/>
                  <a:pt x="6" y="21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9"/>
          <p:cNvSpPr>
            <a:spLocks/>
          </p:cNvSpPr>
          <p:nvPr/>
        </p:nvSpPr>
        <p:spPr bwMode="auto">
          <a:xfrm>
            <a:off x="3185568" y="4744746"/>
            <a:ext cx="2499486" cy="1198854"/>
          </a:xfrm>
          <a:custGeom>
            <a:avLst/>
            <a:gdLst>
              <a:gd name="T0" fmla="*/ 83 w 346"/>
              <a:gd name="T1" fmla="*/ 166 h 166"/>
              <a:gd name="T2" fmla="*/ 62 w 346"/>
              <a:gd name="T3" fmla="*/ 165 h 166"/>
              <a:gd name="T4" fmla="*/ 0 w 346"/>
              <a:gd name="T5" fmla="*/ 155 h 166"/>
              <a:gd name="T6" fmla="*/ 12 w 346"/>
              <a:gd name="T7" fmla="*/ 110 h 166"/>
              <a:gd name="T8" fmla="*/ 119 w 346"/>
              <a:gd name="T9" fmla="*/ 117 h 166"/>
              <a:gd name="T10" fmla="*/ 308 w 346"/>
              <a:gd name="T11" fmla="*/ 0 h 166"/>
              <a:gd name="T12" fmla="*/ 346 w 346"/>
              <a:gd name="T13" fmla="*/ 25 h 166"/>
              <a:gd name="T14" fmla="*/ 303 w 346"/>
              <a:gd name="T15" fmla="*/ 76 h 166"/>
              <a:gd name="T16" fmla="*/ 251 w 346"/>
              <a:gd name="T17" fmla="*/ 117 h 166"/>
              <a:gd name="T18" fmla="*/ 192 w 346"/>
              <a:gd name="T19" fmla="*/ 147 h 166"/>
              <a:gd name="T20" fmla="*/ 126 w 346"/>
              <a:gd name="T21" fmla="*/ 163 h 166"/>
              <a:gd name="T22" fmla="*/ 83 w 346"/>
              <a:gd name="T23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166">
                <a:moveTo>
                  <a:pt x="83" y="166"/>
                </a:moveTo>
                <a:cubicBezTo>
                  <a:pt x="76" y="166"/>
                  <a:pt x="69" y="166"/>
                  <a:pt x="62" y="165"/>
                </a:cubicBezTo>
                <a:cubicBezTo>
                  <a:pt x="41" y="164"/>
                  <a:pt x="20" y="160"/>
                  <a:pt x="0" y="15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47" y="120"/>
                  <a:pt x="83" y="122"/>
                  <a:pt x="119" y="117"/>
                </a:cubicBezTo>
                <a:cubicBezTo>
                  <a:pt x="196" y="107"/>
                  <a:pt x="264" y="64"/>
                  <a:pt x="308" y="0"/>
                </a:cubicBezTo>
                <a:cubicBezTo>
                  <a:pt x="346" y="25"/>
                  <a:pt x="346" y="25"/>
                  <a:pt x="346" y="25"/>
                </a:cubicBezTo>
                <a:cubicBezTo>
                  <a:pt x="334" y="44"/>
                  <a:pt x="319" y="61"/>
                  <a:pt x="303" y="76"/>
                </a:cubicBezTo>
                <a:cubicBezTo>
                  <a:pt x="288" y="92"/>
                  <a:pt x="270" y="105"/>
                  <a:pt x="251" y="117"/>
                </a:cubicBezTo>
                <a:cubicBezTo>
                  <a:pt x="233" y="129"/>
                  <a:pt x="212" y="139"/>
                  <a:pt x="192" y="147"/>
                </a:cubicBezTo>
                <a:cubicBezTo>
                  <a:pt x="170" y="154"/>
                  <a:pt x="148" y="160"/>
                  <a:pt x="126" y="163"/>
                </a:cubicBezTo>
                <a:cubicBezTo>
                  <a:pt x="111" y="165"/>
                  <a:pt x="97" y="166"/>
                  <a:pt x="83" y="166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70"/>
          <p:cNvSpPr>
            <a:spLocks/>
          </p:cNvSpPr>
          <p:nvPr/>
        </p:nvSpPr>
        <p:spPr bwMode="auto">
          <a:xfrm>
            <a:off x="4579694" y="3257125"/>
            <a:ext cx="527827" cy="1198854"/>
          </a:xfrm>
          <a:custGeom>
            <a:avLst/>
            <a:gdLst>
              <a:gd name="T0" fmla="*/ 37 w 73"/>
              <a:gd name="T1" fmla="*/ 166 h 166"/>
              <a:gd name="T2" fmla="*/ 0 w 73"/>
              <a:gd name="T3" fmla="*/ 138 h 166"/>
              <a:gd name="T4" fmla="*/ 23 w 73"/>
              <a:gd name="T5" fmla="*/ 92 h 166"/>
              <a:gd name="T6" fmla="*/ 26 w 73"/>
              <a:gd name="T7" fmla="*/ 40 h 166"/>
              <a:gd name="T8" fmla="*/ 20 w 73"/>
              <a:gd name="T9" fmla="*/ 15 h 166"/>
              <a:gd name="T10" fmla="*/ 63 w 73"/>
              <a:gd name="T11" fmla="*/ 0 h 166"/>
              <a:gd name="T12" fmla="*/ 71 w 73"/>
              <a:gd name="T13" fmla="*/ 34 h 166"/>
              <a:gd name="T14" fmla="*/ 72 w 73"/>
              <a:gd name="T15" fmla="*/ 69 h 166"/>
              <a:gd name="T16" fmla="*/ 67 w 73"/>
              <a:gd name="T17" fmla="*/ 103 h 166"/>
              <a:gd name="T18" fmla="*/ 55 w 73"/>
              <a:gd name="T19" fmla="*/ 136 h 166"/>
              <a:gd name="T20" fmla="*/ 37 w 73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" h="166">
                <a:moveTo>
                  <a:pt x="37" y="166"/>
                </a:moveTo>
                <a:cubicBezTo>
                  <a:pt x="0" y="138"/>
                  <a:pt x="0" y="138"/>
                  <a:pt x="0" y="138"/>
                </a:cubicBezTo>
                <a:cubicBezTo>
                  <a:pt x="11" y="124"/>
                  <a:pt x="18" y="109"/>
                  <a:pt x="23" y="92"/>
                </a:cubicBezTo>
                <a:cubicBezTo>
                  <a:pt x="27" y="75"/>
                  <a:pt x="28" y="58"/>
                  <a:pt x="26" y="40"/>
                </a:cubicBezTo>
                <a:cubicBezTo>
                  <a:pt x="25" y="32"/>
                  <a:pt x="23" y="23"/>
                  <a:pt x="20" y="15"/>
                </a:cubicBezTo>
                <a:cubicBezTo>
                  <a:pt x="63" y="0"/>
                  <a:pt x="63" y="0"/>
                  <a:pt x="63" y="0"/>
                </a:cubicBezTo>
                <a:cubicBezTo>
                  <a:pt x="67" y="11"/>
                  <a:pt x="69" y="23"/>
                  <a:pt x="71" y="34"/>
                </a:cubicBezTo>
                <a:cubicBezTo>
                  <a:pt x="72" y="46"/>
                  <a:pt x="73" y="58"/>
                  <a:pt x="72" y="69"/>
                </a:cubicBezTo>
                <a:cubicBezTo>
                  <a:pt x="71" y="81"/>
                  <a:pt x="70" y="92"/>
                  <a:pt x="67" y="103"/>
                </a:cubicBezTo>
                <a:cubicBezTo>
                  <a:pt x="64" y="114"/>
                  <a:pt x="60" y="125"/>
                  <a:pt x="55" y="136"/>
                </a:cubicBezTo>
                <a:cubicBezTo>
                  <a:pt x="50" y="146"/>
                  <a:pt x="44" y="156"/>
                  <a:pt x="37" y="16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9712961">
            <a:off x="3742519" y="5314400"/>
            <a:ext cx="1301050" cy="3113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6027"/>
              </a:avLst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8169234">
            <a:off x="4261134" y="4672712"/>
            <a:ext cx="1301050" cy="3113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6027"/>
              </a:avLst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6926812">
            <a:off x="4261018" y="4104309"/>
            <a:ext cx="1301050" cy="31139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6027"/>
              </a:avLst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5973590">
            <a:off x="4074295" y="3670464"/>
            <a:ext cx="1301050" cy="31139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6027"/>
              </a:avLst>
            </a:prstTxWarp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9144466">
            <a:off x="3152125" y="2945215"/>
            <a:ext cx="378141" cy="264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5032874">
            <a:off x="4411423" y="3445626"/>
            <a:ext cx="378141" cy="264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541639">
            <a:off x="3313320" y="4233114"/>
            <a:ext cx="378141" cy="264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87546" y="3401261"/>
            <a:ext cx="1104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2"/>
          <p:cNvGrpSpPr/>
          <p:nvPr/>
        </p:nvGrpSpPr>
        <p:grpSpPr>
          <a:xfrm>
            <a:off x="6968945" y="1852872"/>
            <a:ext cx="4166885" cy="3743973"/>
            <a:chOff x="6968945" y="1852872"/>
            <a:chExt cx="4166885" cy="3743973"/>
          </a:xfrm>
        </p:grpSpPr>
        <p:sp>
          <p:nvSpPr>
            <p:cNvPr id="38" name="Rectangle 37"/>
            <p:cNvSpPr/>
            <p:nvPr/>
          </p:nvSpPr>
          <p:spPr>
            <a:xfrm>
              <a:off x="7750206" y="1852872"/>
              <a:ext cx="3385624" cy="3743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66913" y="2394591"/>
              <a:ext cx="31165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66913" y="1986672"/>
              <a:ext cx="3107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968945" y="1864980"/>
              <a:ext cx="561233" cy="56123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3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Sunburst PowerPoint Diagram</a:t>
            </a:r>
          </a:p>
        </p:txBody>
      </p:sp>
      <p:sp>
        <p:nvSpPr>
          <p:cNvPr id="7" name="Freeform 51"/>
          <p:cNvSpPr>
            <a:spLocks/>
          </p:cNvSpPr>
          <p:nvPr/>
        </p:nvSpPr>
        <p:spPr bwMode="auto">
          <a:xfrm>
            <a:off x="1595326" y="1428750"/>
            <a:ext cx="4593043" cy="4512567"/>
          </a:xfrm>
          <a:custGeom>
            <a:avLst/>
            <a:gdLst>
              <a:gd name="T0" fmla="*/ 622 w 636"/>
              <a:gd name="T1" fmla="*/ 313 h 625"/>
              <a:gd name="T2" fmla="*/ 313 w 636"/>
              <a:gd name="T3" fmla="*/ 625 h 625"/>
              <a:gd name="T4" fmla="*/ 3 w 636"/>
              <a:gd name="T5" fmla="*/ 313 h 625"/>
              <a:gd name="T6" fmla="*/ 313 w 636"/>
              <a:gd name="T7" fmla="*/ 1 h 625"/>
              <a:gd name="T8" fmla="*/ 622 w 636"/>
              <a:gd name="T9" fmla="*/ 313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625">
                <a:moveTo>
                  <a:pt x="622" y="313"/>
                </a:moveTo>
                <a:cubicBezTo>
                  <a:pt x="608" y="485"/>
                  <a:pt x="484" y="625"/>
                  <a:pt x="313" y="625"/>
                </a:cubicBezTo>
                <a:cubicBezTo>
                  <a:pt x="142" y="625"/>
                  <a:pt x="0" y="485"/>
                  <a:pt x="3" y="313"/>
                </a:cubicBezTo>
                <a:cubicBezTo>
                  <a:pt x="8" y="116"/>
                  <a:pt x="131" y="2"/>
                  <a:pt x="313" y="1"/>
                </a:cubicBezTo>
                <a:cubicBezTo>
                  <a:pt x="484" y="0"/>
                  <a:pt x="636" y="147"/>
                  <a:pt x="622" y="313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65000">
                <a:schemeClr val="bg1">
                  <a:lumMod val="95000"/>
                </a:schemeClr>
              </a:gs>
              <a:gs pos="52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52"/>
          <p:cNvSpPr>
            <a:spLocks/>
          </p:cNvSpPr>
          <p:nvPr/>
        </p:nvSpPr>
        <p:spPr bwMode="auto">
          <a:xfrm>
            <a:off x="1900321" y="1734000"/>
            <a:ext cx="3892429" cy="3913732"/>
          </a:xfrm>
          <a:custGeom>
            <a:avLst/>
            <a:gdLst>
              <a:gd name="T0" fmla="*/ 536 w 539"/>
              <a:gd name="T1" fmla="*/ 270 h 542"/>
              <a:gd name="T2" fmla="*/ 268 w 539"/>
              <a:gd name="T3" fmla="*/ 538 h 542"/>
              <a:gd name="T4" fmla="*/ 2 w 539"/>
              <a:gd name="T5" fmla="*/ 270 h 542"/>
              <a:gd name="T6" fmla="*/ 268 w 539"/>
              <a:gd name="T7" fmla="*/ 2 h 542"/>
              <a:gd name="T8" fmla="*/ 536 w 539"/>
              <a:gd name="T9" fmla="*/ 27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" h="542">
                <a:moveTo>
                  <a:pt x="536" y="270"/>
                </a:moveTo>
                <a:cubicBezTo>
                  <a:pt x="532" y="416"/>
                  <a:pt x="415" y="534"/>
                  <a:pt x="268" y="538"/>
                </a:cubicBezTo>
                <a:cubicBezTo>
                  <a:pt x="121" y="542"/>
                  <a:pt x="0" y="403"/>
                  <a:pt x="2" y="270"/>
                </a:cubicBezTo>
                <a:cubicBezTo>
                  <a:pt x="5" y="97"/>
                  <a:pt x="123" y="4"/>
                  <a:pt x="268" y="2"/>
                </a:cubicBezTo>
                <a:cubicBezTo>
                  <a:pt x="415" y="0"/>
                  <a:pt x="539" y="122"/>
                  <a:pt x="536" y="27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70000">
                <a:schemeClr val="bg1">
                  <a:lumMod val="95000"/>
                </a:schemeClr>
              </a:gs>
              <a:gs pos="47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53"/>
          <p:cNvSpPr>
            <a:spLocks noChangeArrowheads="1"/>
          </p:cNvSpPr>
          <p:nvPr/>
        </p:nvSpPr>
        <p:spPr bwMode="auto">
          <a:xfrm>
            <a:off x="2225775" y="2080757"/>
            <a:ext cx="3206017" cy="3162228"/>
          </a:xfrm>
          <a:prstGeom prst="ellipse">
            <a:avLst/>
          </a:prstGeom>
          <a:gradFill>
            <a:gsLst>
              <a:gs pos="100000">
                <a:schemeClr val="bg1"/>
              </a:gs>
              <a:gs pos="70000">
                <a:schemeClr val="bg1">
                  <a:lumMod val="95000"/>
                </a:schemeClr>
              </a:gs>
              <a:gs pos="47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54"/>
          <p:cNvSpPr>
            <a:spLocks noChangeArrowheads="1"/>
          </p:cNvSpPr>
          <p:nvPr/>
        </p:nvSpPr>
        <p:spPr bwMode="auto">
          <a:xfrm>
            <a:off x="2542945" y="2392009"/>
            <a:ext cx="2571678" cy="2533807"/>
          </a:xfrm>
          <a:prstGeom prst="ellipse">
            <a:avLst/>
          </a:prstGeom>
          <a:gradFill>
            <a:gsLst>
              <a:gs pos="100000">
                <a:schemeClr val="bg1"/>
              </a:gs>
              <a:gs pos="70000">
                <a:schemeClr val="bg1">
                  <a:lumMod val="95000"/>
                </a:schemeClr>
              </a:gs>
              <a:gs pos="47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55"/>
          <p:cNvSpPr>
            <a:spLocks noChangeArrowheads="1"/>
          </p:cNvSpPr>
          <p:nvPr/>
        </p:nvSpPr>
        <p:spPr bwMode="auto">
          <a:xfrm>
            <a:off x="2882600" y="2730480"/>
            <a:ext cx="1892366" cy="186278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56"/>
          <p:cNvSpPr>
            <a:spLocks/>
          </p:cNvSpPr>
          <p:nvPr/>
        </p:nvSpPr>
        <p:spPr bwMode="auto">
          <a:xfrm>
            <a:off x="2998579" y="2760068"/>
            <a:ext cx="685229" cy="627238"/>
          </a:xfrm>
          <a:custGeom>
            <a:avLst/>
            <a:gdLst>
              <a:gd name="T0" fmla="*/ 39 w 95"/>
              <a:gd name="T1" fmla="*/ 87 h 87"/>
              <a:gd name="T2" fmla="*/ 0 w 95"/>
              <a:gd name="T3" fmla="*/ 64 h 87"/>
              <a:gd name="T4" fmla="*/ 36 w 95"/>
              <a:gd name="T5" fmla="*/ 22 h 87"/>
              <a:gd name="T6" fmla="*/ 84 w 95"/>
              <a:gd name="T7" fmla="*/ 0 h 87"/>
              <a:gd name="T8" fmla="*/ 95 w 95"/>
              <a:gd name="T9" fmla="*/ 42 h 87"/>
              <a:gd name="T10" fmla="*/ 39 w 95"/>
              <a:gd name="T11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87">
                <a:moveTo>
                  <a:pt x="39" y="87"/>
                </a:moveTo>
                <a:cubicBezTo>
                  <a:pt x="0" y="64"/>
                  <a:pt x="0" y="64"/>
                  <a:pt x="0" y="64"/>
                </a:cubicBezTo>
                <a:cubicBezTo>
                  <a:pt x="9" y="48"/>
                  <a:pt x="21" y="34"/>
                  <a:pt x="36" y="22"/>
                </a:cubicBezTo>
                <a:cubicBezTo>
                  <a:pt x="50" y="11"/>
                  <a:pt x="68" y="5"/>
                  <a:pt x="84" y="0"/>
                </a:cubicBezTo>
                <a:cubicBezTo>
                  <a:pt x="95" y="42"/>
                  <a:pt x="95" y="42"/>
                  <a:pt x="95" y="42"/>
                </a:cubicBezTo>
                <a:cubicBezTo>
                  <a:pt x="74" y="48"/>
                  <a:pt x="52" y="66"/>
                  <a:pt x="39" y="8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57"/>
          <p:cNvSpPr>
            <a:spLocks/>
          </p:cNvSpPr>
          <p:nvPr/>
        </p:nvSpPr>
        <p:spPr bwMode="auto">
          <a:xfrm>
            <a:off x="2912187" y="2059454"/>
            <a:ext cx="1769286" cy="577532"/>
          </a:xfrm>
          <a:custGeom>
            <a:avLst/>
            <a:gdLst>
              <a:gd name="T0" fmla="*/ 26 w 245"/>
              <a:gd name="T1" fmla="*/ 80 h 80"/>
              <a:gd name="T2" fmla="*/ 0 w 245"/>
              <a:gd name="T3" fmla="*/ 42 h 80"/>
              <a:gd name="T4" fmla="*/ 38 w 245"/>
              <a:gd name="T5" fmla="*/ 21 h 80"/>
              <a:gd name="T6" fmla="*/ 79 w 245"/>
              <a:gd name="T7" fmla="*/ 7 h 80"/>
              <a:gd name="T8" fmla="*/ 123 w 245"/>
              <a:gd name="T9" fmla="*/ 1 h 80"/>
              <a:gd name="T10" fmla="*/ 211 w 245"/>
              <a:gd name="T11" fmla="*/ 17 h 80"/>
              <a:gd name="T12" fmla="*/ 245 w 245"/>
              <a:gd name="T13" fmla="*/ 33 h 80"/>
              <a:gd name="T14" fmla="*/ 221 w 245"/>
              <a:gd name="T15" fmla="*/ 72 h 80"/>
              <a:gd name="T16" fmla="*/ 195 w 245"/>
              <a:gd name="T17" fmla="*/ 60 h 80"/>
              <a:gd name="T18" fmla="*/ 124 w 245"/>
              <a:gd name="T19" fmla="*/ 47 h 80"/>
              <a:gd name="T20" fmla="*/ 57 w 245"/>
              <a:gd name="T21" fmla="*/ 63 h 80"/>
              <a:gd name="T22" fmla="*/ 26 w 245"/>
              <a:gd name="T23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5" h="80">
                <a:moveTo>
                  <a:pt x="26" y="80"/>
                </a:moveTo>
                <a:cubicBezTo>
                  <a:pt x="0" y="42"/>
                  <a:pt x="0" y="42"/>
                  <a:pt x="0" y="42"/>
                </a:cubicBezTo>
                <a:cubicBezTo>
                  <a:pt x="12" y="34"/>
                  <a:pt x="25" y="27"/>
                  <a:pt x="38" y="21"/>
                </a:cubicBezTo>
                <a:cubicBezTo>
                  <a:pt x="51" y="15"/>
                  <a:pt x="65" y="10"/>
                  <a:pt x="79" y="7"/>
                </a:cubicBezTo>
                <a:cubicBezTo>
                  <a:pt x="93" y="4"/>
                  <a:pt x="108" y="2"/>
                  <a:pt x="123" y="1"/>
                </a:cubicBezTo>
                <a:cubicBezTo>
                  <a:pt x="153" y="0"/>
                  <a:pt x="183" y="6"/>
                  <a:pt x="211" y="17"/>
                </a:cubicBezTo>
                <a:cubicBezTo>
                  <a:pt x="223" y="21"/>
                  <a:pt x="234" y="26"/>
                  <a:pt x="245" y="33"/>
                </a:cubicBezTo>
                <a:cubicBezTo>
                  <a:pt x="221" y="72"/>
                  <a:pt x="221" y="72"/>
                  <a:pt x="221" y="72"/>
                </a:cubicBezTo>
                <a:cubicBezTo>
                  <a:pt x="213" y="67"/>
                  <a:pt x="204" y="63"/>
                  <a:pt x="195" y="60"/>
                </a:cubicBezTo>
                <a:cubicBezTo>
                  <a:pt x="172" y="51"/>
                  <a:pt x="148" y="47"/>
                  <a:pt x="124" y="47"/>
                </a:cubicBezTo>
                <a:cubicBezTo>
                  <a:pt x="101" y="48"/>
                  <a:pt x="78" y="53"/>
                  <a:pt x="57" y="63"/>
                </a:cubicBezTo>
                <a:cubicBezTo>
                  <a:pt x="46" y="68"/>
                  <a:pt x="36" y="73"/>
                  <a:pt x="26" y="8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58"/>
          <p:cNvSpPr>
            <a:spLocks/>
          </p:cNvSpPr>
          <p:nvPr/>
        </p:nvSpPr>
        <p:spPr bwMode="auto">
          <a:xfrm>
            <a:off x="3243558" y="1742284"/>
            <a:ext cx="2152730" cy="981096"/>
          </a:xfrm>
          <a:custGeom>
            <a:avLst/>
            <a:gdLst>
              <a:gd name="T0" fmla="*/ 262 w 298"/>
              <a:gd name="T1" fmla="*/ 136 h 136"/>
              <a:gd name="T2" fmla="*/ 195 w 298"/>
              <a:gd name="T3" fmla="*/ 77 h 136"/>
              <a:gd name="T4" fmla="*/ 110 w 298"/>
              <a:gd name="T5" fmla="*/ 49 h 136"/>
              <a:gd name="T6" fmla="*/ 24 w 298"/>
              <a:gd name="T7" fmla="*/ 55 h 136"/>
              <a:gd name="T8" fmla="*/ 14 w 298"/>
              <a:gd name="T9" fmla="*/ 58 h 136"/>
              <a:gd name="T10" fmla="*/ 0 w 298"/>
              <a:gd name="T11" fmla="*/ 14 h 136"/>
              <a:gd name="T12" fmla="*/ 12 w 298"/>
              <a:gd name="T13" fmla="*/ 10 h 136"/>
              <a:gd name="T14" fmla="*/ 63 w 298"/>
              <a:gd name="T15" fmla="*/ 2 h 136"/>
              <a:gd name="T16" fmla="*/ 116 w 298"/>
              <a:gd name="T17" fmla="*/ 3 h 136"/>
              <a:gd name="T18" fmla="*/ 168 w 298"/>
              <a:gd name="T19" fmla="*/ 15 h 136"/>
              <a:gd name="T20" fmla="*/ 218 w 298"/>
              <a:gd name="T21" fmla="*/ 37 h 136"/>
              <a:gd name="T22" fmla="*/ 262 w 298"/>
              <a:gd name="T23" fmla="*/ 69 h 136"/>
              <a:gd name="T24" fmla="*/ 298 w 298"/>
              <a:gd name="T25" fmla="*/ 109 h 136"/>
              <a:gd name="T26" fmla="*/ 262 w 298"/>
              <a:gd name="T27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8" h="136">
                <a:moveTo>
                  <a:pt x="262" y="136"/>
                </a:moveTo>
                <a:cubicBezTo>
                  <a:pt x="243" y="112"/>
                  <a:pt x="221" y="92"/>
                  <a:pt x="195" y="77"/>
                </a:cubicBezTo>
                <a:cubicBezTo>
                  <a:pt x="168" y="62"/>
                  <a:pt x="140" y="52"/>
                  <a:pt x="110" y="49"/>
                </a:cubicBezTo>
                <a:cubicBezTo>
                  <a:pt x="81" y="45"/>
                  <a:pt x="52" y="47"/>
                  <a:pt x="24" y="55"/>
                </a:cubicBezTo>
                <a:cubicBezTo>
                  <a:pt x="21" y="56"/>
                  <a:pt x="17" y="57"/>
                  <a:pt x="14" y="58"/>
                </a:cubicBezTo>
                <a:cubicBezTo>
                  <a:pt x="0" y="14"/>
                  <a:pt x="0" y="14"/>
                  <a:pt x="0" y="14"/>
                </a:cubicBezTo>
                <a:cubicBezTo>
                  <a:pt x="4" y="12"/>
                  <a:pt x="8" y="11"/>
                  <a:pt x="12" y="10"/>
                </a:cubicBezTo>
                <a:cubicBezTo>
                  <a:pt x="29" y="6"/>
                  <a:pt x="46" y="3"/>
                  <a:pt x="63" y="2"/>
                </a:cubicBezTo>
                <a:cubicBezTo>
                  <a:pt x="81" y="0"/>
                  <a:pt x="98" y="1"/>
                  <a:pt x="116" y="3"/>
                </a:cubicBezTo>
                <a:cubicBezTo>
                  <a:pt x="133" y="5"/>
                  <a:pt x="151" y="9"/>
                  <a:pt x="168" y="15"/>
                </a:cubicBezTo>
                <a:cubicBezTo>
                  <a:pt x="185" y="21"/>
                  <a:pt x="202" y="28"/>
                  <a:pt x="218" y="37"/>
                </a:cubicBezTo>
                <a:cubicBezTo>
                  <a:pt x="234" y="47"/>
                  <a:pt x="249" y="57"/>
                  <a:pt x="262" y="69"/>
                </a:cubicBezTo>
                <a:cubicBezTo>
                  <a:pt x="275" y="81"/>
                  <a:pt x="288" y="94"/>
                  <a:pt x="298" y="109"/>
                </a:cubicBezTo>
                <a:lnTo>
                  <a:pt x="262" y="13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59"/>
          <p:cNvSpPr>
            <a:spLocks/>
          </p:cNvSpPr>
          <p:nvPr/>
        </p:nvSpPr>
        <p:spPr bwMode="auto">
          <a:xfrm>
            <a:off x="3965473" y="1445234"/>
            <a:ext cx="2073437" cy="1783487"/>
          </a:xfrm>
          <a:custGeom>
            <a:avLst/>
            <a:gdLst>
              <a:gd name="T0" fmla="*/ 242 w 287"/>
              <a:gd name="T1" fmla="*/ 247 h 247"/>
              <a:gd name="T2" fmla="*/ 196 w 287"/>
              <a:gd name="T3" fmla="*/ 150 h 247"/>
              <a:gd name="T4" fmla="*/ 0 w 287"/>
              <a:gd name="T5" fmla="*/ 46 h 247"/>
              <a:gd name="T6" fmla="*/ 3 w 287"/>
              <a:gd name="T7" fmla="*/ 0 h 247"/>
              <a:gd name="T8" fmla="*/ 68 w 287"/>
              <a:gd name="T9" fmla="*/ 11 h 247"/>
              <a:gd name="T10" fmla="*/ 130 w 287"/>
              <a:gd name="T11" fmla="*/ 36 h 247"/>
              <a:gd name="T12" fmla="*/ 185 w 287"/>
              <a:gd name="T13" fmla="*/ 73 h 247"/>
              <a:gd name="T14" fmla="*/ 232 w 287"/>
              <a:gd name="T15" fmla="*/ 122 h 247"/>
              <a:gd name="T16" fmla="*/ 266 w 287"/>
              <a:gd name="T17" fmla="*/ 176 h 247"/>
              <a:gd name="T18" fmla="*/ 287 w 287"/>
              <a:gd name="T19" fmla="*/ 235 h 247"/>
              <a:gd name="T20" fmla="*/ 242 w 287"/>
              <a:gd name="T21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7" h="247">
                <a:moveTo>
                  <a:pt x="242" y="247"/>
                </a:moveTo>
                <a:cubicBezTo>
                  <a:pt x="233" y="210"/>
                  <a:pt x="217" y="177"/>
                  <a:pt x="196" y="150"/>
                </a:cubicBezTo>
                <a:cubicBezTo>
                  <a:pt x="149" y="89"/>
                  <a:pt x="77" y="51"/>
                  <a:pt x="0" y="46"/>
                </a:cubicBezTo>
                <a:cubicBezTo>
                  <a:pt x="3" y="0"/>
                  <a:pt x="3" y="0"/>
                  <a:pt x="3" y="0"/>
                </a:cubicBezTo>
                <a:cubicBezTo>
                  <a:pt x="25" y="2"/>
                  <a:pt x="47" y="5"/>
                  <a:pt x="68" y="11"/>
                </a:cubicBezTo>
                <a:cubicBezTo>
                  <a:pt x="90" y="17"/>
                  <a:pt x="110" y="26"/>
                  <a:pt x="130" y="36"/>
                </a:cubicBezTo>
                <a:cubicBezTo>
                  <a:pt x="150" y="46"/>
                  <a:pt x="168" y="59"/>
                  <a:pt x="185" y="73"/>
                </a:cubicBezTo>
                <a:cubicBezTo>
                  <a:pt x="203" y="88"/>
                  <a:pt x="218" y="104"/>
                  <a:pt x="232" y="122"/>
                </a:cubicBezTo>
                <a:cubicBezTo>
                  <a:pt x="245" y="139"/>
                  <a:pt x="256" y="157"/>
                  <a:pt x="266" y="176"/>
                </a:cubicBezTo>
                <a:cubicBezTo>
                  <a:pt x="274" y="195"/>
                  <a:pt x="282" y="214"/>
                  <a:pt x="287" y="235"/>
                </a:cubicBezTo>
                <a:lnTo>
                  <a:pt x="242" y="24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60"/>
          <p:cNvSpPr>
            <a:spLocks/>
          </p:cNvSpPr>
          <p:nvPr/>
        </p:nvSpPr>
        <p:spPr bwMode="auto">
          <a:xfrm>
            <a:off x="2868398" y="2399110"/>
            <a:ext cx="1126662" cy="663926"/>
          </a:xfrm>
          <a:custGeom>
            <a:avLst/>
            <a:gdLst>
              <a:gd name="T0" fmla="*/ 34 w 156"/>
              <a:gd name="T1" fmla="*/ 92 h 92"/>
              <a:gd name="T2" fmla="*/ 0 w 156"/>
              <a:gd name="T3" fmla="*/ 62 h 92"/>
              <a:gd name="T4" fmla="*/ 25 w 156"/>
              <a:gd name="T5" fmla="*/ 38 h 92"/>
              <a:gd name="T6" fmla="*/ 55 w 156"/>
              <a:gd name="T7" fmla="*/ 19 h 92"/>
              <a:gd name="T8" fmla="*/ 87 w 156"/>
              <a:gd name="T9" fmla="*/ 7 h 92"/>
              <a:gd name="T10" fmla="*/ 121 w 156"/>
              <a:gd name="T11" fmla="*/ 1 h 92"/>
              <a:gd name="T12" fmla="*/ 156 w 156"/>
              <a:gd name="T13" fmla="*/ 2 h 92"/>
              <a:gd name="T14" fmla="*/ 151 w 156"/>
              <a:gd name="T15" fmla="*/ 47 h 92"/>
              <a:gd name="T16" fmla="*/ 99 w 156"/>
              <a:gd name="T17" fmla="*/ 51 h 92"/>
              <a:gd name="T18" fmla="*/ 53 w 156"/>
              <a:gd name="T19" fmla="*/ 74 h 92"/>
              <a:gd name="T20" fmla="*/ 34 w 156"/>
              <a:gd name="T21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6" h="92">
                <a:moveTo>
                  <a:pt x="34" y="92"/>
                </a:moveTo>
                <a:cubicBezTo>
                  <a:pt x="0" y="62"/>
                  <a:pt x="0" y="62"/>
                  <a:pt x="0" y="62"/>
                </a:cubicBezTo>
                <a:cubicBezTo>
                  <a:pt x="7" y="53"/>
                  <a:pt x="16" y="45"/>
                  <a:pt x="25" y="38"/>
                </a:cubicBezTo>
                <a:cubicBezTo>
                  <a:pt x="35" y="31"/>
                  <a:pt x="45" y="24"/>
                  <a:pt x="55" y="19"/>
                </a:cubicBezTo>
                <a:cubicBezTo>
                  <a:pt x="65" y="14"/>
                  <a:pt x="76" y="10"/>
                  <a:pt x="87" y="7"/>
                </a:cubicBezTo>
                <a:cubicBezTo>
                  <a:pt x="98" y="4"/>
                  <a:pt x="110" y="2"/>
                  <a:pt x="121" y="1"/>
                </a:cubicBezTo>
                <a:cubicBezTo>
                  <a:pt x="133" y="0"/>
                  <a:pt x="145" y="0"/>
                  <a:pt x="156" y="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34" y="45"/>
                  <a:pt x="116" y="46"/>
                  <a:pt x="99" y="51"/>
                </a:cubicBezTo>
                <a:cubicBezTo>
                  <a:pt x="82" y="55"/>
                  <a:pt x="67" y="63"/>
                  <a:pt x="53" y="74"/>
                </a:cubicBezTo>
                <a:cubicBezTo>
                  <a:pt x="46" y="79"/>
                  <a:pt x="40" y="85"/>
                  <a:pt x="34" y="9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61"/>
          <p:cNvSpPr>
            <a:spLocks/>
          </p:cNvSpPr>
          <p:nvPr/>
        </p:nvSpPr>
        <p:spPr bwMode="auto">
          <a:xfrm>
            <a:off x="3135862" y="4073719"/>
            <a:ext cx="714815" cy="519542"/>
          </a:xfrm>
          <a:custGeom>
            <a:avLst/>
            <a:gdLst>
              <a:gd name="T0" fmla="*/ 99 w 99"/>
              <a:gd name="T1" fmla="*/ 72 h 72"/>
              <a:gd name="T2" fmla="*/ 46 w 99"/>
              <a:gd name="T3" fmla="*/ 61 h 72"/>
              <a:gd name="T4" fmla="*/ 0 w 99"/>
              <a:gd name="T5" fmla="*/ 32 h 72"/>
              <a:gd name="T6" fmla="*/ 33 w 99"/>
              <a:gd name="T7" fmla="*/ 0 h 72"/>
              <a:gd name="T8" fmla="*/ 99 w 99"/>
              <a:gd name="T9" fmla="*/ 26 h 72"/>
              <a:gd name="T10" fmla="*/ 99 w 99"/>
              <a:gd name="T11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72">
                <a:moveTo>
                  <a:pt x="99" y="72"/>
                </a:moveTo>
                <a:cubicBezTo>
                  <a:pt x="81" y="72"/>
                  <a:pt x="63" y="68"/>
                  <a:pt x="46" y="61"/>
                </a:cubicBezTo>
                <a:cubicBezTo>
                  <a:pt x="28" y="54"/>
                  <a:pt x="12" y="44"/>
                  <a:pt x="0" y="32"/>
                </a:cubicBezTo>
                <a:cubicBezTo>
                  <a:pt x="33" y="0"/>
                  <a:pt x="33" y="0"/>
                  <a:pt x="33" y="0"/>
                </a:cubicBezTo>
                <a:cubicBezTo>
                  <a:pt x="48" y="15"/>
                  <a:pt x="75" y="26"/>
                  <a:pt x="99" y="26"/>
                </a:cubicBezTo>
                <a:lnTo>
                  <a:pt x="99" y="72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62"/>
          <p:cNvSpPr>
            <a:spLocks/>
          </p:cNvSpPr>
          <p:nvPr/>
        </p:nvSpPr>
        <p:spPr bwMode="auto">
          <a:xfrm>
            <a:off x="2211573" y="3596780"/>
            <a:ext cx="1082874" cy="1494721"/>
          </a:xfrm>
          <a:custGeom>
            <a:avLst/>
            <a:gdLst>
              <a:gd name="T0" fmla="*/ 130 w 150"/>
              <a:gd name="T1" fmla="*/ 207 h 207"/>
              <a:gd name="T2" fmla="*/ 93 w 150"/>
              <a:gd name="T3" fmla="*/ 185 h 207"/>
              <a:gd name="T4" fmla="*/ 60 w 150"/>
              <a:gd name="T5" fmla="*/ 156 h 207"/>
              <a:gd name="T6" fmla="*/ 34 w 150"/>
              <a:gd name="T7" fmla="*/ 121 h 207"/>
              <a:gd name="T8" fmla="*/ 3 w 150"/>
              <a:gd name="T9" fmla="*/ 37 h 207"/>
              <a:gd name="T10" fmla="*/ 0 w 150"/>
              <a:gd name="T11" fmla="*/ 0 h 207"/>
              <a:gd name="T12" fmla="*/ 46 w 150"/>
              <a:gd name="T13" fmla="*/ 1 h 207"/>
              <a:gd name="T14" fmla="*/ 48 w 150"/>
              <a:gd name="T15" fmla="*/ 30 h 207"/>
              <a:gd name="T16" fmla="*/ 73 w 150"/>
              <a:gd name="T17" fmla="*/ 97 h 207"/>
              <a:gd name="T18" fmla="*/ 120 w 150"/>
              <a:gd name="T19" fmla="*/ 148 h 207"/>
              <a:gd name="T20" fmla="*/ 150 w 150"/>
              <a:gd name="T21" fmla="*/ 165 h 207"/>
              <a:gd name="T22" fmla="*/ 130 w 150"/>
              <a:gd name="T23" fmla="*/ 207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0" h="207">
                <a:moveTo>
                  <a:pt x="130" y="207"/>
                </a:moveTo>
                <a:cubicBezTo>
                  <a:pt x="117" y="201"/>
                  <a:pt x="105" y="194"/>
                  <a:pt x="93" y="185"/>
                </a:cubicBezTo>
                <a:cubicBezTo>
                  <a:pt x="81" y="176"/>
                  <a:pt x="70" y="167"/>
                  <a:pt x="60" y="156"/>
                </a:cubicBezTo>
                <a:cubicBezTo>
                  <a:pt x="50" y="145"/>
                  <a:pt x="42" y="134"/>
                  <a:pt x="34" y="121"/>
                </a:cubicBezTo>
                <a:cubicBezTo>
                  <a:pt x="18" y="96"/>
                  <a:pt x="7" y="67"/>
                  <a:pt x="3" y="37"/>
                </a:cubicBezTo>
                <a:cubicBezTo>
                  <a:pt x="1" y="25"/>
                  <a:pt x="0" y="12"/>
                  <a:pt x="0" y="0"/>
                </a:cubicBezTo>
                <a:cubicBezTo>
                  <a:pt x="46" y="1"/>
                  <a:pt x="46" y="1"/>
                  <a:pt x="46" y="1"/>
                </a:cubicBezTo>
                <a:cubicBezTo>
                  <a:pt x="46" y="10"/>
                  <a:pt x="47" y="20"/>
                  <a:pt x="48" y="30"/>
                </a:cubicBezTo>
                <a:cubicBezTo>
                  <a:pt x="52" y="54"/>
                  <a:pt x="60" y="77"/>
                  <a:pt x="73" y="97"/>
                </a:cubicBezTo>
                <a:cubicBezTo>
                  <a:pt x="85" y="117"/>
                  <a:pt x="101" y="134"/>
                  <a:pt x="120" y="148"/>
                </a:cubicBezTo>
                <a:cubicBezTo>
                  <a:pt x="129" y="155"/>
                  <a:pt x="139" y="161"/>
                  <a:pt x="150" y="165"/>
                </a:cubicBezTo>
                <a:lnTo>
                  <a:pt x="130" y="207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63"/>
          <p:cNvSpPr>
            <a:spLocks/>
          </p:cNvSpPr>
          <p:nvPr/>
        </p:nvSpPr>
        <p:spPr bwMode="auto">
          <a:xfrm>
            <a:off x="1893220" y="2860663"/>
            <a:ext cx="859198" cy="2201252"/>
          </a:xfrm>
          <a:custGeom>
            <a:avLst/>
            <a:gdLst>
              <a:gd name="T0" fmla="*/ 88 w 119"/>
              <a:gd name="T1" fmla="*/ 305 h 305"/>
              <a:gd name="T2" fmla="*/ 80 w 119"/>
              <a:gd name="T3" fmla="*/ 297 h 305"/>
              <a:gd name="T4" fmla="*/ 47 w 119"/>
              <a:gd name="T5" fmla="*/ 257 h 305"/>
              <a:gd name="T6" fmla="*/ 22 w 119"/>
              <a:gd name="T7" fmla="*/ 211 h 305"/>
              <a:gd name="T8" fmla="*/ 6 w 119"/>
              <a:gd name="T9" fmla="*/ 160 h 305"/>
              <a:gd name="T10" fmla="*/ 0 w 119"/>
              <a:gd name="T11" fmla="*/ 105 h 305"/>
              <a:gd name="T12" fmla="*/ 6 w 119"/>
              <a:gd name="T13" fmla="*/ 51 h 305"/>
              <a:gd name="T14" fmla="*/ 22 w 119"/>
              <a:gd name="T15" fmla="*/ 0 h 305"/>
              <a:gd name="T16" fmla="*/ 64 w 119"/>
              <a:gd name="T17" fmla="*/ 18 h 305"/>
              <a:gd name="T18" fmla="*/ 46 w 119"/>
              <a:gd name="T19" fmla="*/ 105 h 305"/>
              <a:gd name="T20" fmla="*/ 64 w 119"/>
              <a:gd name="T21" fmla="*/ 193 h 305"/>
              <a:gd name="T22" fmla="*/ 112 w 119"/>
              <a:gd name="T23" fmla="*/ 264 h 305"/>
              <a:gd name="T24" fmla="*/ 119 w 119"/>
              <a:gd name="T25" fmla="*/ 271 h 305"/>
              <a:gd name="T26" fmla="*/ 88 w 119"/>
              <a:gd name="T27" fmla="*/ 30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9" h="305">
                <a:moveTo>
                  <a:pt x="88" y="305"/>
                </a:moveTo>
                <a:cubicBezTo>
                  <a:pt x="85" y="303"/>
                  <a:pt x="83" y="300"/>
                  <a:pt x="80" y="297"/>
                </a:cubicBezTo>
                <a:cubicBezTo>
                  <a:pt x="67" y="285"/>
                  <a:pt x="56" y="271"/>
                  <a:pt x="47" y="257"/>
                </a:cubicBezTo>
                <a:cubicBezTo>
                  <a:pt x="37" y="242"/>
                  <a:pt x="28" y="227"/>
                  <a:pt x="22" y="211"/>
                </a:cubicBezTo>
                <a:cubicBezTo>
                  <a:pt x="15" y="194"/>
                  <a:pt x="9" y="177"/>
                  <a:pt x="6" y="160"/>
                </a:cubicBezTo>
                <a:cubicBezTo>
                  <a:pt x="2" y="142"/>
                  <a:pt x="0" y="124"/>
                  <a:pt x="0" y="105"/>
                </a:cubicBezTo>
                <a:cubicBezTo>
                  <a:pt x="0" y="87"/>
                  <a:pt x="2" y="69"/>
                  <a:pt x="6" y="51"/>
                </a:cubicBezTo>
                <a:cubicBezTo>
                  <a:pt x="9" y="33"/>
                  <a:pt x="15" y="16"/>
                  <a:pt x="22" y="0"/>
                </a:cubicBezTo>
                <a:cubicBezTo>
                  <a:pt x="64" y="18"/>
                  <a:pt x="64" y="18"/>
                  <a:pt x="64" y="18"/>
                </a:cubicBezTo>
                <a:cubicBezTo>
                  <a:pt x="52" y="45"/>
                  <a:pt x="46" y="75"/>
                  <a:pt x="46" y="105"/>
                </a:cubicBezTo>
                <a:cubicBezTo>
                  <a:pt x="46" y="136"/>
                  <a:pt x="52" y="165"/>
                  <a:pt x="64" y="193"/>
                </a:cubicBezTo>
                <a:cubicBezTo>
                  <a:pt x="75" y="220"/>
                  <a:pt x="92" y="244"/>
                  <a:pt x="112" y="264"/>
                </a:cubicBezTo>
                <a:cubicBezTo>
                  <a:pt x="115" y="267"/>
                  <a:pt x="117" y="269"/>
                  <a:pt x="119" y="271"/>
                </a:cubicBezTo>
                <a:lnTo>
                  <a:pt x="88" y="305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64"/>
          <p:cNvSpPr>
            <a:spLocks/>
          </p:cNvSpPr>
          <p:nvPr/>
        </p:nvSpPr>
        <p:spPr bwMode="auto">
          <a:xfrm>
            <a:off x="1583151" y="1994363"/>
            <a:ext cx="910088" cy="2627300"/>
          </a:xfrm>
          <a:custGeom>
            <a:avLst/>
            <a:gdLst>
              <a:gd name="T0" fmla="*/ 33 w 126"/>
              <a:gd name="T1" fmla="*/ 364 h 364"/>
              <a:gd name="T2" fmla="*/ 10 w 126"/>
              <a:gd name="T3" fmla="*/ 301 h 364"/>
              <a:gd name="T4" fmla="*/ 1 w 126"/>
              <a:gd name="T5" fmla="*/ 236 h 364"/>
              <a:gd name="T6" fmla="*/ 5 w 126"/>
              <a:gd name="T7" fmla="*/ 169 h 364"/>
              <a:gd name="T8" fmla="*/ 24 w 126"/>
              <a:gd name="T9" fmla="*/ 104 h 364"/>
              <a:gd name="T10" fmla="*/ 54 w 126"/>
              <a:gd name="T11" fmla="*/ 48 h 364"/>
              <a:gd name="T12" fmla="*/ 94 w 126"/>
              <a:gd name="T13" fmla="*/ 0 h 364"/>
              <a:gd name="T14" fmla="*/ 126 w 126"/>
              <a:gd name="T15" fmla="*/ 33 h 364"/>
              <a:gd name="T16" fmla="*/ 66 w 126"/>
              <a:gd name="T17" fmla="*/ 122 h 364"/>
              <a:gd name="T18" fmla="*/ 74 w 126"/>
              <a:gd name="T19" fmla="*/ 343 h 364"/>
              <a:gd name="T20" fmla="*/ 33 w 126"/>
              <a:gd name="T21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364">
                <a:moveTo>
                  <a:pt x="33" y="364"/>
                </a:moveTo>
                <a:cubicBezTo>
                  <a:pt x="23" y="344"/>
                  <a:pt x="15" y="323"/>
                  <a:pt x="10" y="301"/>
                </a:cubicBezTo>
                <a:cubicBezTo>
                  <a:pt x="5" y="280"/>
                  <a:pt x="1" y="258"/>
                  <a:pt x="1" y="236"/>
                </a:cubicBezTo>
                <a:cubicBezTo>
                  <a:pt x="0" y="214"/>
                  <a:pt x="1" y="191"/>
                  <a:pt x="5" y="169"/>
                </a:cubicBezTo>
                <a:cubicBezTo>
                  <a:pt x="9" y="147"/>
                  <a:pt x="15" y="125"/>
                  <a:pt x="24" y="104"/>
                </a:cubicBezTo>
                <a:cubicBezTo>
                  <a:pt x="32" y="85"/>
                  <a:pt x="42" y="66"/>
                  <a:pt x="54" y="48"/>
                </a:cubicBezTo>
                <a:cubicBezTo>
                  <a:pt x="65" y="32"/>
                  <a:pt x="79" y="16"/>
                  <a:pt x="94" y="0"/>
                </a:cubicBezTo>
                <a:cubicBezTo>
                  <a:pt x="126" y="33"/>
                  <a:pt x="126" y="33"/>
                  <a:pt x="126" y="33"/>
                </a:cubicBezTo>
                <a:cubicBezTo>
                  <a:pt x="99" y="60"/>
                  <a:pt x="80" y="89"/>
                  <a:pt x="66" y="122"/>
                </a:cubicBezTo>
                <a:cubicBezTo>
                  <a:pt x="37" y="193"/>
                  <a:pt x="40" y="274"/>
                  <a:pt x="74" y="343"/>
                </a:cubicBezTo>
                <a:lnTo>
                  <a:pt x="33" y="36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65"/>
          <p:cNvSpPr>
            <a:spLocks/>
          </p:cNvSpPr>
          <p:nvPr/>
        </p:nvSpPr>
        <p:spPr bwMode="auto">
          <a:xfrm>
            <a:off x="2651824" y="4001527"/>
            <a:ext cx="1003582" cy="887602"/>
          </a:xfrm>
          <a:custGeom>
            <a:avLst/>
            <a:gdLst>
              <a:gd name="T0" fmla="*/ 130 w 139"/>
              <a:gd name="T1" fmla="*/ 123 h 123"/>
              <a:gd name="T2" fmla="*/ 96 w 139"/>
              <a:gd name="T3" fmla="*/ 113 h 123"/>
              <a:gd name="T4" fmla="*/ 66 w 139"/>
              <a:gd name="T5" fmla="*/ 97 h 123"/>
              <a:gd name="T6" fmla="*/ 39 w 139"/>
              <a:gd name="T7" fmla="*/ 75 h 123"/>
              <a:gd name="T8" fmla="*/ 17 w 139"/>
              <a:gd name="T9" fmla="*/ 48 h 123"/>
              <a:gd name="T10" fmla="*/ 0 w 139"/>
              <a:gd name="T11" fmla="*/ 18 h 123"/>
              <a:gd name="T12" fmla="*/ 42 w 139"/>
              <a:gd name="T13" fmla="*/ 0 h 123"/>
              <a:gd name="T14" fmla="*/ 71 w 139"/>
              <a:gd name="T15" fmla="*/ 43 h 123"/>
              <a:gd name="T16" fmla="*/ 114 w 139"/>
              <a:gd name="T17" fmla="*/ 71 h 123"/>
              <a:gd name="T18" fmla="*/ 139 w 139"/>
              <a:gd name="T19" fmla="*/ 79 h 123"/>
              <a:gd name="T20" fmla="*/ 130 w 139"/>
              <a:gd name="T21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9" h="123">
                <a:moveTo>
                  <a:pt x="130" y="123"/>
                </a:moveTo>
                <a:cubicBezTo>
                  <a:pt x="119" y="121"/>
                  <a:pt x="107" y="118"/>
                  <a:pt x="96" y="113"/>
                </a:cubicBezTo>
                <a:cubicBezTo>
                  <a:pt x="86" y="109"/>
                  <a:pt x="75" y="103"/>
                  <a:pt x="66" y="97"/>
                </a:cubicBezTo>
                <a:cubicBezTo>
                  <a:pt x="56" y="90"/>
                  <a:pt x="47" y="83"/>
                  <a:pt x="39" y="75"/>
                </a:cubicBezTo>
                <a:cubicBezTo>
                  <a:pt x="31" y="67"/>
                  <a:pt x="23" y="58"/>
                  <a:pt x="17" y="48"/>
                </a:cubicBezTo>
                <a:cubicBezTo>
                  <a:pt x="10" y="39"/>
                  <a:pt x="4" y="29"/>
                  <a:pt x="0" y="18"/>
                </a:cubicBezTo>
                <a:cubicBezTo>
                  <a:pt x="42" y="0"/>
                  <a:pt x="42" y="0"/>
                  <a:pt x="42" y="0"/>
                </a:cubicBezTo>
                <a:cubicBezTo>
                  <a:pt x="48" y="16"/>
                  <a:pt x="58" y="30"/>
                  <a:pt x="71" y="43"/>
                </a:cubicBezTo>
                <a:cubicBezTo>
                  <a:pt x="83" y="55"/>
                  <a:pt x="98" y="65"/>
                  <a:pt x="114" y="71"/>
                </a:cubicBezTo>
                <a:cubicBezTo>
                  <a:pt x="122" y="75"/>
                  <a:pt x="130" y="77"/>
                  <a:pt x="139" y="79"/>
                </a:cubicBezTo>
                <a:lnTo>
                  <a:pt x="130" y="12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66"/>
          <p:cNvSpPr>
            <a:spLocks/>
          </p:cNvSpPr>
          <p:nvPr/>
        </p:nvSpPr>
        <p:spPr bwMode="auto">
          <a:xfrm>
            <a:off x="4356019" y="3177833"/>
            <a:ext cx="433150" cy="765704"/>
          </a:xfrm>
          <a:custGeom>
            <a:avLst/>
            <a:gdLst>
              <a:gd name="T0" fmla="*/ 55 w 60"/>
              <a:gd name="T1" fmla="*/ 106 h 106"/>
              <a:gd name="T2" fmla="*/ 11 w 60"/>
              <a:gd name="T3" fmla="*/ 94 h 106"/>
              <a:gd name="T4" fmla="*/ 0 w 60"/>
              <a:gd name="T5" fmla="*/ 23 h 106"/>
              <a:gd name="T6" fmla="*/ 40 w 60"/>
              <a:gd name="T7" fmla="*/ 0 h 106"/>
              <a:gd name="T8" fmla="*/ 58 w 60"/>
              <a:gd name="T9" fmla="*/ 52 h 106"/>
              <a:gd name="T10" fmla="*/ 55 w 60"/>
              <a:gd name="T11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106">
                <a:moveTo>
                  <a:pt x="55" y="106"/>
                </a:moveTo>
                <a:cubicBezTo>
                  <a:pt x="11" y="94"/>
                  <a:pt x="11" y="94"/>
                  <a:pt x="11" y="94"/>
                </a:cubicBezTo>
                <a:cubicBezTo>
                  <a:pt x="16" y="73"/>
                  <a:pt x="12" y="45"/>
                  <a:pt x="0" y="23"/>
                </a:cubicBezTo>
                <a:cubicBezTo>
                  <a:pt x="40" y="0"/>
                  <a:pt x="40" y="0"/>
                  <a:pt x="40" y="0"/>
                </a:cubicBezTo>
                <a:cubicBezTo>
                  <a:pt x="49" y="16"/>
                  <a:pt x="55" y="34"/>
                  <a:pt x="58" y="52"/>
                </a:cubicBezTo>
                <a:cubicBezTo>
                  <a:pt x="60" y="71"/>
                  <a:pt x="60" y="90"/>
                  <a:pt x="55" y="106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67"/>
          <p:cNvSpPr>
            <a:spLocks/>
          </p:cNvSpPr>
          <p:nvPr/>
        </p:nvSpPr>
        <p:spPr bwMode="auto">
          <a:xfrm>
            <a:off x="4384421" y="3538791"/>
            <a:ext cx="1054471" cy="1545610"/>
          </a:xfrm>
          <a:custGeom>
            <a:avLst/>
            <a:gdLst>
              <a:gd name="T0" fmla="*/ 23 w 146"/>
              <a:gd name="T1" fmla="*/ 214 h 214"/>
              <a:gd name="T2" fmla="*/ 0 w 146"/>
              <a:gd name="T3" fmla="*/ 174 h 214"/>
              <a:gd name="T4" fmla="*/ 4 w 146"/>
              <a:gd name="T5" fmla="*/ 172 h 214"/>
              <a:gd name="T6" fmla="*/ 78 w 146"/>
              <a:gd name="T7" fmla="*/ 104 h 214"/>
              <a:gd name="T8" fmla="*/ 98 w 146"/>
              <a:gd name="T9" fmla="*/ 38 h 214"/>
              <a:gd name="T10" fmla="*/ 98 w 146"/>
              <a:gd name="T11" fmla="*/ 4 h 214"/>
              <a:gd name="T12" fmla="*/ 144 w 146"/>
              <a:gd name="T13" fmla="*/ 0 h 214"/>
              <a:gd name="T14" fmla="*/ 144 w 146"/>
              <a:gd name="T15" fmla="*/ 43 h 214"/>
              <a:gd name="T16" fmla="*/ 135 w 146"/>
              <a:gd name="T17" fmla="*/ 86 h 214"/>
              <a:gd name="T18" fmla="*/ 118 w 146"/>
              <a:gd name="T19" fmla="*/ 126 h 214"/>
              <a:gd name="T20" fmla="*/ 118 w 146"/>
              <a:gd name="T21" fmla="*/ 127 h 214"/>
              <a:gd name="T22" fmla="*/ 118 w 146"/>
              <a:gd name="T23" fmla="*/ 127 h 214"/>
              <a:gd name="T24" fmla="*/ 25 w 146"/>
              <a:gd name="T25" fmla="*/ 213 h 214"/>
              <a:gd name="T26" fmla="*/ 23 w 146"/>
              <a:gd name="T27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6" h="214">
                <a:moveTo>
                  <a:pt x="23" y="214"/>
                </a:moveTo>
                <a:cubicBezTo>
                  <a:pt x="0" y="174"/>
                  <a:pt x="0" y="174"/>
                  <a:pt x="0" y="174"/>
                </a:cubicBezTo>
                <a:cubicBezTo>
                  <a:pt x="1" y="174"/>
                  <a:pt x="2" y="173"/>
                  <a:pt x="4" y="172"/>
                </a:cubicBezTo>
                <a:cubicBezTo>
                  <a:pt x="16" y="166"/>
                  <a:pt x="54" y="145"/>
                  <a:pt x="78" y="104"/>
                </a:cubicBezTo>
                <a:cubicBezTo>
                  <a:pt x="89" y="84"/>
                  <a:pt x="96" y="62"/>
                  <a:pt x="98" y="38"/>
                </a:cubicBezTo>
                <a:cubicBezTo>
                  <a:pt x="99" y="27"/>
                  <a:pt x="99" y="15"/>
                  <a:pt x="98" y="4"/>
                </a:cubicBezTo>
                <a:cubicBezTo>
                  <a:pt x="144" y="0"/>
                  <a:pt x="144" y="0"/>
                  <a:pt x="144" y="0"/>
                </a:cubicBezTo>
                <a:cubicBezTo>
                  <a:pt x="146" y="14"/>
                  <a:pt x="145" y="29"/>
                  <a:pt x="144" y="43"/>
                </a:cubicBezTo>
                <a:cubicBezTo>
                  <a:pt x="142" y="58"/>
                  <a:pt x="139" y="72"/>
                  <a:pt x="135" y="86"/>
                </a:cubicBezTo>
                <a:cubicBezTo>
                  <a:pt x="131" y="100"/>
                  <a:pt x="125" y="113"/>
                  <a:pt x="118" y="126"/>
                </a:cubicBezTo>
                <a:cubicBezTo>
                  <a:pt x="118" y="127"/>
                  <a:pt x="118" y="127"/>
                  <a:pt x="118" y="127"/>
                </a:cubicBezTo>
                <a:cubicBezTo>
                  <a:pt x="118" y="127"/>
                  <a:pt x="118" y="127"/>
                  <a:pt x="118" y="127"/>
                </a:cubicBezTo>
                <a:cubicBezTo>
                  <a:pt x="87" y="179"/>
                  <a:pt x="41" y="205"/>
                  <a:pt x="25" y="213"/>
                </a:cubicBezTo>
                <a:cubicBezTo>
                  <a:pt x="24" y="213"/>
                  <a:pt x="23" y="214"/>
                  <a:pt x="23" y="21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68"/>
          <p:cNvSpPr>
            <a:spLocks/>
          </p:cNvSpPr>
          <p:nvPr/>
        </p:nvSpPr>
        <p:spPr bwMode="auto">
          <a:xfrm>
            <a:off x="4002161" y="4015730"/>
            <a:ext cx="1711296" cy="1581115"/>
          </a:xfrm>
          <a:custGeom>
            <a:avLst/>
            <a:gdLst>
              <a:gd name="T0" fmla="*/ 6 w 237"/>
              <a:gd name="T1" fmla="*/ 219 h 219"/>
              <a:gd name="T2" fmla="*/ 0 w 237"/>
              <a:gd name="T3" fmla="*/ 174 h 219"/>
              <a:gd name="T4" fmla="*/ 82 w 237"/>
              <a:gd name="T5" fmla="*/ 145 h 219"/>
              <a:gd name="T6" fmla="*/ 152 w 237"/>
              <a:gd name="T7" fmla="*/ 87 h 219"/>
              <a:gd name="T8" fmla="*/ 190 w 237"/>
              <a:gd name="T9" fmla="*/ 10 h 219"/>
              <a:gd name="T10" fmla="*/ 192 w 237"/>
              <a:gd name="T11" fmla="*/ 0 h 219"/>
              <a:gd name="T12" fmla="*/ 237 w 237"/>
              <a:gd name="T13" fmla="*/ 10 h 219"/>
              <a:gd name="T14" fmla="*/ 234 w 237"/>
              <a:gd name="T15" fmla="*/ 22 h 219"/>
              <a:gd name="T16" fmla="*/ 216 w 237"/>
              <a:gd name="T17" fmla="*/ 71 h 219"/>
              <a:gd name="T18" fmla="*/ 189 w 237"/>
              <a:gd name="T19" fmla="*/ 115 h 219"/>
              <a:gd name="T20" fmla="*/ 150 w 237"/>
              <a:gd name="T21" fmla="*/ 154 h 219"/>
              <a:gd name="T22" fmla="*/ 105 w 237"/>
              <a:gd name="T23" fmla="*/ 185 h 219"/>
              <a:gd name="T24" fmla="*/ 6 w 237"/>
              <a:gd name="T25" fmla="*/ 21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7" h="219">
                <a:moveTo>
                  <a:pt x="6" y="219"/>
                </a:moveTo>
                <a:cubicBezTo>
                  <a:pt x="0" y="174"/>
                  <a:pt x="0" y="174"/>
                  <a:pt x="0" y="174"/>
                </a:cubicBezTo>
                <a:cubicBezTo>
                  <a:pt x="28" y="170"/>
                  <a:pt x="54" y="161"/>
                  <a:pt x="82" y="145"/>
                </a:cubicBezTo>
                <a:cubicBezTo>
                  <a:pt x="113" y="127"/>
                  <a:pt x="136" y="108"/>
                  <a:pt x="152" y="87"/>
                </a:cubicBezTo>
                <a:cubicBezTo>
                  <a:pt x="169" y="64"/>
                  <a:pt x="182" y="38"/>
                  <a:pt x="190" y="10"/>
                </a:cubicBezTo>
                <a:cubicBezTo>
                  <a:pt x="191" y="7"/>
                  <a:pt x="191" y="3"/>
                  <a:pt x="192" y="0"/>
                </a:cubicBezTo>
                <a:cubicBezTo>
                  <a:pt x="237" y="10"/>
                  <a:pt x="237" y="10"/>
                  <a:pt x="237" y="10"/>
                </a:cubicBezTo>
                <a:cubicBezTo>
                  <a:pt x="236" y="14"/>
                  <a:pt x="235" y="18"/>
                  <a:pt x="234" y="22"/>
                </a:cubicBezTo>
                <a:cubicBezTo>
                  <a:pt x="230" y="39"/>
                  <a:pt x="224" y="55"/>
                  <a:pt x="216" y="71"/>
                </a:cubicBezTo>
                <a:cubicBezTo>
                  <a:pt x="208" y="86"/>
                  <a:pt x="199" y="101"/>
                  <a:pt x="189" y="115"/>
                </a:cubicBezTo>
                <a:cubicBezTo>
                  <a:pt x="178" y="129"/>
                  <a:pt x="165" y="142"/>
                  <a:pt x="150" y="154"/>
                </a:cubicBezTo>
                <a:cubicBezTo>
                  <a:pt x="137" y="165"/>
                  <a:pt x="122" y="175"/>
                  <a:pt x="105" y="185"/>
                </a:cubicBezTo>
                <a:cubicBezTo>
                  <a:pt x="72" y="204"/>
                  <a:pt x="40" y="215"/>
                  <a:pt x="6" y="2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9"/>
          <p:cNvSpPr>
            <a:spLocks/>
          </p:cNvSpPr>
          <p:nvPr/>
        </p:nvSpPr>
        <p:spPr bwMode="auto">
          <a:xfrm>
            <a:off x="3185568" y="4744746"/>
            <a:ext cx="2499486" cy="1198854"/>
          </a:xfrm>
          <a:custGeom>
            <a:avLst/>
            <a:gdLst>
              <a:gd name="T0" fmla="*/ 83 w 346"/>
              <a:gd name="T1" fmla="*/ 166 h 166"/>
              <a:gd name="T2" fmla="*/ 62 w 346"/>
              <a:gd name="T3" fmla="*/ 165 h 166"/>
              <a:gd name="T4" fmla="*/ 0 w 346"/>
              <a:gd name="T5" fmla="*/ 155 h 166"/>
              <a:gd name="T6" fmla="*/ 12 w 346"/>
              <a:gd name="T7" fmla="*/ 110 h 166"/>
              <a:gd name="T8" fmla="*/ 119 w 346"/>
              <a:gd name="T9" fmla="*/ 117 h 166"/>
              <a:gd name="T10" fmla="*/ 308 w 346"/>
              <a:gd name="T11" fmla="*/ 0 h 166"/>
              <a:gd name="T12" fmla="*/ 346 w 346"/>
              <a:gd name="T13" fmla="*/ 25 h 166"/>
              <a:gd name="T14" fmla="*/ 303 w 346"/>
              <a:gd name="T15" fmla="*/ 76 h 166"/>
              <a:gd name="T16" fmla="*/ 251 w 346"/>
              <a:gd name="T17" fmla="*/ 117 h 166"/>
              <a:gd name="T18" fmla="*/ 192 w 346"/>
              <a:gd name="T19" fmla="*/ 147 h 166"/>
              <a:gd name="T20" fmla="*/ 126 w 346"/>
              <a:gd name="T21" fmla="*/ 163 h 166"/>
              <a:gd name="T22" fmla="*/ 83 w 346"/>
              <a:gd name="T23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166">
                <a:moveTo>
                  <a:pt x="83" y="166"/>
                </a:moveTo>
                <a:cubicBezTo>
                  <a:pt x="76" y="166"/>
                  <a:pt x="69" y="166"/>
                  <a:pt x="62" y="165"/>
                </a:cubicBezTo>
                <a:cubicBezTo>
                  <a:pt x="41" y="164"/>
                  <a:pt x="20" y="160"/>
                  <a:pt x="0" y="15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47" y="120"/>
                  <a:pt x="83" y="122"/>
                  <a:pt x="119" y="117"/>
                </a:cubicBezTo>
                <a:cubicBezTo>
                  <a:pt x="196" y="107"/>
                  <a:pt x="264" y="64"/>
                  <a:pt x="308" y="0"/>
                </a:cubicBezTo>
                <a:cubicBezTo>
                  <a:pt x="346" y="25"/>
                  <a:pt x="346" y="25"/>
                  <a:pt x="346" y="25"/>
                </a:cubicBezTo>
                <a:cubicBezTo>
                  <a:pt x="334" y="44"/>
                  <a:pt x="319" y="61"/>
                  <a:pt x="303" y="76"/>
                </a:cubicBezTo>
                <a:cubicBezTo>
                  <a:pt x="288" y="92"/>
                  <a:pt x="270" y="105"/>
                  <a:pt x="251" y="117"/>
                </a:cubicBezTo>
                <a:cubicBezTo>
                  <a:pt x="233" y="129"/>
                  <a:pt x="212" y="139"/>
                  <a:pt x="192" y="147"/>
                </a:cubicBezTo>
                <a:cubicBezTo>
                  <a:pt x="170" y="154"/>
                  <a:pt x="148" y="160"/>
                  <a:pt x="126" y="163"/>
                </a:cubicBezTo>
                <a:cubicBezTo>
                  <a:pt x="111" y="165"/>
                  <a:pt x="97" y="166"/>
                  <a:pt x="83" y="16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70"/>
          <p:cNvSpPr>
            <a:spLocks/>
          </p:cNvSpPr>
          <p:nvPr/>
        </p:nvSpPr>
        <p:spPr bwMode="auto">
          <a:xfrm>
            <a:off x="4579694" y="3257125"/>
            <a:ext cx="527827" cy="1198854"/>
          </a:xfrm>
          <a:custGeom>
            <a:avLst/>
            <a:gdLst>
              <a:gd name="T0" fmla="*/ 37 w 73"/>
              <a:gd name="T1" fmla="*/ 166 h 166"/>
              <a:gd name="T2" fmla="*/ 0 w 73"/>
              <a:gd name="T3" fmla="*/ 138 h 166"/>
              <a:gd name="T4" fmla="*/ 23 w 73"/>
              <a:gd name="T5" fmla="*/ 92 h 166"/>
              <a:gd name="T6" fmla="*/ 26 w 73"/>
              <a:gd name="T7" fmla="*/ 40 h 166"/>
              <a:gd name="T8" fmla="*/ 20 w 73"/>
              <a:gd name="T9" fmla="*/ 15 h 166"/>
              <a:gd name="T10" fmla="*/ 63 w 73"/>
              <a:gd name="T11" fmla="*/ 0 h 166"/>
              <a:gd name="T12" fmla="*/ 71 w 73"/>
              <a:gd name="T13" fmla="*/ 34 h 166"/>
              <a:gd name="T14" fmla="*/ 72 w 73"/>
              <a:gd name="T15" fmla="*/ 69 h 166"/>
              <a:gd name="T16" fmla="*/ 67 w 73"/>
              <a:gd name="T17" fmla="*/ 103 h 166"/>
              <a:gd name="T18" fmla="*/ 55 w 73"/>
              <a:gd name="T19" fmla="*/ 136 h 166"/>
              <a:gd name="T20" fmla="*/ 37 w 73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" h="166">
                <a:moveTo>
                  <a:pt x="37" y="166"/>
                </a:moveTo>
                <a:cubicBezTo>
                  <a:pt x="0" y="138"/>
                  <a:pt x="0" y="138"/>
                  <a:pt x="0" y="138"/>
                </a:cubicBezTo>
                <a:cubicBezTo>
                  <a:pt x="11" y="124"/>
                  <a:pt x="18" y="109"/>
                  <a:pt x="23" y="92"/>
                </a:cubicBezTo>
                <a:cubicBezTo>
                  <a:pt x="27" y="75"/>
                  <a:pt x="28" y="58"/>
                  <a:pt x="26" y="40"/>
                </a:cubicBezTo>
                <a:cubicBezTo>
                  <a:pt x="25" y="32"/>
                  <a:pt x="23" y="23"/>
                  <a:pt x="20" y="15"/>
                </a:cubicBezTo>
                <a:cubicBezTo>
                  <a:pt x="63" y="0"/>
                  <a:pt x="63" y="0"/>
                  <a:pt x="63" y="0"/>
                </a:cubicBezTo>
                <a:cubicBezTo>
                  <a:pt x="67" y="11"/>
                  <a:pt x="69" y="23"/>
                  <a:pt x="71" y="34"/>
                </a:cubicBezTo>
                <a:cubicBezTo>
                  <a:pt x="72" y="46"/>
                  <a:pt x="73" y="58"/>
                  <a:pt x="72" y="69"/>
                </a:cubicBezTo>
                <a:cubicBezTo>
                  <a:pt x="71" y="81"/>
                  <a:pt x="70" y="92"/>
                  <a:pt x="67" y="103"/>
                </a:cubicBezTo>
                <a:cubicBezTo>
                  <a:pt x="64" y="114"/>
                  <a:pt x="60" y="125"/>
                  <a:pt x="55" y="136"/>
                </a:cubicBezTo>
                <a:cubicBezTo>
                  <a:pt x="50" y="146"/>
                  <a:pt x="44" y="156"/>
                  <a:pt x="37" y="16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6709393">
            <a:off x="1301050" y="3127310"/>
            <a:ext cx="1301050" cy="31139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6027"/>
              </a:avLst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15482964">
            <a:off x="1636933" y="3815932"/>
            <a:ext cx="1301050" cy="31139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6027"/>
              </a:avLst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4187178">
            <a:off x="2118942" y="4153176"/>
            <a:ext cx="1301050" cy="31139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6027"/>
              </a:avLst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12970022">
            <a:off x="2572813" y="4194795"/>
            <a:ext cx="1301050" cy="3113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6027"/>
              </a:avLst>
            </a:prstTxWarp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9144466">
            <a:off x="3152125" y="2945215"/>
            <a:ext cx="378141" cy="264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5032874">
            <a:off x="4411423" y="3445626"/>
            <a:ext cx="378141" cy="264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541639">
            <a:off x="3313320" y="4233114"/>
            <a:ext cx="378141" cy="264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87546" y="3401261"/>
            <a:ext cx="1104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68945" y="1852872"/>
            <a:ext cx="4166885" cy="3743973"/>
            <a:chOff x="6968945" y="1852872"/>
            <a:chExt cx="4166885" cy="3743973"/>
          </a:xfrm>
        </p:grpSpPr>
        <p:sp>
          <p:nvSpPr>
            <p:cNvPr id="2" name="Rectangle 1"/>
            <p:cNvSpPr/>
            <p:nvPr/>
          </p:nvSpPr>
          <p:spPr>
            <a:xfrm>
              <a:off x="7750206" y="1852872"/>
              <a:ext cx="3385624" cy="3743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66913" y="2394591"/>
              <a:ext cx="31165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866913" y="1986672"/>
              <a:ext cx="3107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968945" y="1864980"/>
              <a:ext cx="561233" cy="56123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51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Sunburst PowerPoint Diagram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3791803" y="1485900"/>
            <a:ext cx="4605218" cy="4514850"/>
            <a:chOff x="3791803" y="1428750"/>
            <a:chExt cx="4605218" cy="4514850"/>
          </a:xfrm>
        </p:grpSpPr>
        <p:grpSp>
          <p:nvGrpSpPr>
            <p:cNvPr id="2" name="Group 1"/>
            <p:cNvGrpSpPr/>
            <p:nvPr/>
          </p:nvGrpSpPr>
          <p:grpSpPr>
            <a:xfrm>
              <a:off x="3791803" y="1428750"/>
              <a:ext cx="4605218" cy="4514850"/>
              <a:chOff x="1346200" y="620826"/>
              <a:chExt cx="6177420" cy="6056198"/>
            </a:xfrm>
          </p:grpSpPr>
          <p:sp>
            <p:nvSpPr>
              <p:cNvPr id="7" name="Freeform 51"/>
              <p:cNvSpPr>
                <a:spLocks/>
              </p:cNvSpPr>
              <p:nvPr/>
            </p:nvSpPr>
            <p:spPr bwMode="auto">
              <a:xfrm>
                <a:off x="1362531" y="620826"/>
                <a:ext cx="6161089" cy="6053136"/>
              </a:xfrm>
              <a:custGeom>
                <a:avLst/>
                <a:gdLst>
                  <a:gd name="T0" fmla="*/ 622 w 636"/>
                  <a:gd name="T1" fmla="*/ 313 h 625"/>
                  <a:gd name="T2" fmla="*/ 313 w 636"/>
                  <a:gd name="T3" fmla="*/ 625 h 625"/>
                  <a:gd name="T4" fmla="*/ 3 w 636"/>
                  <a:gd name="T5" fmla="*/ 313 h 625"/>
                  <a:gd name="T6" fmla="*/ 313 w 636"/>
                  <a:gd name="T7" fmla="*/ 1 h 625"/>
                  <a:gd name="T8" fmla="*/ 622 w 636"/>
                  <a:gd name="T9" fmla="*/ 313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6" h="625">
                    <a:moveTo>
                      <a:pt x="622" y="313"/>
                    </a:moveTo>
                    <a:cubicBezTo>
                      <a:pt x="608" y="485"/>
                      <a:pt x="484" y="625"/>
                      <a:pt x="313" y="625"/>
                    </a:cubicBezTo>
                    <a:cubicBezTo>
                      <a:pt x="142" y="625"/>
                      <a:pt x="0" y="485"/>
                      <a:pt x="3" y="313"/>
                    </a:cubicBezTo>
                    <a:cubicBezTo>
                      <a:pt x="8" y="116"/>
                      <a:pt x="131" y="2"/>
                      <a:pt x="313" y="1"/>
                    </a:cubicBezTo>
                    <a:cubicBezTo>
                      <a:pt x="484" y="0"/>
                      <a:pt x="636" y="147"/>
                      <a:pt x="622" y="313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65000">
                    <a:schemeClr val="bg1">
                      <a:lumMod val="95000"/>
                    </a:schemeClr>
                  </a:gs>
                  <a:gs pos="52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Freeform 52"/>
              <p:cNvSpPr>
                <a:spLocks/>
              </p:cNvSpPr>
              <p:nvPr/>
            </p:nvSpPr>
            <p:spPr bwMode="auto">
              <a:xfrm>
                <a:off x="1771650" y="1030287"/>
                <a:ext cx="5221288" cy="5249861"/>
              </a:xfrm>
              <a:custGeom>
                <a:avLst/>
                <a:gdLst>
                  <a:gd name="T0" fmla="*/ 536 w 539"/>
                  <a:gd name="T1" fmla="*/ 270 h 542"/>
                  <a:gd name="T2" fmla="*/ 268 w 539"/>
                  <a:gd name="T3" fmla="*/ 538 h 542"/>
                  <a:gd name="T4" fmla="*/ 2 w 539"/>
                  <a:gd name="T5" fmla="*/ 270 h 542"/>
                  <a:gd name="T6" fmla="*/ 268 w 539"/>
                  <a:gd name="T7" fmla="*/ 2 h 542"/>
                  <a:gd name="T8" fmla="*/ 536 w 539"/>
                  <a:gd name="T9" fmla="*/ 27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9" h="542">
                    <a:moveTo>
                      <a:pt x="536" y="270"/>
                    </a:moveTo>
                    <a:cubicBezTo>
                      <a:pt x="532" y="416"/>
                      <a:pt x="415" y="534"/>
                      <a:pt x="268" y="538"/>
                    </a:cubicBezTo>
                    <a:cubicBezTo>
                      <a:pt x="121" y="542"/>
                      <a:pt x="0" y="403"/>
                      <a:pt x="2" y="270"/>
                    </a:cubicBezTo>
                    <a:cubicBezTo>
                      <a:pt x="5" y="97"/>
                      <a:pt x="123" y="4"/>
                      <a:pt x="268" y="2"/>
                    </a:cubicBezTo>
                    <a:cubicBezTo>
                      <a:pt x="415" y="0"/>
                      <a:pt x="539" y="122"/>
                      <a:pt x="536" y="27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70000">
                    <a:schemeClr val="bg1">
                      <a:lumMod val="95000"/>
                    </a:schemeClr>
                  </a:gs>
                  <a:gs pos="4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53"/>
              <p:cNvSpPr>
                <a:spLocks noChangeArrowheads="1"/>
              </p:cNvSpPr>
              <p:nvPr/>
            </p:nvSpPr>
            <p:spPr bwMode="auto">
              <a:xfrm>
                <a:off x="2208213" y="1495425"/>
                <a:ext cx="4300538" cy="4241798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70000">
                    <a:schemeClr val="bg1">
                      <a:lumMod val="95000"/>
                    </a:schemeClr>
                  </a:gs>
                  <a:gs pos="4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54"/>
              <p:cNvSpPr>
                <a:spLocks noChangeArrowheads="1"/>
              </p:cNvSpPr>
              <p:nvPr/>
            </p:nvSpPr>
            <p:spPr bwMode="auto">
              <a:xfrm>
                <a:off x="2633663" y="1912937"/>
                <a:ext cx="3449638" cy="3398836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70000">
                    <a:schemeClr val="bg1">
                      <a:lumMod val="95000"/>
                    </a:schemeClr>
                  </a:gs>
                  <a:gs pos="4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55"/>
              <p:cNvSpPr>
                <a:spLocks noChangeArrowheads="1"/>
              </p:cNvSpPr>
              <p:nvPr/>
            </p:nvSpPr>
            <p:spPr bwMode="auto">
              <a:xfrm>
                <a:off x="3089275" y="2366961"/>
                <a:ext cx="2538412" cy="249872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auto">
              <a:xfrm>
                <a:off x="3244849" y="2406649"/>
                <a:ext cx="919163" cy="841374"/>
              </a:xfrm>
              <a:custGeom>
                <a:avLst/>
                <a:gdLst>
                  <a:gd name="T0" fmla="*/ 39 w 95"/>
                  <a:gd name="T1" fmla="*/ 87 h 87"/>
                  <a:gd name="T2" fmla="*/ 0 w 95"/>
                  <a:gd name="T3" fmla="*/ 64 h 87"/>
                  <a:gd name="T4" fmla="*/ 36 w 95"/>
                  <a:gd name="T5" fmla="*/ 22 h 87"/>
                  <a:gd name="T6" fmla="*/ 84 w 95"/>
                  <a:gd name="T7" fmla="*/ 0 h 87"/>
                  <a:gd name="T8" fmla="*/ 95 w 95"/>
                  <a:gd name="T9" fmla="*/ 42 h 87"/>
                  <a:gd name="T10" fmla="*/ 39 w 95"/>
                  <a:gd name="T11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" h="87">
                    <a:moveTo>
                      <a:pt x="39" y="87"/>
                    </a:moveTo>
                    <a:cubicBezTo>
                      <a:pt x="0" y="64"/>
                      <a:pt x="0" y="64"/>
                      <a:pt x="0" y="64"/>
                    </a:cubicBezTo>
                    <a:cubicBezTo>
                      <a:pt x="9" y="48"/>
                      <a:pt x="21" y="34"/>
                      <a:pt x="36" y="22"/>
                    </a:cubicBezTo>
                    <a:cubicBezTo>
                      <a:pt x="50" y="11"/>
                      <a:pt x="68" y="5"/>
                      <a:pt x="84" y="0"/>
                    </a:cubicBezTo>
                    <a:cubicBezTo>
                      <a:pt x="95" y="42"/>
                      <a:pt x="95" y="42"/>
                      <a:pt x="95" y="42"/>
                    </a:cubicBezTo>
                    <a:cubicBezTo>
                      <a:pt x="74" y="48"/>
                      <a:pt x="52" y="66"/>
                      <a:pt x="39" y="8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auto">
              <a:xfrm>
                <a:off x="3128963" y="1466849"/>
                <a:ext cx="2373313" cy="774699"/>
              </a:xfrm>
              <a:custGeom>
                <a:avLst/>
                <a:gdLst>
                  <a:gd name="T0" fmla="*/ 26 w 245"/>
                  <a:gd name="T1" fmla="*/ 80 h 80"/>
                  <a:gd name="T2" fmla="*/ 0 w 245"/>
                  <a:gd name="T3" fmla="*/ 42 h 80"/>
                  <a:gd name="T4" fmla="*/ 38 w 245"/>
                  <a:gd name="T5" fmla="*/ 21 h 80"/>
                  <a:gd name="T6" fmla="*/ 79 w 245"/>
                  <a:gd name="T7" fmla="*/ 7 h 80"/>
                  <a:gd name="T8" fmla="*/ 123 w 245"/>
                  <a:gd name="T9" fmla="*/ 1 h 80"/>
                  <a:gd name="T10" fmla="*/ 211 w 245"/>
                  <a:gd name="T11" fmla="*/ 17 h 80"/>
                  <a:gd name="T12" fmla="*/ 245 w 245"/>
                  <a:gd name="T13" fmla="*/ 33 h 80"/>
                  <a:gd name="T14" fmla="*/ 221 w 245"/>
                  <a:gd name="T15" fmla="*/ 72 h 80"/>
                  <a:gd name="T16" fmla="*/ 195 w 245"/>
                  <a:gd name="T17" fmla="*/ 60 h 80"/>
                  <a:gd name="T18" fmla="*/ 124 w 245"/>
                  <a:gd name="T19" fmla="*/ 47 h 80"/>
                  <a:gd name="T20" fmla="*/ 57 w 245"/>
                  <a:gd name="T21" fmla="*/ 63 h 80"/>
                  <a:gd name="T22" fmla="*/ 26 w 245"/>
                  <a:gd name="T2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5" h="80">
                    <a:moveTo>
                      <a:pt x="26" y="8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12" y="34"/>
                      <a:pt x="25" y="27"/>
                      <a:pt x="38" y="21"/>
                    </a:cubicBezTo>
                    <a:cubicBezTo>
                      <a:pt x="51" y="15"/>
                      <a:pt x="65" y="10"/>
                      <a:pt x="79" y="7"/>
                    </a:cubicBezTo>
                    <a:cubicBezTo>
                      <a:pt x="93" y="4"/>
                      <a:pt x="108" y="2"/>
                      <a:pt x="123" y="1"/>
                    </a:cubicBezTo>
                    <a:cubicBezTo>
                      <a:pt x="153" y="0"/>
                      <a:pt x="183" y="6"/>
                      <a:pt x="211" y="17"/>
                    </a:cubicBezTo>
                    <a:cubicBezTo>
                      <a:pt x="223" y="21"/>
                      <a:pt x="234" y="26"/>
                      <a:pt x="245" y="33"/>
                    </a:cubicBezTo>
                    <a:cubicBezTo>
                      <a:pt x="221" y="72"/>
                      <a:pt x="221" y="72"/>
                      <a:pt x="221" y="72"/>
                    </a:cubicBezTo>
                    <a:cubicBezTo>
                      <a:pt x="213" y="67"/>
                      <a:pt x="204" y="63"/>
                      <a:pt x="195" y="60"/>
                    </a:cubicBezTo>
                    <a:cubicBezTo>
                      <a:pt x="172" y="51"/>
                      <a:pt x="148" y="47"/>
                      <a:pt x="124" y="47"/>
                    </a:cubicBezTo>
                    <a:cubicBezTo>
                      <a:pt x="101" y="48"/>
                      <a:pt x="78" y="53"/>
                      <a:pt x="57" y="63"/>
                    </a:cubicBezTo>
                    <a:cubicBezTo>
                      <a:pt x="46" y="68"/>
                      <a:pt x="36" y="73"/>
                      <a:pt x="26" y="8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auto">
              <a:xfrm>
                <a:off x="3573463" y="1041399"/>
                <a:ext cx="2887663" cy="1316037"/>
              </a:xfrm>
              <a:custGeom>
                <a:avLst/>
                <a:gdLst>
                  <a:gd name="T0" fmla="*/ 262 w 298"/>
                  <a:gd name="T1" fmla="*/ 136 h 136"/>
                  <a:gd name="T2" fmla="*/ 195 w 298"/>
                  <a:gd name="T3" fmla="*/ 77 h 136"/>
                  <a:gd name="T4" fmla="*/ 110 w 298"/>
                  <a:gd name="T5" fmla="*/ 49 h 136"/>
                  <a:gd name="T6" fmla="*/ 24 w 298"/>
                  <a:gd name="T7" fmla="*/ 55 h 136"/>
                  <a:gd name="T8" fmla="*/ 14 w 298"/>
                  <a:gd name="T9" fmla="*/ 58 h 136"/>
                  <a:gd name="T10" fmla="*/ 0 w 298"/>
                  <a:gd name="T11" fmla="*/ 14 h 136"/>
                  <a:gd name="T12" fmla="*/ 12 w 298"/>
                  <a:gd name="T13" fmla="*/ 10 h 136"/>
                  <a:gd name="T14" fmla="*/ 63 w 298"/>
                  <a:gd name="T15" fmla="*/ 2 h 136"/>
                  <a:gd name="T16" fmla="*/ 116 w 298"/>
                  <a:gd name="T17" fmla="*/ 3 h 136"/>
                  <a:gd name="T18" fmla="*/ 168 w 298"/>
                  <a:gd name="T19" fmla="*/ 15 h 136"/>
                  <a:gd name="T20" fmla="*/ 218 w 298"/>
                  <a:gd name="T21" fmla="*/ 37 h 136"/>
                  <a:gd name="T22" fmla="*/ 262 w 298"/>
                  <a:gd name="T23" fmla="*/ 69 h 136"/>
                  <a:gd name="T24" fmla="*/ 298 w 298"/>
                  <a:gd name="T25" fmla="*/ 109 h 136"/>
                  <a:gd name="T26" fmla="*/ 262 w 298"/>
                  <a:gd name="T2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8" h="136">
                    <a:moveTo>
                      <a:pt x="262" y="136"/>
                    </a:moveTo>
                    <a:cubicBezTo>
                      <a:pt x="243" y="112"/>
                      <a:pt x="221" y="92"/>
                      <a:pt x="195" y="77"/>
                    </a:cubicBezTo>
                    <a:cubicBezTo>
                      <a:pt x="168" y="62"/>
                      <a:pt x="140" y="52"/>
                      <a:pt x="110" y="49"/>
                    </a:cubicBezTo>
                    <a:cubicBezTo>
                      <a:pt x="81" y="45"/>
                      <a:pt x="52" y="47"/>
                      <a:pt x="24" y="55"/>
                    </a:cubicBezTo>
                    <a:cubicBezTo>
                      <a:pt x="21" y="56"/>
                      <a:pt x="17" y="57"/>
                      <a:pt x="14" y="5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" y="12"/>
                      <a:pt x="8" y="11"/>
                      <a:pt x="12" y="10"/>
                    </a:cubicBezTo>
                    <a:cubicBezTo>
                      <a:pt x="29" y="6"/>
                      <a:pt x="46" y="3"/>
                      <a:pt x="63" y="2"/>
                    </a:cubicBezTo>
                    <a:cubicBezTo>
                      <a:pt x="81" y="0"/>
                      <a:pt x="98" y="1"/>
                      <a:pt x="116" y="3"/>
                    </a:cubicBezTo>
                    <a:cubicBezTo>
                      <a:pt x="133" y="5"/>
                      <a:pt x="151" y="9"/>
                      <a:pt x="168" y="15"/>
                    </a:cubicBezTo>
                    <a:cubicBezTo>
                      <a:pt x="185" y="21"/>
                      <a:pt x="202" y="28"/>
                      <a:pt x="218" y="37"/>
                    </a:cubicBezTo>
                    <a:cubicBezTo>
                      <a:pt x="234" y="47"/>
                      <a:pt x="249" y="57"/>
                      <a:pt x="262" y="69"/>
                    </a:cubicBezTo>
                    <a:cubicBezTo>
                      <a:pt x="275" y="81"/>
                      <a:pt x="288" y="94"/>
                      <a:pt x="298" y="109"/>
                    </a:cubicBezTo>
                    <a:lnTo>
                      <a:pt x="262" y="13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auto">
              <a:xfrm>
                <a:off x="4541837" y="642937"/>
                <a:ext cx="2781300" cy="2392361"/>
              </a:xfrm>
              <a:custGeom>
                <a:avLst/>
                <a:gdLst>
                  <a:gd name="T0" fmla="*/ 242 w 287"/>
                  <a:gd name="T1" fmla="*/ 247 h 247"/>
                  <a:gd name="T2" fmla="*/ 196 w 287"/>
                  <a:gd name="T3" fmla="*/ 150 h 247"/>
                  <a:gd name="T4" fmla="*/ 0 w 287"/>
                  <a:gd name="T5" fmla="*/ 46 h 247"/>
                  <a:gd name="T6" fmla="*/ 3 w 287"/>
                  <a:gd name="T7" fmla="*/ 0 h 247"/>
                  <a:gd name="T8" fmla="*/ 68 w 287"/>
                  <a:gd name="T9" fmla="*/ 11 h 247"/>
                  <a:gd name="T10" fmla="*/ 130 w 287"/>
                  <a:gd name="T11" fmla="*/ 36 h 247"/>
                  <a:gd name="T12" fmla="*/ 185 w 287"/>
                  <a:gd name="T13" fmla="*/ 73 h 247"/>
                  <a:gd name="T14" fmla="*/ 232 w 287"/>
                  <a:gd name="T15" fmla="*/ 122 h 247"/>
                  <a:gd name="T16" fmla="*/ 266 w 287"/>
                  <a:gd name="T17" fmla="*/ 176 h 247"/>
                  <a:gd name="T18" fmla="*/ 287 w 287"/>
                  <a:gd name="T19" fmla="*/ 235 h 247"/>
                  <a:gd name="T20" fmla="*/ 242 w 287"/>
                  <a:gd name="T21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7" h="247">
                    <a:moveTo>
                      <a:pt x="242" y="247"/>
                    </a:moveTo>
                    <a:cubicBezTo>
                      <a:pt x="233" y="210"/>
                      <a:pt x="217" y="177"/>
                      <a:pt x="196" y="150"/>
                    </a:cubicBezTo>
                    <a:cubicBezTo>
                      <a:pt x="149" y="89"/>
                      <a:pt x="77" y="51"/>
                      <a:pt x="0" y="46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5" y="2"/>
                      <a:pt x="47" y="5"/>
                      <a:pt x="68" y="11"/>
                    </a:cubicBezTo>
                    <a:cubicBezTo>
                      <a:pt x="90" y="17"/>
                      <a:pt x="110" y="26"/>
                      <a:pt x="130" y="36"/>
                    </a:cubicBezTo>
                    <a:cubicBezTo>
                      <a:pt x="150" y="46"/>
                      <a:pt x="168" y="59"/>
                      <a:pt x="185" y="73"/>
                    </a:cubicBezTo>
                    <a:cubicBezTo>
                      <a:pt x="203" y="88"/>
                      <a:pt x="218" y="104"/>
                      <a:pt x="232" y="122"/>
                    </a:cubicBezTo>
                    <a:cubicBezTo>
                      <a:pt x="245" y="139"/>
                      <a:pt x="256" y="157"/>
                      <a:pt x="266" y="176"/>
                    </a:cubicBezTo>
                    <a:cubicBezTo>
                      <a:pt x="274" y="195"/>
                      <a:pt x="282" y="214"/>
                      <a:pt x="287" y="235"/>
                    </a:cubicBezTo>
                    <a:lnTo>
                      <a:pt x="242" y="24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reeform 60"/>
              <p:cNvSpPr>
                <a:spLocks/>
              </p:cNvSpPr>
              <p:nvPr/>
            </p:nvSpPr>
            <p:spPr bwMode="auto">
              <a:xfrm>
                <a:off x="3070225" y="1922462"/>
                <a:ext cx="1511300" cy="890587"/>
              </a:xfrm>
              <a:custGeom>
                <a:avLst/>
                <a:gdLst>
                  <a:gd name="T0" fmla="*/ 34 w 156"/>
                  <a:gd name="T1" fmla="*/ 92 h 92"/>
                  <a:gd name="T2" fmla="*/ 0 w 156"/>
                  <a:gd name="T3" fmla="*/ 62 h 92"/>
                  <a:gd name="T4" fmla="*/ 25 w 156"/>
                  <a:gd name="T5" fmla="*/ 38 h 92"/>
                  <a:gd name="T6" fmla="*/ 55 w 156"/>
                  <a:gd name="T7" fmla="*/ 19 h 92"/>
                  <a:gd name="T8" fmla="*/ 87 w 156"/>
                  <a:gd name="T9" fmla="*/ 7 h 92"/>
                  <a:gd name="T10" fmla="*/ 121 w 156"/>
                  <a:gd name="T11" fmla="*/ 1 h 92"/>
                  <a:gd name="T12" fmla="*/ 156 w 156"/>
                  <a:gd name="T13" fmla="*/ 2 h 92"/>
                  <a:gd name="T14" fmla="*/ 151 w 156"/>
                  <a:gd name="T15" fmla="*/ 47 h 92"/>
                  <a:gd name="T16" fmla="*/ 99 w 156"/>
                  <a:gd name="T17" fmla="*/ 51 h 92"/>
                  <a:gd name="T18" fmla="*/ 53 w 156"/>
                  <a:gd name="T19" fmla="*/ 74 h 92"/>
                  <a:gd name="T20" fmla="*/ 34 w 156"/>
                  <a:gd name="T2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6" h="92">
                    <a:moveTo>
                      <a:pt x="34" y="92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7" y="53"/>
                      <a:pt x="16" y="45"/>
                      <a:pt x="25" y="38"/>
                    </a:cubicBezTo>
                    <a:cubicBezTo>
                      <a:pt x="35" y="31"/>
                      <a:pt x="45" y="24"/>
                      <a:pt x="55" y="19"/>
                    </a:cubicBezTo>
                    <a:cubicBezTo>
                      <a:pt x="65" y="14"/>
                      <a:pt x="76" y="10"/>
                      <a:pt x="87" y="7"/>
                    </a:cubicBezTo>
                    <a:cubicBezTo>
                      <a:pt x="98" y="4"/>
                      <a:pt x="110" y="2"/>
                      <a:pt x="121" y="1"/>
                    </a:cubicBezTo>
                    <a:cubicBezTo>
                      <a:pt x="133" y="0"/>
                      <a:pt x="145" y="0"/>
                      <a:pt x="156" y="2"/>
                    </a:cubicBezTo>
                    <a:cubicBezTo>
                      <a:pt x="151" y="47"/>
                      <a:pt x="151" y="47"/>
                      <a:pt x="151" y="47"/>
                    </a:cubicBezTo>
                    <a:cubicBezTo>
                      <a:pt x="134" y="45"/>
                      <a:pt x="116" y="46"/>
                      <a:pt x="99" y="51"/>
                    </a:cubicBezTo>
                    <a:cubicBezTo>
                      <a:pt x="82" y="55"/>
                      <a:pt x="67" y="63"/>
                      <a:pt x="53" y="74"/>
                    </a:cubicBezTo>
                    <a:cubicBezTo>
                      <a:pt x="46" y="79"/>
                      <a:pt x="40" y="85"/>
                      <a:pt x="34" y="9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61"/>
              <p:cNvSpPr>
                <a:spLocks/>
              </p:cNvSpPr>
              <p:nvPr/>
            </p:nvSpPr>
            <p:spPr bwMode="auto">
              <a:xfrm>
                <a:off x="3429000" y="4168774"/>
                <a:ext cx="958850" cy="696911"/>
              </a:xfrm>
              <a:custGeom>
                <a:avLst/>
                <a:gdLst>
                  <a:gd name="T0" fmla="*/ 99 w 99"/>
                  <a:gd name="T1" fmla="*/ 72 h 72"/>
                  <a:gd name="T2" fmla="*/ 46 w 99"/>
                  <a:gd name="T3" fmla="*/ 61 h 72"/>
                  <a:gd name="T4" fmla="*/ 0 w 99"/>
                  <a:gd name="T5" fmla="*/ 32 h 72"/>
                  <a:gd name="T6" fmla="*/ 33 w 99"/>
                  <a:gd name="T7" fmla="*/ 0 h 72"/>
                  <a:gd name="T8" fmla="*/ 99 w 99"/>
                  <a:gd name="T9" fmla="*/ 26 h 72"/>
                  <a:gd name="T10" fmla="*/ 99 w 99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72">
                    <a:moveTo>
                      <a:pt x="99" y="72"/>
                    </a:moveTo>
                    <a:cubicBezTo>
                      <a:pt x="81" y="72"/>
                      <a:pt x="63" y="68"/>
                      <a:pt x="46" y="61"/>
                    </a:cubicBezTo>
                    <a:cubicBezTo>
                      <a:pt x="28" y="54"/>
                      <a:pt x="12" y="44"/>
                      <a:pt x="0" y="32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8" y="15"/>
                      <a:pt x="75" y="26"/>
                      <a:pt x="99" y="26"/>
                    </a:cubicBezTo>
                    <a:lnTo>
                      <a:pt x="99" y="72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62"/>
              <p:cNvSpPr>
                <a:spLocks/>
              </p:cNvSpPr>
              <p:nvPr/>
            </p:nvSpPr>
            <p:spPr bwMode="auto">
              <a:xfrm>
                <a:off x="2189163" y="3529011"/>
                <a:ext cx="1452563" cy="2005011"/>
              </a:xfrm>
              <a:custGeom>
                <a:avLst/>
                <a:gdLst>
                  <a:gd name="T0" fmla="*/ 130 w 150"/>
                  <a:gd name="T1" fmla="*/ 207 h 207"/>
                  <a:gd name="T2" fmla="*/ 93 w 150"/>
                  <a:gd name="T3" fmla="*/ 185 h 207"/>
                  <a:gd name="T4" fmla="*/ 60 w 150"/>
                  <a:gd name="T5" fmla="*/ 156 h 207"/>
                  <a:gd name="T6" fmla="*/ 34 w 150"/>
                  <a:gd name="T7" fmla="*/ 121 h 207"/>
                  <a:gd name="T8" fmla="*/ 3 w 150"/>
                  <a:gd name="T9" fmla="*/ 37 h 207"/>
                  <a:gd name="T10" fmla="*/ 0 w 150"/>
                  <a:gd name="T11" fmla="*/ 0 h 207"/>
                  <a:gd name="T12" fmla="*/ 46 w 150"/>
                  <a:gd name="T13" fmla="*/ 1 h 207"/>
                  <a:gd name="T14" fmla="*/ 48 w 150"/>
                  <a:gd name="T15" fmla="*/ 30 h 207"/>
                  <a:gd name="T16" fmla="*/ 73 w 150"/>
                  <a:gd name="T17" fmla="*/ 97 h 207"/>
                  <a:gd name="T18" fmla="*/ 120 w 150"/>
                  <a:gd name="T19" fmla="*/ 148 h 207"/>
                  <a:gd name="T20" fmla="*/ 150 w 150"/>
                  <a:gd name="T21" fmla="*/ 165 h 207"/>
                  <a:gd name="T22" fmla="*/ 130 w 150"/>
                  <a:gd name="T23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0" h="207">
                    <a:moveTo>
                      <a:pt x="130" y="207"/>
                    </a:moveTo>
                    <a:cubicBezTo>
                      <a:pt x="117" y="201"/>
                      <a:pt x="105" y="194"/>
                      <a:pt x="93" y="185"/>
                    </a:cubicBezTo>
                    <a:cubicBezTo>
                      <a:pt x="81" y="176"/>
                      <a:pt x="70" y="167"/>
                      <a:pt x="60" y="156"/>
                    </a:cubicBezTo>
                    <a:cubicBezTo>
                      <a:pt x="50" y="145"/>
                      <a:pt x="42" y="134"/>
                      <a:pt x="34" y="121"/>
                    </a:cubicBezTo>
                    <a:cubicBezTo>
                      <a:pt x="18" y="96"/>
                      <a:pt x="7" y="67"/>
                      <a:pt x="3" y="37"/>
                    </a:cubicBezTo>
                    <a:cubicBezTo>
                      <a:pt x="1" y="25"/>
                      <a:pt x="0" y="12"/>
                      <a:pt x="0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0"/>
                      <a:pt x="47" y="20"/>
                      <a:pt x="48" y="30"/>
                    </a:cubicBezTo>
                    <a:cubicBezTo>
                      <a:pt x="52" y="54"/>
                      <a:pt x="60" y="77"/>
                      <a:pt x="73" y="97"/>
                    </a:cubicBezTo>
                    <a:cubicBezTo>
                      <a:pt x="85" y="117"/>
                      <a:pt x="101" y="134"/>
                      <a:pt x="120" y="148"/>
                    </a:cubicBezTo>
                    <a:cubicBezTo>
                      <a:pt x="129" y="155"/>
                      <a:pt x="139" y="161"/>
                      <a:pt x="150" y="165"/>
                    </a:cubicBezTo>
                    <a:lnTo>
                      <a:pt x="130" y="207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63"/>
              <p:cNvSpPr>
                <a:spLocks/>
              </p:cNvSpPr>
              <p:nvPr/>
            </p:nvSpPr>
            <p:spPr bwMode="auto">
              <a:xfrm>
                <a:off x="1762125" y="2541587"/>
                <a:ext cx="1152525" cy="2952749"/>
              </a:xfrm>
              <a:custGeom>
                <a:avLst/>
                <a:gdLst>
                  <a:gd name="T0" fmla="*/ 88 w 119"/>
                  <a:gd name="T1" fmla="*/ 305 h 305"/>
                  <a:gd name="T2" fmla="*/ 80 w 119"/>
                  <a:gd name="T3" fmla="*/ 297 h 305"/>
                  <a:gd name="T4" fmla="*/ 47 w 119"/>
                  <a:gd name="T5" fmla="*/ 257 h 305"/>
                  <a:gd name="T6" fmla="*/ 22 w 119"/>
                  <a:gd name="T7" fmla="*/ 211 h 305"/>
                  <a:gd name="T8" fmla="*/ 6 w 119"/>
                  <a:gd name="T9" fmla="*/ 160 h 305"/>
                  <a:gd name="T10" fmla="*/ 0 w 119"/>
                  <a:gd name="T11" fmla="*/ 105 h 305"/>
                  <a:gd name="T12" fmla="*/ 6 w 119"/>
                  <a:gd name="T13" fmla="*/ 51 h 305"/>
                  <a:gd name="T14" fmla="*/ 22 w 119"/>
                  <a:gd name="T15" fmla="*/ 0 h 305"/>
                  <a:gd name="T16" fmla="*/ 64 w 119"/>
                  <a:gd name="T17" fmla="*/ 18 h 305"/>
                  <a:gd name="T18" fmla="*/ 46 w 119"/>
                  <a:gd name="T19" fmla="*/ 105 h 305"/>
                  <a:gd name="T20" fmla="*/ 64 w 119"/>
                  <a:gd name="T21" fmla="*/ 193 h 305"/>
                  <a:gd name="T22" fmla="*/ 112 w 119"/>
                  <a:gd name="T23" fmla="*/ 264 h 305"/>
                  <a:gd name="T24" fmla="*/ 119 w 119"/>
                  <a:gd name="T25" fmla="*/ 271 h 305"/>
                  <a:gd name="T26" fmla="*/ 88 w 119"/>
                  <a:gd name="T27" fmla="*/ 30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9" h="305">
                    <a:moveTo>
                      <a:pt x="88" y="305"/>
                    </a:moveTo>
                    <a:cubicBezTo>
                      <a:pt x="85" y="303"/>
                      <a:pt x="83" y="300"/>
                      <a:pt x="80" y="297"/>
                    </a:cubicBezTo>
                    <a:cubicBezTo>
                      <a:pt x="67" y="285"/>
                      <a:pt x="56" y="271"/>
                      <a:pt x="47" y="257"/>
                    </a:cubicBezTo>
                    <a:cubicBezTo>
                      <a:pt x="37" y="242"/>
                      <a:pt x="28" y="227"/>
                      <a:pt x="22" y="211"/>
                    </a:cubicBezTo>
                    <a:cubicBezTo>
                      <a:pt x="15" y="194"/>
                      <a:pt x="9" y="177"/>
                      <a:pt x="6" y="160"/>
                    </a:cubicBezTo>
                    <a:cubicBezTo>
                      <a:pt x="2" y="142"/>
                      <a:pt x="0" y="124"/>
                      <a:pt x="0" y="105"/>
                    </a:cubicBezTo>
                    <a:cubicBezTo>
                      <a:pt x="0" y="87"/>
                      <a:pt x="2" y="69"/>
                      <a:pt x="6" y="51"/>
                    </a:cubicBezTo>
                    <a:cubicBezTo>
                      <a:pt x="9" y="33"/>
                      <a:pt x="15" y="16"/>
                      <a:pt x="22" y="0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52" y="45"/>
                      <a:pt x="46" y="75"/>
                      <a:pt x="46" y="105"/>
                    </a:cubicBezTo>
                    <a:cubicBezTo>
                      <a:pt x="46" y="136"/>
                      <a:pt x="52" y="165"/>
                      <a:pt x="64" y="193"/>
                    </a:cubicBezTo>
                    <a:cubicBezTo>
                      <a:pt x="75" y="220"/>
                      <a:pt x="92" y="244"/>
                      <a:pt x="112" y="264"/>
                    </a:cubicBezTo>
                    <a:cubicBezTo>
                      <a:pt x="115" y="267"/>
                      <a:pt x="117" y="269"/>
                      <a:pt x="119" y="271"/>
                    </a:cubicBezTo>
                    <a:lnTo>
                      <a:pt x="88" y="305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64"/>
              <p:cNvSpPr>
                <a:spLocks/>
              </p:cNvSpPr>
              <p:nvPr/>
            </p:nvSpPr>
            <p:spPr bwMode="auto">
              <a:xfrm>
                <a:off x="1346200" y="1379537"/>
                <a:ext cx="1220788" cy="3524248"/>
              </a:xfrm>
              <a:custGeom>
                <a:avLst/>
                <a:gdLst>
                  <a:gd name="T0" fmla="*/ 33 w 126"/>
                  <a:gd name="T1" fmla="*/ 364 h 364"/>
                  <a:gd name="T2" fmla="*/ 10 w 126"/>
                  <a:gd name="T3" fmla="*/ 301 h 364"/>
                  <a:gd name="T4" fmla="*/ 1 w 126"/>
                  <a:gd name="T5" fmla="*/ 236 h 364"/>
                  <a:gd name="T6" fmla="*/ 5 w 126"/>
                  <a:gd name="T7" fmla="*/ 169 h 364"/>
                  <a:gd name="T8" fmla="*/ 24 w 126"/>
                  <a:gd name="T9" fmla="*/ 104 h 364"/>
                  <a:gd name="T10" fmla="*/ 54 w 126"/>
                  <a:gd name="T11" fmla="*/ 48 h 364"/>
                  <a:gd name="T12" fmla="*/ 94 w 126"/>
                  <a:gd name="T13" fmla="*/ 0 h 364"/>
                  <a:gd name="T14" fmla="*/ 126 w 126"/>
                  <a:gd name="T15" fmla="*/ 33 h 364"/>
                  <a:gd name="T16" fmla="*/ 66 w 126"/>
                  <a:gd name="T17" fmla="*/ 122 h 364"/>
                  <a:gd name="T18" fmla="*/ 74 w 126"/>
                  <a:gd name="T19" fmla="*/ 343 h 364"/>
                  <a:gd name="T20" fmla="*/ 33 w 126"/>
                  <a:gd name="T21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6" h="364">
                    <a:moveTo>
                      <a:pt x="33" y="364"/>
                    </a:moveTo>
                    <a:cubicBezTo>
                      <a:pt x="23" y="344"/>
                      <a:pt x="15" y="323"/>
                      <a:pt x="10" y="301"/>
                    </a:cubicBezTo>
                    <a:cubicBezTo>
                      <a:pt x="5" y="280"/>
                      <a:pt x="1" y="258"/>
                      <a:pt x="1" y="236"/>
                    </a:cubicBezTo>
                    <a:cubicBezTo>
                      <a:pt x="0" y="214"/>
                      <a:pt x="1" y="191"/>
                      <a:pt x="5" y="169"/>
                    </a:cubicBezTo>
                    <a:cubicBezTo>
                      <a:pt x="9" y="147"/>
                      <a:pt x="15" y="125"/>
                      <a:pt x="24" y="104"/>
                    </a:cubicBezTo>
                    <a:cubicBezTo>
                      <a:pt x="32" y="85"/>
                      <a:pt x="42" y="66"/>
                      <a:pt x="54" y="48"/>
                    </a:cubicBezTo>
                    <a:cubicBezTo>
                      <a:pt x="65" y="32"/>
                      <a:pt x="79" y="16"/>
                      <a:pt x="94" y="0"/>
                    </a:cubicBezTo>
                    <a:cubicBezTo>
                      <a:pt x="126" y="33"/>
                      <a:pt x="126" y="33"/>
                      <a:pt x="126" y="33"/>
                    </a:cubicBezTo>
                    <a:cubicBezTo>
                      <a:pt x="99" y="60"/>
                      <a:pt x="80" y="89"/>
                      <a:pt x="66" y="122"/>
                    </a:cubicBezTo>
                    <a:cubicBezTo>
                      <a:pt x="37" y="193"/>
                      <a:pt x="40" y="274"/>
                      <a:pt x="74" y="343"/>
                    </a:cubicBezTo>
                    <a:lnTo>
                      <a:pt x="33" y="36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65"/>
              <p:cNvSpPr>
                <a:spLocks/>
              </p:cNvSpPr>
              <p:nvPr/>
            </p:nvSpPr>
            <p:spPr bwMode="auto">
              <a:xfrm>
                <a:off x="2779713" y="4071937"/>
                <a:ext cx="1346200" cy="1190625"/>
              </a:xfrm>
              <a:custGeom>
                <a:avLst/>
                <a:gdLst>
                  <a:gd name="T0" fmla="*/ 130 w 139"/>
                  <a:gd name="T1" fmla="*/ 123 h 123"/>
                  <a:gd name="T2" fmla="*/ 96 w 139"/>
                  <a:gd name="T3" fmla="*/ 113 h 123"/>
                  <a:gd name="T4" fmla="*/ 66 w 139"/>
                  <a:gd name="T5" fmla="*/ 97 h 123"/>
                  <a:gd name="T6" fmla="*/ 39 w 139"/>
                  <a:gd name="T7" fmla="*/ 75 h 123"/>
                  <a:gd name="T8" fmla="*/ 17 w 139"/>
                  <a:gd name="T9" fmla="*/ 48 h 123"/>
                  <a:gd name="T10" fmla="*/ 0 w 139"/>
                  <a:gd name="T11" fmla="*/ 18 h 123"/>
                  <a:gd name="T12" fmla="*/ 42 w 139"/>
                  <a:gd name="T13" fmla="*/ 0 h 123"/>
                  <a:gd name="T14" fmla="*/ 71 w 139"/>
                  <a:gd name="T15" fmla="*/ 43 h 123"/>
                  <a:gd name="T16" fmla="*/ 114 w 139"/>
                  <a:gd name="T17" fmla="*/ 71 h 123"/>
                  <a:gd name="T18" fmla="*/ 139 w 139"/>
                  <a:gd name="T19" fmla="*/ 79 h 123"/>
                  <a:gd name="T20" fmla="*/ 130 w 139"/>
                  <a:gd name="T21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9" h="123">
                    <a:moveTo>
                      <a:pt x="130" y="123"/>
                    </a:moveTo>
                    <a:cubicBezTo>
                      <a:pt x="119" y="121"/>
                      <a:pt x="107" y="118"/>
                      <a:pt x="96" y="113"/>
                    </a:cubicBezTo>
                    <a:cubicBezTo>
                      <a:pt x="86" y="109"/>
                      <a:pt x="75" y="103"/>
                      <a:pt x="66" y="97"/>
                    </a:cubicBezTo>
                    <a:cubicBezTo>
                      <a:pt x="56" y="90"/>
                      <a:pt x="47" y="83"/>
                      <a:pt x="39" y="75"/>
                    </a:cubicBezTo>
                    <a:cubicBezTo>
                      <a:pt x="31" y="67"/>
                      <a:pt x="23" y="58"/>
                      <a:pt x="17" y="48"/>
                    </a:cubicBezTo>
                    <a:cubicBezTo>
                      <a:pt x="10" y="39"/>
                      <a:pt x="4" y="29"/>
                      <a:pt x="0" y="18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8" y="16"/>
                      <a:pt x="58" y="30"/>
                      <a:pt x="71" y="43"/>
                    </a:cubicBezTo>
                    <a:cubicBezTo>
                      <a:pt x="83" y="55"/>
                      <a:pt x="98" y="65"/>
                      <a:pt x="114" y="71"/>
                    </a:cubicBezTo>
                    <a:cubicBezTo>
                      <a:pt x="122" y="75"/>
                      <a:pt x="130" y="77"/>
                      <a:pt x="139" y="79"/>
                    </a:cubicBezTo>
                    <a:lnTo>
                      <a:pt x="130" y="12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Freeform 66"/>
              <p:cNvSpPr>
                <a:spLocks/>
              </p:cNvSpPr>
              <p:nvPr/>
            </p:nvSpPr>
            <p:spPr bwMode="auto">
              <a:xfrm>
                <a:off x="5065713" y="2967038"/>
                <a:ext cx="581025" cy="1027112"/>
              </a:xfrm>
              <a:custGeom>
                <a:avLst/>
                <a:gdLst>
                  <a:gd name="T0" fmla="*/ 55 w 60"/>
                  <a:gd name="T1" fmla="*/ 106 h 106"/>
                  <a:gd name="T2" fmla="*/ 11 w 60"/>
                  <a:gd name="T3" fmla="*/ 94 h 106"/>
                  <a:gd name="T4" fmla="*/ 0 w 60"/>
                  <a:gd name="T5" fmla="*/ 23 h 106"/>
                  <a:gd name="T6" fmla="*/ 40 w 60"/>
                  <a:gd name="T7" fmla="*/ 0 h 106"/>
                  <a:gd name="T8" fmla="*/ 58 w 60"/>
                  <a:gd name="T9" fmla="*/ 52 h 106"/>
                  <a:gd name="T10" fmla="*/ 55 w 60"/>
                  <a:gd name="T11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6">
                    <a:moveTo>
                      <a:pt x="55" y="106"/>
                    </a:moveTo>
                    <a:cubicBezTo>
                      <a:pt x="11" y="94"/>
                      <a:pt x="11" y="94"/>
                      <a:pt x="11" y="94"/>
                    </a:cubicBezTo>
                    <a:cubicBezTo>
                      <a:pt x="16" y="73"/>
                      <a:pt x="12" y="45"/>
                      <a:pt x="0" y="23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9" y="16"/>
                      <a:pt x="55" y="34"/>
                      <a:pt x="58" y="52"/>
                    </a:cubicBezTo>
                    <a:cubicBezTo>
                      <a:pt x="60" y="71"/>
                      <a:pt x="60" y="90"/>
                      <a:pt x="55" y="10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67"/>
              <p:cNvSpPr>
                <a:spLocks/>
              </p:cNvSpPr>
              <p:nvPr/>
            </p:nvSpPr>
            <p:spPr bwMode="auto">
              <a:xfrm>
                <a:off x="5103812" y="3451225"/>
                <a:ext cx="1414463" cy="2073274"/>
              </a:xfrm>
              <a:custGeom>
                <a:avLst/>
                <a:gdLst>
                  <a:gd name="T0" fmla="*/ 23 w 146"/>
                  <a:gd name="T1" fmla="*/ 214 h 214"/>
                  <a:gd name="T2" fmla="*/ 0 w 146"/>
                  <a:gd name="T3" fmla="*/ 174 h 214"/>
                  <a:gd name="T4" fmla="*/ 4 w 146"/>
                  <a:gd name="T5" fmla="*/ 172 h 214"/>
                  <a:gd name="T6" fmla="*/ 78 w 146"/>
                  <a:gd name="T7" fmla="*/ 104 h 214"/>
                  <a:gd name="T8" fmla="*/ 98 w 146"/>
                  <a:gd name="T9" fmla="*/ 38 h 214"/>
                  <a:gd name="T10" fmla="*/ 98 w 146"/>
                  <a:gd name="T11" fmla="*/ 4 h 214"/>
                  <a:gd name="T12" fmla="*/ 144 w 146"/>
                  <a:gd name="T13" fmla="*/ 0 h 214"/>
                  <a:gd name="T14" fmla="*/ 144 w 146"/>
                  <a:gd name="T15" fmla="*/ 43 h 214"/>
                  <a:gd name="T16" fmla="*/ 135 w 146"/>
                  <a:gd name="T17" fmla="*/ 86 h 214"/>
                  <a:gd name="T18" fmla="*/ 118 w 146"/>
                  <a:gd name="T19" fmla="*/ 126 h 214"/>
                  <a:gd name="T20" fmla="*/ 118 w 146"/>
                  <a:gd name="T21" fmla="*/ 127 h 214"/>
                  <a:gd name="T22" fmla="*/ 118 w 146"/>
                  <a:gd name="T23" fmla="*/ 127 h 214"/>
                  <a:gd name="T24" fmla="*/ 25 w 146"/>
                  <a:gd name="T25" fmla="*/ 213 h 214"/>
                  <a:gd name="T26" fmla="*/ 23 w 146"/>
                  <a:gd name="T27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6" h="214">
                    <a:moveTo>
                      <a:pt x="23" y="214"/>
                    </a:moveTo>
                    <a:cubicBezTo>
                      <a:pt x="0" y="174"/>
                      <a:pt x="0" y="174"/>
                      <a:pt x="0" y="174"/>
                    </a:cubicBezTo>
                    <a:cubicBezTo>
                      <a:pt x="1" y="174"/>
                      <a:pt x="2" y="173"/>
                      <a:pt x="4" y="172"/>
                    </a:cubicBezTo>
                    <a:cubicBezTo>
                      <a:pt x="16" y="166"/>
                      <a:pt x="54" y="145"/>
                      <a:pt x="78" y="104"/>
                    </a:cubicBezTo>
                    <a:cubicBezTo>
                      <a:pt x="89" y="84"/>
                      <a:pt x="96" y="62"/>
                      <a:pt x="98" y="38"/>
                    </a:cubicBezTo>
                    <a:cubicBezTo>
                      <a:pt x="99" y="27"/>
                      <a:pt x="99" y="15"/>
                      <a:pt x="98" y="4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6" y="14"/>
                      <a:pt x="145" y="29"/>
                      <a:pt x="144" y="43"/>
                    </a:cubicBezTo>
                    <a:cubicBezTo>
                      <a:pt x="142" y="58"/>
                      <a:pt x="139" y="72"/>
                      <a:pt x="135" y="86"/>
                    </a:cubicBezTo>
                    <a:cubicBezTo>
                      <a:pt x="131" y="100"/>
                      <a:pt x="125" y="113"/>
                      <a:pt x="118" y="126"/>
                    </a:cubicBezTo>
                    <a:cubicBezTo>
                      <a:pt x="118" y="127"/>
                      <a:pt x="118" y="127"/>
                      <a:pt x="118" y="127"/>
                    </a:cubicBezTo>
                    <a:cubicBezTo>
                      <a:pt x="118" y="127"/>
                      <a:pt x="118" y="127"/>
                      <a:pt x="118" y="127"/>
                    </a:cubicBezTo>
                    <a:cubicBezTo>
                      <a:pt x="87" y="179"/>
                      <a:pt x="41" y="205"/>
                      <a:pt x="25" y="213"/>
                    </a:cubicBezTo>
                    <a:cubicBezTo>
                      <a:pt x="24" y="213"/>
                      <a:pt x="23" y="214"/>
                      <a:pt x="23" y="2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68"/>
              <p:cNvSpPr>
                <a:spLocks/>
              </p:cNvSpPr>
              <p:nvPr/>
            </p:nvSpPr>
            <p:spPr bwMode="auto">
              <a:xfrm>
                <a:off x="4591050" y="4090988"/>
                <a:ext cx="2295525" cy="2120900"/>
              </a:xfrm>
              <a:custGeom>
                <a:avLst/>
                <a:gdLst>
                  <a:gd name="T0" fmla="*/ 6 w 237"/>
                  <a:gd name="T1" fmla="*/ 219 h 219"/>
                  <a:gd name="T2" fmla="*/ 0 w 237"/>
                  <a:gd name="T3" fmla="*/ 174 h 219"/>
                  <a:gd name="T4" fmla="*/ 82 w 237"/>
                  <a:gd name="T5" fmla="*/ 145 h 219"/>
                  <a:gd name="T6" fmla="*/ 152 w 237"/>
                  <a:gd name="T7" fmla="*/ 87 h 219"/>
                  <a:gd name="T8" fmla="*/ 190 w 237"/>
                  <a:gd name="T9" fmla="*/ 10 h 219"/>
                  <a:gd name="T10" fmla="*/ 192 w 237"/>
                  <a:gd name="T11" fmla="*/ 0 h 219"/>
                  <a:gd name="T12" fmla="*/ 237 w 237"/>
                  <a:gd name="T13" fmla="*/ 10 h 219"/>
                  <a:gd name="T14" fmla="*/ 234 w 237"/>
                  <a:gd name="T15" fmla="*/ 22 h 219"/>
                  <a:gd name="T16" fmla="*/ 216 w 237"/>
                  <a:gd name="T17" fmla="*/ 71 h 219"/>
                  <a:gd name="T18" fmla="*/ 189 w 237"/>
                  <a:gd name="T19" fmla="*/ 115 h 219"/>
                  <a:gd name="T20" fmla="*/ 150 w 237"/>
                  <a:gd name="T21" fmla="*/ 154 h 219"/>
                  <a:gd name="T22" fmla="*/ 105 w 237"/>
                  <a:gd name="T23" fmla="*/ 185 h 219"/>
                  <a:gd name="T24" fmla="*/ 6 w 237"/>
                  <a:gd name="T25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7" h="219">
                    <a:moveTo>
                      <a:pt x="6" y="219"/>
                    </a:moveTo>
                    <a:cubicBezTo>
                      <a:pt x="0" y="174"/>
                      <a:pt x="0" y="174"/>
                      <a:pt x="0" y="174"/>
                    </a:cubicBezTo>
                    <a:cubicBezTo>
                      <a:pt x="28" y="170"/>
                      <a:pt x="54" y="161"/>
                      <a:pt x="82" y="145"/>
                    </a:cubicBezTo>
                    <a:cubicBezTo>
                      <a:pt x="113" y="127"/>
                      <a:pt x="136" y="108"/>
                      <a:pt x="152" y="87"/>
                    </a:cubicBezTo>
                    <a:cubicBezTo>
                      <a:pt x="169" y="64"/>
                      <a:pt x="182" y="38"/>
                      <a:pt x="190" y="10"/>
                    </a:cubicBezTo>
                    <a:cubicBezTo>
                      <a:pt x="191" y="7"/>
                      <a:pt x="191" y="3"/>
                      <a:pt x="192" y="0"/>
                    </a:cubicBezTo>
                    <a:cubicBezTo>
                      <a:pt x="237" y="10"/>
                      <a:pt x="237" y="10"/>
                      <a:pt x="237" y="10"/>
                    </a:cubicBezTo>
                    <a:cubicBezTo>
                      <a:pt x="236" y="14"/>
                      <a:pt x="235" y="18"/>
                      <a:pt x="234" y="22"/>
                    </a:cubicBezTo>
                    <a:cubicBezTo>
                      <a:pt x="230" y="39"/>
                      <a:pt x="224" y="55"/>
                      <a:pt x="216" y="71"/>
                    </a:cubicBezTo>
                    <a:cubicBezTo>
                      <a:pt x="208" y="86"/>
                      <a:pt x="199" y="101"/>
                      <a:pt x="189" y="115"/>
                    </a:cubicBezTo>
                    <a:cubicBezTo>
                      <a:pt x="178" y="129"/>
                      <a:pt x="165" y="142"/>
                      <a:pt x="150" y="154"/>
                    </a:cubicBezTo>
                    <a:cubicBezTo>
                      <a:pt x="137" y="165"/>
                      <a:pt x="122" y="175"/>
                      <a:pt x="105" y="185"/>
                    </a:cubicBezTo>
                    <a:cubicBezTo>
                      <a:pt x="72" y="204"/>
                      <a:pt x="40" y="215"/>
                      <a:pt x="6" y="219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69"/>
              <p:cNvSpPr>
                <a:spLocks/>
              </p:cNvSpPr>
              <p:nvPr/>
            </p:nvSpPr>
            <p:spPr bwMode="auto">
              <a:xfrm>
                <a:off x="3495676" y="5068887"/>
                <a:ext cx="3352800" cy="1608137"/>
              </a:xfrm>
              <a:custGeom>
                <a:avLst/>
                <a:gdLst>
                  <a:gd name="T0" fmla="*/ 83 w 346"/>
                  <a:gd name="T1" fmla="*/ 166 h 166"/>
                  <a:gd name="T2" fmla="*/ 62 w 346"/>
                  <a:gd name="T3" fmla="*/ 165 h 166"/>
                  <a:gd name="T4" fmla="*/ 0 w 346"/>
                  <a:gd name="T5" fmla="*/ 155 h 166"/>
                  <a:gd name="T6" fmla="*/ 12 w 346"/>
                  <a:gd name="T7" fmla="*/ 110 h 166"/>
                  <a:gd name="T8" fmla="*/ 119 w 346"/>
                  <a:gd name="T9" fmla="*/ 117 h 166"/>
                  <a:gd name="T10" fmla="*/ 308 w 346"/>
                  <a:gd name="T11" fmla="*/ 0 h 166"/>
                  <a:gd name="T12" fmla="*/ 346 w 346"/>
                  <a:gd name="T13" fmla="*/ 25 h 166"/>
                  <a:gd name="T14" fmla="*/ 303 w 346"/>
                  <a:gd name="T15" fmla="*/ 76 h 166"/>
                  <a:gd name="T16" fmla="*/ 251 w 346"/>
                  <a:gd name="T17" fmla="*/ 117 h 166"/>
                  <a:gd name="T18" fmla="*/ 192 w 346"/>
                  <a:gd name="T19" fmla="*/ 147 h 166"/>
                  <a:gd name="T20" fmla="*/ 126 w 346"/>
                  <a:gd name="T21" fmla="*/ 163 h 166"/>
                  <a:gd name="T22" fmla="*/ 83 w 346"/>
                  <a:gd name="T23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6" h="166">
                    <a:moveTo>
                      <a:pt x="83" y="166"/>
                    </a:moveTo>
                    <a:cubicBezTo>
                      <a:pt x="76" y="166"/>
                      <a:pt x="69" y="166"/>
                      <a:pt x="62" y="165"/>
                    </a:cubicBezTo>
                    <a:cubicBezTo>
                      <a:pt x="41" y="164"/>
                      <a:pt x="20" y="160"/>
                      <a:pt x="0" y="155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47" y="120"/>
                      <a:pt x="83" y="122"/>
                      <a:pt x="119" y="117"/>
                    </a:cubicBezTo>
                    <a:cubicBezTo>
                      <a:pt x="196" y="107"/>
                      <a:pt x="264" y="64"/>
                      <a:pt x="308" y="0"/>
                    </a:cubicBezTo>
                    <a:cubicBezTo>
                      <a:pt x="346" y="25"/>
                      <a:pt x="346" y="25"/>
                      <a:pt x="346" y="25"/>
                    </a:cubicBezTo>
                    <a:cubicBezTo>
                      <a:pt x="334" y="44"/>
                      <a:pt x="319" y="61"/>
                      <a:pt x="303" y="76"/>
                    </a:cubicBezTo>
                    <a:cubicBezTo>
                      <a:pt x="288" y="92"/>
                      <a:pt x="270" y="105"/>
                      <a:pt x="251" y="117"/>
                    </a:cubicBezTo>
                    <a:cubicBezTo>
                      <a:pt x="233" y="129"/>
                      <a:pt x="212" y="139"/>
                      <a:pt x="192" y="147"/>
                    </a:cubicBezTo>
                    <a:cubicBezTo>
                      <a:pt x="170" y="154"/>
                      <a:pt x="148" y="160"/>
                      <a:pt x="126" y="163"/>
                    </a:cubicBezTo>
                    <a:cubicBezTo>
                      <a:pt x="111" y="165"/>
                      <a:pt x="97" y="166"/>
                      <a:pt x="83" y="166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70"/>
              <p:cNvSpPr>
                <a:spLocks/>
              </p:cNvSpPr>
              <p:nvPr/>
            </p:nvSpPr>
            <p:spPr bwMode="auto">
              <a:xfrm>
                <a:off x="5365750" y="3073400"/>
                <a:ext cx="708025" cy="1608137"/>
              </a:xfrm>
              <a:custGeom>
                <a:avLst/>
                <a:gdLst>
                  <a:gd name="T0" fmla="*/ 37 w 73"/>
                  <a:gd name="T1" fmla="*/ 166 h 166"/>
                  <a:gd name="T2" fmla="*/ 0 w 73"/>
                  <a:gd name="T3" fmla="*/ 138 h 166"/>
                  <a:gd name="T4" fmla="*/ 23 w 73"/>
                  <a:gd name="T5" fmla="*/ 92 h 166"/>
                  <a:gd name="T6" fmla="*/ 26 w 73"/>
                  <a:gd name="T7" fmla="*/ 40 h 166"/>
                  <a:gd name="T8" fmla="*/ 20 w 73"/>
                  <a:gd name="T9" fmla="*/ 15 h 166"/>
                  <a:gd name="T10" fmla="*/ 63 w 73"/>
                  <a:gd name="T11" fmla="*/ 0 h 166"/>
                  <a:gd name="T12" fmla="*/ 71 w 73"/>
                  <a:gd name="T13" fmla="*/ 34 h 166"/>
                  <a:gd name="T14" fmla="*/ 72 w 73"/>
                  <a:gd name="T15" fmla="*/ 69 h 166"/>
                  <a:gd name="T16" fmla="*/ 67 w 73"/>
                  <a:gd name="T17" fmla="*/ 103 h 166"/>
                  <a:gd name="T18" fmla="*/ 55 w 73"/>
                  <a:gd name="T19" fmla="*/ 136 h 166"/>
                  <a:gd name="T20" fmla="*/ 37 w 73"/>
                  <a:gd name="T21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166">
                    <a:moveTo>
                      <a:pt x="37" y="166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11" y="124"/>
                      <a:pt x="18" y="109"/>
                      <a:pt x="23" y="92"/>
                    </a:cubicBezTo>
                    <a:cubicBezTo>
                      <a:pt x="27" y="75"/>
                      <a:pt x="28" y="58"/>
                      <a:pt x="26" y="40"/>
                    </a:cubicBezTo>
                    <a:cubicBezTo>
                      <a:pt x="25" y="32"/>
                      <a:pt x="23" y="23"/>
                      <a:pt x="20" y="15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7" y="11"/>
                      <a:pt x="69" y="23"/>
                      <a:pt x="71" y="34"/>
                    </a:cubicBezTo>
                    <a:cubicBezTo>
                      <a:pt x="72" y="46"/>
                      <a:pt x="73" y="58"/>
                      <a:pt x="72" y="69"/>
                    </a:cubicBezTo>
                    <a:cubicBezTo>
                      <a:pt x="71" y="81"/>
                      <a:pt x="70" y="92"/>
                      <a:pt x="67" y="103"/>
                    </a:cubicBezTo>
                    <a:cubicBezTo>
                      <a:pt x="64" y="114"/>
                      <a:pt x="60" y="125"/>
                      <a:pt x="55" y="136"/>
                    </a:cubicBezTo>
                    <a:cubicBezTo>
                      <a:pt x="50" y="146"/>
                      <a:pt x="44" y="156"/>
                      <a:pt x="37" y="16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 rot="2368294">
              <a:off x="6655486" y="2116307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141865">
              <a:off x="5892208" y="2049793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21446079">
              <a:off x="5354956" y="2289432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228923">
              <a:off x="5085639" y="2657127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9712961">
              <a:off x="5951171" y="5314400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8169234">
              <a:off x="6469786" y="4672712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6926812">
              <a:off x="6469670" y="4104309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5973590">
              <a:off x="6282947" y="3670464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16709393">
              <a:off x="3509702" y="3127310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5482964">
              <a:off x="3845585" y="3815932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14187178">
              <a:off x="4327594" y="4153176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2970022">
              <a:off x="4781465" y="4194795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9144466">
              <a:off x="5360777" y="2945215"/>
              <a:ext cx="378141" cy="264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5032874">
              <a:off x="6620075" y="3445626"/>
              <a:ext cx="378141" cy="264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541639">
              <a:off x="5521972" y="4233114"/>
              <a:ext cx="378141" cy="264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96198" y="3401261"/>
              <a:ext cx="11049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8542220" y="181960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542220" y="150370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542220" y="541597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542220" y="510008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8130" y="181960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88130" y="150370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8130" y="541597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8130" y="510008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542220" y="361778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542220" y="3301894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88130" y="361778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88130" y="3301894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015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3" name="AutoShape 3"/>
          <p:cNvSpPr>
            <a:spLocks noChangeAspect="1" noChangeArrowheads="1" noTextEdit="1"/>
          </p:cNvSpPr>
          <p:nvPr/>
        </p:nvSpPr>
        <p:spPr bwMode="auto">
          <a:xfrm>
            <a:off x="830405" y="711180"/>
            <a:ext cx="4256572" cy="357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2498634" y="3656100"/>
            <a:ext cx="935495" cy="508999"/>
          </a:xfrm>
          <a:custGeom>
            <a:avLst/>
            <a:gdLst>
              <a:gd name="T0" fmla="*/ 659 w 659"/>
              <a:gd name="T1" fmla="*/ 364 h 364"/>
              <a:gd name="T2" fmla="*/ 0 w 659"/>
              <a:gd name="T3" fmla="*/ 364 h 364"/>
              <a:gd name="T4" fmla="*/ 51 w 659"/>
              <a:gd name="T5" fmla="*/ 0 h 364"/>
              <a:gd name="T6" fmla="*/ 612 w 659"/>
              <a:gd name="T7" fmla="*/ 0 h 364"/>
              <a:gd name="T8" fmla="*/ 659 w 659"/>
              <a:gd name="T9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364">
                <a:moveTo>
                  <a:pt x="659" y="364"/>
                </a:moveTo>
                <a:lnTo>
                  <a:pt x="0" y="364"/>
                </a:lnTo>
                <a:lnTo>
                  <a:pt x="51" y="0"/>
                </a:lnTo>
                <a:lnTo>
                  <a:pt x="612" y="0"/>
                </a:lnTo>
                <a:lnTo>
                  <a:pt x="659" y="364"/>
                </a:lnTo>
                <a:close/>
              </a:path>
            </a:pathLst>
          </a:custGeom>
          <a:solidFill>
            <a:srgbClr val="D3D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2431514" y="4153912"/>
            <a:ext cx="1069736" cy="131445"/>
          </a:xfrm>
          <a:custGeom>
            <a:avLst/>
            <a:gdLst>
              <a:gd name="T0" fmla="*/ 758 w 772"/>
              <a:gd name="T1" fmla="*/ 96 h 96"/>
              <a:gd name="T2" fmla="*/ 12 w 772"/>
              <a:gd name="T3" fmla="*/ 96 h 96"/>
              <a:gd name="T4" fmla="*/ 0 w 772"/>
              <a:gd name="T5" fmla="*/ 84 h 96"/>
              <a:gd name="T6" fmla="*/ 2 w 772"/>
              <a:gd name="T7" fmla="*/ 78 h 96"/>
              <a:gd name="T8" fmla="*/ 48 w 772"/>
              <a:gd name="T9" fmla="*/ 5 h 96"/>
              <a:gd name="T10" fmla="*/ 58 w 772"/>
              <a:gd name="T11" fmla="*/ 0 h 96"/>
              <a:gd name="T12" fmla="*/ 715 w 772"/>
              <a:gd name="T13" fmla="*/ 0 h 96"/>
              <a:gd name="T14" fmla="*/ 725 w 772"/>
              <a:gd name="T15" fmla="*/ 6 h 96"/>
              <a:gd name="T16" fmla="*/ 768 w 772"/>
              <a:gd name="T17" fmla="*/ 78 h 96"/>
              <a:gd name="T18" fmla="*/ 764 w 772"/>
              <a:gd name="T19" fmla="*/ 95 h 96"/>
              <a:gd name="T20" fmla="*/ 758 w 772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2" h="96">
                <a:moveTo>
                  <a:pt x="758" y="96"/>
                </a:moveTo>
                <a:cubicBezTo>
                  <a:pt x="12" y="96"/>
                  <a:pt x="12" y="96"/>
                  <a:pt x="12" y="96"/>
                </a:cubicBezTo>
                <a:cubicBezTo>
                  <a:pt x="5" y="96"/>
                  <a:pt x="0" y="91"/>
                  <a:pt x="0" y="84"/>
                </a:cubicBezTo>
                <a:cubicBezTo>
                  <a:pt x="0" y="82"/>
                  <a:pt x="0" y="80"/>
                  <a:pt x="2" y="78"/>
                </a:cubicBezTo>
                <a:cubicBezTo>
                  <a:pt x="48" y="5"/>
                  <a:pt x="48" y="5"/>
                  <a:pt x="48" y="5"/>
                </a:cubicBezTo>
                <a:cubicBezTo>
                  <a:pt x="50" y="2"/>
                  <a:pt x="54" y="0"/>
                  <a:pt x="58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19" y="0"/>
                  <a:pt x="723" y="2"/>
                  <a:pt x="725" y="6"/>
                </a:cubicBezTo>
                <a:cubicBezTo>
                  <a:pt x="768" y="78"/>
                  <a:pt x="768" y="78"/>
                  <a:pt x="768" y="78"/>
                </a:cubicBezTo>
                <a:cubicBezTo>
                  <a:pt x="772" y="84"/>
                  <a:pt x="770" y="91"/>
                  <a:pt x="764" y="95"/>
                </a:cubicBezTo>
                <a:cubicBezTo>
                  <a:pt x="762" y="96"/>
                  <a:pt x="760" y="96"/>
                  <a:pt x="758" y="96"/>
                </a:cubicBezTo>
                <a:close/>
              </a:path>
            </a:pathLst>
          </a:custGeom>
          <a:solidFill>
            <a:srgbClr val="BF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830405" y="762696"/>
            <a:ext cx="4320896" cy="263588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>
            <a:off x="831803" y="3345667"/>
            <a:ext cx="4320896" cy="335603"/>
          </a:xfrm>
          <a:custGeom>
            <a:avLst/>
            <a:gdLst>
              <a:gd name="T0" fmla="*/ 3061 w 3114"/>
              <a:gd name="T1" fmla="*/ 246 h 246"/>
              <a:gd name="T2" fmla="*/ 56 w 3114"/>
              <a:gd name="T3" fmla="*/ 246 h 246"/>
              <a:gd name="T4" fmla="*/ 0 w 3114"/>
              <a:gd name="T5" fmla="*/ 190 h 246"/>
              <a:gd name="T6" fmla="*/ 0 w 3114"/>
              <a:gd name="T7" fmla="*/ 0 h 246"/>
              <a:gd name="T8" fmla="*/ 3114 w 3114"/>
              <a:gd name="T9" fmla="*/ 0 h 246"/>
              <a:gd name="T10" fmla="*/ 3114 w 3114"/>
              <a:gd name="T11" fmla="*/ 190 h 246"/>
              <a:gd name="T12" fmla="*/ 3061 w 3114"/>
              <a:gd name="T13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246">
                <a:moveTo>
                  <a:pt x="3061" y="246"/>
                </a:moveTo>
                <a:cubicBezTo>
                  <a:pt x="56" y="246"/>
                  <a:pt x="56" y="246"/>
                  <a:pt x="56" y="246"/>
                </a:cubicBezTo>
                <a:cubicBezTo>
                  <a:pt x="25" y="246"/>
                  <a:pt x="0" y="221"/>
                  <a:pt x="0" y="190"/>
                </a:cubicBezTo>
                <a:cubicBezTo>
                  <a:pt x="0" y="190"/>
                  <a:pt x="0" y="6"/>
                  <a:pt x="0" y="0"/>
                </a:cubicBezTo>
                <a:cubicBezTo>
                  <a:pt x="3114" y="0"/>
                  <a:pt x="3114" y="0"/>
                  <a:pt x="3114" y="0"/>
                </a:cubicBezTo>
                <a:cubicBezTo>
                  <a:pt x="3114" y="3"/>
                  <a:pt x="3114" y="190"/>
                  <a:pt x="3114" y="190"/>
                </a:cubicBezTo>
                <a:cubicBezTo>
                  <a:pt x="3114" y="221"/>
                  <a:pt x="3092" y="246"/>
                  <a:pt x="3061" y="246"/>
                </a:cubicBezTo>
                <a:close/>
              </a:path>
            </a:pathLst>
          </a:custGeom>
          <a:solidFill>
            <a:srgbClr val="EB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94367" y="3447746"/>
            <a:ext cx="131445" cy="131445"/>
          </a:xfrm>
          <a:prstGeom prst="ellipse">
            <a:avLst/>
          </a:prstGeom>
          <a:solidFill>
            <a:srgbClr val="D5D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2933521" y="795081"/>
            <a:ext cx="53137" cy="51739"/>
          </a:xfrm>
          <a:prstGeom prst="ellipse">
            <a:avLst/>
          </a:prstGeom>
          <a:solidFill>
            <a:srgbClr val="6262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14433" y="919707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191047" y="3104250"/>
            <a:ext cx="3484948" cy="327453"/>
          </a:xfrm>
          <a:prstGeom prst="ellipse">
            <a:avLst/>
          </a:prstGeom>
          <a:solidFill>
            <a:schemeClr val="tx1">
              <a:alpha val="40000"/>
            </a:schemeClr>
          </a:solidFill>
          <a:ln w="25400" cap="flat" cmpd="sng" algn="ctr">
            <a:noFill/>
            <a:prstDash val="solid"/>
          </a:ln>
          <a:effectLst>
            <a:softEdge rad="2921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1827212" y="990600"/>
            <a:ext cx="2222507" cy="2127226"/>
            <a:chOff x="3791803" y="1428750"/>
            <a:chExt cx="4605218" cy="4514850"/>
          </a:xfrm>
        </p:grpSpPr>
        <p:grpSp>
          <p:nvGrpSpPr>
            <p:cNvPr id="123" name="Group 122"/>
            <p:cNvGrpSpPr/>
            <p:nvPr/>
          </p:nvGrpSpPr>
          <p:grpSpPr>
            <a:xfrm>
              <a:off x="3791803" y="1428750"/>
              <a:ext cx="4605218" cy="4514850"/>
              <a:chOff x="1346200" y="620826"/>
              <a:chExt cx="6177420" cy="6056198"/>
            </a:xfrm>
          </p:grpSpPr>
          <p:sp>
            <p:nvSpPr>
              <p:cNvPr id="140" name="Freeform 51"/>
              <p:cNvSpPr>
                <a:spLocks/>
              </p:cNvSpPr>
              <p:nvPr/>
            </p:nvSpPr>
            <p:spPr bwMode="auto">
              <a:xfrm>
                <a:off x="1362531" y="620826"/>
                <a:ext cx="6161089" cy="6053136"/>
              </a:xfrm>
              <a:custGeom>
                <a:avLst/>
                <a:gdLst>
                  <a:gd name="T0" fmla="*/ 622 w 636"/>
                  <a:gd name="T1" fmla="*/ 313 h 625"/>
                  <a:gd name="T2" fmla="*/ 313 w 636"/>
                  <a:gd name="T3" fmla="*/ 625 h 625"/>
                  <a:gd name="T4" fmla="*/ 3 w 636"/>
                  <a:gd name="T5" fmla="*/ 313 h 625"/>
                  <a:gd name="T6" fmla="*/ 313 w 636"/>
                  <a:gd name="T7" fmla="*/ 1 h 625"/>
                  <a:gd name="T8" fmla="*/ 622 w 636"/>
                  <a:gd name="T9" fmla="*/ 313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6" h="625">
                    <a:moveTo>
                      <a:pt x="622" y="313"/>
                    </a:moveTo>
                    <a:cubicBezTo>
                      <a:pt x="608" y="485"/>
                      <a:pt x="484" y="625"/>
                      <a:pt x="313" y="625"/>
                    </a:cubicBezTo>
                    <a:cubicBezTo>
                      <a:pt x="142" y="625"/>
                      <a:pt x="0" y="485"/>
                      <a:pt x="3" y="313"/>
                    </a:cubicBezTo>
                    <a:cubicBezTo>
                      <a:pt x="8" y="116"/>
                      <a:pt x="131" y="2"/>
                      <a:pt x="313" y="1"/>
                    </a:cubicBezTo>
                    <a:cubicBezTo>
                      <a:pt x="484" y="0"/>
                      <a:pt x="636" y="147"/>
                      <a:pt x="622" y="313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65000">
                    <a:schemeClr val="bg1">
                      <a:lumMod val="95000"/>
                    </a:schemeClr>
                  </a:gs>
                  <a:gs pos="52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52"/>
              <p:cNvSpPr>
                <a:spLocks/>
              </p:cNvSpPr>
              <p:nvPr/>
            </p:nvSpPr>
            <p:spPr bwMode="auto">
              <a:xfrm>
                <a:off x="1771650" y="1030287"/>
                <a:ext cx="5221288" cy="5249861"/>
              </a:xfrm>
              <a:custGeom>
                <a:avLst/>
                <a:gdLst>
                  <a:gd name="T0" fmla="*/ 536 w 539"/>
                  <a:gd name="T1" fmla="*/ 270 h 542"/>
                  <a:gd name="T2" fmla="*/ 268 w 539"/>
                  <a:gd name="T3" fmla="*/ 538 h 542"/>
                  <a:gd name="T4" fmla="*/ 2 w 539"/>
                  <a:gd name="T5" fmla="*/ 270 h 542"/>
                  <a:gd name="T6" fmla="*/ 268 w 539"/>
                  <a:gd name="T7" fmla="*/ 2 h 542"/>
                  <a:gd name="T8" fmla="*/ 536 w 539"/>
                  <a:gd name="T9" fmla="*/ 27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9" h="542">
                    <a:moveTo>
                      <a:pt x="536" y="270"/>
                    </a:moveTo>
                    <a:cubicBezTo>
                      <a:pt x="532" y="416"/>
                      <a:pt x="415" y="534"/>
                      <a:pt x="268" y="538"/>
                    </a:cubicBezTo>
                    <a:cubicBezTo>
                      <a:pt x="121" y="542"/>
                      <a:pt x="0" y="403"/>
                      <a:pt x="2" y="270"/>
                    </a:cubicBezTo>
                    <a:cubicBezTo>
                      <a:pt x="5" y="97"/>
                      <a:pt x="123" y="4"/>
                      <a:pt x="268" y="2"/>
                    </a:cubicBezTo>
                    <a:cubicBezTo>
                      <a:pt x="415" y="0"/>
                      <a:pt x="539" y="122"/>
                      <a:pt x="536" y="27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70000">
                    <a:schemeClr val="bg1">
                      <a:lumMod val="95000"/>
                    </a:schemeClr>
                  </a:gs>
                  <a:gs pos="4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Oval 53"/>
              <p:cNvSpPr>
                <a:spLocks noChangeArrowheads="1"/>
              </p:cNvSpPr>
              <p:nvPr/>
            </p:nvSpPr>
            <p:spPr bwMode="auto">
              <a:xfrm>
                <a:off x="2208213" y="1495425"/>
                <a:ext cx="4300538" cy="4241798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70000">
                    <a:schemeClr val="bg1">
                      <a:lumMod val="95000"/>
                    </a:schemeClr>
                  </a:gs>
                  <a:gs pos="4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Oval 54"/>
              <p:cNvSpPr>
                <a:spLocks noChangeArrowheads="1"/>
              </p:cNvSpPr>
              <p:nvPr/>
            </p:nvSpPr>
            <p:spPr bwMode="auto">
              <a:xfrm>
                <a:off x="2633663" y="1912937"/>
                <a:ext cx="3449638" cy="3398836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70000">
                    <a:schemeClr val="bg1">
                      <a:lumMod val="95000"/>
                    </a:schemeClr>
                  </a:gs>
                  <a:gs pos="4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Oval 55"/>
              <p:cNvSpPr>
                <a:spLocks noChangeArrowheads="1"/>
              </p:cNvSpPr>
              <p:nvPr/>
            </p:nvSpPr>
            <p:spPr bwMode="auto">
              <a:xfrm>
                <a:off x="3089275" y="2366961"/>
                <a:ext cx="2538412" cy="249872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Freeform 56"/>
              <p:cNvSpPr>
                <a:spLocks/>
              </p:cNvSpPr>
              <p:nvPr/>
            </p:nvSpPr>
            <p:spPr bwMode="auto">
              <a:xfrm>
                <a:off x="3244849" y="2406649"/>
                <a:ext cx="919163" cy="841374"/>
              </a:xfrm>
              <a:custGeom>
                <a:avLst/>
                <a:gdLst>
                  <a:gd name="T0" fmla="*/ 39 w 95"/>
                  <a:gd name="T1" fmla="*/ 87 h 87"/>
                  <a:gd name="T2" fmla="*/ 0 w 95"/>
                  <a:gd name="T3" fmla="*/ 64 h 87"/>
                  <a:gd name="T4" fmla="*/ 36 w 95"/>
                  <a:gd name="T5" fmla="*/ 22 h 87"/>
                  <a:gd name="T6" fmla="*/ 84 w 95"/>
                  <a:gd name="T7" fmla="*/ 0 h 87"/>
                  <a:gd name="T8" fmla="*/ 95 w 95"/>
                  <a:gd name="T9" fmla="*/ 42 h 87"/>
                  <a:gd name="T10" fmla="*/ 39 w 95"/>
                  <a:gd name="T11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" h="87">
                    <a:moveTo>
                      <a:pt x="39" y="87"/>
                    </a:moveTo>
                    <a:cubicBezTo>
                      <a:pt x="0" y="64"/>
                      <a:pt x="0" y="64"/>
                      <a:pt x="0" y="64"/>
                    </a:cubicBezTo>
                    <a:cubicBezTo>
                      <a:pt x="9" y="48"/>
                      <a:pt x="21" y="34"/>
                      <a:pt x="36" y="22"/>
                    </a:cubicBezTo>
                    <a:cubicBezTo>
                      <a:pt x="50" y="11"/>
                      <a:pt x="68" y="5"/>
                      <a:pt x="84" y="0"/>
                    </a:cubicBezTo>
                    <a:cubicBezTo>
                      <a:pt x="95" y="42"/>
                      <a:pt x="95" y="42"/>
                      <a:pt x="95" y="42"/>
                    </a:cubicBezTo>
                    <a:cubicBezTo>
                      <a:pt x="74" y="48"/>
                      <a:pt x="52" y="66"/>
                      <a:pt x="39" y="8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Freeform 57"/>
              <p:cNvSpPr>
                <a:spLocks/>
              </p:cNvSpPr>
              <p:nvPr/>
            </p:nvSpPr>
            <p:spPr bwMode="auto">
              <a:xfrm>
                <a:off x="3128963" y="1466849"/>
                <a:ext cx="2373313" cy="774699"/>
              </a:xfrm>
              <a:custGeom>
                <a:avLst/>
                <a:gdLst>
                  <a:gd name="T0" fmla="*/ 26 w 245"/>
                  <a:gd name="T1" fmla="*/ 80 h 80"/>
                  <a:gd name="T2" fmla="*/ 0 w 245"/>
                  <a:gd name="T3" fmla="*/ 42 h 80"/>
                  <a:gd name="T4" fmla="*/ 38 w 245"/>
                  <a:gd name="T5" fmla="*/ 21 h 80"/>
                  <a:gd name="T6" fmla="*/ 79 w 245"/>
                  <a:gd name="T7" fmla="*/ 7 h 80"/>
                  <a:gd name="T8" fmla="*/ 123 w 245"/>
                  <a:gd name="T9" fmla="*/ 1 h 80"/>
                  <a:gd name="T10" fmla="*/ 211 w 245"/>
                  <a:gd name="T11" fmla="*/ 17 h 80"/>
                  <a:gd name="T12" fmla="*/ 245 w 245"/>
                  <a:gd name="T13" fmla="*/ 33 h 80"/>
                  <a:gd name="T14" fmla="*/ 221 w 245"/>
                  <a:gd name="T15" fmla="*/ 72 h 80"/>
                  <a:gd name="T16" fmla="*/ 195 w 245"/>
                  <a:gd name="T17" fmla="*/ 60 h 80"/>
                  <a:gd name="T18" fmla="*/ 124 w 245"/>
                  <a:gd name="T19" fmla="*/ 47 h 80"/>
                  <a:gd name="T20" fmla="*/ 57 w 245"/>
                  <a:gd name="T21" fmla="*/ 63 h 80"/>
                  <a:gd name="T22" fmla="*/ 26 w 245"/>
                  <a:gd name="T2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5" h="80">
                    <a:moveTo>
                      <a:pt x="26" y="8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12" y="34"/>
                      <a:pt x="25" y="27"/>
                      <a:pt x="38" y="21"/>
                    </a:cubicBezTo>
                    <a:cubicBezTo>
                      <a:pt x="51" y="15"/>
                      <a:pt x="65" y="10"/>
                      <a:pt x="79" y="7"/>
                    </a:cubicBezTo>
                    <a:cubicBezTo>
                      <a:pt x="93" y="4"/>
                      <a:pt x="108" y="2"/>
                      <a:pt x="123" y="1"/>
                    </a:cubicBezTo>
                    <a:cubicBezTo>
                      <a:pt x="153" y="0"/>
                      <a:pt x="183" y="6"/>
                      <a:pt x="211" y="17"/>
                    </a:cubicBezTo>
                    <a:cubicBezTo>
                      <a:pt x="223" y="21"/>
                      <a:pt x="234" y="26"/>
                      <a:pt x="245" y="33"/>
                    </a:cubicBezTo>
                    <a:cubicBezTo>
                      <a:pt x="221" y="72"/>
                      <a:pt x="221" y="72"/>
                      <a:pt x="221" y="72"/>
                    </a:cubicBezTo>
                    <a:cubicBezTo>
                      <a:pt x="213" y="67"/>
                      <a:pt x="204" y="63"/>
                      <a:pt x="195" y="60"/>
                    </a:cubicBezTo>
                    <a:cubicBezTo>
                      <a:pt x="172" y="51"/>
                      <a:pt x="148" y="47"/>
                      <a:pt x="124" y="47"/>
                    </a:cubicBezTo>
                    <a:cubicBezTo>
                      <a:pt x="101" y="48"/>
                      <a:pt x="78" y="53"/>
                      <a:pt x="57" y="63"/>
                    </a:cubicBezTo>
                    <a:cubicBezTo>
                      <a:pt x="46" y="68"/>
                      <a:pt x="36" y="73"/>
                      <a:pt x="26" y="8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Freeform 58"/>
              <p:cNvSpPr>
                <a:spLocks/>
              </p:cNvSpPr>
              <p:nvPr/>
            </p:nvSpPr>
            <p:spPr bwMode="auto">
              <a:xfrm>
                <a:off x="3573463" y="1041399"/>
                <a:ext cx="2887663" cy="1316037"/>
              </a:xfrm>
              <a:custGeom>
                <a:avLst/>
                <a:gdLst>
                  <a:gd name="T0" fmla="*/ 262 w 298"/>
                  <a:gd name="T1" fmla="*/ 136 h 136"/>
                  <a:gd name="T2" fmla="*/ 195 w 298"/>
                  <a:gd name="T3" fmla="*/ 77 h 136"/>
                  <a:gd name="T4" fmla="*/ 110 w 298"/>
                  <a:gd name="T5" fmla="*/ 49 h 136"/>
                  <a:gd name="T6" fmla="*/ 24 w 298"/>
                  <a:gd name="T7" fmla="*/ 55 h 136"/>
                  <a:gd name="T8" fmla="*/ 14 w 298"/>
                  <a:gd name="T9" fmla="*/ 58 h 136"/>
                  <a:gd name="T10" fmla="*/ 0 w 298"/>
                  <a:gd name="T11" fmla="*/ 14 h 136"/>
                  <a:gd name="T12" fmla="*/ 12 w 298"/>
                  <a:gd name="T13" fmla="*/ 10 h 136"/>
                  <a:gd name="T14" fmla="*/ 63 w 298"/>
                  <a:gd name="T15" fmla="*/ 2 h 136"/>
                  <a:gd name="T16" fmla="*/ 116 w 298"/>
                  <a:gd name="T17" fmla="*/ 3 h 136"/>
                  <a:gd name="T18" fmla="*/ 168 w 298"/>
                  <a:gd name="T19" fmla="*/ 15 h 136"/>
                  <a:gd name="T20" fmla="*/ 218 w 298"/>
                  <a:gd name="T21" fmla="*/ 37 h 136"/>
                  <a:gd name="T22" fmla="*/ 262 w 298"/>
                  <a:gd name="T23" fmla="*/ 69 h 136"/>
                  <a:gd name="T24" fmla="*/ 298 w 298"/>
                  <a:gd name="T25" fmla="*/ 109 h 136"/>
                  <a:gd name="T26" fmla="*/ 262 w 298"/>
                  <a:gd name="T2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8" h="136">
                    <a:moveTo>
                      <a:pt x="262" y="136"/>
                    </a:moveTo>
                    <a:cubicBezTo>
                      <a:pt x="243" y="112"/>
                      <a:pt x="221" y="92"/>
                      <a:pt x="195" y="77"/>
                    </a:cubicBezTo>
                    <a:cubicBezTo>
                      <a:pt x="168" y="62"/>
                      <a:pt x="140" y="52"/>
                      <a:pt x="110" y="49"/>
                    </a:cubicBezTo>
                    <a:cubicBezTo>
                      <a:pt x="81" y="45"/>
                      <a:pt x="52" y="47"/>
                      <a:pt x="24" y="55"/>
                    </a:cubicBezTo>
                    <a:cubicBezTo>
                      <a:pt x="21" y="56"/>
                      <a:pt x="17" y="57"/>
                      <a:pt x="14" y="5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" y="12"/>
                      <a:pt x="8" y="11"/>
                      <a:pt x="12" y="10"/>
                    </a:cubicBezTo>
                    <a:cubicBezTo>
                      <a:pt x="29" y="6"/>
                      <a:pt x="46" y="3"/>
                      <a:pt x="63" y="2"/>
                    </a:cubicBezTo>
                    <a:cubicBezTo>
                      <a:pt x="81" y="0"/>
                      <a:pt x="98" y="1"/>
                      <a:pt x="116" y="3"/>
                    </a:cubicBezTo>
                    <a:cubicBezTo>
                      <a:pt x="133" y="5"/>
                      <a:pt x="151" y="9"/>
                      <a:pt x="168" y="15"/>
                    </a:cubicBezTo>
                    <a:cubicBezTo>
                      <a:pt x="185" y="21"/>
                      <a:pt x="202" y="28"/>
                      <a:pt x="218" y="37"/>
                    </a:cubicBezTo>
                    <a:cubicBezTo>
                      <a:pt x="234" y="47"/>
                      <a:pt x="249" y="57"/>
                      <a:pt x="262" y="69"/>
                    </a:cubicBezTo>
                    <a:cubicBezTo>
                      <a:pt x="275" y="81"/>
                      <a:pt x="288" y="94"/>
                      <a:pt x="298" y="109"/>
                    </a:cubicBezTo>
                    <a:lnTo>
                      <a:pt x="262" y="13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Freeform 59"/>
              <p:cNvSpPr>
                <a:spLocks/>
              </p:cNvSpPr>
              <p:nvPr/>
            </p:nvSpPr>
            <p:spPr bwMode="auto">
              <a:xfrm>
                <a:off x="4541837" y="642937"/>
                <a:ext cx="2781300" cy="2392361"/>
              </a:xfrm>
              <a:custGeom>
                <a:avLst/>
                <a:gdLst>
                  <a:gd name="T0" fmla="*/ 242 w 287"/>
                  <a:gd name="T1" fmla="*/ 247 h 247"/>
                  <a:gd name="T2" fmla="*/ 196 w 287"/>
                  <a:gd name="T3" fmla="*/ 150 h 247"/>
                  <a:gd name="T4" fmla="*/ 0 w 287"/>
                  <a:gd name="T5" fmla="*/ 46 h 247"/>
                  <a:gd name="T6" fmla="*/ 3 w 287"/>
                  <a:gd name="T7" fmla="*/ 0 h 247"/>
                  <a:gd name="T8" fmla="*/ 68 w 287"/>
                  <a:gd name="T9" fmla="*/ 11 h 247"/>
                  <a:gd name="T10" fmla="*/ 130 w 287"/>
                  <a:gd name="T11" fmla="*/ 36 h 247"/>
                  <a:gd name="T12" fmla="*/ 185 w 287"/>
                  <a:gd name="T13" fmla="*/ 73 h 247"/>
                  <a:gd name="T14" fmla="*/ 232 w 287"/>
                  <a:gd name="T15" fmla="*/ 122 h 247"/>
                  <a:gd name="T16" fmla="*/ 266 w 287"/>
                  <a:gd name="T17" fmla="*/ 176 h 247"/>
                  <a:gd name="T18" fmla="*/ 287 w 287"/>
                  <a:gd name="T19" fmla="*/ 235 h 247"/>
                  <a:gd name="T20" fmla="*/ 242 w 287"/>
                  <a:gd name="T21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7" h="247">
                    <a:moveTo>
                      <a:pt x="242" y="247"/>
                    </a:moveTo>
                    <a:cubicBezTo>
                      <a:pt x="233" y="210"/>
                      <a:pt x="217" y="177"/>
                      <a:pt x="196" y="150"/>
                    </a:cubicBezTo>
                    <a:cubicBezTo>
                      <a:pt x="149" y="89"/>
                      <a:pt x="77" y="51"/>
                      <a:pt x="0" y="46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5" y="2"/>
                      <a:pt x="47" y="5"/>
                      <a:pt x="68" y="11"/>
                    </a:cubicBezTo>
                    <a:cubicBezTo>
                      <a:pt x="90" y="17"/>
                      <a:pt x="110" y="26"/>
                      <a:pt x="130" y="36"/>
                    </a:cubicBezTo>
                    <a:cubicBezTo>
                      <a:pt x="150" y="46"/>
                      <a:pt x="168" y="59"/>
                      <a:pt x="185" y="73"/>
                    </a:cubicBezTo>
                    <a:cubicBezTo>
                      <a:pt x="203" y="88"/>
                      <a:pt x="218" y="104"/>
                      <a:pt x="232" y="122"/>
                    </a:cubicBezTo>
                    <a:cubicBezTo>
                      <a:pt x="245" y="139"/>
                      <a:pt x="256" y="157"/>
                      <a:pt x="266" y="176"/>
                    </a:cubicBezTo>
                    <a:cubicBezTo>
                      <a:pt x="274" y="195"/>
                      <a:pt x="282" y="214"/>
                      <a:pt x="287" y="235"/>
                    </a:cubicBezTo>
                    <a:lnTo>
                      <a:pt x="242" y="24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Freeform 60"/>
              <p:cNvSpPr>
                <a:spLocks/>
              </p:cNvSpPr>
              <p:nvPr/>
            </p:nvSpPr>
            <p:spPr bwMode="auto">
              <a:xfrm>
                <a:off x="3070225" y="1922462"/>
                <a:ext cx="1511300" cy="890587"/>
              </a:xfrm>
              <a:custGeom>
                <a:avLst/>
                <a:gdLst>
                  <a:gd name="T0" fmla="*/ 34 w 156"/>
                  <a:gd name="T1" fmla="*/ 92 h 92"/>
                  <a:gd name="T2" fmla="*/ 0 w 156"/>
                  <a:gd name="T3" fmla="*/ 62 h 92"/>
                  <a:gd name="T4" fmla="*/ 25 w 156"/>
                  <a:gd name="T5" fmla="*/ 38 h 92"/>
                  <a:gd name="T6" fmla="*/ 55 w 156"/>
                  <a:gd name="T7" fmla="*/ 19 h 92"/>
                  <a:gd name="T8" fmla="*/ 87 w 156"/>
                  <a:gd name="T9" fmla="*/ 7 h 92"/>
                  <a:gd name="T10" fmla="*/ 121 w 156"/>
                  <a:gd name="T11" fmla="*/ 1 h 92"/>
                  <a:gd name="T12" fmla="*/ 156 w 156"/>
                  <a:gd name="T13" fmla="*/ 2 h 92"/>
                  <a:gd name="T14" fmla="*/ 151 w 156"/>
                  <a:gd name="T15" fmla="*/ 47 h 92"/>
                  <a:gd name="T16" fmla="*/ 99 w 156"/>
                  <a:gd name="T17" fmla="*/ 51 h 92"/>
                  <a:gd name="T18" fmla="*/ 53 w 156"/>
                  <a:gd name="T19" fmla="*/ 74 h 92"/>
                  <a:gd name="T20" fmla="*/ 34 w 156"/>
                  <a:gd name="T2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6" h="92">
                    <a:moveTo>
                      <a:pt x="34" y="92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7" y="53"/>
                      <a:pt x="16" y="45"/>
                      <a:pt x="25" y="38"/>
                    </a:cubicBezTo>
                    <a:cubicBezTo>
                      <a:pt x="35" y="31"/>
                      <a:pt x="45" y="24"/>
                      <a:pt x="55" y="19"/>
                    </a:cubicBezTo>
                    <a:cubicBezTo>
                      <a:pt x="65" y="14"/>
                      <a:pt x="76" y="10"/>
                      <a:pt x="87" y="7"/>
                    </a:cubicBezTo>
                    <a:cubicBezTo>
                      <a:pt x="98" y="4"/>
                      <a:pt x="110" y="2"/>
                      <a:pt x="121" y="1"/>
                    </a:cubicBezTo>
                    <a:cubicBezTo>
                      <a:pt x="133" y="0"/>
                      <a:pt x="145" y="0"/>
                      <a:pt x="156" y="2"/>
                    </a:cubicBezTo>
                    <a:cubicBezTo>
                      <a:pt x="151" y="47"/>
                      <a:pt x="151" y="47"/>
                      <a:pt x="151" y="47"/>
                    </a:cubicBezTo>
                    <a:cubicBezTo>
                      <a:pt x="134" y="45"/>
                      <a:pt x="116" y="46"/>
                      <a:pt x="99" y="51"/>
                    </a:cubicBezTo>
                    <a:cubicBezTo>
                      <a:pt x="82" y="55"/>
                      <a:pt x="67" y="63"/>
                      <a:pt x="53" y="74"/>
                    </a:cubicBezTo>
                    <a:cubicBezTo>
                      <a:pt x="46" y="79"/>
                      <a:pt x="40" y="85"/>
                      <a:pt x="34" y="9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Freeform 61"/>
              <p:cNvSpPr>
                <a:spLocks/>
              </p:cNvSpPr>
              <p:nvPr/>
            </p:nvSpPr>
            <p:spPr bwMode="auto">
              <a:xfrm>
                <a:off x="3429000" y="4168774"/>
                <a:ext cx="958850" cy="696911"/>
              </a:xfrm>
              <a:custGeom>
                <a:avLst/>
                <a:gdLst>
                  <a:gd name="T0" fmla="*/ 99 w 99"/>
                  <a:gd name="T1" fmla="*/ 72 h 72"/>
                  <a:gd name="T2" fmla="*/ 46 w 99"/>
                  <a:gd name="T3" fmla="*/ 61 h 72"/>
                  <a:gd name="T4" fmla="*/ 0 w 99"/>
                  <a:gd name="T5" fmla="*/ 32 h 72"/>
                  <a:gd name="T6" fmla="*/ 33 w 99"/>
                  <a:gd name="T7" fmla="*/ 0 h 72"/>
                  <a:gd name="T8" fmla="*/ 99 w 99"/>
                  <a:gd name="T9" fmla="*/ 26 h 72"/>
                  <a:gd name="T10" fmla="*/ 99 w 99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72">
                    <a:moveTo>
                      <a:pt x="99" y="72"/>
                    </a:moveTo>
                    <a:cubicBezTo>
                      <a:pt x="81" y="72"/>
                      <a:pt x="63" y="68"/>
                      <a:pt x="46" y="61"/>
                    </a:cubicBezTo>
                    <a:cubicBezTo>
                      <a:pt x="28" y="54"/>
                      <a:pt x="12" y="44"/>
                      <a:pt x="0" y="32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8" y="15"/>
                      <a:pt x="75" y="26"/>
                      <a:pt x="99" y="26"/>
                    </a:cubicBezTo>
                    <a:lnTo>
                      <a:pt x="99" y="72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Freeform 62"/>
              <p:cNvSpPr>
                <a:spLocks/>
              </p:cNvSpPr>
              <p:nvPr/>
            </p:nvSpPr>
            <p:spPr bwMode="auto">
              <a:xfrm>
                <a:off x="2189163" y="3529011"/>
                <a:ext cx="1452563" cy="2005011"/>
              </a:xfrm>
              <a:custGeom>
                <a:avLst/>
                <a:gdLst>
                  <a:gd name="T0" fmla="*/ 130 w 150"/>
                  <a:gd name="T1" fmla="*/ 207 h 207"/>
                  <a:gd name="T2" fmla="*/ 93 w 150"/>
                  <a:gd name="T3" fmla="*/ 185 h 207"/>
                  <a:gd name="T4" fmla="*/ 60 w 150"/>
                  <a:gd name="T5" fmla="*/ 156 h 207"/>
                  <a:gd name="T6" fmla="*/ 34 w 150"/>
                  <a:gd name="T7" fmla="*/ 121 h 207"/>
                  <a:gd name="T8" fmla="*/ 3 w 150"/>
                  <a:gd name="T9" fmla="*/ 37 h 207"/>
                  <a:gd name="T10" fmla="*/ 0 w 150"/>
                  <a:gd name="T11" fmla="*/ 0 h 207"/>
                  <a:gd name="T12" fmla="*/ 46 w 150"/>
                  <a:gd name="T13" fmla="*/ 1 h 207"/>
                  <a:gd name="T14" fmla="*/ 48 w 150"/>
                  <a:gd name="T15" fmla="*/ 30 h 207"/>
                  <a:gd name="T16" fmla="*/ 73 w 150"/>
                  <a:gd name="T17" fmla="*/ 97 h 207"/>
                  <a:gd name="T18" fmla="*/ 120 w 150"/>
                  <a:gd name="T19" fmla="*/ 148 h 207"/>
                  <a:gd name="T20" fmla="*/ 150 w 150"/>
                  <a:gd name="T21" fmla="*/ 165 h 207"/>
                  <a:gd name="T22" fmla="*/ 130 w 150"/>
                  <a:gd name="T23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0" h="207">
                    <a:moveTo>
                      <a:pt x="130" y="207"/>
                    </a:moveTo>
                    <a:cubicBezTo>
                      <a:pt x="117" y="201"/>
                      <a:pt x="105" y="194"/>
                      <a:pt x="93" y="185"/>
                    </a:cubicBezTo>
                    <a:cubicBezTo>
                      <a:pt x="81" y="176"/>
                      <a:pt x="70" y="167"/>
                      <a:pt x="60" y="156"/>
                    </a:cubicBezTo>
                    <a:cubicBezTo>
                      <a:pt x="50" y="145"/>
                      <a:pt x="42" y="134"/>
                      <a:pt x="34" y="121"/>
                    </a:cubicBezTo>
                    <a:cubicBezTo>
                      <a:pt x="18" y="96"/>
                      <a:pt x="7" y="67"/>
                      <a:pt x="3" y="37"/>
                    </a:cubicBezTo>
                    <a:cubicBezTo>
                      <a:pt x="1" y="25"/>
                      <a:pt x="0" y="12"/>
                      <a:pt x="0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0"/>
                      <a:pt x="47" y="20"/>
                      <a:pt x="48" y="30"/>
                    </a:cubicBezTo>
                    <a:cubicBezTo>
                      <a:pt x="52" y="54"/>
                      <a:pt x="60" y="77"/>
                      <a:pt x="73" y="97"/>
                    </a:cubicBezTo>
                    <a:cubicBezTo>
                      <a:pt x="85" y="117"/>
                      <a:pt x="101" y="134"/>
                      <a:pt x="120" y="148"/>
                    </a:cubicBezTo>
                    <a:cubicBezTo>
                      <a:pt x="129" y="155"/>
                      <a:pt x="139" y="161"/>
                      <a:pt x="150" y="165"/>
                    </a:cubicBezTo>
                    <a:lnTo>
                      <a:pt x="130" y="207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Freeform 63"/>
              <p:cNvSpPr>
                <a:spLocks/>
              </p:cNvSpPr>
              <p:nvPr/>
            </p:nvSpPr>
            <p:spPr bwMode="auto">
              <a:xfrm>
                <a:off x="1762125" y="2541587"/>
                <a:ext cx="1152525" cy="2952749"/>
              </a:xfrm>
              <a:custGeom>
                <a:avLst/>
                <a:gdLst>
                  <a:gd name="T0" fmla="*/ 88 w 119"/>
                  <a:gd name="T1" fmla="*/ 305 h 305"/>
                  <a:gd name="T2" fmla="*/ 80 w 119"/>
                  <a:gd name="T3" fmla="*/ 297 h 305"/>
                  <a:gd name="T4" fmla="*/ 47 w 119"/>
                  <a:gd name="T5" fmla="*/ 257 h 305"/>
                  <a:gd name="T6" fmla="*/ 22 w 119"/>
                  <a:gd name="T7" fmla="*/ 211 h 305"/>
                  <a:gd name="T8" fmla="*/ 6 w 119"/>
                  <a:gd name="T9" fmla="*/ 160 h 305"/>
                  <a:gd name="T10" fmla="*/ 0 w 119"/>
                  <a:gd name="T11" fmla="*/ 105 h 305"/>
                  <a:gd name="T12" fmla="*/ 6 w 119"/>
                  <a:gd name="T13" fmla="*/ 51 h 305"/>
                  <a:gd name="T14" fmla="*/ 22 w 119"/>
                  <a:gd name="T15" fmla="*/ 0 h 305"/>
                  <a:gd name="T16" fmla="*/ 64 w 119"/>
                  <a:gd name="T17" fmla="*/ 18 h 305"/>
                  <a:gd name="T18" fmla="*/ 46 w 119"/>
                  <a:gd name="T19" fmla="*/ 105 h 305"/>
                  <a:gd name="T20" fmla="*/ 64 w 119"/>
                  <a:gd name="T21" fmla="*/ 193 h 305"/>
                  <a:gd name="T22" fmla="*/ 112 w 119"/>
                  <a:gd name="T23" fmla="*/ 264 h 305"/>
                  <a:gd name="T24" fmla="*/ 119 w 119"/>
                  <a:gd name="T25" fmla="*/ 271 h 305"/>
                  <a:gd name="T26" fmla="*/ 88 w 119"/>
                  <a:gd name="T27" fmla="*/ 30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9" h="305">
                    <a:moveTo>
                      <a:pt x="88" y="305"/>
                    </a:moveTo>
                    <a:cubicBezTo>
                      <a:pt x="85" y="303"/>
                      <a:pt x="83" y="300"/>
                      <a:pt x="80" y="297"/>
                    </a:cubicBezTo>
                    <a:cubicBezTo>
                      <a:pt x="67" y="285"/>
                      <a:pt x="56" y="271"/>
                      <a:pt x="47" y="257"/>
                    </a:cubicBezTo>
                    <a:cubicBezTo>
                      <a:pt x="37" y="242"/>
                      <a:pt x="28" y="227"/>
                      <a:pt x="22" y="211"/>
                    </a:cubicBezTo>
                    <a:cubicBezTo>
                      <a:pt x="15" y="194"/>
                      <a:pt x="9" y="177"/>
                      <a:pt x="6" y="160"/>
                    </a:cubicBezTo>
                    <a:cubicBezTo>
                      <a:pt x="2" y="142"/>
                      <a:pt x="0" y="124"/>
                      <a:pt x="0" y="105"/>
                    </a:cubicBezTo>
                    <a:cubicBezTo>
                      <a:pt x="0" y="87"/>
                      <a:pt x="2" y="69"/>
                      <a:pt x="6" y="51"/>
                    </a:cubicBezTo>
                    <a:cubicBezTo>
                      <a:pt x="9" y="33"/>
                      <a:pt x="15" y="16"/>
                      <a:pt x="22" y="0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52" y="45"/>
                      <a:pt x="46" y="75"/>
                      <a:pt x="46" y="105"/>
                    </a:cubicBezTo>
                    <a:cubicBezTo>
                      <a:pt x="46" y="136"/>
                      <a:pt x="52" y="165"/>
                      <a:pt x="64" y="193"/>
                    </a:cubicBezTo>
                    <a:cubicBezTo>
                      <a:pt x="75" y="220"/>
                      <a:pt x="92" y="244"/>
                      <a:pt x="112" y="264"/>
                    </a:cubicBezTo>
                    <a:cubicBezTo>
                      <a:pt x="115" y="267"/>
                      <a:pt x="117" y="269"/>
                      <a:pt x="119" y="271"/>
                    </a:cubicBezTo>
                    <a:lnTo>
                      <a:pt x="88" y="305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Freeform 64"/>
              <p:cNvSpPr>
                <a:spLocks/>
              </p:cNvSpPr>
              <p:nvPr/>
            </p:nvSpPr>
            <p:spPr bwMode="auto">
              <a:xfrm>
                <a:off x="1346200" y="1379537"/>
                <a:ext cx="1220788" cy="3524248"/>
              </a:xfrm>
              <a:custGeom>
                <a:avLst/>
                <a:gdLst>
                  <a:gd name="T0" fmla="*/ 33 w 126"/>
                  <a:gd name="T1" fmla="*/ 364 h 364"/>
                  <a:gd name="T2" fmla="*/ 10 w 126"/>
                  <a:gd name="T3" fmla="*/ 301 h 364"/>
                  <a:gd name="T4" fmla="*/ 1 w 126"/>
                  <a:gd name="T5" fmla="*/ 236 h 364"/>
                  <a:gd name="T6" fmla="*/ 5 w 126"/>
                  <a:gd name="T7" fmla="*/ 169 h 364"/>
                  <a:gd name="T8" fmla="*/ 24 w 126"/>
                  <a:gd name="T9" fmla="*/ 104 h 364"/>
                  <a:gd name="T10" fmla="*/ 54 w 126"/>
                  <a:gd name="T11" fmla="*/ 48 h 364"/>
                  <a:gd name="T12" fmla="*/ 94 w 126"/>
                  <a:gd name="T13" fmla="*/ 0 h 364"/>
                  <a:gd name="T14" fmla="*/ 126 w 126"/>
                  <a:gd name="T15" fmla="*/ 33 h 364"/>
                  <a:gd name="T16" fmla="*/ 66 w 126"/>
                  <a:gd name="T17" fmla="*/ 122 h 364"/>
                  <a:gd name="T18" fmla="*/ 74 w 126"/>
                  <a:gd name="T19" fmla="*/ 343 h 364"/>
                  <a:gd name="T20" fmla="*/ 33 w 126"/>
                  <a:gd name="T21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6" h="364">
                    <a:moveTo>
                      <a:pt x="33" y="364"/>
                    </a:moveTo>
                    <a:cubicBezTo>
                      <a:pt x="23" y="344"/>
                      <a:pt x="15" y="323"/>
                      <a:pt x="10" y="301"/>
                    </a:cubicBezTo>
                    <a:cubicBezTo>
                      <a:pt x="5" y="280"/>
                      <a:pt x="1" y="258"/>
                      <a:pt x="1" y="236"/>
                    </a:cubicBezTo>
                    <a:cubicBezTo>
                      <a:pt x="0" y="214"/>
                      <a:pt x="1" y="191"/>
                      <a:pt x="5" y="169"/>
                    </a:cubicBezTo>
                    <a:cubicBezTo>
                      <a:pt x="9" y="147"/>
                      <a:pt x="15" y="125"/>
                      <a:pt x="24" y="104"/>
                    </a:cubicBezTo>
                    <a:cubicBezTo>
                      <a:pt x="32" y="85"/>
                      <a:pt x="42" y="66"/>
                      <a:pt x="54" y="48"/>
                    </a:cubicBezTo>
                    <a:cubicBezTo>
                      <a:pt x="65" y="32"/>
                      <a:pt x="79" y="16"/>
                      <a:pt x="94" y="0"/>
                    </a:cubicBezTo>
                    <a:cubicBezTo>
                      <a:pt x="126" y="33"/>
                      <a:pt x="126" y="33"/>
                      <a:pt x="126" y="33"/>
                    </a:cubicBezTo>
                    <a:cubicBezTo>
                      <a:pt x="99" y="60"/>
                      <a:pt x="80" y="89"/>
                      <a:pt x="66" y="122"/>
                    </a:cubicBezTo>
                    <a:cubicBezTo>
                      <a:pt x="37" y="193"/>
                      <a:pt x="40" y="274"/>
                      <a:pt x="74" y="343"/>
                    </a:cubicBezTo>
                    <a:lnTo>
                      <a:pt x="33" y="36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Freeform 65"/>
              <p:cNvSpPr>
                <a:spLocks/>
              </p:cNvSpPr>
              <p:nvPr/>
            </p:nvSpPr>
            <p:spPr bwMode="auto">
              <a:xfrm>
                <a:off x="2779713" y="4071937"/>
                <a:ext cx="1346200" cy="1190625"/>
              </a:xfrm>
              <a:custGeom>
                <a:avLst/>
                <a:gdLst>
                  <a:gd name="T0" fmla="*/ 130 w 139"/>
                  <a:gd name="T1" fmla="*/ 123 h 123"/>
                  <a:gd name="T2" fmla="*/ 96 w 139"/>
                  <a:gd name="T3" fmla="*/ 113 h 123"/>
                  <a:gd name="T4" fmla="*/ 66 w 139"/>
                  <a:gd name="T5" fmla="*/ 97 h 123"/>
                  <a:gd name="T6" fmla="*/ 39 w 139"/>
                  <a:gd name="T7" fmla="*/ 75 h 123"/>
                  <a:gd name="T8" fmla="*/ 17 w 139"/>
                  <a:gd name="T9" fmla="*/ 48 h 123"/>
                  <a:gd name="T10" fmla="*/ 0 w 139"/>
                  <a:gd name="T11" fmla="*/ 18 h 123"/>
                  <a:gd name="T12" fmla="*/ 42 w 139"/>
                  <a:gd name="T13" fmla="*/ 0 h 123"/>
                  <a:gd name="T14" fmla="*/ 71 w 139"/>
                  <a:gd name="T15" fmla="*/ 43 h 123"/>
                  <a:gd name="T16" fmla="*/ 114 w 139"/>
                  <a:gd name="T17" fmla="*/ 71 h 123"/>
                  <a:gd name="T18" fmla="*/ 139 w 139"/>
                  <a:gd name="T19" fmla="*/ 79 h 123"/>
                  <a:gd name="T20" fmla="*/ 130 w 139"/>
                  <a:gd name="T21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9" h="123">
                    <a:moveTo>
                      <a:pt x="130" y="123"/>
                    </a:moveTo>
                    <a:cubicBezTo>
                      <a:pt x="119" y="121"/>
                      <a:pt x="107" y="118"/>
                      <a:pt x="96" y="113"/>
                    </a:cubicBezTo>
                    <a:cubicBezTo>
                      <a:pt x="86" y="109"/>
                      <a:pt x="75" y="103"/>
                      <a:pt x="66" y="97"/>
                    </a:cubicBezTo>
                    <a:cubicBezTo>
                      <a:pt x="56" y="90"/>
                      <a:pt x="47" y="83"/>
                      <a:pt x="39" y="75"/>
                    </a:cubicBezTo>
                    <a:cubicBezTo>
                      <a:pt x="31" y="67"/>
                      <a:pt x="23" y="58"/>
                      <a:pt x="17" y="48"/>
                    </a:cubicBezTo>
                    <a:cubicBezTo>
                      <a:pt x="10" y="39"/>
                      <a:pt x="4" y="29"/>
                      <a:pt x="0" y="18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8" y="16"/>
                      <a:pt x="58" y="30"/>
                      <a:pt x="71" y="43"/>
                    </a:cubicBezTo>
                    <a:cubicBezTo>
                      <a:pt x="83" y="55"/>
                      <a:pt x="98" y="65"/>
                      <a:pt x="114" y="71"/>
                    </a:cubicBezTo>
                    <a:cubicBezTo>
                      <a:pt x="122" y="75"/>
                      <a:pt x="130" y="77"/>
                      <a:pt x="139" y="79"/>
                    </a:cubicBezTo>
                    <a:lnTo>
                      <a:pt x="130" y="12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Freeform 66"/>
              <p:cNvSpPr>
                <a:spLocks/>
              </p:cNvSpPr>
              <p:nvPr/>
            </p:nvSpPr>
            <p:spPr bwMode="auto">
              <a:xfrm>
                <a:off x="5065713" y="2967038"/>
                <a:ext cx="581025" cy="1027112"/>
              </a:xfrm>
              <a:custGeom>
                <a:avLst/>
                <a:gdLst>
                  <a:gd name="T0" fmla="*/ 55 w 60"/>
                  <a:gd name="T1" fmla="*/ 106 h 106"/>
                  <a:gd name="T2" fmla="*/ 11 w 60"/>
                  <a:gd name="T3" fmla="*/ 94 h 106"/>
                  <a:gd name="T4" fmla="*/ 0 w 60"/>
                  <a:gd name="T5" fmla="*/ 23 h 106"/>
                  <a:gd name="T6" fmla="*/ 40 w 60"/>
                  <a:gd name="T7" fmla="*/ 0 h 106"/>
                  <a:gd name="T8" fmla="*/ 58 w 60"/>
                  <a:gd name="T9" fmla="*/ 52 h 106"/>
                  <a:gd name="T10" fmla="*/ 55 w 60"/>
                  <a:gd name="T11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6">
                    <a:moveTo>
                      <a:pt x="55" y="106"/>
                    </a:moveTo>
                    <a:cubicBezTo>
                      <a:pt x="11" y="94"/>
                      <a:pt x="11" y="94"/>
                      <a:pt x="11" y="94"/>
                    </a:cubicBezTo>
                    <a:cubicBezTo>
                      <a:pt x="16" y="73"/>
                      <a:pt x="12" y="45"/>
                      <a:pt x="0" y="23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9" y="16"/>
                      <a:pt x="55" y="34"/>
                      <a:pt x="58" y="52"/>
                    </a:cubicBezTo>
                    <a:cubicBezTo>
                      <a:pt x="60" y="71"/>
                      <a:pt x="60" y="90"/>
                      <a:pt x="55" y="10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Freeform 67"/>
              <p:cNvSpPr>
                <a:spLocks/>
              </p:cNvSpPr>
              <p:nvPr/>
            </p:nvSpPr>
            <p:spPr bwMode="auto">
              <a:xfrm>
                <a:off x="5103812" y="3451225"/>
                <a:ext cx="1414463" cy="2073274"/>
              </a:xfrm>
              <a:custGeom>
                <a:avLst/>
                <a:gdLst>
                  <a:gd name="T0" fmla="*/ 23 w 146"/>
                  <a:gd name="T1" fmla="*/ 214 h 214"/>
                  <a:gd name="T2" fmla="*/ 0 w 146"/>
                  <a:gd name="T3" fmla="*/ 174 h 214"/>
                  <a:gd name="T4" fmla="*/ 4 w 146"/>
                  <a:gd name="T5" fmla="*/ 172 h 214"/>
                  <a:gd name="T6" fmla="*/ 78 w 146"/>
                  <a:gd name="T7" fmla="*/ 104 h 214"/>
                  <a:gd name="T8" fmla="*/ 98 w 146"/>
                  <a:gd name="T9" fmla="*/ 38 h 214"/>
                  <a:gd name="T10" fmla="*/ 98 w 146"/>
                  <a:gd name="T11" fmla="*/ 4 h 214"/>
                  <a:gd name="T12" fmla="*/ 144 w 146"/>
                  <a:gd name="T13" fmla="*/ 0 h 214"/>
                  <a:gd name="T14" fmla="*/ 144 w 146"/>
                  <a:gd name="T15" fmla="*/ 43 h 214"/>
                  <a:gd name="T16" fmla="*/ 135 w 146"/>
                  <a:gd name="T17" fmla="*/ 86 h 214"/>
                  <a:gd name="T18" fmla="*/ 118 w 146"/>
                  <a:gd name="T19" fmla="*/ 126 h 214"/>
                  <a:gd name="T20" fmla="*/ 118 w 146"/>
                  <a:gd name="T21" fmla="*/ 127 h 214"/>
                  <a:gd name="T22" fmla="*/ 118 w 146"/>
                  <a:gd name="T23" fmla="*/ 127 h 214"/>
                  <a:gd name="T24" fmla="*/ 25 w 146"/>
                  <a:gd name="T25" fmla="*/ 213 h 214"/>
                  <a:gd name="T26" fmla="*/ 23 w 146"/>
                  <a:gd name="T27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6" h="214">
                    <a:moveTo>
                      <a:pt x="23" y="214"/>
                    </a:moveTo>
                    <a:cubicBezTo>
                      <a:pt x="0" y="174"/>
                      <a:pt x="0" y="174"/>
                      <a:pt x="0" y="174"/>
                    </a:cubicBezTo>
                    <a:cubicBezTo>
                      <a:pt x="1" y="174"/>
                      <a:pt x="2" y="173"/>
                      <a:pt x="4" y="172"/>
                    </a:cubicBezTo>
                    <a:cubicBezTo>
                      <a:pt x="16" y="166"/>
                      <a:pt x="54" y="145"/>
                      <a:pt x="78" y="104"/>
                    </a:cubicBezTo>
                    <a:cubicBezTo>
                      <a:pt x="89" y="84"/>
                      <a:pt x="96" y="62"/>
                      <a:pt x="98" y="38"/>
                    </a:cubicBezTo>
                    <a:cubicBezTo>
                      <a:pt x="99" y="27"/>
                      <a:pt x="99" y="15"/>
                      <a:pt x="98" y="4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6" y="14"/>
                      <a:pt x="145" y="29"/>
                      <a:pt x="144" y="43"/>
                    </a:cubicBezTo>
                    <a:cubicBezTo>
                      <a:pt x="142" y="58"/>
                      <a:pt x="139" y="72"/>
                      <a:pt x="135" y="86"/>
                    </a:cubicBezTo>
                    <a:cubicBezTo>
                      <a:pt x="131" y="100"/>
                      <a:pt x="125" y="113"/>
                      <a:pt x="118" y="126"/>
                    </a:cubicBezTo>
                    <a:cubicBezTo>
                      <a:pt x="118" y="127"/>
                      <a:pt x="118" y="127"/>
                      <a:pt x="118" y="127"/>
                    </a:cubicBezTo>
                    <a:cubicBezTo>
                      <a:pt x="118" y="127"/>
                      <a:pt x="118" y="127"/>
                      <a:pt x="118" y="127"/>
                    </a:cubicBezTo>
                    <a:cubicBezTo>
                      <a:pt x="87" y="179"/>
                      <a:pt x="41" y="205"/>
                      <a:pt x="25" y="213"/>
                    </a:cubicBezTo>
                    <a:cubicBezTo>
                      <a:pt x="24" y="213"/>
                      <a:pt x="23" y="214"/>
                      <a:pt x="23" y="2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Freeform 68"/>
              <p:cNvSpPr>
                <a:spLocks/>
              </p:cNvSpPr>
              <p:nvPr/>
            </p:nvSpPr>
            <p:spPr bwMode="auto">
              <a:xfrm>
                <a:off x="4591050" y="4090988"/>
                <a:ext cx="2295525" cy="2120900"/>
              </a:xfrm>
              <a:custGeom>
                <a:avLst/>
                <a:gdLst>
                  <a:gd name="T0" fmla="*/ 6 w 237"/>
                  <a:gd name="T1" fmla="*/ 219 h 219"/>
                  <a:gd name="T2" fmla="*/ 0 w 237"/>
                  <a:gd name="T3" fmla="*/ 174 h 219"/>
                  <a:gd name="T4" fmla="*/ 82 w 237"/>
                  <a:gd name="T5" fmla="*/ 145 h 219"/>
                  <a:gd name="T6" fmla="*/ 152 w 237"/>
                  <a:gd name="T7" fmla="*/ 87 h 219"/>
                  <a:gd name="T8" fmla="*/ 190 w 237"/>
                  <a:gd name="T9" fmla="*/ 10 h 219"/>
                  <a:gd name="T10" fmla="*/ 192 w 237"/>
                  <a:gd name="T11" fmla="*/ 0 h 219"/>
                  <a:gd name="T12" fmla="*/ 237 w 237"/>
                  <a:gd name="T13" fmla="*/ 10 h 219"/>
                  <a:gd name="T14" fmla="*/ 234 w 237"/>
                  <a:gd name="T15" fmla="*/ 22 h 219"/>
                  <a:gd name="T16" fmla="*/ 216 w 237"/>
                  <a:gd name="T17" fmla="*/ 71 h 219"/>
                  <a:gd name="T18" fmla="*/ 189 w 237"/>
                  <a:gd name="T19" fmla="*/ 115 h 219"/>
                  <a:gd name="T20" fmla="*/ 150 w 237"/>
                  <a:gd name="T21" fmla="*/ 154 h 219"/>
                  <a:gd name="T22" fmla="*/ 105 w 237"/>
                  <a:gd name="T23" fmla="*/ 185 h 219"/>
                  <a:gd name="T24" fmla="*/ 6 w 237"/>
                  <a:gd name="T25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7" h="219">
                    <a:moveTo>
                      <a:pt x="6" y="219"/>
                    </a:moveTo>
                    <a:cubicBezTo>
                      <a:pt x="0" y="174"/>
                      <a:pt x="0" y="174"/>
                      <a:pt x="0" y="174"/>
                    </a:cubicBezTo>
                    <a:cubicBezTo>
                      <a:pt x="28" y="170"/>
                      <a:pt x="54" y="161"/>
                      <a:pt x="82" y="145"/>
                    </a:cubicBezTo>
                    <a:cubicBezTo>
                      <a:pt x="113" y="127"/>
                      <a:pt x="136" y="108"/>
                      <a:pt x="152" y="87"/>
                    </a:cubicBezTo>
                    <a:cubicBezTo>
                      <a:pt x="169" y="64"/>
                      <a:pt x="182" y="38"/>
                      <a:pt x="190" y="10"/>
                    </a:cubicBezTo>
                    <a:cubicBezTo>
                      <a:pt x="191" y="7"/>
                      <a:pt x="191" y="3"/>
                      <a:pt x="192" y="0"/>
                    </a:cubicBezTo>
                    <a:cubicBezTo>
                      <a:pt x="237" y="10"/>
                      <a:pt x="237" y="10"/>
                      <a:pt x="237" y="10"/>
                    </a:cubicBezTo>
                    <a:cubicBezTo>
                      <a:pt x="236" y="14"/>
                      <a:pt x="235" y="18"/>
                      <a:pt x="234" y="22"/>
                    </a:cubicBezTo>
                    <a:cubicBezTo>
                      <a:pt x="230" y="39"/>
                      <a:pt x="224" y="55"/>
                      <a:pt x="216" y="71"/>
                    </a:cubicBezTo>
                    <a:cubicBezTo>
                      <a:pt x="208" y="86"/>
                      <a:pt x="199" y="101"/>
                      <a:pt x="189" y="115"/>
                    </a:cubicBezTo>
                    <a:cubicBezTo>
                      <a:pt x="178" y="129"/>
                      <a:pt x="165" y="142"/>
                      <a:pt x="150" y="154"/>
                    </a:cubicBezTo>
                    <a:cubicBezTo>
                      <a:pt x="137" y="165"/>
                      <a:pt x="122" y="175"/>
                      <a:pt x="105" y="185"/>
                    </a:cubicBezTo>
                    <a:cubicBezTo>
                      <a:pt x="72" y="204"/>
                      <a:pt x="40" y="215"/>
                      <a:pt x="6" y="219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Freeform 69"/>
              <p:cNvSpPr>
                <a:spLocks/>
              </p:cNvSpPr>
              <p:nvPr/>
            </p:nvSpPr>
            <p:spPr bwMode="auto">
              <a:xfrm>
                <a:off x="3495676" y="5068887"/>
                <a:ext cx="3352800" cy="1608137"/>
              </a:xfrm>
              <a:custGeom>
                <a:avLst/>
                <a:gdLst>
                  <a:gd name="T0" fmla="*/ 83 w 346"/>
                  <a:gd name="T1" fmla="*/ 166 h 166"/>
                  <a:gd name="T2" fmla="*/ 62 w 346"/>
                  <a:gd name="T3" fmla="*/ 165 h 166"/>
                  <a:gd name="T4" fmla="*/ 0 w 346"/>
                  <a:gd name="T5" fmla="*/ 155 h 166"/>
                  <a:gd name="T6" fmla="*/ 12 w 346"/>
                  <a:gd name="T7" fmla="*/ 110 h 166"/>
                  <a:gd name="T8" fmla="*/ 119 w 346"/>
                  <a:gd name="T9" fmla="*/ 117 h 166"/>
                  <a:gd name="T10" fmla="*/ 308 w 346"/>
                  <a:gd name="T11" fmla="*/ 0 h 166"/>
                  <a:gd name="T12" fmla="*/ 346 w 346"/>
                  <a:gd name="T13" fmla="*/ 25 h 166"/>
                  <a:gd name="T14" fmla="*/ 303 w 346"/>
                  <a:gd name="T15" fmla="*/ 76 h 166"/>
                  <a:gd name="T16" fmla="*/ 251 w 346"/>
                  <a:gd name="T17" fmla="*/ 117 h 166"/>
                  <a:gd name="T18" fmla="*/ 192 w 346"/>
                  <a:gd name="T19" fmla="*/ 147 h 166"/>
                  <a:gd name="T20" fmla="*/ 126 w 346"/>
                  <a:gd name="T21" fmla="*/ 163 h 166"/>
                  <a:gd name="T22" fmla="*/ 83 w 346"/>
                  <a:gd name="T23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6" h="166">
                    <a:moveTo>
                      <a:pt x="83" y="166"/>
                    </a:moveTo>
                    <a:cubicBezTo>
                      <a:pt x="76" y="166"/>
                      <a:pt x="69" y="166"/>
                      <a:pt x="62" y="165"/>
                    </a:cubicBezTo>
                    <a:cubicBezTo>
                      <a:pt x="41" y="164"/>
                      <a:pt x="20" y="160"/>
                      <a:pt x="0" y="155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47" y="120"/>
                      <a:pt x="83" y="122"/>
                      <a:pt x="119" y="117"/>
                    </a:cubicBezTo>
                    <a:cubicBezTo>
                      <a:pt x="196" y="107"/>
                      <a:pt x="264" y="64"/>
                      <a:pt x="308" y="0"/>
                    </a:cubicBezTo>
                    <a:cubicBezTo>
                      <a:pt x="346" y="25"/>
                      <a:pt x="346" y="25"/>
                      <a:pt x="346" y="25"/>
                    </a:cubicBezTo>
                    <a:cubicBezTo>
                      <a:pt x="334" y="44"/>
                      <a:pt x="319" y="61"/>
                      <a:pt x="303" y="76"/>
                    </a:cubicBezTo>
                    <a:cubicBezTo>
                      <a:pt x="288" y="92"/>
                      <a:pt x="270" y="105"/>
                      <a:pt x="251" y="117"/>
                    </a:cubicBezTo>
                    <a:cubicBezTo>
                      <a:pt x="233" y="129"/>
                      <a:pt x="212" y="139"/>
                      <a:pt x="192" y="147"/>
                    </a:cubicBezTo>
                    <a:cubicBezTo>
                      <a:pt x="170" y="154"/>
                      <a:pt x="148" y="160"/>
                      <a:pt x="126" y="163"/>
                    </a:cubicBezTo>
                    <a:cubicBezTo>
                      <a:pt x="111" y="165"/>
                      <a:pt x="97" y="166"/>
                      <a:pt x="83" y="166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Freeform 70"/>
              <p:cNvSpPr>
                <a:spLocks/>
              </p:cNvSpPr>
              <p:nvPr/>
            </p:nvSpPr>
            <p:spPr bwMode="auto">
              <a:xfrm>
                <a:off x="5365750" y="3073400"/>
                <a:ext cx="708025" cy="1608137"/>
              </a:xfrm>
              <a:custGeom>
                <a:avLst/>
                <a:gdLst>
                  <a:gd name="T0" fmla="*/ 37 w 73"/>
                  <a:gd name="T1" fmla="*/ 166 h 166"/>
                  <a:gd name="T2" fmla="*/ 0 w 73"/>
                  <a:gd name="T3" fmla="*/ 138 h 166"/>
                  <a:gd name="T4" fmla="*/ 23 w 73"/>
                  <a:gd name="T5" fmla="*/ 92 h 166"/>
                  <a:gd name="T6" fmla="*/ 26 w 73"/>
                  <a:gd name="T7" fmla="*/ 40 h 166"/>
                  <a:gd name="T8" fmla="*/ 20 w 73"/>
                  <a:gd name="T9" fmla="*/ 15 h 166"/>
                  <a:gd name="T10" fmla="*/ 63 w 73"/>
                  <a:gd name="T11" fmla="*/ 0 h 166"/>
                  <a:gd name="T12" fmla="*/ 71 w 73"/>
                  <a:gd name="T13" fmla="*/ 34 h 166"/>
                  <a:gd name="T14" fmla="*/ 72 w 73"/>
                  <a:gd name="T15" fmla="*/ 69 h 166"/>
                  <a:gd name="T16" fmla="*/ 67 w 73"/>
                  <a:gd name="T17" fmla="*/ 103 h 166"/>
                  <a:gd name="T18" fmla="*/ 55 w 73"/>
                  <a:gd name="T19" fmla="*/ 136 h 166"/>
                  <a:gd name="T20" fmla="*/ 37 w 73"/>
                  <a:gd name="T21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166">
                    <a:moveTo>
                      <a:pt x="37" y="166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11" y="124"/>
                      <a:pt x="18" y="109"/>
                      <a:pt x="23" y="92"/>
                    </a:cubicBezTo>
                    <a:cubicBezTo>
                      <a:pt x="27" y="75"/>
                      <a:pt x="28" y="58"/>
                      <a:pt x="26" y="40"/>
                    </a:cubicBezTo>
                    <a:cubicBezTo>
                      <a:pt x="25" y="32"/>
                      <a:pt x="23" y="23"/>
                      <a:pt x="20" y="15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7" y="11"/>
                      <a:pt x="69" y="23"/>
                      <a:pt x="71" y="34"/>
                    </a:cubicBezTo>
                    <a:cubicBezTo>
                      <a:pt x="72" y="46"/>
                      <a:pt x="73" y="58"/>
                      <a:pt x="72" y="69"/>
                    </a:cubicBezTo>
                    <a:cubicBezTo>
                      <a:pt x="71" y="81"/>
                      <a:pt x="70" y="92"/>
                      <a:pt x="67" y="103"/>
                    </a:cubicBezTo>
                    <a:cubicBezTo>
                      <a:pt x="64" y="114"/>
                      <a:pt x="60" y="125"/>
                      <a:pt x="55" y="136"/>
                    </a:cubicBezTo>
                    <a:cubicBezTo>
                      <a:pt x="50" y="146"/>
                      <a:pt x="44" y="156"/>
                      <a:pt x="37" y="16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 rot="2368294">
              <a:off x="6655486" y="2116307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 rot="1141865">
              <a:off x="5892208" y="2049793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 rot="21446079">
              <a:off x="5354956" y="2289432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 rot="20228923">
              <a:off x="5085639" y="2657127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 rot="9712961">
              <a:off x="5951171" y="5314400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 rot="8169234">
              <a:off x="6469786" y="4672712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 rot="6926812">
              <a:off x="6469670" y="4104309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 rot="5973590">
              <a:off x="6282947" y="3670464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16709393">
              <a:off x="3509702" y="3127310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 rot="15482964">
              <a:off x="3845585" y="3815932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 rot="14187178">
              <a:off x="4327594" y="4153176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 rot="12970022">
              <a:off x="4781465" y="4194795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325186" y="3401260"/>
              <a:ext cx="1448958" cy="78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32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ish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5453</TotalTime>
  <Words>414</Words>
  <Application>Microsoft Office PowerPoint</Application>
  <PresentationFormat>Custom</PresentationFormat>
  <Paragraphs>130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</vt:lpstr>
      <vt:lpstr>Segoe UI</vt:lpstr>
      <vt:lpstr>Office Theme</vt:lpstr>
      <vt:lpstr>Sunburst PowerPoint Diagram</vt:lpstr>
      <vt:lpstr>Sunburst PowerPoint Diagram</vt:lpstr>
      <vt:lpstr>Sunburst PowerPoint Diagram</vt:lpstr>
      <vt:lpstr>Sunburst PowerPoint Diagram</vt:lpstr>
      <vt:lpstr>Sunburst PowerPoint Diagram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Catherina Plaza</cp:lastModifiedBy>
  <cp:revision>137</cp:revision>
  <dcterms:created xsi:type="dcterms:W3CDTF">2013-09-12T13:05:01Z</dcterms:created>
  <dcterms:modified xsi:type="dcterms:W3CDTF">2016-07-18T13:10:36Z</dcterms:modified>
</cp:coreProperties>
</file>