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3" d="100"/>
          <a:sy n="73" d="100"/>
        </p:scale>
        <p:origin x="2616" y="12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6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0" y="5312716"/>
            <a:ext cx="12188825" cy="1545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Levers PowerPoint Template</a:t>
            </a:r>
            <a:endParaRPr lang="en-US" dirty="0"/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8732476" y="3359942"/>
            <a:ext cx="1513566" cy="1512643"/>
          </a:xfrm>
          <a:custGeom>
            <a:avLst/>
            <a:gdLst>
              <a:gd name="T0" fmla="*/ 2980 w 6560"/>
              <a:gd name="T1" fmla="*/ 1459 h 6556"/>
              <a:gd name="T2" fmla="*/ 2561 w 6560"/>
              <a:gd name="T3" fmla="*/ 1579 h 6556"/>
              <a:gd name="T4" fmla="*/ 2190 w 6560"/>
              <a:gd name="T5" fmla="*/ 1790 h 6556"/>
              <a:gd name="T6" fmla="*/ 1879 w 6560"/>
              <a:gd name="T7" fmla="*/ 2079 h 6556"/>
              <a:gd name="T8" fmla="*/ 1642 w 6560"/>
              <a:gd name="T9" fmla="*/ 2432 h 6556"/>
              <a:gd name="T10" fmla="*/ 1488 w 6560"/>
              <a:gd name="T11" fmla="*/ 2835 h 6556"/>
              <a:gd name="T12" fmla="*/ 1434 w 6560"/>
              <a:gd name="T13" fmla="*/ 3279 h 6556"/>
              <a:gd name="T14" fmla="*/ 1488 w 6560"/>
              <a:gd name="T15" fmla="*/ 3722 h 6556"/>
              <a:gd name="T16" fmla="*/ 1642 w 6560"/>
              <a:gd name="T17" fmla="*/ 4126 h 6556"/>
              <a:gd name="T18" fmla="*/ 1879 w 6560"/>
              <a:gd name="T19" fmla="*/ 4477 h 6556"/>
              <a:gd name="T20" fmla="*/ 2190 w 6560"/>
              <a:gd name="T21" fmla="*/ 4766 h 6556"/>
              <a:gd name="T22" fmla="*/ 2561 w 6560"/>
              <a:gd name="T23" fmla="*/ 4977 h 6556"/>
              <a:gd name="T24" fmla="*/ 2980 w 6560"/>
              <a:gd name="T25" fmla="*/ 5097 h 6556"/>
              <a:gd name="T26" fmla="*/ 3431 w 6560"/>
              <a:gd name="T27" fmla="*/ 5115 h 6556"/>
              <a:gd name="T28" fmla="*/ 3863 w 6560"/>
              <a:gd name="T29" fmla="*/ 5027 h 6556"/>
              <a:gd name="T30" fmla="*/ 4252 w 6560"/>
              <a:gd name="T31" fmla="*/ 4846 h 6556"/>
              <a:gd name="T32" fmla="*/ 4583 w 6560"/>
              <a:gd name="T33" fmla="*/ 4583 h 6556"/>
              <a:gd name="T34" fmla="*/ 4849 w 6560"/>
              <a:gd name="T35" fmla="*/ 4250 h 6556"/>
              <a:gd name="T36" fmla="*/ 5030 w 6560"/>
              <a:gd name="T37" fmla="*/ 3861 h 6556"/>
              <a:gd name="T38" fmla="*/ 5118 w 6560"/>
              <a:gd name="T39" fmla="*/ 3429 h 6556"/>
              <a:gd name="T40" fmla="*/ 5100 w 6560"/>
              <a:gd name="T41" fmla="*/ 2980 h 6556"/>
              <a:gd name="T42" fmla="*/ 4980 w 6560"/>
              <a:gd name="T43" fmla="*/ 2561 h 6556"/>
              <a:gd name="T44" fmla="*/ 4769 w 6560"/>
              <a:gd name="T45" fmla="*/ 2189 h 6556"/>
              <a:gd name="T46" fmla="*/ 4480 w 6560"/>
              <a:gd name="T47" fmla="*/ 1878 h 6556"/>
              <a:gd name="T48" fmla="*/ 4127 w 6560"/>
              <a:gd name="T49" fmla="*/ 1640 h 6556"/>
              <a:gd name="T50" fmla="*/ 3724 w 6560"/>
              <a:gd name="T51" fmla="*/ 1489 h 6556"/>
              <a:gd name="T52" fmla="*/ 3279 w 6560"/>
              <a:gd name="T53" fmla="*/ 1435 h 6556"/>
              <a:gd name="T54" fmla="*/ 3690 w 6560"/>
              <a:gd name="T55" fmla="*/ 650 h 6556"/>
              <a:gd name="T56" fmla="*/ 4107 w 6560"/>
              <a:gd name="T57" fmla="*/ 749 h 6556"/>
              <a:gd name="T58" fmla="*/ 5276 w 6560"/>
              <a:gd name="T59" fmla="*/ 644 h 6556"/>
              <a:gd name="T60" fmla="*/ 5164 w 6560"/>
              <a:gd name="T61" fmla="*/ 1395 h 6556"/>
              <a:gd name="T62" fmla="*/ 5916 w 6560"/>
              <a:gd name="T63" fmla="*/ 1284 h 6556"/>
              <a:gd name="T64" fmla="*/ 5810 w 6560"/>
              <a:gd name="T65" fmla="*/ 2452 h 6556"/>
              <a:gd name="T66" fmla="*/ 5910 w 6560"/>
              <a:gd name="T67" fmla="*/ 2868 h 6556"/>
              <a:gd name="T68" fmla="*/ 5910 w 6560"/>
              <a:gd name="T69" fmla="*/ 3688 h 6556"/>
              <a:gd name="T70" fmla="*/ 5812 w 6560"/>
              <a:gd name="T71" fmla="*/ 4104 h 6556"/>
              <a:gd name="T72" fmla="*/ 5916 w 6560"/>
              <a:gd name="T73" fmla="*/ 5272 h 6556"/>
              <a:gd name="T74" fmla="*/ 5164 w 6560"/>
              <a:gd name="T75" fmla="*/ 5161 h 6556"/>
              <a:gd name="T76" fmla="*/ 5276 w 6560"/>
              <a:gd name="T77" fmla="*/ 5912 h 6556"/>
              <a:gd name="T78" fmla="*/ 4107 w 6560"/>
              <a:gd name="T79" fmla="*/ 5809 h 6556"/>
              <a:gd name="T80" fmla="*/ 3690 w 6560"/>
              <a:gd name="T81" fmla="*/ 5906 h 6556"/>
              <a:gd name="T82" fmla="*/ 2870 w 6560"/>
              <a:gd name="T83" fmla="*/ 5906 h 6556"/>
              <a:gd name="T84" fmla="*/ 2453 w 6560"/>
              <a:gd name="T85" fmla="*/ 5809 h 6556"/>
              <a:gd name="T86" fmla="*/ 1284 w 6560"/>
              <a:gd name="T87" fmla="*/ 5912 h 6556"/>
              <a:gd name="T88" fmla="*/ 1396 w 6560"/>
              <a:gd name="T89" fmla="*/ 5161 h 6556"/>
              <a:gd name="T90" fmla="*/ 644 w 6560"/>
              <a:gd name="T91" fmla="*/ 5272 h 6556"/>
              <a:gd name="T92" fmla="*/ 750 w 6560"/>
              <a:gd name="T93" fmla="*/ 4104 h 6556"/>
              <a:gd name="T94" fmla="*/ 650 w 6560"/>
              <a:gd name="T95" fmla="*/ 3688 h 6556"/>
              <a:gd name="T96" fmla="*/ 650 w 6560"/>
              <a:gd name="T97" fmla="*/ 2868 h 6556"/>
              <a:gd name="T98" fmla="*/ 750 w 6560"/>
              <a:gd name="T99" fmla="*/ 2452 h 6556"/>
              <a:gd name="T100" fmla="*/ 644 w 6560"/>
              <a:gd name="T101" fmla="*/ 1284 h 6556"/>
              <a:gd name="T102" fmla="*/ 1396 w 6560"/>
              <a:gd name="T103" fmla="*/ 1395 h 6556"/>
              <a:gd name="T104" fmla="*/ 1284 w 6560"/>
              <a:gd name="T105" fmla="*/ 644 h 6556"/>
              <a:gd name="T106" fmla="*/ 2453 w 6560"/>
              <a:gd name="T107" fmla="*/ 749 h 6556"/>
              <a:gd name="T108" fmla="*/ 2870 w 6560"/>
              <a:gd name="T109" fmla="*/ 65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60" h="6556">
                <a:moveTo>
                  <a:pt x="3279" y="1435"/>
                </a:moveTo>
                <a:lnTo>
                  <a:pt x="3129" y="1441"/>
                </a:lnTo>
                <a:lnTo>
                  <a:pt x="2980" y="1459"/>
                </a:lnTo>
                <a:lnTo>
                  <a:pt x="2836" y="1489"/>
                </a:lnTo>
                <a:lnTo>
                  <a:pt x="2697" y="1529"/>
                </a:lnTo>
                <a:lnTo>
                  <a:pt x="2561" y="1579"/>
                </a:lnTo>
                <a:lnTo>
                  <a:pt x="2431" y="1640"/>
                </a:lnTo>
                <a:lnTo>
                  <a:pt x="2308" y="1710"/>
                </a:lnTo>
                <a:lnTo>
                  <a:pt x="2190" y="1790"/>
                </a:lnTo>
                <a:lnTo>
                  <a:pt x="2080" y="1878"/>
                </a:lnTo>
                <a:lnTo>
                  <a:pt x="1975" y="1975"/>
                </a:lnTo>
                <a:lnTo>
                  <a:pt x="1879" y="2079"/>
                </a:lnTo>
                <a:lnTo>
                  <a:pt x="1791" y="2189"/>
                </a:lnTo>
                <a:lnTo>
                  <a:pt x="1711" y="2306"/>
                </a:lnTo>
                <a:lnTo>
                  <a:pt x="1642" y="2432"/>
                </a:lnTo>
                <a:lnTo>
                  <a:pt x="1580" y="2561"/>
                </a:lnTo>
                <a:lnTo>
                  <a:pt x="1530" y="2695"/>
                </a:lnTo>
                <a:lnTo>
                  <a:pt x="1488" y="2835"/>
                </a:lnTo>
                <a:lnTo>
                  <a:pt x="1460" y="2980"/>
                </a:lnTo>
                <a:lnTo>
                  <a:pt x="1442" y="3128"/>
                </a:lnTo>
                <a:lnTo>
                  <a:pt x="1434" y="3279"/>
                </a:lnTo>
                <a:lnTo>
                  <a:pt x="1442" y="3429"/>
                </a:lnTo>
                <a:lnTo>
                  <a:pt x="1460" y="3578"/>
                </a:lnTo>
                <a:lnTo>
                  <a:pt x="1488" y="3722"/>
                </a:lnTo>
                <a:lnTo>
                  <a:pt x="1530" y="3861"/>
                </a:lnTo>
                <a:lnTo>
                  <a:pt x="1580" y="3997"/>
                </a:lnTo>
                <a:lnTo>
                  <a:pt x="1642" y="4126"/>
                </a:lnTo>
                <a:lnTo>
                  <a:pt x="1711" y="4250"/>
                </a:lnTo>
                <a:lnTo>
                  <a:pt x="1791" y="4367"/>
                </a:lnTo>
                <a:lnTo>
                  <a:pt x="1879" y="4477"/>
                </a:lnTo>
                <a:lnTo>
                  <a:pt x="1975" y="4583"/>
                </a:lnTo>
                <a:lnTo>
                  <a:pt x="2080" y="4678"/>
                </a:lnTo>
                <a:lnTo>
                  <a:pt x="2190" y="4766"/>
                </a:lnTo>
                <a:lnTo>
                  <a:pt x="2308" y="4846"/>
                </a:lnTo>
                <a:lnTo>
                  <a:pt x="2431" y="4916"/>
                </a:lnTo>
                <a:lnTo>
                  <a:pt x="2561" y="4977"/>
                </a:lnTo>
                <a:lnTo>
                  <a:pt x="2697" y="5027"/>
                </a:lnTo>
                <a:lnTo>
                  <a:pt x="2836" y="5069"/>
                </a:lnTo>
                <a:lnTo>
                  <a:pt x="2980" y="5097"/>
                </a:lnTo>
                <a:lnTo>
                  <a:pt x="3129" y="5115"/>
                </a:lnTo>
                <a:lnTo>
                  <a:pt x="3279" y="5123"/>
                </a:lnTo>
                <a:lnTo>
                  <a:pt x="3431" y="5115"/>
                </a:lnTo>
                <a:lnTo>
                  <a:pt x="3578" y="5097"/>
                </a:lnTo>
                <a:lnTo>
                  <a:pt x="3724" y="5069"/>
                </a:lnTo>
                <a:lnTo>
                  <a:pt x="3863" y="5027"/>
                </a:lnTo>
                <a:lnTo>
                  <a:pt x="3997" y="4977"/>
                </a:lnTo>
                <a:lnTo>
                  <a:pt x="4127" y="4916"/>
                </a:lnTo>
                <a:lnTo>
                  <a:pt x="4252" y="4846"/>
                </a:lnTo>
                <a:lnTo>
                  <a:pt x="4370" y="4766"/>
                </a:lnTo>
                <a:lnTo>
                  <a:pt x="4480" y="4678"/>
                </a:lnTo>
                <a:lnTo>
                  <a:pt x="4583" y="4583"/>
                </a:lnTo>
                <a:lnTo>
                  <a:pt x="4681" y="4477"/>
                </a:lnTo>
                <a:lnTo>
                  <a:pt x="4769" y="4367"/>
                </a:lnTo>
                <a:lnTo>
                  <a:pt x="4849" y="4250"/>
                </a:lnTo>
                <a:lnTo>
                  <a:pt x="4919" y="4126"/>
                </a:lnTo>
                <a:lnTo>
                  <a:pt x="4980" y="3997"/>
                </a:lnTo>
                <a:lnTo>
                  <a:pt x="5030" y="3861"/>
                </a:lnTo>
                <a:lnTo>
                  <a:pt x="5070" y="3722"/>
                </a:lnTo>
                <a:lnTo>
                  <a:pt x="5100" y="3578"/>
                </a:lnTo>
                <a:lnTo>
                  <a:pt x="5118" y="3429"/>
                </a:lnTo>
                <a:lnTo>
                  <a:pt x="5124" y="3279"/>
                </a:lnTo>
                <a:lnTo>
                  <a:pt x="5118" y="3128"/>
                </a:lnTo>
                <a:lnTo>
                  <a:pt x="5100" y="2980"/>
                </a:lnTo>
                <a:lnTo>
                  <a:pt x="5070" y="2835"/>
                </a:lnTo>
                <a:lnTo>
                  <a:pt x="5030" y="2695"/>
                </a:lnTo>
                <a:lnTo>
                  <a:pt x="4980" y="2561"/>
                </a:lnTo>
                <a:lnTo>
                  <a:pt x="4919" y="2432"/>
                </a:lnTo>
                <a:lnTo>
                  <a:pt x="4849" y="2306"/>
                </a:lnTo>
                <a:lnTo>
                  <a:pt x="4769" y="2189"/>
                </a:lnTo>
                <a:lnTo>
                  <a:pt x="4681" y="2079"/>
                </a:lnTo>
                <a:lnTo>
                  <a:pt x="4583" y="1975"/>
                </a:lnTo>
                <a:lnTo>
                  <a:pt x="4480" y="1878"/>
                </a:lnTo>
                <a:lnTo>
                  <a:pt x="4370" y="1790"/>
                </a:lnTo>
                <a:lnTo>
                  <a:pt x="4252" y="1710"/>
                </a:lnTo>
                <a:lnTo>
                  <a:pt x="4127" y="1640"/>
                </a:lnTo>
                <a:lnTo>
                  <a:pt x="3997" y="1579"/>
                </a:lnTo>
                <a:lnTo>
                  <a:pt x="3863" y="1529"/>
                </a:lnTo>
                <a:lnTo>
                  <a:pt x="3724" y="1489"/>
                </a:lnTo>
                <a:lnTo>
                  <a:pt x="3578" y="1459"/>
                </a:lnTo>
                <a:lnTo>
                  <a:pt x="3431" y="1441"/>
                </a:lnTo>
                <a:lnTo>
                  <a:pt x="3279" y="1435"/>
                </a:lnTo>
                <a:close/>
                <a:moveTo>
                  <a:pt x="2870" y="0"/>
                </a:moveTo>
                <a:lnTo>
                  <a:pt x="3690" y="0"/>
                </a:lnTo>
                <a:lnTo>
                  <a:pt x="3690" y="650"/>
                </a:lnTo>
                <a:lnTo>
                  <a:pt x="3831" y="676"/>
                </a:lnTo>
                <a:lnTo>
                  <a:pt x="3971" y="708"/>
                </a:lnTo>
                <a:lnTo>
                  <a:pt x="4107" y="749"/>
                </a:lnTo>
                <a:lnTo>
                  <a:pt x="4240" y="795"/>
                </a:lnTo>
                <a:lnTo>
                  <a:pt x="4565" y="235"/>
                </a:lnTo>
                <a:lnTo>
                  <a:pt x="5276" y="644"/>
                </a:lnTo>
                <a:lnTo>
                  <a:pt x="4950" y="1206"/>
                </a:lnTo>
                <a:lnTo>
                  <a:pt x="5060" y="1298"/>
                </a:lnTo>
                <a:lnTo>
                  <a:pt x="5164" y="1395"/>
                </a:lnTo>
                <a:lnTo>
                  <a:pt x="5262" y="1499"/>
                </a:lnTo>
                <a:lnTo>
                  <a:pt x="5355" y="1609"/>
                </a:lnTo>
                <a:lnTo>
                  <a:pt x="5916" y="1284"/>
                </a:lnTo>
                <a:lnTo>
                  <a:pt x="6325" y="1993"/>
                </a:lnTo>
                <a:lnTo>
                  <a:pt x="5764" y="2318"/>
                </a:lnTo>
                <a:lnTo>
                  <a:pt x="5810" y="2452"/>
                </a:lnTo>
                <a:lnTo>
                  <a:pt x="5852" y="2587"/>
                </a:lnTo>
                <a:lnTo>
                  <a:pt x="5884" y="2727"/>
                </a:lnTo>
                <a:lnTo>
                  <a:pt x="5910" y="2868"/>
                </a:lnTo>
                <a:lnTo>
                  <a:pt x="6560" y="2868"/>
                </a:lnTo>
                <a:lnTo>
                  <a:pt x="6560" y="3688"/>
                </a:lnTo>
                <a:lnTo>
                  <a:pt x="5910" y="3688"/>
                </a:lnTo>
                <a:lnTo>
                  <a:pt x="5884" y="3829"/>
                </a:lnTo>
                <a:lnTo>
                  <a:pt x="5852" y="3969"/>
                </a:lnTo>
                <a:lnTo>
                  <a:pt x="5812" y="4104"/>
                </a:lnTo>
                <a:lnTo>
                  <a:pt x="5764" y="4238"/>
                </a:lnTo>
                <a:lnTo>
                  <a:pt x="6325" y="4563"/>
                </a:lnTo>
                <a:lnTo>
                  <a:pt x="5916" y="5272"/>
                </a:lnTo>
                <a:lnTo>
                  <a:pt x="5355" y="4947"/>
                </a:lnTo>
                <a:lnTo>
                  <a:pt x="5262" y="5057"/>
                </a:lnTo>
                <a:lnTo>
                  <a:pt x="5164" y="5161"/>
                </a:lnTo>
                <a:lnTo>
                  <a:pt x="5060" y="5258"/>
                </a:lnTo>
                <a:lnTo>
                  <a:pt x="4950" y="5352"/>
                </a:lnTo>
                <a:lnTo>
                  <a:pt x="5276" y="5912"/>
                </a:lnTo>
                <a:lnTo>
                  <a:pt x="4565" y="6321"/>
                </a:lnTo>
                <a:lnTo>
                  <a:pt x="4240" y="5761"/>
                </a:lnTo>
                <a:lnTo>
                  <a:pt x="4107" y="5809"/>
                </a:lnTo>
                <a:lnTo>
                  <a:pt x="3971" y="5848"/>
                </a:lnTo>
                <a:lnTo>
                  <a:pt x="3831" y="5880"/>
                </a:lnTo>
                <a:lnTo>
                  <a:pt x="3690" y="5906"/>
                </a:lnTo>
                <a:lnTo>
                  <a:pt x="3690" y="6556"/>
                </a:lnTo>
                <a:lnTo>
                  <a:pt x="2870" y="6556"/>
                </a:lnTo>
                <a:lnTo>
                  <a:pt x="2870" y="5906"/>
                </a:lnTo>
                <a:lnTo>
                  <a:pt x="2729" y="5880"/>
                </a:lnTo>
                <a:lnTo>
                  <a:pt x="2589" y="5848"/>
                </a:lnTo>
                <a:lnTo>
                  <a:pt x="2453" y="5809"/>
                </a:lnTo>
                <a:lnTo>
                  <a:pt x="2320" y="5761"/>
                </a:lnTo>
                <a:lnTo>
                  <a:pt x="1995" y="6321"/>
                </a:lnTo>
                <a:lnTo>
                  <a:pt x="1284" y="5912"/>
                </a:lnTo>
                <a:lnTo>
                  <a:pt x="1610" y="5352"/>
                </a:lnTo>
                <a:lnTo>
                  <a:pt x="1500" y="5258"/>
                </a:lnTo>
                <a:lnTo>
                  <a:pt x="1396" y="5161"/>
                </a:lnTo>
                <a:lnTo>
                  <a:pt x="1298" y="5057"/>
                </a:lnTo>
                <a:lnTo>
                  <a:pt x="1207" y="4947"/>
                </a:lnTo>
                <a:lnTo>
                  <a:pt x="644" y="5272"/>
                </a:lnTo>
                <a:lnTo>
                  <a:pt x="235" y="4563"/>
                </a:lnTo>
                <a:lnTo>
                  <a:pt x="796" y="4238"/>
                </a:lnTo>
                <a:lnTo>
                  <a:pt x="750" y="4104"/>
                </a:lnTo>
                <a:lnTo>
                  <a:pt x="708" y="3969"/>
                </a:lnTo>
                <a:lnTo>
                  <a:pt x="676" y="3829"/>
                </a:lnTo>
                <a:lnTo>
                  <a:pt x="650" y="3688"/>
                </a:lnTo>
                <a:lnTo>
                  <a:pt x="0" y="3688"/>
                </a:lnTo>
                <a:lnTo>
                  <a:pt x="0" y="2868"/>
                </a:lnTo>
                <a:lnTo>
                  <a:pt x="650" y="2868"/>
                </a:lnTo>
                <a:lnTo>
                  <a:pt x="676" y="2727"/>
                </a:lnTo>
                <a:lnTo>
                  <a:pt x="708" y="2587"/>
                </a:lnTo>
                <a:lnTo>
                  <a:pt x="750" y="2452"/>
                </a:lnTo>
                <a:lnTo>
                  <a:pt x="796" y="2318"/>
                </a:lnTo>
                <a:lnTo>
                  <a:pt x="235" y="1993"/>
                </a:lnTo>
                <a:lnTo>
                  <a:pt x="644" y="1284"/>
                </a:lnTo>
                <a:lnTo>
                  <a:pt x="1207" y="1609"/>
                </a:lnTo>
                <a:lnTo>
                  <a:pt x="1298" y="1499"/>
                </a:lnTo>
                <a:lnTo>
                  <a:pt x="1396" y="1395"/>
                </a:lnTo>
                <a:lnTo>
                  <a:pt x="1500" y="1298"/>
                </a:lnTo>
                <a:lnTo>
                  <a:pt x="1610" y="1206"/>
                </a:lnTo>
                <a:lnTo>
                  <a:pt x="1284" y="644"/>
                </a:lnTo>
                <a:lnTo>
                  <a:pt x="1995" y="235"/>
                </a:lnTo>
                <a:lnTo>
                  <a:pt x="2320" y="795"/>
                </a:lnTo>
                <a:lnTo>
                  <a:pt x="2453" y="749"/>
                </a:lnTo>
                <a:lnTo>
                  <a:pt x="2589" y="708"/>
                </a:lnTo>
                <a:lnTo>
                  <a:pt x="2729" y="676"/>
                </a:lnTo>
                <a:lnTo>
                  <a:pt x="2870" y="650"/>
                </a:lnTo>
                <a:lnTo>
                  <a:pt x="287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17"/>
          <p:cNvSpPr>
            <a:spLocks noEditPoints="1"/>
          </p:cNvSpPr>
          <p:nvPr/>
        </p:nvSpPr>
        <p:spPr bwMode="auto">
          <a:xfrm>
            <a:off x="5877355" y="1815146"/>
            <a:ext cx="2105164" cy="2072968"/>
          </a:xfrm>
          <a:custGeom>
            <a:avLst/>
            <a:gdLst>
              <a:gd name="T0" fmla="*/ 1617 w 3401"/>
              <a:gd name="T1" fmla="*/ 970 h 3349"/>
              <a:gd name="T2" fmla="*/ 1460 w 3401"/>
              <a:gd name="T3" fmla="*/ 1007 h 3349"/>
              <a:gd name="T4" fmla="*/ 1318 w 3401"/>
              <a:gd name="T5" fmla="*/ 1076 h 3349"/>
              <a:gd name="T6" fmla="*/ 1196 w 3401"/>
              <a:gd name="T7" fmla="*/ 1173 h 3349"/>
              <a:gd name="T8" fmla="*/ 1098 w 3401"/>
              <a:gd name="T9" fmla="*/ 1296 h 3349"/>
              <a:gd name="T10" fmla="*/ 1028 w 3401"/>
              <a:gd name="T11" fmla="*/ 1437 h 3349"/>
              <a:gd name="T12" fmla="*/ 992 w 3401"/>
              <a:gd name="T13" fmla="*/ 1596 h 3349"/>
              <a:gd name="T14" fmla="*/ 992 w 3401"/>
              <a:gd name="T15" fmla="*/ 1760 h 3349"/>
              <a:gd name="T16" fmla="*/ 1028 w 3401"/>
              <a:gd name="T17" fmla="*/ 1918 h 3349"/>
              <a:gd name="T18" fmla="*/ 1098 w 3401"/>
              <a:gd name="T19" fmla="*/ 2060 h 3349"/>
              <a:gd name="T20" fmla="*/ 1196 w 3401"/>
              <a:gd name="T21" fmla="*/ 2182 h 3349"/>
              <a:gd name="T22" fmla="*/ 1318 w 3401"/>
              <a:gd name="T23" fmla="*/ 2280 h 3349"/>
              <a:gd name="T24" fmla="*/ 1460 w 3401"/>
              <a:gd name="T25" fmla="*/ 2348 h 3349"/>
              <a:gd name="T26" fmla="*/ 1617 w 3401"/>
              <a:gd name="T27" fmla="*/ 2386 h 3349"/>
              <a:gd name="T28" fmla="*/ 1783 w 3401"/>
              <a:gd name="T29" fmla="*/ 2386 h 3349"/>
              <a:gd name="T30" fmla="*/ 1941 w 3401"/>
              <a:gd name="T31" fmla="*/ 2348 h 3349"/>
              <a:gd name="T32" fmla="*/ 2083 w 3401"/>
              <a:gd name="T33" fmla="*/ 2280 h 3349"/>
              <a:gd name="T34" fmla="*/ 2205 w 3401"/>
              <a:gd name="T35" fmla="*/ 2182 h 3349"/>
              <a:gd name="T36" fmla="*/ 2303 w 3401"/>
              <a:gd name="T37" fmla="*/ 2060 h 3349"/>
              <a:gd name="T38" fmla="*/ 2371 w 3401"/>
              <a:gd name="T39" fmla="*/ 1918 h 3349"/>
              <a:gd name="T40" fmla="*/ 2409 w 3401"/>
              <a:gd name="T41" fmla="*/ 1760 h 3349"/>
              <a:gd name="T42" fmla="*/ 2409 w 3401"/>
              <a:gd name="T43" fmla="*/ 1596 h 3349"/>
              <a:gd name="T44" fmla="*/ 2371 w 3401"/>
              <a:gd name="T45" fmla="*/ 1437 h 3349"/>
              <a:gd name="T46" fmla="*/ 2303 w 3401"/>
              <a:gd name="T47" fmla="*/ 1296 h 3349"/>
              <a:gd name="T48" fmla="*/ 2205 w 3401"/>
              <a:gd name="T49" fmla="*/ 1173 h 3349"/>
              <a:gd name="T50" fmla="*/ 2083 w 3401"/>
              <a:gd name="T51" fmla="*/ 1076 h 3349"/>
              <a:gd name="T52" fmla="*/ 1941 w 3401"/>
              <a:gd name="T53" fmla="*/ 1007 h 3349"/>
              <a:gd name="T54" fmla="*/ 1783 w 3401"/>
              <a:gd name="T55" fmla="*/ 970 h 3349"/>
              <a:gd name="T56" fmla="*/ 1421 w 3401"/>
              <a:gd name="T57" fmla="*/ 0 h 3349"/>
              <a:gd name="T58" fmla="*/ 1980 w 3401"/>
              <a:gd name="T59" fmla="*/ 354 h 3349"/>
              <a:gd name="T60" fmla="*/ 2164 w 3401"/>
              <a:gd name="T61" fmla="*/ 406 h 3349"/>
              <a:gd name="T62" fmla="*/ 2337 w 3401"/>
              <a:gd name="T63" fmla="*/ 484 h 3349"/>
              <a:gd name="T64" fmla="*/ 2992 w 3401"/>
              <a:gd name="T65" fmla="*/ 572 h 3349"/>
              <a:gd name="T66" fmla="*/ 2821 w 3401"/>
              <a:gd name="T67" fmla="*/ 921 h 3349"/>
              <a:gd name="T68" fmla="*/ 2917 w 3401"/>
              <a:gd name="T69" fmla="*/ 1085 h 3349"/>
              <a:gd name="T70" fmla="*/ 3303 w 3401"/>
              <a:gd name="T71" fmla="*/ 1112 h 3349"/>
              <a:gd name="T72" fmla="*/ 3052 w 3401"/>
              <a:gd name="T73" fmla="*/ 1723 h 3349"/>
              <a:gd name="T74" fmla="*/ 3033 w 3401"/>
              <a:gd name="T75" fmla="*/ 1915 h 3349"/>
              <a:gd name="T76" fmla="*/ 2987 w 3401"/>
              <a:gd name="T77" fmla="*/ 2097 h 3349"/>
              <a:gd name="T78" fmla="*/ 3013 w 3401"/>
              <a:gd name="T79" fmla="*/ 2757 h 3349"/>
              <a:gd name="T80" fmla="*/ 2640 w 3401"/>
              <a:gd name="T81" fmla="*/ 2650 h 3349"/>
              <a:gd name="T82" fmla="*/ 2495 w 3401"/>
              <a:gd name="T83" fmla="*/ 2772 h 3349"/>
              <a:gd name="T84" fmla="*/ 2536 w 3401"/>
              <a:gd name="T85" fmla="*/ 3158 h 3349"/>
              <a:gd name="T86" fmla="*/ 1890 w 3401"/>
              <a:gd name="T87" fmla="*/ 3018 h 3349"/>
              <a:gd name="T88" fmla="*/ 1700 w 3401"/>
              <a:gd name="T89" fmla="*/ 3031 h 3349"/>
              <a:gd name="T90" fmla="*/ 1509 w 3401"/>
              <a:gd name="T91" fmla="*/ 3018 h 3349"/>
              <a:gd name="T92" fmla="*/ 864 w 3401"/>
              <a:gd name="T93" fmla="*/ 3158 h 3349"/>
              <a:gd name="T94" fmla="*/ 906 w 3401"/>
              <a:gd name="T95" fmla="*/ 2772 h 3349"/>
              <a:gd name="T96" fmla="*/ 759 w 3401"/>
              <a:gd name="T97" fmla="*/ 2650 h 3349"/>
              <a:gd name="T98" fmla="*/ 388 w 3401"/>
              <a:gd name="T99" fmla="*/ 2757 h 3349"/>
              <a:gd name="T100" fmla="*/ 414 w 3401"/>
              <a:gd name="T101" fmla="*/ 2097 h 3349"/>
              <a:gd name="T102" fmla="*/ 368 w 3401"/>
              <a:gd name="T103" fmla="*/ 1915 h 3349"/>
              <a:gd name="T104" fmla="*/ 349 w 3401"/>
              <a:gd name="T105" fmla="*/ 1723 h 3349"/>
              <a:gd name="T106" fmla="*/ 96 w 3401"/>
              <a:gd name="T107" fmla="*/ 1112 h 3349"/>
              <a:gd name="T108" fmla="*/ 484 w 3401"/>
              <a:gd name="T109" fmla="*/ 1085 h 3349"/>
              <a:gd name="T110" fmla="*/ 580 w 3401"/>
              <a:gd name="T111" fmla="*/ 921 h 3349"/>
              <a:gd name="T112" fmla="*/ 409 w 3401"/>
              <a:gd name="T113" fmla="*/ 572 h 3349"/>
              <a:gd name="T114" fmla="*/ 1062 w 3401"/>
              <a:gd name="T115" fmla="*/ 484 h 3349"/>
              <a:gd name="T116" fmla="*/ 1237 w 3401"/>
              <a:gd name="T117" fmla="*/ 406 h 3349"/>
              <a:gd name="T118" fmla="*/ 1421 w 3401"/>
              <a:gd name="T119" fmla="*/ 354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01" h="3349">
                <a:moveTo>
                  <a:pt x="1700" y="965"/>
                </a:moveTo>
                <a:lnTo>
                  <a:pt x="1617" y="970"/>
                </a:lnTo>
                <a:lnTo>
                  <a:pt x="1537" y="984"/>
                </a:lnTo>
                <a:lnTo>
                  <a:pt x="1460" y="1007"/>
                </a:lnTo>
                <a:lnTo>
                  <a:pt x="1387" y="1038"/>
                </a:lnTo>
                <a:lnTo>
                  <a:pt x="1318" y="1076"/>
                </a:lnTo>
                <a:lnTo>
                  <a:pt x="1255" y="1121"/>
                </a:lnTo>
                <a:lnTo>
                  <a:pt x="1196" y="1173"/>
                </a:lnTo>
                <a:lnTo>
                  <a:pt x="1144" y="1232"/>
                </a:lnTo>
                <a:lnTo>
                  <a:pt x="1098" y="1296"/>
                </a:lnTo>
                <a:lnTo>
                  <a:pt x="1059" y="1364"/>
                </a:lnTo>
                <a:lnTo>
                  <a:pt x="1028" y="1437"/>
                </a:lnTo>
                <a:lnTo>
                  <a:pt x="1005" y="1514"/>
                </a:lnTo>
                <a:lnTo>
                  <a:pt x="992" y="1596"/>
                </a:lnTo>
                <a:lnTo>
                  <a:pt x="988" y="1677"/>
                </a:lnTo>
                <a:lnTo>
                  <a:pt x="992" y="1760"/>
                </a:lnTo>
                <a:lnTo>
                  <a:pt x="1005" y="1842"/>
                </a:lnTo>
                <a:lnTo>
                  <a:pt x="1028" y="1918"/>
                </a:lnTo>
                <a:lnTo>
                  <a:pt x="1059" y="1991"/>
                </a:lnTo>
                <a:lnTo>
                  <a:pt x="1098" y="2060"/>
                </a:lnTo>
                <a:lnTo>
                  <a:pt x="1144" y="2123"/>
                </a:lnTo>
                <a:lnTo>
                  <a:pt x="1196" y="2182"/>
                </a:lnTo>
                <a:lnTo>
                  <a:pt x="1255" y="2234"/>
                </a:lnTo>
                <a:lnTo>
                  <a:pt x="1318" y="2280"/>
                </a:lnTo>
                <a:lnTo>
                  <a:pt x="1387" y="2317"/>
                </a:lnTo>
                <a:lnTo>
                  <a:pt x="1460" y="2348"/>
                </a:lnTo>
                <a:lnTo>
                  <a:pt x="1537" y="2371"/>
                </a:lnTo>
                <a:lnTo>
                  <a:pt x="1617" y="2386"/>
                </a:lnTo>
                <a:lnTo>
                  <a:pt x="1700" y="2391"/>
                </a:lnTo>
                <a:lnTo>
                  <a:pt x="1783" y="2386"/>
                </a:lnTo>
                <a:lnTo>
                  <a:pt x="1864" y="2371"/>
                </a:lnTo>
                <a:lnTo>
                  <a:pt x="1941" y="2348"/>
                </a:lnTo>
                <a:lnTo>
                  <a:pt x="2014" y="2317"/>
                </a:lnTo>
                <a:lnTo>
                  <a:pt x="2083" y="2280"/>
                </a:lnTo>
                <a:lnTo>
                  <a:pt x="2146" y="2234"/>
                </a:lnTo>
                <a:lnTo>
                  <a:pt x="2205" y="2182"/>
                </a:lnTo>
                <a:lnTo>
                  <a:pt x="2257" y="2123"/>
                </a:lnTo>
                <a:lnTo>
                  <a:pt x="2303" y="2060"/>
                </a:lnTo>
                <a:lnTo>
                  <a:pt x="2340" y="1991"/>
                </a:lnTo>
                <a:lnTo>
                  <a:pt x="2371" y="1918"/>
                </a:lnTo>
                <a:lnTo>
                  <a:pt x="2394" y="1842"/>
                </a:lnTo>
                <a:lnTo>
                  <a:pt x="2409" y="1760"/>
                </a:lnTo>
                <a:lnTo>
                  <a:pt x="2413" y="1677"/>
                </a:lnTo>
                <a:lnTo>
                  <a:pt x="2409" y="1596"/>
                </a:lnTo>
                <a:lnTo>
                  <a:pt x="2394" y="1514"/>
                </a:lnTo>
                <a:lnTo>
                  <a:pt x="2371" y="1437"/>
                </a:lnTo>
                <a:lnTo>
                  <a:pt x="2340" y="1364"/>
                </a:lnTo>
                <a:lnTo>
                  <a:pt x="2303" y="1296"/>
                </a:lnTo>
                <a:lnTo>
                  <a:pt x="2257" y="1232"/>
                </a:lnTo>
                <a:lnTo>
                  <a:pt x="2205" y="1173"/>
                </a:lnTo>
                <a:lnTo>
                  <a:pt x="2146" y="1121"/>
                </a:lnTo>
                <a:lnTo>
                  <a:pt x="2083" y="1076"/>
                </a:lnTo>
                <a:lnTo>
                  <a:pt x="2014" y="1038"/>
                </a:lnTo>
                <a:lnTo>
                  <a:pt x="1941" y="1007"/>
                </a:lnTo>
                <a:lnTo>
                  <a:pt x="1864" y="984"/>
                </a:lnTo>
                <a:lnTo>
                  <a:pt x="1783" y="970"/>
                </a:lnTo>
                <a:lnTo>
                  <a:pt x="1700" y="965"/>
                </a:lnTo>
                <a:close/>
                <a:moveTo>
                  <a:pt x="1421" y="0"/>
                </a:moveTo>
                <a:lnTo>
                  <a:pt x="1980" y="0"/>
                </a:lnTo>
                <a:lnTo>
                  <a:pt x="1980" y="354"/>
                </a:lnTo>
                <a:lnTo>
                  <a:pt x="2073" y="377"/>
                </a:lnTo>
                <a:lnTo>
                  <a:pt x="2164" y="406"/>
                </a:lnTo>
                <a:lnTo>
                  <a:pt x="2252" y="442"/>
                </a:lnTo>
                <a:lnTo>
                  <a:pt x="2337" y="484"/>
                </a:lnTo>
                <a:lnTo>
                  <a:pt x="2565" y="214"/>
                </a:lnTo>
                <a:lnTo>
                  <a:pt x="2992" y="572"/>
                </a:lnTo>
                <a:lnTo>
                  <a:pt x="2765" y="843"/>
                </a:lnTo>
                <a:lnTo>
                  <a:pt x="2821" y="921"/>
                </a:lnTo>
                <a:lnTo>
                  <a:pt x="2871" y="1001"/>
                </a:lnTo>
                <a:lnTo>
                  <a:pt x="2917" y="1085"/>
                </a:lnTo>
                <a:lnTo>
                  <a:pt x="2956" y="1173"/>
                </a:lnTo>
                <a:lnTo>
                  <a:pt x="3303" y="1112"/>
                </a:lnTo>
                <a:lnTo>
                  <a:pt x="3401" y="1661"/>
                </a:lnTo>
                <a:lnTo>
                  <a:pt x="3052" y="1723"/>
                </a:lnTo>
                <a:lnTo>
                  <a:pt x="3046" y="1820"/>
                </a:lnTo>
                <a:lnTo>
                  <a:pt x="3033" y="1915"/>
                </a:lnTo>
                <a:lnTo>
                  <a:pt x="3013" y="2008"/>
                </a:lnTo>
                <a:lnTo>
                  <a:pt x="2987" y="2097"/>
                </a:lnTo>
                <a:lnTo>
                  <a:pt x="3292" y="2275"/>
                </a:lnTo>
                <a:lnTo>
                  <a:pt x="3013" y="2757"/>
                </a:lnTo>
                <a:lnTo>
                  <a:pt x="2707" y="2581"/>
                </a:lnTo>
                <a:lnTo>
                  <a:pt x="2640" y="2650"/>
                </a:lnTo>
                <a:lnTo>
                  <a:pt x="2570" y="2713"/>
                </a:lnTo>
                <a:lnTo>
                  <a:pt x="2495" y="2772"/>
                </a:lnTo>
                <a:lnTo>
                  <a:pt x="2415" y="2826"/>
                </a:lnTo>
                <a:lnTo>
                  <a:pt x="2536" y="3158"/>
                </a:lnTo>
                <a:lnTo>
                  <a:pt x="2011" y="3349"/>
                </a:lnTo>
                <a:lnTo>
                  <a:pt x="1890" y="3018"/>
                </a:lnTo>
                <a:lnTo>
                  <a:pt x="1796" y="3028"/>
                </a:lnTo>
                <a:lnTo>
                  <a:pt x="1700" y="3031"/>
                </a:lnTo>
                <a:lnTo>
                  <a:pt x="1604" y="3028"/>
                </a:lnTo>
                <a:lnTo>
                  <a:pt x="1509" y="3018"/>
                </a:lnTo>
                <a:lnTo>
                  <a:pt x="1388" y="3349"/>
                </a:lnTo>
                <a:lnTo>
                  <a:pt x="864" y="3158"/>
                </a:lnTo>
                <a:lnTo>
                  <a:pt x="986" y="2826"/>
                </a:lnTo>
                <a:lnTo>
                  <a:pt x="906" y="2772"/>
                </a:lnTo>
                <a:lnTo>
                  <a:pt x="831" y="2713"/>
                </a:lnTo>
                <a:lnTo>
                  <a:pt x="759" y="2650"/>
                </a:lnTo>
                <a:lnTo>
                  <a:pt x="694" y="2581"/>
                </a:lnTo>
                <a:lnTo>
                  <a:pt x="388" y="2757"/>
                </a:lnTo>
                <a:lnTo>
                  <a:pt x="108" y="2275"/>
                </a:lnTo>
                <a:lnTo>
                  <a:pt x="414" y="2097"/>
                </a:lnTo>
                <a:lnTo>
                  <a:pt x="388" y="2008"/>
                </a:lnTo>
                <a:lnTo>
                  <a:pt x="368" y="1915"/>
                </a:lnTo>
                <a:lnTo>
                  <a:pt x="355" y="1820"/>
                </a:lnTo>
                <a:lnTo>
                  <a:pt x="349" y="1723"/>
                </a:lnTo>
                <a:lnTo>
                  <a:pt x="0" y="1661"/>
                </a:lnTo>
                <a:lnTo>
                  <a:pt x="96" y="1112"/>
                </a:lnTo>
                <a:lnTo>
                  <a:pt x="445" y="1173"/>
                </a:lnTo>
                <a:lnTo>
                  <a:pt x="484" y="1085"/>
                </a:lnTo>
                <a:lnTo>
                  <a:pt x="530" y="1001"/>
                </a:lnTo>
                <a:lnTo>
                  <a:pt x="580" y="921"/>
                </a:lnTo>
                <a:lnTo>
                  <a:pt x="636" y="843"/>
                </a:lnTo>
                <a:lnTo>
                  <a:pt x="409" y="572"/>
                </a:lnTo>
                <a:lnTo>
                  <a:pt x="836" y="214"/>
                </a:lnTo>
                <a:lnTo>
                  <a:pt x="1062" y="484"/>
                </a:lnTo>
                <a:lnTo>
                  <a:pt x="1149" y="442"/>
                </a:lnTo>
                <a:lnTo>
                  <a:pt x="1237" y="406"/>
                </a:lnTo>
                <a:lnTo>
                  <a:pt x="1328" y="377"/>
                </a:lnTo>
                <a:lnTo>
                  <a:pt x="1421" y="354"/>
                </a:lnTo>
                <a:lnTo>
                  <a:pt x="142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7331922" y="3330222"/>
            <a:ext cx="1492190" cy="1507050"/>
          </a:xfrm>
          <a:custGeom>
            <a:avLst/>
            <a:gdLst>
              <a:gd name="T0" fmla="*/ 1136 w 2411"/>
              <a:gd name="T1" fmla="*/ 712 h 2433"/>
              <a:gd name="T2" fmla="*/ 1004 w 2411"/>
              <a:gd name="T3" fmla="*/ 748 h 2433"/>
              <a:gd name="T4" fmla="*/ 892 w 2411"/>
              <a:gd name="T5" fmla="*/ 816 h 2433"/>
              <a:gd name="T6" fmla="*/ 801 w 2411"/>
              <a:gd name="T7" fmla="*/ 909 h 2433"/>
              <a:gd name="T8" fmla="*/ 735 w 2411"/>
              <a:gd name="T9" fmla="*/ 1023 h 2433"/>
              <a:gd name="T10" fmla="*/ 701 w 2411"/>
              <a:gd name="T11" fmla="*/ 1150 h 2433"/>
              <a:gd name="T12" fmla="*/ 701 w 2411"/>
              <a:gd name="T13" fmla="*/ 1287 h 2433"/>
              <a:gd name="T14" fmla="*/ 739 w 2411"/>
              <a:gd name="T15" fmla="*/ 1419 h 2433"/>
              <a:gd name="T16" fmla="*/ 806 w 2411"/>
              <a:gd name="T17" fmla="*/ 1533 h 2433"/>
              <a:gd name="T18" fmla="*/ 900 w 2411"/>
              <a:gd name="T19" fmla="*/ 1624 h 2433"/>
              <a:gd name="T20" fmla="*/ 1012 w 2411"/>
              <a:gd name="T21" fmla="*/ 1688 h 2433"/>
              <a:gd name="T22" fmla="*/ 1141 w 2411"/>
              <a:gd name="T23" fmla="*/ 1722 h 2433"/>
              <a:gd name="T24" fmla="*/ 1278 w 2411"/>
              <a:gd name="T25" fmla="*/ 1722 h 2433"/>
              <a:gd name="T26" fmla="*/ 1408 w 2411"/>
              <a:gd name="T27" fmla="*/ 1685 h 2433"/>
              <a:gd name="T28" fmla="*/ 1523 w 2411"/>
              <a:gd name="T29" fmla="*/ 1618 h 2433"/>
              <a:gd name="T30" fmla="*/ 1614 w 2411"/>
              <a:gd name="T31" fmla="*/ 1525 h 2433"/>
              <a:gd name="T32" fmla="*/ 1679 w 2411"/>
              <a:gd name="T33" fmla="*/ 1411 h 2433"/>
              <a:gd name="T34" fmla="*/ 1713 w 2411"/>
              <a:gd name="T35" fmla="*/ 1284 h 2433"/>
              <a:gd name="T36" fmla="*/ 1713 w 2411"/>
              <a:gd name="T37" fmla="*/ 1147 h 2433"/>
              <a:gd name="T38" fmla="*/ 1676 w 2411"/>
              <a:gd name="T39" fmla="*/ 1015 h 2433"/>
              <a:gd name="T40" fmla="*/ 1607 w 2411"/>
              <a:gd name="T41" fmla="*/ 901 h 2433"/>
              <a:gd name="T42" fmla="*/ 1514 w 2411"/>
              <a:gd name="T43" fmla="*/ 810 h 2433"/>
              <a:gd name="T44" fmla="*/ 1400 w 2411"/>
              <a:gd name="T45" fmla="*/ 745 h 2433"/>
              <a:gd name="T46" fmla="*/ 1273 w 2411"/>
              <a:gd name="T47" fmla="*/ 710 h 2433"/>
              <a:gd name="T48" fmla="*/ 1239 w 2411"/>
              <a:gd name="T49" fmla="*/ 0 h 2433"/>
              <a:gd name="T50" fmla="*/ 1366 w 2411"/>
              <a:gd name="T51" fmla="*/ 261 h 2433"/>
              <a:gd name="T52" fmla="*/ 1540 w 2411"/>
              <a:gd name="T53" fmla="*/ 308 h 2433"/>
              <a:gd name="T54" fmla="*/ 2013 w 2411"/>
              <a:gd name="T55" fmla="*/ 306 h 2433"/>
              <a:gd name="T56" fmla="*/ 1941 w 2411"/>
              <a:gd name="T57" fmla="*/ 586 h 2433"/>
              <a:gd name="T58" fmla="*/ 2047 w 2411"/>
              <a:gd name="T59" fmla="*/ 735 h 2433"/>
              <a:gd name="T60" fmla="*/ 2411 w 2411"/>
              <a:gd name="T61" fmla="*/ 1038 h 2433"/>
              <a:gd name="T62" fmla="*/ 2176 w 2411"/>
              <a:gd name="T63" fmla="*/ 1207 h 2433"/>
              <a:gd name="T64" fmla="*/ 2160 w 2411"/>
              <a:gd name="T65" fmla="*/ 1388 h 2433"/>
              <a:gd name="T66" fmla="*/ 2244 w 2411"/>
              <a:gd name="T67" fmla="*/ 1853 h 2433"/>
              <a:gd name="T68" fmla="*/ 1956 w 2411"/>
              <a:gd name="T69" fmla="*/ 1831 h 2433"/>
              <a:gd name="T70" fmla="*/ 1827 w 2411"/>
              <a:gd name="T71" fmla="*/ 1960 h 2433"/>
              <a:gd name="T72" fmla="*/ 1593 w 2411"/>
              <a:gd name="T73" fmla="*/ 2371 h 2433"/>
              <a:gd name="T74" fmla="*/ 1408 w 2411"/>
              <a:gd name="T75" fmla="*/ 2164 h 2433"/>
              <a:gd name="T76" fmla="*/ 1272 w 2411"/>
              <a:gd name="T77" fmla="*/ 2183 h 2433"/>
              <a:gd name="T78" fmla="*/ 1151 w 2411"/>
              <a:gd name="T79" fmla="*/ 2433 h 2433"/>
              <a:gd name="T80" fmla="*/ 814 w 2411"/>
              <a:gd name="T81" fmla="*/ 2102 h 2433"/>
              <a:gd name="T82" fmla="*/ 656 w 2411"/>
              <a:gd name="T83" fmla="*/ 2012 h 2433"/>
              <a:gd name="T84" fmla="*/ 383 w 2411"/>
              <a:gd name="T85" fmla="*/ 2113 h 2433"/>
              <a:gd name="T86" fmla="*/ 336 w 2411"/>
              <a:gd name="T87" fmla="*/ 1642 h 2433"/>
              <a:gd name="T88" fmla="*/ 273 w 2411"/>
              <a:gd name="T89" fmla="*/ 1473 h 2433"/>
              <a:gd name="T90" fmla="*/ 0 w 2411"/>
              <a:gd name="T91" fmla="*/ 1374 h 2433"/>
              <a:gd name="T92" fmla="*/ 268 w 2411"/>
              <a:gd name="T93" fmla="*/ 982 h 2433"/>
              <a:gd name="T94" fmla="*/ 328 w 2411"/>
              <a:gd name="T95" fmla="*/ 811 h 2433"/>
              <a:gd name="T96" fmla="*/ 181 w 2411"/>
              <a:gd name="T97" fmla="*/ 560 h 2433"/>
              <a:gd name="T98" fmla="*/ 638 w 2411"/>
              <a:gd name="T99" fmla="*/ 433 h 2433"/>
              <a:gd name="T100" fmla="*/ 792 w 2411"/>
              <a:gd name="T101" fmla="*/ 340 h 2433"/>
              <a:gd name="T102" fmla="*/ 843 w 2411"/>
              <a:gd name="T103" fmla="*/ 55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11" h="2433">
                <a:moveTo>
                  <a:pt x="1206" y="707"/>
                </a:moveTo>
                <a:lnTo>
                  <a:pt x="1136" y="712"/>
                </a:lnTo>
                <a:lnTo>
                  <a:pt x="1068" y="725"/>
                </a:lnTo>
                <a:lnTo>
                  <a:pt x="1004" y="748"/>
                </a:lnTo>
                <a:lnTo>
                  <a:pt x="946" y="779"/>
                </a:lnTo>
                <a:lnTo>
                  <a:pt x="892" y="816"/>
                </a:lnTo>
                <a:lnTo>
                  <a:pt x="843" y="860"/>
                </a:lnTo>
                <a:lnTo>
                  <a:pt x="801" y="909"/>
                </a:lnTo>
                <a:lnTo>
                  <a:pt x="763" y="965"/>
                </a:lnTo>
                <a:lnTo>
                  <a:pt x="735" y="1023"/>
                </a:lnTo>
                <a:lnTo>
                  <a:pt x="714" y="1085"/>
                </a:lnTo>
                <a:lnTo>
                  <a:pt x="701" y="1150"/>
                </a:lnTo>
                <a:lnTo>
                  <a:pt x="696" y="1219"/>
                </a:lnTo>
                <a:lnTo>
                  <a:pt x="701" y="1287"/>
                </a:lnTo>
                <a:lnTo>
                  <a:pt x="716" y="1356"/>
                </a:lnTo>
                <a:lnTo>
                  <a:pt x="739" y="1419"/>
                </a:lnTo>
                <a:lnTo>
                  <a:pt x="768" y="1478"/>
                </a:lnTo>
                <a:lnTo>
                  <a:pt x="806" y="1533"/>
                </a:lnTo>
                <a:lnTo>
                  <a:pt x="849" y="1582"/>
                </a:lnTo>
                <a:lnTo>
                  <a:pt x="900" y="1624"/>
                </a:lnTo>
                <a:lnTo>
                  <a:pt x="954" y="1660"/>
                </a:lnTo>
                <a:lnTo>
                  <a:pt x="1012" y="1688"/>
                </a:lnTo>
                <a:lnTo>
                  <a:pt x="1076" y="1709"/>
                </a:lnTo>
                <a:lnTo>
                  <a:pt x="1141" y="1722"/>
                </a:lnTo>
                <a:lnTo>
                  <a:pt x="1208" y="1727"/>
                </a:lnTo>
                <a:lnTo>
                  <a:pt x="1278" y="1722"/>
                </a:lnTo>
                <a:lnTo>
                  <a:pt x="1345" y="1708"/>
                </a:lnTo>
                <a:lnTo>
                  <a:pt x="1408" y="1685"/>
                </a:lnTo>
                <a:lnTo>
                  <a:pt x="1469" y="1655"/>
                </a:lnTo>
                <a:lnTo>
                  <a:pt x="1523" y="1618"/>
                </a:lnTo>
                <a:lnTo>
                  <a:pt x="1571" y="1574"/>
                </a:lnTo>
                <a:lnTo>
                  <a:pt x="1614" y="1525"/>
                </a:lnTo>
                <a:lnTo>
                  <a:pt x="1650" y="1470"/>
                </a:lnTo>
                <a:lnTo>
                  <a:pt x="1679" y="1411"/>
                </a:lnTo>
                <a:lnTo>
                  <a:pt x="1700" y="1349"/>
                </a:lnTo>
                <a:lnTo>
                  <a:pt x="1713" y="1284"/>
                </a:lnTo>
                <a:lnTo>
                  <a:pt x="1718" y="1215"/>
                </a:lnTo>
                <a:lnTo>
                  <a:pt x="1713" y="1147"/>
                </a:lnTo>
                <a:lnTo>
                  <a:pt x="1699" y="1079"/>
                </a:lnTo>
                <a:lnTo>
                  <a:pt x="1676" y="1015"/>
                </a:lnTo>
                <a:lnTo>
                  <a:pt x="1645" y="955"/>
                </a:lnTo>
                <a:lnTo>
                  <a:pt x="1607" y="901"/>
                </a:lnTo>
                <a:lnTo>
                  <a:pt x="1563" y="852"/>
                </a:lnTo>
                <a:lnTo>
                  <a:pt x="1514" y="810"/>
                </a:lnTo>
                <a:lnTo>
                  <a:pt x="1461" y="774"/>
                </a:lnTo>
                <a:lnTo>
                  <a:pt x="1400" y="745"/>
                </a:lnTo>
                <a:lnTo>
                  <a:pt x="1338" y="723"/>
                </a:lnTo>
                <a:lnTo>
                  <a:pt x="1273" y="710"/>
                </a:lnTo>
                <a:lnTo>
                  <a:pt x="1206" y="707"/>
                </a:lnTo>
                <a:close/>
                <a:moveTo>
                  <a:pt x="1239" y="0"/>
                </a:moveTo>
                <a:lnTo>
                  <a:pt x="1275" y="251"/>
                </a:lnTo>
                <a:lnTo>
                  <a:pt x="1366" y="261"/>
                </a:lnTo>
                <a:lnTo>
                  <a:pt x="1454" y="280"/>
                </a:lnTo>
                <a:lnTo>
                  <a:pt x="1540" y="308"/>
                </a:lnTo>
                <a:lnTo>
                  <a:pt x="1676" y="93"/>
                </a:lnTo>
                <a:lnTo>
                  <a:pt x="2013" y="306"/>
                </a:lnTo>
                <a:lnTo>
                  <a:pt x="1879" y="520"/>
                </a:lnTo>
                <a:lnTo>
                  <a:pt x="1941" y="586"/>
                </a:lnTo>
                <a:lnTo>
                  <a:pt x="1998" y="658"/>
                </a:lnTo>
                <a:lnTo>
                  <a:pt x="2047" y="735"/>
                </a:lnTo>
                <a:lnTo>
                  <a:pt x="2288" y="657"/>
                </a:lnTo>
                <a:lnTo>
                  <a:pt x="2411" y="1038"/>
                </a:lnTo>
                <a:lnTo>
                  <a:pt x="2169" y="1114"/>
                </a:lnTo>
                <a:lnTo>
                  <a:pt x="2176" y="1207"/>
                </a:lnTo>
                <a:lnTo>
                  <a:pt x="2173" y="1299"/>
                </a:lnTo>
                <a:lnTo>
                  <a:pt x="2160" y="1388"/>
                </a:lnTo>
                <a:lnTo>
                  <a:pt x="2394" y="1483"/>
                </a:lnTo>
                <a:lnTo>
                  <a:pt x="2244" y="1853"/>
                </a:lnTo>
                <a:lnTo>
                  <a:pt x="2010" y="1758"/>
                </a:lnTo>
                <a:lnTo>
                  <a:pt x="1956" y="1831"/>
                </a:lnTo>
                <a:lnTo>
                  <a:pt x="1894" y="1898"/>
                </a:lnTo>
                <a:lnTo>
                  <a:pt x="1827" y="1960"/>
                </a:lnTo>
                <a:lnTo>
                  <a:pt x="1946" y="2183"/>
                </a:lnTo>
                <a:lnTo>
                  <a:pt x="1593" y="2371"/>
                </a:lnTo>
                <a:lnTo>
                  <a:pt x="1474" y="2148"/>
                </a:lnTo>
                <a:lnTo>
                  <a:pt x="1408" y="2164"/>
                </a:lnTo>
                <a:lnTo>
                  <a:pt x="1340" y="2177"/>
                </a:lnTo>
                <a:lnTo>
                  <a:pt x="1272" y="2183"/>
                </a:lnTo>
                <a:lnTo>
                  <a:pt x="1205" y="2185"/>
                </a:lnTo>
                <a:lnTo>
                  <a:pt x="1151" y="2433"/>
                </a:lnTo>
                <a:lnTo>
                  <a:pt x="760" y="2350"/>
                </a:lnTo>
                <a:lnTo>
                  <a:pt x="814" y="2102"/>
                </a:lnTo>
                <a:lnTo>
                  <a:pt x="732" y="2061"/>
                </a:lnTo>
                <a:lnTo>
                  <a:pt x="656" y="2012"/>
                </a:lnTo>
                <a:lnTo>
                  <a:pt x="582" y="1957"/>
                </a:lnTo>
                <a:lnTo>
                  <a:pt x="383" y="2113"/>
                </a:lnTo>
                <a:lnTo>
                  <a:pt x="137" y="1797"/>
                </a:lnTo>
                <a:lnTo>
                  <a:pt x="336" y="1642"/>
                </a:lnTo>
                <a:lnTo>
                  <a:pt x="300" y="1559"/>
                </a:lnTo>
                <a:lnTo>
                  <a:pt x="273" y="1473"/>
                </a:lnTo>
                <a:lnTo>
                  <a:pt x="253" y="1382"/>
                </a:lnTo>
                <a:lnTo>
                  <a:pt x="0" y="1374"/>
                </a:lnTo>
                <a:lnTo>
                  <a:pt x="14" y="974"/>
                </a:lnTo>
                <a:lnTo>
                  <a:pt x="268" y="982"/>
                </a:lnTo>
                <a:lnTo>
                  <a:pt x="294" y="896"/>
                </a:lnTo>
                <a:lnTo>
                  <a:pt x="328" y="811"/>
                </a:lnTo>
                <a:lnTo>
                  <a:pt x="370" y="730"/>
                </a:lnTo>
                <a:lnTo>
                  <a:pt x="181" y="560"/>
                </a:lnTo>
                <a:lnTo>
                  <a:pt x="450" y="264"/>
                </a:lnTo>
                <a:lnTo>
                  <a:pt x="638" y="433"/>
                </a:lnTo>
                <a:lnTo>
                  <a:pt x="713" y="384"/>
                </a:lnTo>
                <a:lnTo>
                  <a:pt x="792" y="340"/>
                </a:lnTo>
                <a:lnTo>
                  <a:pt x="879" y="306"/>
                </a:lnTo>
                <a:lnTo>
                  <a:pt x="843" y="55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8707586" y="2383490"/>
            <a:ext cx="1029103" cy="1041021"/>
          </a:xfrm>
          <a:custGeom>
            <a:avLst/>
            <a:gdLst>
              <a:gd name="T0" fmla="*/ 869 w 1902"/>
              <a:gd name="T1" fmla="*/ 565 h 1921"/>
              <a:gd name="T2" fmla="*/ 760 w 1902"/>
              <a:gd name="T3" fmla="*/ 606 h 1921"/>
              <a:gd name="T4" fmla="*/ 665 w 1902"/>
              <a:gd name="T5" fmla="*/ 676 h 1921"/>
              <a:gd name="T6" fmla="*/ 597 w 1902"/>
              <a:gd name="T7" fmla="*/ 767 h 1921"/>
              <a:gd name="T8" fmla="*/ 558 w 1902"/>
              <a:gd name="T9" fmla="*/ 872 h 1921"/>
              <a:gd name="T10" fmla="*/ 548 w 1902"/>
              <a:gd name="T11" fmla="*/ 984 h 1921"/>
              <a:gd name="T12" fmla="*/ 571 w 1902"/>
              <a:gd name="T13" fmla="*/ 1097 h 1921"/>
              <a:gd name="T14" fmla="*/ 628 w 1902"/>
              <a:gd name="T15" fmla="*/ 1203 h 1921"/>
              <a:gd name="T16" fmla="*/ 709 w 1902"/>
              <a:gd name="T17" fmla="*/ 1284 h 1921"/>
              <a:gd name="T18" fmla="*/ 809 w 1902"/>
              <a:gd name="T19" fmla="*/ 1338 h 1921"/>
              <a:gd name="T20" fmla="*/ 918 w 1902"/>
              <a:gd name="T21" fmla="*/ 1362 h 1921"/>
              <a:gd name="T22" fmla="*/ 1030 w 1902"/>
              <a:gd name="T23" fmla="*/ 1356 h 1921"/>
              <a:gd name="T24" fmla="*/ 1141 w 1902"/>
              <a:gd name="T25" fmla="*/ 1315 h 1921"/>
              <a:gd name="T26" fmla="*/ 1235 w 1902"/>
              <a:gd name="T27" fmla="*/ 1245 h 1921"/>
              <a:gd name="T28" fmla="*/ 1304 w 1902"/>
              <a:gd name="T29" fmla="*/ 1154 h 1921"/>
              <a:gd name="T30" fmla="*/ 1343 w 1902"/>
              <a:gd name="T31" fmla="*/ 1049 h 1921"/>
              <a:gd name="T32" fmla="*/ 1353 w 1902"/>
              <a:gd name="T33" fmla="*/ 937 h 1921"/>
              <a:gd name="T34" fmla="*/ 1330 w 1902"/>
              <a:gd name="T35" fmla="*/ 824 h 1921"/>
              <a:gd name="T36" fmla="*/ 1273 w 1902"/>
              <a:gd name="T37" fmla="*/ 719 h 1921"/>
              <a:gd name="T38" fmla="*/ 1191 w 1902"/>
              <a:gd name="T39" fmla="*/ 639 h 1921"/>
              <a:gd name="T40" fmla="*/ 1092 w 1902"/>
              <a:gd name="T41" fmla="*/ 583 h 1921"/>
              <a:gd name="T42" fmla="*/ 983 w 1902"/>
              <a:gd name="T43" fmla="*/ 559 h 1921"/>
              <a:gd name="T44" fmla="*/ 988 w 1902"/>
              <a:gd name="T45" fmla="*/ 0 h 1921"/>
              <a:gd name="T46" fmla="*/ 1257 w 1902"/>
              <a:gd name="T47" fmla="*/ 261 h 1921"/>
              <a:gd name="T48" fmla="*/ 1382 w 1902"/>
              <a:gd name="T49" fmla="*/ 329 h 1921"/>
              <a:gd name="T50" fmla="*/ 1596 w 1902"/>
              <a:gd name="T51" fmla="*/ 249 h 1921"/>
              <a:gd name="T52" fmla="*/ 1635 w 1902"/>
              <a:gd name="T53" fmla="*/ 621 h 1921"/>
              <a:gd name="T54" fmla="*/ 1687 w 1902"/>
              <a:gd name="T55" fmla="*/ 756 h 1921"/>
              <a:gd name="T56" fmla="*/ 1902 w 1902"/>
              <a:gd name="T57" fmla="*/ 831 h 1921"/>
              <a:gd name="T58" fmla="*/ 1693 w 1902"/>
              <a:gd name="T59" fmla="*/ 1141 h 1921"/>
              <a:gd name="T60" fmla="*/ 1646 w 1902"/>
              <a:gd name="T61" fmla="*/ 1276 h 1921"/>
              <a:gd name="T62" fmla="*/ 1763 w 1902"/>
              <a:gd name="T63" fmla="*/ 1473 h 1921"/>
              <a:gd name="T64" fmla="*/ 1403 w 1902"/>
              <a:gd name="T65" fmla="*/ 1576 h 1921"/>
              <a:gd name="T66" fmla="*/ 1312 w 1902"/>
              <a:gd name="T67" fmla="*/ 1634 h 1921"/>
              <a:gd name="T68" fmla="*/ 1214 w 1902"/>
              <a:gd name="T69" fmla="*/ 1678 h 1921"/>
              <a:gd name="T70" fmla="*/ 931 w 1902"/>
              <a:gd name="T71" fmla="*/ 1921 h 1921"/>
              <a:gd name="T72" fmla="*/ 830 w 1902"/>
              <a:gd name="T73" fmla="*/ 1716 h 1921"/>
              <a:gd name="T74" fmla="*/ 691 w 1902"/>
              <a:gd name="T75" fmla="*/ 1680 h 1921"/>
              <a:gd name="T76" fmla="*/ 318 w 1902"/>
              <a:gd name="T77" fmla="*/ 1685 h 1921"/>
              <a:gd name="T78" fmla="*/ 373 w 1902"/>
              <a:gd name="T79" fmla="*/ 1463 h 1921"/>
              <a:gd name="T80" fmla="*/ 289 w 1902"/>
              <a:gd name="T81" fmla="*/ 1346 h 1921"/>
              <a:gd name="T82" fmla="*/ 0 w 1902"/>
              <a:gd name="T83" fmla="*/ 1108 h 1921"/>
              <a:gd name="T84" fmla="*/ 186 w 1902"/>
              <a:gd name="T85" fmla="*/ 974 h 1921"/>
              <a:gd name="T86" fmla="*/ 197 w 1902"/>
              <a:gd name="T87" fmla="*/ 831 h 1921"/>
              <a:gd name="T88" fmla="*/ 127 w 1902"/>
              <a:gd name="T89" fmla="*/ 464 h 1921"/>
              <a:gd name="T90" fmla="*/ 355 w 1902"/>
              <a:gd name="T91" fmla="*/ 481 h 1921"/>
              <a:gd name="T92" fmla="*/ 457 w 1902"/>
              <a:gd name="T93" fmla="*/ 376 h 1921"/>
              <a:gd name="T94" fmla="*/ 639 w 1902"/>
              <a:gd name="T95" fmla="*/ 50 h 1921"/>
              <a:gd name="T96" fmla="*/ 805 w 1902"/>
              <a:gd name="T97" fmla="*/ 210 h 1921"/>
              <a:gd name="T98" fmla="*/ 947 w 1902"/>
              <a:gd name="T99" fmla="*/ 196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2" h="1921">
                <a:moveTo>
                  <a:pt x="926" y="559"/>
                </a:moveTo>
                <a:lnTo>
                  <a:pt x="869" y="565"/>
                </a:lnTo>
                <a:lnTo>
                  <a:pt x="813" y="582"/>
                </a:lnTo>
                <a:lnTo>
                  <a:pt x="760" y="606"/>
                </a:lnTo>
                <a:lnTo>
                  <a:pt x="709" y="639"/>
                </a:lnTo>
                <a:lnTo>
                  <a:pt x="665" y="676"/>
                </a:lnTo>
                <a:lnTo>
                  <a:pt x="628" y="719"/>
                </a:lnTo>
                <a:lnTo>
                  <a:pt x="597" y="767"/>
                </a:lnTo>
                <a:lnTo>
                  <a:pt x="574" y="818"/>
                </a:lnTo>
                <a:lnTo>
                  <a:pt x="558" y="872"/>
                </a:lnTo>
                <a:lnTo>
                  <a:pt x="549" y="927"/>
                </a:lnTo>
                <a:lnTo>
                  <a:pt x="548" y="984"/>
                </a:lnTo>
                <a:lnTo>
                  <a:pt x="556" y="1041"/>
                </a:lnTo>
                <a:lnTo>
                  <a:pt x="571" y="1097"/>
                </a:lnTo>
                <a:lnTo>
                  <a:pt x="595" y="1152"/>
                </a:lnTo>
                <a:lnTo>
                  <a:pt x="628" y="1203"/>
                </a:lnTo>
                <a:lnTo>
                  <a:pt x="665" y="1247"/>
                </a:lnTo>
                <a:lnTo>
                  <a:pt x="709" y="1284"/>
                </a:lnTo>
                <a:lnTo>
                  <a:pt x="756" y="1313"/>
                </a:lnTo>
                <a:lnTo>
                  <a:pt x="809" y="1338"/>
                </a:lnTo>
                <a:lnTo>
                  <a:pt x="862" y="1354"/>
                </a:lnTo>
                <a:lnTo>
                  <a:pt x="918" y="1362"/>
                </a:lnTo>
                <a:lnTo>
                  <a:pt x="975" y="1362"/>
                </a:lnTo>
                <a:lnTo>
                  <a:pt x="1030" y="1356"/>
                </a:lnTo>
                <a:lnTo>
                  <a:pt x="1087" y="1339"/>
                </a:lnTo>
                <a:lnTo>
                  <a:pt x="1141" y="1315"/>
                </a:lnTo>
                <a:lnTo>
                  <a:pt x="1191" y="1284"/>
                </a:lnTo>
                <a:lnTo>
                  <a:pt x="1235" y="1245"/>
                </a:lnTo>
                <a:lnTo>
                  <a:pt x="1273" y="1203"/>
                </a:lnTo>
                <a:lnTo>
                  <a:pt x="1304" y="1154"/>
                </a:lnTo>
                <a:lnTo>
                  <a:pt x="1327" y="1103"/>
                </a:lnTo>
                <a:lnTo>
                  <a:pt x="1343" y="1049"/>
                </a:lnTo>
                <a:lnTo>
                  <a:pt x="1351" y="994"/>
                </a:lnTo>
                <a:lnTo>
                  <a:pt x="1353" y="937"/>
                </a:lnTo>
                <a:lnTo>
                  <a:pt x="1345" y="880"/>
                </a:lnTo>
                <a:lnTo>
                  <a:pt x="1330" y="824"/>
                </a:lnTo>
                <a:lnTo>
                  <a:pt x="1306" y="769"/>
                </a:lnTo>
                <a:lnTo>
                  <a:pt x="1273" y="719"/>
                </a:lnTo>
                <a:lnTo>
                  <a:pt x="1235" y="675"/>
                </a:lnTo>
                <a:lnTo>
                  <a:pt x="1191" y="639"/>
                </a:lnTo>
                <a:lnTo>
                  <a:pt x="1144" y="608"/>
                </a:lnTo>
                <a:lnTo>
                  <a:pt x="1092" y="583"/>
                </a:lnTo>
                <a:lnTo>
                  <a:pt x="1038" y="567"/>
                </a:lnTo>
                <a:lnTo>
                  <a:pt x="983" y="559"/>
                </a:lnTo>
                <a:lnTo>
                  <a:pt x="926" y="559"/>
                </a:lnTo>
                <a:close/>
                <a:moveTo>
                  <a:pt x="988" y="0"/>
                </a:moveTo>
                <a:lnTo>
                  <a:pt x="1297" y="65"/>
                </a:lnTo>
                <a:lnTo>
                  <a:pt x="1257" y="261"/>
                </a:lnTo>
                <a:lnTo>
                  <a:pt x="1320" y="292"/>
                </a:lnTo>
                <a:lnTo>
                  <a:pt x="1382" y="329"/>
                </a:lnTo>
                <a:lnTo>
                  <a:pt x="1439" y="373"/>
                </a:lnTo>
                <a:lnTo>
                  <a:pt x="1596" y="249"/>
                </a:lnTo>
                <a:lnTo>
                  <a:pt x="1791" y="497"/>
                </a:lnTo>
                <a:lnTo>
                  <a:pt x="1635" y="621"/>
                </a:lnTo>
                <a:lnTo>
                  <a:pt x="1664" y="688"/>
                </a:lnTo>
                <a:lnTo>
                  <a:pt x="1687" y="756"/>
                </a:lnTo>
                <a:lnTo>
                  <a:pt x="1703" y="824"/>
                </a:lnTo>
                <a:lnTo>
                  <a:pt x="1902" y="831"/>
                </a:lnTo>
                <a:lnTo>
                  <a:pt x="1892" y="1147"/>
                </a:lnTo>
                <a:lnTo>
                  <a:pt x="1693" y="1141"/>
                </a:lnTo>
                <a:lnTo>
                  <a:pt x="1672" y="1209"/>
                </a:lnTo>
                <a:lnTo>
                  <a:pt x="1646" y="1276"/>
                </a:lnTo>
                <a:lnTo>
                  <a:pt x="1614" y="1341"/>
                </a:lnTo>
                <a:lnTo>
                  <a:pt x="1763" y="1473"/>
                </a:lnTo>
                <a:lnTo>
                  <a:pt x="1553" y="1709"/>
                </a:lnTo>
                <a:lnTo>
                  <a:pt x="1403" y="1576"/>
                </a:lnTo>
                <a:lnTo>
                  <a:pt x="1359" y="1607"/>
                </a:lnTo>
                <a:lnTo>
                  <a:pt x="1312" y="1634"/>
                </a:lnTo>
                <a:lnTo>
                  <a:pt x="1263" y="1657"/>
                </a:lnTo>
                <a:lnTo>
                  <a:pt x="1214" y="1678"/>
                </a:lnTo>
                <a:lnTo>
                  <a:pt x="1244" y="1876"/>
                </a:lnTo>
                <a:lnTo>
                  <a:pt x="931" y="1921"/>
                </a:lnTo>
                <a:lnTo>
                  <a:pt x="901" y="1724"/>
                </a:lnTo>
                <a:lnTo>
                  <a:pt x="830" y="1716"/>
                </a:lnTo>
                <a:lnTo>
                  <a:pt x="760" y="1701"/>
                </a:lnTo>
                <a:lnTo>
                  <a:pt x="691" y="1680"/>
                </a:lnTo>
                <a:lnTo>
                  <a:pt x="587" y="1849"/>
                </a:lnTo>
                <a:lnTo>
                  <a:pt x="318" y="1685"/>
                </a:lnTo>
                <a:lnTo>
                  <a:pt x="422" y="1514"/>
                </a:lnTo>
                <a:lnTo>
                  <a:pt x="373" y="1463"/>
                </a:lnTo>
                <a:lnTo>
                  <a:pt x="329" y="1406"/>
                </a:lnTo>
                <a:lnTo>
                  <a:pt x="289" y="1346"/>
                </a:lnTo>
                <a:lnTo>
                  <a:pt x="100" y="1408"/>
                </a:lnTo>
                <a:lnTo>
                  <a:pt x="0" y="1108"/>
                </a:lnTo>
                <a:lnTo>
                  <a:pt x="191" y="1046"/>
                </a:lnTo>
                <a:lnTo>
                  <a:pt x="186" y="974"/>
                </a:lnTo>
                <a:lnTo>
                  <a:pt x="188" y="901"/>
                </a:lnTo>
                <a:lnTo>
                  <a:pt x="197" y="831"/>
                </a:lnTo>
                <a:lnTo>
                  <a:pt x="12" y="756"/>
                </a:lnTo>
                <a:lnTo>
                  <a:pt x="127" y="464"/>
                </a:lnTo>
                <a:lnTo>
                  <a:pt x="313" y="538"/>
                </a:lnTo>
                <a:lnTo>
                  <a:pt x="355" y="481"/>
                </a:lnTo>
                <a:lnTo>
                  <a:pt x="403" y="427"/>
                </a:lnTo>
                <a:lnTo>
                  <a:pt x="457" y="376"/>
                </a:lnTo>
                <a:lnTo>
                  <a:pt x="362" y="200"/>
                </a:lnTo>
                <a:lnTo>
                  <a:pt x="639" y="50"/>
                </a:lnTo>
                <a:lnTo>
                  <a:pt x="734" y="226"/>
                </a:lnTo>
                <a:lnTo>
                  <a:pt x="805" y="210"/>
                </a:lnTo>
                <a:lnTo>
                  <a:pt x="875" y="200"/>
                </a:lnTo>
                <a:lnTo>
                  <a:pt x="947" y="196"/>
                </a:lnTo>
                <a:lnTo>
                  <a:pt x="9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29"/>
          <p:cNvSpPr>
            <a:spLocks noEditPoints="1"/>
          </p:cNvSpPr>
          <p:nvPr/>
        </p:nvSpPr>
        <p:spPr bwMode="auto">
          <a:xfrm>
            <a:off x="4466251" y="2826864"/>
            <a:ext cx="1701520" cy="1699718"/>
          </a:xfrm>
          <a:custGeom>
            <a:avLst/>
            <a:gdLst>
              <a:gd name="T0" fmla="*/ 1684 w 3778"/>
              <a:gd name="T1" fmla="*/ 1504 h 3775"/>
              <a:gd name="T2" fmla="*/ 1503 w 3778"/>
              <a:gd name="T3" fmla="*/ 1683 h 3775"/>
              <a:gd name="T4" fmla="*/ 1456 w 3778"/>
              <a:gd name="T5" fmla="*/ 1943 h 3775"/>
              <a:gd name="T6" fmla="*/ 1563 w 3778"/>
              <a:gd name="T7" fmla="*/ 2177 h 3775"/>
              <a:gd name="T8" fmla="*/ 1781 w 3778"/>
              <a:gd name="T9" fmla="*/ 2311 h 3775"/>
              <a:gd name="T10" fmla="*/ 2046 w 3778"/>
              <a:gd name="T11" fmla="*/ 2294 h 3775"/>
              <a:gd name="T12" fmla="*/ 2247 w 3778"/>
              <a:gd name="T13" fmla="*/ 2137 h 3775"/>
              <a:gd name="T14" fmla="*/ 2325 w 3778"/>
              <a:gd name="T15" fmla="*/ 1888 h 3775"/>
              <a:gd name="T16" fmla="*/ 2247 w 3778"/>
              <a:gd name="T17" fmla="*/ 1639 h 3775"/>
              <a:gd name="T18" fmla="*/ 2046 w 3778"/>
              <a:gd name="T19" fmla="*/ 1482 h 3775"/>
              <a:gd name="T20" fmla="*/ 1959 w 3778"/>
              <a:gd name="T21" fmla="*/ 1166 h 3775"/>
              <a:gd name="T22" fmla="*/ 2274 w 3778"/>
              <a:gd name="T23" fmla="*/ 1273 h 3775"/>
              <a:gd name="T24" fmla="*/ 2504 w 3778"/>
              <a:gd name="T25" fmla="*/ 1502 h 3775"/>
              <a:gd name="T26" fmla="*/ 2611 w 3778"/>
              <a:gd name="T27" fmla="*/ 1817 h 3775"/>
              <a:gd name="T28" fmla="*/ 2564 w 3778"/>
              <a:gd name="T29" fmla="*/ 2155 h 3775"/>
              <a:gd name="T30" fmla="*/ 2379 w 3778"/>
              <a:gd name="T31" fmla="*/ 2424 h 3775"/>
              <a:gd name="T32" fmla="*/ 2092 w 3778"/>
              <a:gd name="T33" fmla="*/ 2585 h 3775"/>
              <a:gd name="T34" fmla="*/ 1751 w 3778"/>
              <a:gd name="T35" fmla="*/ 2600 h 3775"/>
              <a:gd name="T36" fmla="*/ 1449 w 3778"/>
              <a:gd name="T37" fmla="*/ 2466 h 3775"/>
              <a:gd name="T38" fmla="*/ 1240 w 3778"/>
              <a:gd name="T39" fmla="*/ 2215 h 3775"/>
              <a:gd name="T40" fmla="*/ 1162 w 3778"/>
              <a:gd name="T41" fmla="*/ 1888 h 3775"/>
              <a:gd name="T42" fmla="*/ 1240 w 3778"/>
              <a:gd name="T43" fmla="*/ 1560 h 3775"/>
              <a:gd name="T44" fmla="*/ 1449 w 3778"/>
              <a:gd name="T45" fmla="*/ 1311 h 3775"/>
              <a:gd name="T46" fmla="*/ 1751 w 3778"/>
              <a:gd name="T47" fmla="*/ 1175 h 3775"/>
              <a:gd name="T48" fmla="*/ 1709 w 3778"/>
              <a:gd name="T49" fmla="*/ 740 h 3775"/>
              <a:gd name="T50" fmla="*/ 1302 w 3778"/>
              <a:gd name="T51" fmla="*/ 885 h 3775"/>
              <a:gd name="T52" fmla="*/ 981 w 3778"/>
              <a:gd name="T53" fmla="*/ 1161 h 3775"/>
              <a:gd name="T54" fmla="*/ 780 w 3778"/>
              <a:gd name="T55" fmla="*/ 1537 h 3775"/>
              <a:gd name="T56" fmla="*/ 729 w 3778"/>
              <a:gd name="T57" fmla="*/ 1978 h 3775"/>
              <a:gd name="T58" fmla="*/ 844 w 3778"/>
              <a:gd name="T59" fmla="*/ 2399 h 3775"/>
              <a:gd name="T60" fmla="*/ 1097 w 3778"/>
              <a:gd name="T61" fmla="*/ 2738 h 3775"/>
              <a:gd name="T62" fmla="*/ 1456 w 3778"/>
              <a:gd name="T63" fmla="*/ 2966 h 3775"/>
              <a:gd name="T64" fmla="*/ 1889 w 3778"/>
              <a:gd name="T65" fmla="*/ 3050 h 3775"/>
              <a:gd name="T66" fmla="*/ 2321 w 3778"/>
              <a:gd name="T67" fmla="*/ 2966 h 3775"/>
              <a:gd name="T68" fmla="*/ 2680 w 3778"/>
              <a:gd name="T69" fmla="*/ 2738 h 3775"/>
              <a:gd name="T70" fmla="*/ 2932 w 3778"/>
              <a:gd name="T71" fmla="*/ 2399 h 3775"/>
              <a:gd name="T72" fmla="*/ 3047 w 3778"/>
              <a:gd name="T73" fmla="*/ 1978 h 3775"/>
              <a:gd name="T74" fmla="*/ 2997 w 3778"/>
              <a:gd name="T75" fmla="*/ 1537 h 3775"/>
              <a:gd name="T76" fmla="*/ 2795 w 3778"/>
              <a:gd name="T77" fmla="*/ 1161 h 3775"/>
              <a:gd name="T78" fmla="*/ 2476 w 3778"/>
              <a:gd name="T79" fmla="*/ 885 h 3775"/>
              <a:gd name="T80" fmla="*/ 2068 w 3778"/>
              <a:gd name="T81" fmla="*/ 740 h 3775"/>
              <a:gd name="T82" fmla="*/ 2193 w 3778"/>
              <a:gd name="T83" fmla="*/ 450 h 3775"/>
              <a:gd name="T84" fmla="*/ 2500 w 3778"/>
              <a:gd name="T85" fmla="*/ 573 h 3775"/>
              <a:gd name="T86" fmla="*/ 3151 w 3778"/>
              <a:gd name="T87" fmla="*/ 437 h 3775"/>
              <a:gd name="T88" fmla="*/ 3171 w 3778"/>
              <a:gd name="T89" fmla="*/ 1212 h 3775"/>
              <a:gd name="T90" fmla="*/ 3315 w 3778"/>
              <a:gd name="T91" fmla="*/ 1620 h 3775"/>
              <a:gd name="T92" fmla="*/ 3315 w 3778"/>
              <a:gd name="T93" fmla="*/ 2159 h 3775"/>
              <a:gd name="T94" fmla="*/ 3174 w 3778"/>
              <a:gd name="T95" fmla="*/ 2558 h 3775"/>
              <a:gd name="T96" fmla="*/ 3142 w 3778"/>
              <a:gd name="T97" fmla="*/ 3338 h 3775"/>
              <a:gd name="T98" fmla="*/ 2485 w 3778"/>
              <a:gd name="T99" fmla="*/ 3208 h 3775"/>
              <a:gd name="T100" fmla="*/ 2181 w 3778"/>
              <a:gd name="T101" fmla="*/ 3337 h 3775"/>
              <a:gd name="T102" fmla="*/ 1523 w 3778"/>
              <a:gd name="T103" fmla="*/ 3292 h 3775"/>
              <a:gd name="T104" fmla="*/ 1145 w 3778"/>
              <a:gd name="T105" fmla="*/ 3130 h 3775"/>
              <a:gd name="T106" fmla="*/ 650 w 3778"/>
              <a:gd name="T107" fmla="*/ 2708 h 3775"/>
              <a:gd name="T108" fmla="*/ 535 w 3778"/>
              <a:gd name="T109" fmla="*/ 2407 h 3775"/>
              <a:gd name="T110" fmla="*/ 0 w 3778"/>
              <a:gd name="T111" fmla="*/ 2027 h 3775"/>
              <a:gd name="T112" fmla="*/ 508 w 3778"/>
              <a:gd name="T113" fmla="*/ 1439 h 3775"/>
              <a:gd name="T114" fmla="*/ 697 w 3778"/>
              <a:gd name="T115" fmla="*/ 1063 h 3775"/>
              <a:gd name="T116" fmla="*/ 1066 w 3778"/>
              <a:gd name="T117" fmla="*/ 696 h 3775"/>
              <a:gd name="T118" fmla="*/ 1434 w 3778"/>
              <a:gd name="T119" fmla="*/ 509 h 3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78" h="3775">
                <a:moveTo>
                  <a:pt x="1889" y="1452"/>
                </a:moveTo>
                <a:lnTo>
                  <a:pt x="1834" y="1455"/>
                </a:lnTo>
                <a:lnTo>
                  <a:pt x="1781" y="1466"/>
                </a:lnTo>
                <a:lnTo>
                  <a:pt x="1731" y="1482"/>
                </a:lnTo>
                <a:lnTo>
                  <a:pt x="1684" y="1504"/>
                </a:lnTo>
                <a:lnTo>
                  <a:pt x="1639" y="1530"/>
                </a:lnTo>
                <a:lnTo>
                  <a:pt x="1599" y="1562"/>
                </a:lnTo>
                <a:lnTo>
                  <a:pt x="1563" y="1599"/>
                </a:lnTo>
                <a:lnTo>
                  <a:pt x="1531" y="1639"/>
                </a:lnTo>
                <a:lnTo>
                  <a:pt x="1503" y="1683"/>
                </a:lnTo>
                <a:lnTo>
                  <a:pt x="1482" y="1730"/>
                </a:lnTo>
                <a:lnTo>
                  <a:pt x="1466" y="1781"/>
                </a:lnTo>
                <a:lnTo>
                  <a:pt x="1456" y="1834"/>
                </a:lnTo>
                <a:lnTo>
                  <a:pt x="1453" y="1888"/>
                </a:lnTo>
                <a:lnTo>
                  <a:pt x="1456" y="1943"/>
                </a:lnTo>
                <a:lnTo>
                  <a:pt x="1466" y="1996"/>
                </a:lnTo>
                <a:lnTo>
                  <a:pt x="1482" y="2045"/>
                </a:lnTo>
                <a:lnTo>
                  <a:pt x="1503" y="2092"/>
                </a:lnTo>
                <a:lnTo>
                  <a:pt x="1531" y="2137"/>
                </a:lnTo>
                <a:lnTo>
                  <a:pt x="1563" y="2177"/>
                </a:lnTo>
                <a:lnTo>
                  <a:pt x="1599" y="2214"/>
                </a:lnTo>
                <a:lnTo>
                  <a:pt x="1639" y="2245"/>
                </a:lnTo>
                <a:lnTo>
                  <a:pt x="1684" y="2273"/>
                </a:lnTo>
                <a:lnTo>
                  <a:pt x="1731" y="2294"/>
                </a:lnTo>
                <a:lnTo>
                  <a:pt x="1781" y="2311"/>
                </a:lnTo>
                <a:lnTo>
                  <a:pt x="1834" y="2320"/>
                </a:lnTo>
                <a:lnTo>
                  <a:pt x="1889" y="2323"/>
                </a:lnTo>
                <a:lnTo>
                  <a:pt x="1943" y="2320"/>
                </a:lnTo>
                <a:lnTo>
                  <a:pt x="1996" y="2311"/>
                </a:lnTo>
                <a:lnTo>
                  <a:pt x="2046" y="2294"/>
                </a:lnTo>
                <a:lnTo>
                  <a:pt x="2094" y="2273"/>
                </a:lnTo>
                <a:lnTo>
                  <a:pt x="2137" y="2245"/>
                </a:lnTo>
                <a:lnTo>
                  <a:pt x="2178" y="2214"/>
                </a:lnTo>
                <a:lnTo>
                  <a:pt x="2214" y="2177"/>
                </a:lnTo>
                <a:lnTo>
                  <a:pt x="2247" y="2137"/>
                </a:lnTo>
                <a:lnTo>
                  <a:pt x="2273" y="2092"/>
                </a:lnTo>
                <a:lnTo>
                  <a:pt x="2295" y="2045"/>
                </a:lnTo>
                <a:lnTo>
                  <a:pt x="2311" y="1996"/>
                </a:lnTo>
                <a:lnTo>
                  <a:pt x="2321" y="1943"/>
                </a:lnTo>
                <a:lnTo>
                  <a:pt x="2325" y="1888"/>
                </a:lnTo>
                <a:lnTo>
                  <a:pt x="2321" y="1834"/>
                </a:lnTo>
                <a:lnTo>
                  <a:pt x="2311" y="1781"/>
                </a:lnTo>
                <a:lnTo>
                  <a:pt x="2295" y="1730"/>
                </a:lnTo>
                <a:lnTo>
                  <a:pt x="2273" y="1683"/>
                </a:lnTo>
                <a:lnTo>
                  <a:pt x="2247" y="1639"/>
                </a:lnTo>
                <a:lnTo>
                  <a:pt x="2214" y="1599"/>
                </a:lnTo>
                <a:lnTo>
                  <a:pt x="2178" y="1562"/>
                </a:lnTo>
                <a:lnTo>
                  <a:pt x="2137" y="1530"/>
                </a:lnTo>
                <a:lnTo>
                  <a:pt x="2094" y="1504"/>
                </a:lnTo>
                <a:lnTo>
                  <a:pt x="2046" y="1482"/>
                </a:lnTo>
                <a:lnTo>
                  <a:pt x="1996" y="1466"/>
                </a:lnTo>
                <a:lnTo>
                  <a:pt x="1943" y="1455"/>
                </a:lnTo>
                <a:lnTo>
                  <a:pt x="1889" y="1452"/>
                </a:lnTo>
                <a:close/>
                <a:moveTo>
                  <a:pt x="1889" y="1162"/>
                </a:moveTo>
                <a:lnTo>
                  <a:pt x="1959" y="1166"/>
                </a:lnTo>
                <a:lnTo>
                  <a:pt x="2027" y="1175"/>
                </a:lnTo>
                <a:lnTo>
                  <a:pt x="2092" y="1191"/>
                </a:lnTo>
                <a:lnTo>
                  <a:pt x="2156" y="1213"/>
                </a:lnTo>
                <a:lnTo>
                  <a:pt x="2217" y="1240"/>
                </a:lnTo>
                <a:lnTo>
                  <a:pt x="2274" y="1273"/>
                </a:lnTo>
                <a:lnTo>
                  <a:pt x="2328" y="1311"/>
                </a:lnTo>
                <a:lnTo>
                  <a:pt x="2379" y="1352"/>
                </a:lnTo>
                <a:lnTo>
                  <a:pt x="2425" y="1398"/>
                </a:lnTo>
                <a:lnTo>
                  <a:pt x="2467" y="1448"/>
                </a:lnTo>
                <a:lnTo>
                  <a:pt x="2504" y="1502"/>
                </a:lnTo>
                <a:lnTo>
                  <a:pt x="2536" y="1560"/>
                </a:lnTo>
                <a:lnTo>
                  <a:pt x="2564" y="1621"/>
                </a:lnTo>
                <a:lnTo>
                  <a:pt x="2586" y="1684"/>
                </a:lnTo>
                <a:lnTo>
                  <a:pt x="2602" y="1750"/>
                </a:lnTo>
                <a:lnTo>
                  <a:pt x="2611" y="1817"/>
                </a:lnTo>
                <a:lnTo>
                  <a:pt x="2615" y="1888"/>
                </a:lnTo>
                <a:lnTo>
                  <a:pt x="2611" y="1958"/>
                </a:lnTo>
                <a:lnTo>
                  <a:pt x="2602" y="2025"/>
                </a:lnTo>
                <a:lnTo>
                  <a:pt x="2586" y="2092"/>
                </a:lnTo>
                <a:lnTo>
                  <a:pt x="2564" y="2155"/>
                </a:lnTo>
                <a:lnTo>
                  <a:pt x="2536" y="2215"/>
                </a:lnTo>
                <a:lnTo>
                  <a:pt x="2504" y="2273"/>
                </a:lnTo>
                <a:lnTo>
                  <a:pt x="2467" y="2327"/>
                </a:lnTo>
                <a:lnTo>
                  <a:pt x="2425" y="2377"/>
                </a:lnTo>
                <a:lnTo>
                  <a:pt x="2379" y="2424"/>
                </a:lnTo>
                <a:lnTo>
                  <a:pt x="2328" y="2466"/>
                </a:lnTo>
                <a:lnTo>
                  <a:pt x="2274" y="2504"/>
                </a:lnTo>
                <a:lnTo>
                  <a:pt x="2217" y="2536"/>
                </a:lnTo>
                <a:lnTo>
                  <a:pt x="2156" y="2563"/>
                </a:lnTo>
                <a:lnTo>
                  <a:pt x="2092" y="2585"/>
                </a:lnTo>
                <a:lnTo>
                  <a:pt x="2027" y="2600"/>
                </a:lnTo>
                <a:lnTo>
                  <a:pt x="1959" y="2611"/>
                </a:lnTo>
                <a:lnTo>
                  <a:pt x="1889" y="2614"/>
                </a:lnTo>
                <a:lnTo>
                  <a:pt x="1819" y="2611"/>
                </a:lnTo>
                <a:lnTo>
                  <a:pt x="1751" y="2600"/>
                </a:lnTo>
                <a:lnTo>
                  <a:pt x="1684" y="2585"/>
                </a:lnTo>
                <a:lnTo>
                  <a:pt x="1621" y="2563"/>
                </a:lnTo>
                <a:lnTo>
                  <a:pt x="1561" y="2536"/>
                </a:lnTo>
                <a:lnTo>
                  <a:pt x="1503" y="2504"/>
                </a:lnTo>
                <a:lnTo>
                  <a:pt x="1449" y="2466"/>
                </a:lnTo>
                <a:lnTo>
                  <a:pt x="1399" y="2424"/>
                </a:lnTo>
                <a:lnTo>
                  <a:pt x="1353" y="2377"/>
                </a:lnTo>
                <a:lnTo>
                  <a:pt x="1310" y="2327"/>
                </a:lnTo>
                <a:lnTo>
                  <a:pt x="1272" y="2273"/>
                </a:lnTo>
                <a:lnTo>
                  <a:pt x="1240" y="2215"/>
                </a:lnTo>
                <a:lnTo>
                  <a:pt x="1212" y="2155"/>
                </a:lnTo>
                <a:lnTo>
                  <a:pt x="1191" y="2092"/>
                </a:lnTo>
                <a:lnTo>
                  <a:pt x="1176" y="2025"/>
                </a:lnTo>
                <a:lnTo>
                  <a:pt x="1165" y="1958"/>
                </a:lnTo>
                <a:lnTo>
                  <a:pt x="1162" y="1888"/>
                </a:lnTo>
                <a:lnTo>
                  <a:pt x="1165" y="1817"/>
                </a:lnTo>
                <a:lnTo>
                  <a:pt x="1176" y="1750"/>
                </a:lnTo>
                <a:lnTo>
                  <a:pt x="1191" y="1684"/>
                </a:lnTo>
                <a:lnTo>
                  <a:pt x="1212" y="1621"/>
                </a:lnTo>
                <a:lnTo>
                  <a:pt x="1240" y="1560"/>
                </a:lnTo>
                <a:lnTo>
                  <a:pt x="1272" y="1502"/>
                </a:lnTo>
                <a:lnTo>
                  <a:pt x="1310" y="1448"/>
                </a:lnTo>
                <a:lnTo>
                  <a:pt x="1353" y="1398"/>
                </a:lnTo>
                <a:lnTo>
                  <a:pt x="1399" y="1352"/>
                </a:lnTo>
                <a:lnTo>
                  <a:pt x="1449" y="1311"/>
                </a:lnTo>
                <a:lnTo>
                  <a:pt x="1503" y="1273"/>
                </a:lnTo>
                <a:lnTo>
                  <a:pt x="1561" y="1240"/>
                </a:lnTo>
                <a:lnTo>
                  <a:pt x="1621" y="1213"/>
                </a:lnTo>
                <a:lnTo>
                  <a:pt x="1684" y="1191"/>
                </a:lnTo>
                <a:lnTo>
                  <a:pt x="1751" y="1175"/>
                </a:lnTo>
                <a:lnTo>
                  <a:pt x="1819" y="1166"/>
                </a:lnTo>
                <a:lnTo>
                  <a:pt x="1889" y="1162"/>
                </a:lnTo>
                <a:close/>
                <a:moveTo>
                  <a:pt x="1889" y="727"/>
                </a:moveTo>
                <a:lnTo>
                  <a:pt x="1798" y="730"/>
                </a:lnTo>
                <a:lnTo>
                  <a:pt x="1709" y="740"/>
                </a:lnTo>
                <a:lnTo>
                  <a:pt x="1622" y="758"/>
                </a:lnTo>
                <a:lnTo>
                  <a:pt x="1538" y="781"/>
                </a:lnTo>
                <a:lnTo>
                  <a:pt x="1456" y="809"/>
                </a:lnTo>
                <a:lnTo>
                  <a:pt x="1377" y="845"/>
                </a:lnTo>
                <a:lnTo>
                  <a:pt x="1302" y="885"/>
                </a:lnTo>
                <a:lnTo>
                  <a:pt x="1230" y="931"/>
                </a:lnTo>
                <a:lnTo>
                  <a:pt x="1162" y="982"/>
                </a:lnTo>
                <a:lnTo>
                  <a:pt x="1097" y="1037"/>
                </a:lnTo>
                <a:lnTo>
                  <a:pt x="1038" y="1097"/>
                </a:lnTo>
                <a:lnTo>
                  <a:pt x="981" y="1161"/>
                </a:lnTo>
                <a:lnTo>
                  <a:pt x="931" y="1230"/>
                </a:lnTo>
                <a:lnTo>
                  <a:pt x="885" y="1301"/>
                </a:lnTo>
                <a:lnTo>
                  <a:pt x="844" y="1377"/>
                </a:lnTo>
                <a:lnTo>
                  <a:pt x="810" y="1455"/>
                </a:lnTo>
                <a:lnTo>
                  <a:pt x="780" y="1537"/>
                </a:lnTo>
                <a:lnTo>
                  <a:pt x="757" y="1622"/>
                </a:lnTo>
                <a:lnTo>
                  <a:pt x="740" y="1708"/>
                </a:lnTo>
                <a:lnTo>
                  <a:pt x="729" y="1797"/>
                </a:lnTo>
                <a:lnTo>
                  <a:pt x="726" y="1888"/>
                </a:lnTo>
                <a:lnTo>
                  <a:pt x="729" y="1978"/>
                </a:lnTo>
                <a:lnTo>
                  <a:pt x="740" y="2068"/>
                </a:lnTo>
                <a:lnTo>
                  <a:pt x="757" y="2154"/>
                </a:lnTo>
                <a:lnTo>
                  <a:pt x="780" y="2238"/>
                </a:lnTo>
                <a:lnTo>
                  <a:pt x="810" y="2320"/>
                </a:lnTo>
                <a:lnTo>
                  <a:pt x="844" y="2399"/>
                </a:lnTo>
                <a:lnTo>
                  <a:pt x="885" y="2474"/>
                </a:lnTo>
                <a:lnTo>
                  <a:pt x="931" y="2546"/>
                </a:lnTo>
                <a:lnTo>
                  <a:pt x="981" y="2614"/>
                </a:lnTo>
                <a:lnTo>
                  <a:pt x="1038" y="2678"/>
                </a:lnTo>
                <a:lnTo>
                  <a:pt x="1097" y="2738"/>
                </a:lnTo>
                <a:lnTo>
                  <a:pt x="1162" y="2794"/>
                </a:lnTo>
                <a:lnTo>
                  <a:pt x="1230" y="2845"/>
                </a:lnTo>
                <a:lnTo>
                  <a:pt x="1302" y="2891"/>
                </a:lnTo>
                <a:lnTo>
                  <a:pt x="1377" y="2931"/>
                </a:lnTo>
                <a:lnTo>
                  <a:pt x="1456" y="2966"/>
                </a:lnTo>
                <a:lnTo>
                  <a:pt x="1538" y="2996"/>
                </a:lnTo>
                <a:lnTo>
                  <a:pt x="1622" y="3019"/>
                </a:lnTo>
                <a:lnTo>
                  <a:pt x="1709" y="3036"/>
                </a:lnTo>
                <a:lnTo>
                  <a:pt x="1798" y="3046"/>
                </a:lnTo>
                <a:lnTo>
                  <a:pt x="1889" y="3050"/>
                </a:lnTo>
                <a:lnTo>
                  <a:pt x="1980" y="3046"/>
                </a:lnTo>
                <a:lnTo>
                  <a:pt x="2068" y="3036"/>
                </a:lnTo>
                <a:lnTo>
                  <a:pt x="2155" y="3019"/>
                </a:lnTo>
                <a:lnTo>
                  <a:pt x="2240" y="2996"/>
                </a:lnTo>
                <a:lnTo>
                  <a:pt x="2321" y="2966"/>
                </a:lnTo>
                <a:lnTo>
                  <a:pt x="2400" y="2931"/>
                </a:lnTo>
                <a:lnTo>
                  <a:pt x="2476" y="2891"/>
                </a:lnTo>
                <a:lnTo>
                  <a:pt x="2547" y="2845"/>
                </a:lnTo>
                <a:lnTo>
                  <a:pt x="2616" y="2794"/>
                </a:lnTo>
                <a:lnTo>
                  <a:pt x="2680" y="2738"/>
                </a:lnTo>
                <a:lnTo>
                  <a:pt x="2740" y="2678"/>
                </a:lnTo>
                <a:lnTo>
                  <a:pt x="2795" y="2614"/>
                </a:lnTo>
                <a:lnTo>
                  <a:pt x="2846" y="2546"/>
                </a:lnTo>
                <a:lnTo>
                  <a:pt x="2892" y="2474"/>
                </a:lnTo>
                <a:lnTo>
                  <a:pt x="2932" y="2399"/>
                </a:lnTo>
                <a:lnTo>
                  <a:pt x="2968" y="2320"/>
                </a:lnTo>
                <a:lnTo>
                  <a:pt x="2997" y="2238"/>
                </a:lnTo>
                <a:lnTo>
                  <a:pt x="3020" y="2154"/>
                </a:lnTo>
                <a:lnTo>
                  <a:pt x="3037" y="2068"/>
                </a:lnTo>
                <a:lnTo>
                  <a:pt x="3047" y="1978"/>
                </a:lnTo>
                <a:lnTo>
                  <a:pt x="3051" y="1888"/>
                </a:lnTo>
                <a:lnTo>
                  <a:pt x="3047" y="1797"/>
                </a:lnTo>
                <a:lnTo>
                  <a:pt x="3037" y="1708"/>
                </a:lnTo>
                <a:lnTo>
                  <a:pt x="3020" y="1622"/>
                </a:lnTo>
                <a:lnTo>
                  <a:pt x="2997" y="1537"/>
                </a:lnTo>
                <a:lnTo>
                  <a:pt x="2968" y="1455"/>
                </a:lnTo>
                <a:lnTo>
                  <a:pt x="2932" y="1377"/>
                </a:lnTo>
                <a:lnTo>
                  <a:pt x="2892" y="1301"/>
                </a:lnTo>
                <a:lnTo>
                  <a:pt x="2846" y="1230"/>
                </a:lnTo>
                <a:lnTo>
                  <a:pt x="2795" y="1161"/>
                </a:lnTo>
                <a:lnTo>
                  <a:pt x="2740" y="1097"/>
                </a:lnTo>
                <a:lnTo>
                  <a:pt x="2680" y="1037"/>
                </a:lnTo>
                <a:lnTo>
                  <a:pt x="2616" y="982"/>
                </a:lnTo>
                <a:lnTo>
                  <a:pt x="2547" y="931"/>
                </a:lnTo>
                <a:lnTo>
                  <a:pt x="2476" y="885"/>
                </a:lnTo>
                <a:lnTo>
                  <a:pt x="2400" y="845"/>
                </a:lnTo>
                <a:lnTo>
                  <a:pt x="2321" y="809"/>
                </a:lnTo>
                <a:lnTo>
                  <a:pt x="2240" y="781"/>
                </a:lnTo>
                <a:lnTo>
                  <a:pt x="2155" y="758"/>
                </a:lnTo>
                <a:lnTo>
                  <a:pt x="2068" y="740"/>
                </a:lnTo>
                <a:lnTo>
                  <a:pt x="1980" y="730"/>
                </a:lnTo>
                <a:lnTo>
                  <a:pt x="1889" y="727"/>
                </a:lnTo>
                <a:close/>
                <a:moveTo>
                  <a:pt x="1743" y="0"/>
                </a:moveTo>
                <a:lnTo>
                  <a:pt x="2034" y="0"/>
                </a:lnTo>
                <a:lnTo>
                  <a:pt x="2193" y="450"/>
                </a:lnTo>
                <a:lnTo>
                  <a:pt x="2183" y="467"/>
                </a:lnTo>
                <a:lnTo>
                  <a:pt x="2266" y="486"/>
                </a:lnTo>
                <a:lnTo>
                  <a:pt x="2347" y="511"/>
                </a:lnTo>
                <a:lnTo>
                  <a:pt x="2425" y="539"/>
                </a:lnTo>
                <a:lnTo>
                  <a:pt x="2500" y="573"/>
                </a:lnTo>
                <a:lnTo>
                  <a:pt x="2573" y="611"/>
                </a:lnTo>
                <a:lnTo>
                  <a:pt x="2645" y="652"/>
                </a:lnTo>
                <a:lnTo>
                  <a:pt x="2714" y="697"/>
                </a:lnTo>
                <a:lnTo>
                  <a:pt x="2731" y="646"/>
                </a:lnTo>
                <a:lnTo>
                  <a:pt x="3151" y="437"/>
                </a:lnTo>
                <a:lnTo>
                  <a:pt x="3341" y="627"/>
                </a:lnTo>
                <a:lnTo>
                  <a:pt x="3122" y="1053"/>
                </a:lnTo>
                <a:lnTo>
                  <a:pt x="3083" y="1066"/>
                </a:lnTo>
                <a:lnTo>
                  <a:pt x="3129" y="1137"/>
                </a:lnTo>
                <a:lnTo>
                  <a:pt x="3171" y="1212"/>
                </a:lnTo>
                <a:lnTo>
                  <a:pt x="3209" y="1289"/>
                </a:lnTo>
                <a:lnTo>
                  <a:pt x="3244" y="1368"/>
                </a:lnTo>
                <a:lnTo>
                  <a:pt x="3273" y="1450"/>
                </a:lnTo>
                <a:lnTo>
                  <a:pt x="3297" y="1534"/>
                </a:lnTo>
                <a:lnTo>
                  <a:pt x="3315" y="1620"/>
                </a:lnTo>
                <a:lnTo>
                  <a:pt x="3338" y="1608"/>
                </a:lnTo>
                <a:lnTo>
                  <a:pt x="3778" y="1755"/>
                </a:lnTo>
                <a:lnTo>
                  <a:pt x="3778" y="2020"/>
                </a:lnTo>
                <a:lnTo>
                  <a:pt x="3328" y="2166"/>
                </a:lnTo>
                <a:lnTo>
                  <a:pt x="3315" y="2159"/>
                </a:lnTo>
                <a:lnTo>
                  <a:pt x="3296" y="2243"/>
                </a:lnTo>
                <a:lnTo>
                  <a:pt x="3273" y="2324"/>
                </a:lnTo>
                <a:lnTo>
                  <a:pt x="3244" y="2405"/>
                </a:lnTo>
                <a:lnTo>
                  <a:pt x="3211" y="2482"/>
                </a:lnTo>
                <a:lnTo>
                  <a:pt x="3174" y="2558"/>
                </a:lnTo>
                <a:lnTo>
                  <a:pt x="3132" y="2630"/>
                </a:lnTo>
                <a:lnTo>
                  <a:pt x="3087" y="2700"/>
                </a:lnTo>
                <a:lnTo>
                  <a:pt x="3136" y="2715"/>
                </a:lnTo>
                <a:lnTo>
                  <a:pt x="3341" y="3139"/>
                </a:lnTo>
                <a:lnTo>
                  <a:pt x="3142" y="3338"/>
                </a:lnTo>
                <a:lnTo>
                  <a:pt x="2710" y="3125"/>
                </a:lnTo>
                <a:lnTo>
                  <a:pt x="2699" y="3088"/>
                </a:lnTo>
                <a:lnTo>
                  <a:pt x="2630" y="3131"/>
                </a:lnTo>
                <a:lnTo>
                  <a:pt x="2558" y="3171"/>
                </a:lnTo>
                <a:lnTo>
                  <a:pt x="2485" y="3208"/>
                </a:lnTo>
                <a:lnTo>
                  <a:pt x="2409" y="3240"/>
                </a:lnTo>
                <a:lnTo>
                  <a:pt x="2331" y="3269"/>
                </a:lnTo>
                <a:lnTo>
                  <a:pt x="2250" y="3292"/>
                </a:lnTo>
                <a:lnTo>
                  <a:pt x="2167" y="3312"/>
                </a:lnTo>
                <a:lnTo>
                  <a:pt x="2181" y="3337"/>
                </a:lnTo>
                <a:lnTo>
                  <a:pt x="2027" y="3775"/>
                </a:lnTo>
                <a:lnTo>
                  <a:pt x="1750" y="3775"/>
                </a:lnTo>
                <a:lnTo>
                  <a:pt x="1598" y="3325"/>
                </a:lnTo>
                <a:lnTo>
                  <a:pt x="1606" y="3311"/>
                </a:lnTo>
                <a:lnTo>
                  <a:pt x="1523" y="3292"/>
                </a:lnTo>
                <a:lnTo>
                  <a:pt x="1444" y="3268"/>
                </a:lnTo>
                <a:lnTo>
                  <a:pt x="1365" y="3240"/>
                </a:lnTo>
                <a:lnTo>
                  <a:pt x="1290" y="3207"/>
                </a:lnTo>
                <a:lnTo>
                  <a:pt x="1216" y="3170"/>
                </a:lnTo>
                <a:lnTo>
                  <a:pt x="1145" y="3130"/>
                </a:lnTo>
                <a:lnTo>
                  <a:pt x="1076" y="3085"/>
                </a:lnTo>
                <a:lnTo>
                  <a:pt x="1061" y="3135"/>
                </a:lnTo>
                <a:lnTo>
                  <a:pt x="636" y="3338"/>
                </a:lnTo>
                <a:lnTo>
                  <a:pt x="437" y="3139"/>
                </a:lnTo>
                <a:lnTo>
                  <a:pt x="650" y="2708"/>
                </a:lnTo>
                <a:lnTo>
                  <a:pt x="688" y="2697"/>
                </a:lnTo>
                <a:lnTo>
                  <a:pt x="644" y="2629"/>
                </a:lnTo>
                <a:lnTo>
                  <a:pt x="604" y="2557"/>
                </a:lnTo>
                <a:lnTo>
                  <a:pt x="567" y="2483"/>
                </a:lnTo>
                <a:lnTo>
                  <a:pt x="535" y="2407"/>
                </a:lnTo>
                <a:lnTo>
                  <a:pt x="506" y="2329"/>
                </a:lnTo>
                <a:lnTo>
                  <a:pt x="483" y="2248"/>
                </a:lnTo>
                <a:lnTo>
                  <a:pt x="465" y="2167"/>
                </a:lnTo>
                <a:lnTo>
                  <a:pt x="438" y="2179"/>
                </a:lnTo>
                <a:lnTo>
                  <a:pt x="0" y="2027"/>
                </a:lnTo>
                <a:lnTo>
                  <a:pt x="0" y="1750"/>
                </a:lnTo>
                <a:lnTo>
                  <a:pt x="450" y="1597"/>
                </a:lnTo>
                <a:lnTo>
                  <a:pt x="465" y="1606"/>
                </a:lnTo>
                <a:lnTo>
                  <a:pt x="484" y="1522"/>
                </a:lnTo>
                <a:lnTo>
                  <a:pt x="508" y="1439"/>
                </a:lnTo>
                <a:lnTo>
                  <a:pt x="538" y="1360"/>
                </a:lnTo>
                <a:lnTo>
                  <a:pt x="572" y="1282"/>
                </a:lnTo>
                <a:lnTo>
                  <a:pt x="610" y="1207"/>
                </a:lnTo>
                <a:lnTo>
                  <a:pt x="652" y="1133"/>
                </a:lnTo>
                <a:lnTo>
                  <a:pt x="697" y="1063"/>
                </a:lnTo>
                <a:lnTo>
                  <a:pt x="645" y="1047"/>
                </a:lnTo>
                <a:lnTo>
                  <a:pt x="437" y="628"/>
                </a:lnTo>
                <a:lnTo>
                  <a:pt x="627" y="437"/>
                </a:lnTo>
                <a:lnTo>
                  <a:pt x="1054" y="655"/>
                </a:lnTo>
                <a:lnTo>
                  <a:pt x="1066" y="696"/>
                </a:lnTo>
                <a:lnTo>
                  <a:pt x="1135" y="651"/>
                </a:lnTo>
                <a:lnTo>
                  <a:pt x="1207" y="609"/>
                </a:lnTo>
                <a:lnTo>
                  <a:pt x="1280" y="571"/>
                </a:lnTo>
                <a:lnTo>
                  <a:pt x="1356" y="538"/>
                </a:lnTo>
                <a:lnTo>
                  <a:pt x="1434" y="509"/>
                </a:lnTo>
                <a:lnTo>
                  <a:pt x="1515" y="485"/>
                </a:lnTo>
                <a:lnTo>
                  <a:pt x="1597" y="466"/>
                </a:lnTo>
                <a:lnTo>
                  <a:pt x="1583" y="439"/>
                </a:lnTo>
                <a:lnTo>
                  <a:pt x="17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19"/>
          <p:cNvSpPr>
            <a:spLocks noEditPoints="1"/>
          </p:cNvSpPr>
          <p:nvPr/>
        </p:nvSpPr>
        <p:spPr bwMode="auto">
          <a:xfrm>
            <a:off x="4394640" y="3688545"/>
            <a:ext cx="601819" cy="608787"/>
          </a:xfrm>
          <a:custGeom>
            <a:avLst/>
            <a:gdLst>
              <a:gd name="T0" fmla="*/ 869 w 1902"/>
              <a:gd name="T1" fmla="*/ 565 h 1921"/>
              <a:gd name="T2" fmla="*/ 760 w 1902"/>
              <a:gd name="T3" fmla="*/ 606 h 1921"/>
              <a:gd name="T4" fmla="*/ 665 w 1902"/>
              <a:gd name="T5" fmla="*/ 676 h 1921"/>
              <a:gd name="T6" fmla="*/ 597 w 1902"/>
              <a:gd name="T7" fmla="*/ 767 h 1921"/>
              <a:gd name="T8" fmla="*/ 558 w 1902"/>
              <a:gd name="T9" fmla="*/ 872 h 1921"/>
              <a:gd name="T10" fmla="*/ 548 w 1902"/>
              <a:gd name="T11" fmla="*/ 984 h 1921"/>
              <a:gd name="T12" fmla="*/ 571 w 1902"/>
              <a:gd name="T13" fmla="*/ 1097 h 1921"/>
              <a:gd name="T14" fmla="*/ 628 w 1902"/>
              <a:gd name="T15" fmla="*/ 1203 h 1921"/>
              <a:gd name="T16" fmla="*/ 709 w 1902"/>
              <a:gd name="T17" fmla="*/ 1284 h 1921"/>
              <a:gd name="T18" fmla="*/ 809 w 1902"/>
              <a:gd name="T19" fmla="*/ 1338 h 1921"/>
              <a:gd name="T20" fmla="*/ 918 w 1902"/>
              <a:gd name="T21" fmla="*/ 1362 h 1921"/>
              <a:gd name="T22" fmla="*/ 1030 w 1902"/>
              <a:gd name="T23" fmla="*/ 1356 h 1921"/>
              <a:gd name="T24" fmla="*/ 1141 w 1902"/>
              <a:gd name="T25" fmla="*/ 1315 h 1921"/>
              <a:gd name="T26" fmla="*/ 1235 w 1902"/>
              <a:gd name="T27" fmla="*/ 1245 h 1921"/>
              <a:gd name="T28" fmla="*/ 1304 w 1902"/>
              <a:gd name="T29" fmla="*/ 1154 h 1921"/>
              <a:gd name="T30" fmla="*/ 1343 w 1902"/>
              <a:gd name="T31" fmla="*/ 1049 h 1921"/>
              <a:gd name="T32" fmla="*/ 1353 w 1902"/>
              <a:gd name="T33" fmla="*/ 937 h 1921"/>
              <a:gd name="T34" fmla="*/ 1330 w 1902"/>
              <a:gd name="T35" fmla="*/ 824 h 1921"/>
              <a:gd name="T36" fmla="*/ 1273 w 1902"/>
              <a:gd name="T37" fmla="*/ 719 h 1921"/>
              <a:gd name="T38" fmla="*/ 1191 w 1902"/>
              <a:gd name="T39" fmla="*/ 639 h 1921"/>
              <a:gd name="T40" fmla="*/ 1092 w 1902"/>
              <a:gd name="T41" fmla="*/ 583 h 1921"/>
              <a:gd name="T42" fmla="*/ 983 w 1902"/>
              <a:gd name="T43" fmla="*/ 559 h 1921"/>
              <a:gd name="T44" fmla="*/ 988 w 1902"/>
              <a:gd name="T45" fmla="*/ 0 h 1921"/>
              <a:gd name="T46" fmla="*/ 1257 w 1902"/>
              <a:gd name="T47" fmla="*/ 261 h 1921"/>
              <a:gd name="T48" fmla="*/ 1382 w 1902"/>
              <a:gd name="T49" fmla="*/ 329 h 1921"/>
              <a:gd name="T50" fmla="*/ 1596 w 1902"/>
              <a:gd name="T51" fmla="*/ 249 h 1921"/>
              <a:gd name="T52" fmla="*/ 1635 w 1902"/>
              <a:gd name="T53" fmla="*/ 621 h 1921"/>
              <a:gd name="T54" fmla="*/ 1687 w 1902"/>
              <a:gd name="T55" fmla="*/ 756 h 1921"/>
              <a:gd name="T56" fmla="*/ 1902 w 1902"/>
              <a:gd name="T57" fmla="*/ 831 h 1921"/>
              <a:gd name="T58" fmla="*/ 1693 w 1902"/>
              <a:gd name="T59" fmla="*/ 1141 h 1921"/>
              <a:gd name="T60" fmla="*/ 1646 w 1902"/>
              <a:gd name="T61" fmla="*/ 1276 h 1921"/>
              <a:gd name="T62" fmla="*/ 1763 w 1902"/>
              <a:gd name="T63" fmla="*/ 1473 h 1921"/>
              <a:gd name="T64" fmla="*/ 1403 w 1902"/>
              <a:gd name="T65" fmla="*/ 1576 h 1921"/>
              <a:gd name="T66" fmla="*/ 1312 w 1902"/>
              <a:gd name="T67" fmla="*/ 1634 h 1921"/>
              <a:gd name="T68" fmla="*/ 1214 w 1902"/>
              <a:gd name="T69" fmla="*/ 1678 h 1921"/>
              <a:gd name="T70" fmla="*/ 931 w 1902"/>
              <a:gd name="T71" fmla="*/ 1921 h 1921"/>
              <a:gd name="T72" fmla="*/ 830 w 1902"/>
              <a:gd name="T73" fmla="*/ 1716 h 1921"/>
              <a:gd name="T74" fmla="*/ 691 w 1902"/>
              <a:gd name="T75" fmla="*/ 1680 h 1921"/>
              <a:gd name="T76" fmla="*/ 318 w 1902"/>
              <a:gd name="T77" fmla="*/ 1685 h 1921"/>
              <a:gd name="T78" fmla="*/ 373 w 1902"/>
              <a:gd name="T79" fmla="*/ 1463 h 1921"/>
              <a:gd name="T80" fmla="*/ 289 w 1902"/>
              <a:gd name="T81" fmla="*/ 1346 h 1921"/>
              <a:gd name="T82" fmla="*/ 0 w 1902"/>
              <a:gd name="T83" fmla="*/ 1108 h 1921"/>
              <a:gd name="T84" fmla="*/ 186 w 1902"/>
              <a:gd name="T85" fmla="*/ 974 h 1921"/>
              <a:gd name="T86" fmla="*/ 197 w 1902"/>
              <a:gd name="T87" fmla="*/ 831 h 1921"/>
              <a:gd name="T88" fmla="*/ 127 w 1902"/>
              <a:gd name="T89" fmla="*/ 464 h 1921"/>
              <a:gd name="T90" fmla="*/ 355 w 1902"/>
              <a:gd name="T91" fmla="*/ 481 h 1921"/>
              <a:gd name="T92" fmla="*/ 457 w 1902"/>
              <a:gd name="T93" fmla="*/ 376 h 1921"/>
              <a:gd name="T94" fmla="*/ 639 w 1902"/>
              <a:gd name="T95" fmla="*/ 50 h 1921"/>
              <a:gd name="T96" fmla="*/ 805 w 1902"/>
              <a:gd name="T97" fmla="*/ 210 h 1921"/>
              <a:gd name="T98" fmla="*/ 947 w 1902"/>
              <a:gd name="T99" fmla="*/ 196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2" h="1921">
                <a:moveTo>
                  <a:pt x="926" y="559"/>
                </a:moveTo>
                <a:lnTo>
                  <a:pt x="869" y="565"/>
                </a:lnTo>
                <a:lnTo>
                  <a:pt x="813" y="582"/>
                </a:lnTo>
                <a:lnTo>
                  <a:pt x="760" y="606"/>
                </a:lnTo>
                <a:lnTo>
                  <a:pt x="709" y="639"/>
                </a:lnTo>
                <a:lnTo>
                  <a:pt x="665" y="676"/>
                </a:lnTo>
                <a:lnTo>
                  <a:pt x="628" y="719"/>
                </a:lnTo>
                <a:lnTo>
                  <a:pt x="597" y="767"/>
                </a:lnTo>
                <a:lnTo>
                  <a:pt x="574" y="818"/>
                </a:lnTo>
                <a:lnTo>
                  <a:pt x="558" y="872"/>
                </a:lnTo>
                <a:lnTo>
                  <a:pt x="549" y="927"/>
                </a:lnTo>
                <a:lnTo>
                  <a:pt x="548" y="984"/>
                </a:lnTo>
                <a:lnTo>
                  <a:pt x="556" y="1041"/>
                </a:lnTo>
                <a:lnTo>
                  <a:pt x="571" y="1097"/>
                </a:lnTo>
                <a:lnTo>
                  <a:pt x="595" y="1152"/>
                </a:lnTo>
                <a:lnTo>
                  <a:pt x="628" y="1203"/>
                </a:lnTo>
                <a:lnTo>
                  <a:pt x="665" y="1247"/>
                </a:lnTo>
                <a:lnTo>
                  <a:pt x="709" y="1284"/>
                </a:lnTo>
                <a:lnTo>
                  <a:pt x="756" y="1313"/>
                </a:lnTo>
                <a:lnTo>
                  <a:pt x="809" y="1338"/>
                </a:lnTo>
                <a:lnTo>
                  <a:pt x="862" y="1354"/>
                </a:lnTo>
                <a:lnTo>
                  <a:pt x="918" y="1362"/>
                </a:lnTo>
                <a:lnTo>
                  <a:pt x="975" y="1362"/>
                </a:lnTo>
                <a:lnTo>
                  <a:pt x="1030" y="1356"/>
                </a:lnTo>
                <a:lnTo>
                  <a:pt x="1087" y="1339"/>
                </a:lnTo>
                <a:lnTo>
                  <a:pt x="1141" y="1315"/>
                </a:lnTo>
                <a:lnTo>
                  <a:pt x="1191" y="1284"/>
                </a:lnTo>
                <a:lnTo>
                  <a:pt x="1235" y="1245"/>
                </a:lnTo>
                <a:lnTo>
                  <a:pt x="1273" y="1203"/>
                </a:lnTo>
                <a:lnTo>
                  <a:pt x="1304" y="1154"/>
                </a:lnTo>
                <a:lnTo>
                  <a:pt x="1327" y="1103"/>
                </a:lnTo>
                <a:lnTo>
                  <a:pt x="1343" y="1049"/>
                </a:lnTo>
                <a:lnTo>
                  <a:pt x="1351" y="994"/>
                </a:lnTo>
                <a:lnTo>
                  <a:pt x="1353" y="937"/>
                </a:lnTo>
                <a:lnTo>
                  <a:pt x="1345" y="880"/>
                </a:lnTo>
                <a:lnTo>
                  <a:pt x="1330" y="824"/>
                </a:lnTo>
                <a:lnTo>
                  <a:pt x="1306" y="769"/>
                </a:lnTo>
                <a:lnTo>
                  <a:pt x="1273" y="719"/>
                </a:lnTo>
                <a:lnTo>
                  <a:pt x="1235" y="675"/>
                </a:lnTo>
                <a:lnTo>
                  <a:pt x="1191" y="639"/>
                </a:lnTo>
                <a:lnTo>
                  <a:pt x="1144" y="608"/>
                </a:lnTo>
                <a:lnTo>
                  <a:pt x="1092" y="583"/>
                </a:lnTo>
                <a:lnTo>
                  <a:pt x="1038" y="567"/>
                </a:lnTo>
                <a:lnTo>
                  <a:pt x="983" y="559"/>
                </a:lnTo>
                <a:lnTo>
                  <a:pt x="926" y="559"/>
                </a:lnTo>
                <a:close/>
                <a:moveTo>
                  <a:pt x="988" y="0"/>
                </a:moveTo>
                <a:lnTo>
                  <a:pt x="1297" y="65"/>
                </a:lnTo>
                <a:lnTo>
                  <a:pt x="1257" y="261"/>
                </a:lnTo>
                <a:lnTo>
                  <a:pt x="1320" y="292"/>
                </a:lnTo>
                <a:lnTo>
                  <a:pt x="1382" y="329"/>
                </a:lnTo>
                <a:lnTo>
                  <a:pt x="1439" y="373"/>
                </a:lnTo>
                <a:lnTo>
                  <a:pt x="1596" y="249"/>
                </a:lnTo>
                <a:lnTo>
                  <a:pt x="1791" y="497"/>
                </a:lnTo>
                <a:lnTo>
                  <a:pt x="1635" y="621"/>
                </a:lnTo>
                <a:lnTo>
                  <a:pt x="1664" y="688"/>
                </a:lnTo>
                <a:lnTo>
                  <a:pt x="1687" y="756"/>
                </a:lnTo>
                <a:lnTo>
                  <a:pt x="1703" y="824"/>
                </a:lnTo>
                <a:lnTo>
                  <a:pt x="1902" y="831"/>
                </a:lnTo>
                <a:lnTo>
                  <a:pt x="1892" y="1147"/>
                </a:lnTo>
                <a:lnTo>
                  <a:pt x="1693" y="1141"/>
                </a:lnTo>
                <a:lnTo>
                  <a:pt x="1672" y="1209"/>
                </a:lnTo>
                <a:lnTo>
                  <a:pt x="1646" y="1276"/>
                </a:lnTo>
                <a:lnTo>
                  <a:pt x="1614" y="1341"/>
                </a:lnTo>
                <a:lnTo>
                  <a:pt x="1763" y="1473"/>
                </a:lnTo>
                <a:lnTo>
                  <a:pt x="1553" y="1709"/>
                </a:lnTo>
                <a:lnTo>
                  <a:pt x="1403" y="1576"/>
                </a:lnTo>
                <a:lnTo>
                  <a:pt x="1359" y="1607"/>
                </a:lnTo>
                <a:lnTo>
                  <a:pt x="1312" y="1634"/>
                </a:lnTo>
                <a:lnTo>
                  <a:pt x="1263" y="1657"/>
                </a:lnTo>
                <a:lnTo>
                  <a:pt x="1214" y="1678"/>
                </a:lnTo>
                <a:lnTo>
                  <a:pt x="1244" y="1876"/>
                </a:lnTo>
                <a:lnTo>
                  <a:pt x="931" y="1921"/>
                </a:lnTo>
                <a:lnTo>
                  <a:pt x="901" y="1724"/>
                </a:lnTo>
                <a:lnTo>
                  <a:pt x="830" y="1716"/>
                </a:lnTo>
                <a:lnTo>
                  <a:pt x="760" y="1701"/>
                </a:lnTo>
                <a:lnTo>
                  <a:pt x="691" y="1680"/>
                </a:lnTo>
                <a:lnTo>
                  <a:pt x="587" y="1849"/>
                </a:lnTo>
                <a:lnTo>
                  <a:pt x="318" y="1685"/>
                </a:lnTo>
                <a:lnTo>
                  <a:pt x="422" y="1514"/>
                </a:lnTo>
                <a:lnTo>
                  <a:pt x="373" y="1463"/>
                </a:lnTo>
                <a:lnTo>
                  <a:pt x="329" y="1406"/>
                </a:lnTo>
                <a:lnTo>
                  <a:pt x="289" y="1346"/>
                </a:lnTo>
                <a:lnTo>
                  <a:pt x="100" y="1408"/>
                </a:lnTo>
                <a:lnTo>
                  <a:pt x="0" y="1108"/>
                </a:lnTo>
                <a:lnTo>
                  <a:pt x="191" y="1046"/>
                </a:lnTo>
                <a:lnTo>
                  <a:pt x="186" y="974"/>
                </a:lnTo>
                <a:lnTo>
                  <a:pt x="188" y="901"/>
                </a:lnTo>
                <a:lnTo>
                  <a:pt x="197" y="831"/>
                </a:lnTo>
                <a:lnTo>
                  <a:pt x="12" y="756"/>
                </a:lnTo>
                <a:lnTo>
                  <a:pt x="127" y="464"/>
                </a:lnTo>
                <a:lnTo>
                  <a:pt x="313" y="538"/>
                </a:lnTo>
                <a:lnTo>
                  <a:pt x="355" y="481"/>
                </a:lnTo>
                <a:lnTo>
                  <a:pt x="403" y="427"/>
                </a:lnTo>
                <a:lnTo>
                  <a:pt x="457" y="376"/>
                </a:lnTo>
                <a:lnTo>
                  <a:pt x="362" y="200"/>
                </a:lnTo>
                <a:lnTo>
                  <a:pt x="639" y="50"/>
                </a:lnTo>
                <a:lnTo>
                  <a:pt x="734" y="226"/>
                </a:lnTo>
                <a:lnTo>
                  <a:pt x="805" y="210"/>
                </a:lnTo>
                <a:lnTo>
                  <a:pt x="875" y="200"/>
                </a:lnTo>
                <a:lnTo>
                  <a:pt x="947" y="196"/>
                </a:lnTo>
                <a:lnTo>
                  <a:pt x="98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0" name="Group 39"/>
          <p:cNvGrpSpPr/>
          <p:nvPr/>
        </p:nvGrpSpPr>
        <p:grpSpPr>
          <a:xfrm rot="1742241">
            <a:off x="4503324" y="3895991"/>
            <a:ext cx="132313" cy="653839"/>
            <a:chOff x="2585357" y="4267200"/>
            <a:chExt cx="169621" cy="838200"/>
          </a:xfrm>
        </p:grpSpPr>
        <p:sp>
          <p:nvSpPr>
            <p:cNvPr id="38" name="Rounded Rectangle 37"/>
            <p:cNvSpPr/>
            <p:nvPr/>
          </p:nvSpPr>
          <p:spPr>
            <a:xfrm>
              <a:off x="2585357" y="4267200"/>
              <a:ext cx="169621" cy="838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640430" y="4315522"/>
              <a:ext cx="59474" cy="594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5164365" y="2437485"/>
            <a:ext cx="1542310" cy="9917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405253" y="3266515"/>
            <a:ext cx="1761299" cy="69763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6328086" y="2249779"/>
            <a:ext cx="1203704" cy="1203701"/>
          </a:xfrm>
          <a:custGeom>
            <a:avLst/>
            <a:gdLst>
              <a:gd name="T0" fmla="*/ 1666 w 4617"/>
              <a:gd name="T1" fmla="*/ 3790 h 4617"/>
              <a:gd name="T2" fmla="*/ 2927 w 4617"/>
              <a:gd name="T3" fmla="*/ 3801 h 4617"/>
              <a:gd name="T4" fmla="*/ 2889 w 4617"/>
              <a:gd name="T5" fmla="*/ 2821 h 4617"/>
              <a:gd name="T6" fmla="*/ 2236 w 4617"/>
              <a:gd name="T7" fmla="*/ 3074 h 4617"/>
              <a:gd name="T8" fmla="*/ 2132 w 4617"/>
              <a:gd name="T9" fmla="*/ 1882 h 4617"/>
              <a:gd name="T10" fmla="*/ 1862 w 4617"/>
              <a:gd name="T11" fmla="*/ 2427 h 4617"/>
              <a:gd name="T12" fmla="*/ 2369 w 4617"/>
              <a:gd name="T13" fmla="*/ 2766 h 4617"/>
              <a:gd name="T14" fmla="*/ 2770 w 4617"/>
              <a:gd name="T15" fmla="*/ 2307 h 4617"/>
              <a:gd name="T16" fmla="*/ 2363 w 4617"/>
              <a:gd name="T17" fmla="*/ 1850 h 4617"/>
              <a:gd name="T18" fmla="*/ 2891 w 4617"/>
              <a:gd name="T19" fmla="*/ 1805 h 4617"/>
              <a:gd name="T20" fmla="*/ 3044 w 4617"/>
              <a:gd name="T21" fmla="*/ 2556 h 4617"/>
              <a:gd name="T22" fmla="*/ 3877 w 4617"/>
              <a:gd name="T23" fmla="*/ 1918 h 4617"/>
              <a:gd name="T24" fmla="*/ 3086 w 4617"/>
              <a:gd name="T25" fmla="*/ 894 h 4617"/>
              <a:gd name="T26" fmla="*/ 1678 w 4617"/>
              <a:gd name="T27" fmla="*/ 821 h 4617"/>
              <a:gd name="T28" fmla="*/ 821 w 4617"/>
              <a:gd name="T29" fmla="*/ 1678 h 4617"/>
              <a:gd name="T30" fmla="*/ 797 w 4617"/>
              <a:gd name="T31" fmla="*/ 2881 h 4617"/>
              <a:gd name="T32" fmla="*/ 1619 w 4617"/>
              <a:gd name="T33" fmla="*/ 1967 h 4617"/>
              <a:gd name="T34" fmla="*/ 2155 w 4617"/>
              <a:gd name="T35" fmla="*/ 1539 h 4617"/>
              <a:gd name="T36" fmla="*/ 2623 w 4617"/>
              <a:gd name="T37" fmla="*/ 411 h 4617"/>
              <a:gd name="T38" fmla="*/ 2952 w 4617"/>
              <a:gd name="T39" fmla="*/ 115 h 4617"/>
              <a:gd name="T40" fmla="*/ 3358 w 4617"/>
              <a:gd name="T41" fmla="*/ 337 h 4617"/>
              <a:gd name="T42" fmla="*/ 3491 w 4617"/>
              <a:gd name="T43" fmla="*/ 414 h 4617"/>
              <a:gd name="T44" fmla="*/ 3887 w 4617"/>
              <a:gd name="T45" fmla="*/ 653 h 4617"/>
              <a:gd name="T46" fmla="*/ 3722 w 4617"/>
              <a:gd name="T47" fmla="*/ 1003 h 4617"/>
              <a:gd name="T48" fmla="*/ 4308 w 4617"/>
              <a:gd name="T49" fmla="*/ 1154 h 4617"/>
              <a:gd name="T50" fmla="*/ 4146 w 4617"/>
              <a:gd name="T51" fmla="*/ 1738 h 4617"/>
              <a:gd name="T52" fmla="*/ 4530 w 4617"/>
              <a:gd name="T53" fmla="*/ 1770 h 4617"/>
              <a:gd name="T54" fmla="*/ 4564 w 4617"/>
              <a:gd name="T55" fmla="*/ 2236 h 4617"/>
              <a:gd name="T56" fmla="*/ 4231 w 4617"/>
              <a:gd name="T57" fmla="*/ 2385 h 4617"/>
              <a:gd name="T58" fmla="*/ 4530 w 4617"/>
              <a:gd name="T59" fmla="*/ 2925 h 4617"/>
              <a:gd name="T60" fmla="*/ 4011 w 4617"/>
              <a:gd name="T61" fmla="*/ 3203 h 4617"/>
              <a:gd name="T62" fmla="*/ 4241 w 4617"/>
              <a:gd name="T63" fmla="*/ 3501 h 4617"/>
              <a:gd name="T64" fmla="*/ 3954 w 4617"/>
              <a:gd name="T65" fmla="*/ 3849 h 4617"/>
              <a:gd name="T66" fmla="*/ 3614 w 4617"/>
              <a:gd name="T67" fmla="*/ 3723 h 4617"/>
              <a:gd name="T68" fmla="*/ 3480 w 4617"/>
              <a:gd name="T69" fmla="*/ 4295 h 4617"/>
              <a:gd name="T70" fmla="*/ 2879 w 4617"/>
              <a:gd name="T71" fmla="*/ 4146 h 4617"/>
              <a:gd name="T72" fmla="*/ 2867 w 4617"/>
              <a:gd name="T73" fmla="*/ 4539 h 4617"/>
              <a:gd name="T74" fmla="*/ 2385 w 4617"/>
              <a:gd name="T75" fmla="*/ 4232 h 4617"/>
              <a:gd name="T76" fmla="*/ 2232 w 4617"/>
              <a:gd name="T77" fmla="*/ 4232 h 4617"/>
              <a:gd name="T78" fmla="*/ 1731 w 4617"/>
              <a:gd name="T79" fmla="*/ 4540 h 4617"/>
              <a:gd name="T80" fmla="*/ 1627 w 4617"/>
              <a:gd name="T81" fmla="*/ 4106 h 4617"/>
              <a:gd name="T82" fmla="*/ 1137 w 4617"/>
              <a:gd name="T83" fmla="*/ 4295 h 4617"/>
              <a:gd name="T84" fmla="*/ 1003 w 4617"/>
              <a:gd name="T85" fmla="*/ 3723 h 4617"/>
              <a:gd name="T86" fmla="*/ 656 w 4617"/>
              <a:gd name="T87" fmla="*/ 3867 h 4617"/>
              <a:gd name="T88" fmla="*/ 396 w 4617"/>
              <a:gd name="T89" fmla="*/ 3499 h 4617"/>
              <a:gd name="T90" fmla="*/ 604 w 4617"/>
              <a:gd name="T91" fmla="*/ 3204 h 4617"/>
              <a:gd name="T92" fmla="*/ 115 w 4617"/>
              <a:gd name="T93" fmla="*/ 2953 h 4617"/>
              <a:gd name="T94" fmla="*/ 409 w 4617"/>
              <a:gd name="T95" fmla="*/ 2616 h 4617"/>
              <a:gd name="T96" fmla="*/ 15 w 4617"/>
              <a:gd name="T97" fmla="*/ 2264 h 4617"/>
              <a:gd name="T98" fmla="*/ 98 w 4617"/>
              <a:gd name="T99" fmla="*/ 1785 h 4617"/>
              <a:gd name="T100" fmla="*/ 471 w 4617"/>
              <a:gd name="T101" fmla="*/ 1736 h 4617"/>
              <a:gd name="T102" fmla="*/ 301 w 4617"/>
              <a:gd name="T103" fmla="*/ 1174 h 4617"/>
              <a:gd name="T104" fmla="*/ 817 w 4617"/>
              <a:gd name="T105" fmla="*/ 1091 h 4617"/>
              <a:gd name="T106" fmla="*/ 711 w 4617"/>
              <a:gd name="T107" fmla="*/ 656 h 4617"/>
              <a:gd name="T108" fmla="*/ 1280 w 4617"/>
              <a:gd name="T109" fmla="*/ 681 h 4617"/>
              <a:gd name="T110" fmla="*/ 1247 w 4617"/>
              <a:gd name="T111" fmla="*/ 320 h 4617"/>
              <a:gd name="T112" fmla="*/ 1657 w 4617"/>
              <a:gd name="T113" fmla="*/ 133 h 4617"/>
              <a:gd name="T114" fmla="*/ 1885 w 4617"/>
              <a:gd name="T115" fmla="*/ 432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17" h="4617">
                <a:moveTo>
                  <a:pt x="1733" y="2816"/>
                </a:moveTo>
                <a:lnTo>
                  <a:pt x="1726" y="2822"/>
                </a:lnTo>
                <a:lnTo>
                  <a:pt x="1719" y="2826"/>
                </a:lnTo>
                <a:lnTo>
                  <a:pt x="993" y="3246"/>
                </a:lnTo>
                <a:lnTo>
                  <a:pt x="1061" y="3334"/>
                </a:lnTo>
                <a:lnTo>
                  <a:pt x="1133" y="3417"/>
                </a:lnTo>
                <a:lnTo>
                  <a:pt x="1212" y="3494"/>
                </a:lnTo>
                <a:lnTo>
                  <a:pt x="1294" y="3565"/>
                </a:lnTo>
                <a:lnTo>
                  <a:pt x="1381" y="3631"/>
                </a:lnTo>
                <a:lnTo>
                  <a:pt x="1473" y="3691"/>
                </a:lnTo>
                <a:lnTo>
                  <a:pt x="1568" y="3744"/>
                </a:lnTo>
                <a:lnTo>
                  <a:pt x="1666" y="3790"/>
                </a:lnTo>
                <a:lnTo>
                  <a:pt x="1768" y="3831"/>
                </a:lnTo>
                <a:lnTo>
                  <a:pt x="1872" y="3864"/>
                </a:lnTo>
                <a:lnTo>
                  <a:pt x="1980" y="3891"/>
                </a:lnTo>
                <a:lnTo>
                  <a:pt x="2087" y="3909"/>
                </a:lnTo>
                <a:lnTo>
                  <a:pt x="2198" y="3922"/>
                </a:lnTo>
                <a:lnTo>
                  <a:pt x="2310" y="3924"/>
                </a:lnTo>
                <a:lnTo>
                  <a:pt x="2416" y="3922"/>
                </a:lnTo>
                <a:lnTo>
                  <a:pt x="2521" y="3910"/>
                </a:lnTo>
                <a:lnTo>
                  <a:pt x="2625" y="3894"/>
                </a:lnTo>
                <a:lnTo>
                  <a:pt x="2727" y="3870"/>
                </a:lnTo>
                <a:lnTo>
                  <a:pt x="2828" y="3839"/>
                </a:lnTo>
                <a:lnTo>
                  <a:pt x="2927" y="3801"/>
                </a:lnTo>
                <a:lnTo>
                  <a:pt x="3022" y="3758"/>
                </a:lnTo>
                <a:lnTo>
                  <a:pt x="3116" y="3708"/>
                </a:lnTo>
                <a:lnTo>
                  <a:pt x="3203" y="3654"/>
                </a:lnTo>
                <a:lnTo>
                  <a:pt x="3285" y="3596"/>
                </a:lnTo>
                <a:lnTo>
                  <a:pt x="3362" y="3533"/>
                </a:lnTo>
                <a:lnTo>
                  <a:pt x="3435" y="3467"/>
                </a:lnTo>
                <a:lnTo>
                  <a:pt x="3502" y="3396"/>
                </a:lnTo>
                <a:lnTo>
                  <a:pt x="3565" y="3323"/>
                </a:lnTo>
                <a:lnTo>
                  <a:pt x="3624" y="3244"/>
                </a:lnTo>
                <a:lnTo>
                  <a:pt x="2898" y="2826"/>
                </a:lnTo>
                <a:lnTo>
                  <a:pt x="2893" y="2823"/>
                </a:lnTo>
                <a:lnTo>
                  <a:pt x="2889" y="2821"/>
                </a:lnTo>
                <a:lnTo>
                  <a:pt x="2885" y="2818"/>
                </a:lnTo>
                <a:lnTo>
                  <a:pt x="2843" y="2863"/>
                </a:lnTo>
                <a:lnTo>
                  <a:pt x="2797" y="2903"/>
                </a:lnTo>
                <a:lnTo>
                  <a:pt x="2746" y="2941"/>
                </a:lnTo>
                <a:lnTo>
                  <a:pt x="2693" y="2974"/>
                </a:lnTo>
                <a:lnTo>
                  <a:pt x="2633" y="3005"/>
                </a:lnTo>
                <a:lnTo>
                  <a:pt x="2572" y="3032"/>
                </a:lnTo>
                <a:lnTo>
                  <a:pt x="2507" y="3051"/>
                </a:lnTo>
                <a:lnTo>
                  <a:pt x="2443" y="3067"/>
                </a:lnTo>
                <a:lnTo>
                  <a:pt x="2376" y="3075"/>
                </a:lnTo>
                <a:lnTo>
                  <a:pt x="2310" y="3078"/>
                </a:lnTo>
                <a:lnTo>
                  <a:pt x="2236" y="3074"/>
                </a:lnTo>
                <a:lnTo>
                  <a:pt x="2163" y="3064"/>
                </a:lnTo>
                <a:lnTo>
                  <a:pt x="2093" y="3046"/>
                </a:lnTo>
                <a:lnTo>
                  <a:pt x="2024" y="3023"/>
                </a:lnTo>
                <a:lnTo>
                  <a:pt x="1960" y="2993"/>
                </a:lnTo>
                <a:lnTo>
                  <a:pt x="1897" y="2956"/>
                </a:lnTo>
                <a:lnTo>
                  <a:pt x="1838" y="2916"/>
                </a:lnTo>
                <a:lnTo>
                  <a:pt x="1784" y="2868"/>
                </a:lnTo>
                <a:lnTo>
                  <a:pt x="1733" y="2816"/>
                </a:lnTo>
                <a:close/>
                <a:moveTo>
                  <a:pt x="2307" y="1847"/>
                </a:moveTo>
                <a:lnTo>
                  <a:pt x="2248" y="1851"/>
                </a:lnTo>
                <a:lnTo>
                  <a:pt x="2190" y="1862"/>
                </a:lnTo>
                <a:lnTo>
                  <a:pt x="2132" y="1882"/>
                </a:lnTo>
                <a:lnTo>
                  <a:pt x="2078" y="1908"/>
                </a:lnTo>
                <a:lnTo>
                  <a:pt x="2034" y="1938"/>
                </a:lnTo>
                <a:lnTo>
                  <a:pt x="1994" y="1970"/>
                </a:lnTo>
                <a:lnTo>
                  <a:pt x="1959" y="2008"/>
                </a:lnTo>
                <a:lnTo>
                  <a:pt x="1927" y="2048"/>
                </a:lnTo>
                <a:lnTo>
                  <a:pt x="1900" y="2092"/>
                </a:lnTo>
                <a:lnTo>
                  <a:pt x="1879" y="2139"/>
                </a:lnTo>
                <a:lnTo>
                  <a:pt x="1862" y="2190"/>
                </a:lnTo>
                <a:lnTo>
                  <a:pt x="1851" y="2248"/>
                </a:lnTo>
                <a:lnTo>
                  <a:pt x="1847" y="2309"/>
                </a:lnTo>
                <a:lnTo>
                  <a:pt x="1851" y="2369"/>
                </a:lnTo>
                <a:lnTo>
                  <a:pt x="1862" y="2427"/>
                </a:lnTo>
                <a:lnTo>
                  <a:pt x="1882" y="2485"/>
                </a:lnTo>
                <a:lnTo>
                  <a:pt x="1908" y="2539"/>
                </a:lnTo>
                <a:lnTo>
                  <a:pt x="1939" y="2584"/>
                </a:lnTo>
                <a:lnTo>
                  <a:pt x="1974" y="2626"/>
                </a:lnTo>
                <a:lnTo>
                  <a:pt x="2012" y="2662"/>
                </a:lnTo>
                <a:lnTo>
                  <a:pt x="2055" y="2695"/>
                </a:lnTo>
                <a:lnTo>
                  <a:pt x="2101" y="2721"/>
                </a:lnTo>
                <a:lnTo>
                  <a:pt x="2150" y="2742"/>
                </a:lnTo>
                <a:lnTo>
                  <a:pt x="2202" y="2758"/>
                </a:lnTo>
                <a:lnTo>
                  <a:pt x="2254" y="2767"/>
                </a:lnTo>
                <a:lnTo>
                  <a:pt x="2309" y="2770"/>
                </a:lnTo>
                <a:lnTo>
                  <a:pt x="2369" y="2766"/>
                </a:lnTo>
                <a:lnTo>
                  <a:pt x="2427" y="2755"/>
                </a:lnTo>
                <a:lnTo>
                  <a:pt x="2485" y="2735"/>
                </a:lnTo>
                <a:lnTo>
                  <a:pt x="2539" y="2709"/>
                </a:lnTo>
                <a:lnTo>
                  <a:pt x="2583" y="2679"/>
                </a:lnTo>
                <a:lnTo>
                  <a:pt x="2623" y="2647"/>
                </a:lnTo>
                <a:lnTo>
                  <a:pt x="2658" y="2609"/>
                </a:lnTo>
                <a:lnTo>
                  <a:pt x="2690" y="2569"/>
                </a:lnTo>
                <a:lnTo>
                  <a:pt x="2717" y="2525"/>
                </a:lnTo>
                <a:lnTo>
                  <a:pt x="2738" y="2478"/>
                </a:lnTo>
                <a:lnTo>
                  <a:pt x="2755" y="2427"/>
                </a:lnTo>
                <a:lnTo>
                  <a:pt x="2766" y="2369"/>
                </a:lnTo>
                <a:lnTo>
                  <a:pt x="2770" y="2307"/>
                </a:lnTo>
                <a:lnTo>
                  <a:pt x="2766" y="2248"/>
                </a:lnTo>
                <a:lnTo>
                  <a:pt x="2755" y="2190"/>
                </a:lnTo>
                <a:lnTo>
                  <a:pt x="2735" y="2132"/>
                </a:lnTo>
                <a:lnTo>
                  <a:pt x="2709" y="2078"/>
                </a:lnTo>
                <a:lnTo>
                  <a:pt x="2678" y="2033"/>
                </a:lnTo>
                <a:lnTo>
                  <a:pt x="2643" y="1991"/>
                </a:lnTo>
                <a:lnTo>
                  <a:pt x="2605" y="1955"/>
                </a:lnTo>
                <a:lnTo>
                  <a:pt x="2562" y="1922"/>
                </a:lnTo>
                <a:lnTo>
                  <a:pt x="2516" y="1896"/>
                </a:lnTo>
                <a:lnTo>
                  <a:pt x="2467" y="1875"/>
                </a:lnTo>
                <a:lnTo>
                  <a:pt x="2415" y="1859"/>
                </a:lnTo>
                <a:lnTo>
                  <a:pt x="2363" y="1850"/>
                </a:lnTo>
                <a:lnTo>
                  <a:pt x="2307" y="1847"/>
                </a:lnTo>
                <a:close/>
                <a:moveTo>
                  <a:pt x="2462" y="701"/>
                </a:moveTo>
                <a:lnTo>
                  <a:pt x="2462" y="1539"/>
                </a:lnTo>
                <a:lnTo>
                  <a:pt x="2462" y="1547"/>
                </a:lnTo>
                <a:lnTo>
                  <a:pt x="2461" y="1556"/>
                </a:lnTo>
                <a:lnTo>
                  <a:pt x="2531" y="1574"/>
                </a:lnTo>
                <a:lnTo>
                  <a:pt x="2600" y="1598"/>
                </a:lnTo>
                <a:lnTo>
                  <a:pt x="2664" y="1629"/>
                </a:lnTo>
                <a:lnTo>
                  <a:pt x="2727" y="1664"/>
                </a:lnTo>
                <a:lnTo>
                  <a:pt x="2786" y="1705"/>
                </a:lnTo>
                <a:lnTo>
                  <a:pt x="2840" y="1753"/>
                </a:lnTo>
                <a:lnTo>
                  <a:pt x="2891" y="1805"/>
                </a:lnTo>
                <a:lnTo>
                  <a:pt x="2935" y="1862"/>
                </a:lnTo>
                <a:lnTo>
                  <a:pt x="2974" y="1924"/>
                </a:lnTo>
                <a:lnTo>
                  <a:pt x="3009" y="1992"/>
                </a:lnTo>
                <a:lnTo>
                  <a:pt x="3037" y="2062"/>
                </a:lnTo>
                <a:lnTo>
                  <a:pt x="3058" y="2135"/>
                </a:lnTo>
                <a:lnTo>
                  <a:pt x="3072" y="2208"/>
                </a:lnTo>
                <a:lnTo>
                  <a:pt x="3078" y="2283"/>
                </a:lnTo>
                <a:lnTo>
                  <a:pt x="3077" y="2357"/>
                </a:lnTo>
                <a:lnTo>
                  <a:pt x="3068" y="2433"/>
                </a:lnTo>
                <a:lnTo>
                  <a:pt x="3051" y="2507"/>
                </a:lnTo>
                <a:lnTo>
                  <a:pt x="3037" y="2553"/>
                </a:lnTo>
                <a:lnTo>
                  <a:pt x="3044" y="2556"/>
                </a:lnTo>
                <a:lnTo>
                  <a:pt x="3051" y="2560"/>
                </a:lnTo>
                <a:lnTo>
                  <a:pt x="3778" y="2979"/>
                </a:lnTo>
                <a:lnTo>
                  <a:pt x="3818" y="2879"/>
                </a:lnTo>
                <a:lnTo>
                  <a:pt x="3853" y="2777"/>
                </a:lnTo>
                <a:lnTo>
                  <a:pt x="3881" y="2672"/>
                </a:lnTo>
                <a:lnTo>
                  <a:pt x="3902" y="2567"/>
                </a:lnTo>
                <a:lnTo>
                  <a:pt x="3916" y="2460"/>
                </a:lnTo>
                <a:lnTo>
                  <a:pt x="3923" y="2352"/>
                </a:lnTo>
                <a:lnTo>
                  <a:pt x="3923" y="2243"/>
                </a:lnTo>
                <a:lnTo>
                  <a:pt x="3915" y="2135"/>
                </a:lnTo>
                <a:lnTo>
                  <a:pt x="3899" y="2026"/>
                </a:lnTo>
                <a:lnTo>
                  <a:pt x="3877" y="1918"/>
                </a:lnTo>
                <a:lnTo>
                  <a:pt x="3846" y="1812"/>
                </a:lnTo>
                <a:lnTo>
                  <a:pt x="3808" y="1705"/>
                </a:lnTo>
                <a:lnTo>
                  <a:pt x="3762" y="1602"/>
                </a:lnTo>
                <a:lnTo>
                  <a:pt x="3708" y="1501"/>
                </a:lnTo>
                <a:lnTo>
                  <a:pt x="3649" y="1406"/>
                </a:lnTo>
                <a:lnTo>
                  <a:pt x="3583" y="1317"/>
                </a:lnTo>
                <a:lnTo>
                  <a:pt x="3513" y="1231"/>
                </a:lnTo>
                <a:lnTo>
                  <a:pt x="3438" y="1153"/>
                </a:lnTo>
                <a:lnTo>
                  <a:pt x="3356" y="1079"/>
                </a:lnTo>
                <a:lnTo>
                  <a:pt x="3270" y="1012"/>
                </a:lnTo>
                <a:lnTo>
                  <a:pt x="3180" y="950"/>
                </a:lnTo>
                <a:lnTo>
                  <a:pt x="3086" y="894"/>
                </a:lnTo>
                <a:lnTo>
                  <a:pt x="2990" y="845"/>
                </a:lnTo>
                <a:lnTo>
                  <a:pt x="2889" y="802"/>
                </a:lnTo>
                <a:lnTo>
                  <a:pt x="2786" y="765"/>
                </a:lnTo>
                <a:lnTo>
                  <a:pt x="2681" y="737"/>
                </a:lnTo>
                <a:lnTo>
                  <a:pt x="2573" y="715"/>
                </a:lnTo>
                <a:lnTo>
                  <a:pt x="2462" y="701"/>
                </a:lnTo>
                <a:close/>
                <a:moveTo>
                  <a:pt x="2155" y="701"/>
                </a:moveTo>
                <a:lnTo>
                  <a:pt x="2057" y="712"/>
                </a:lnTo>
                <a:lnTo>
                  <a:pt x="1960" y="730"/>
                </a:lnTo>
                <a:lnTo>
                  <a:pt x="1865" y="756"/>
                </a:lnTo>
                <a:lnTo>
                  <a:pt x="1770" y="785"/>
                </a:lnTo>
                <a:lnTo>
                  <a:pt x="1678" y="821"/>
                </a:lnTo>
                <a:lnTo>
                  <a:pt x="1588" y="862"/>
                </a:lnTo>
                <a:lnTo>
                  <a:pt x="1501" y="909"/>
                </a:lnTo>
                <a:lnTo>
                  <a:pt x="1409" y="967"/>
                </a:lnTo>
                <a:lnTo>
                  <a:pt x="1322" y="1028"/>
                </a:lnTo>
                <a:lnTo>
                  <a:pt x="1240" y="1097"/>
                </a:lnTo>
                <a:lnTo>
                  <a:pt x="1163" y="1168"/>
                </a:lnTo>
                <a:lnTo>
                  <a:pt x="1093" y="1244"/>
                </a:lnTo>
                <a:lnTo>
                  <a:pt x="1027" y="1325"/>
                </a:lnTo>
                <a:lnTo>
                  <a:pt x="967" y="1409"/>
                </a:lnTo>
                <a:lnTo>
                  <a:pt x="912" y="1496"/>
                </a:lnTo>
                <a:lnTo>
                  <a:pt x="865" y="1585"/>
                </a:lnTo>
                <a:lnTo>
                  <a:pt x="821" y="1678"/>
                </a:lnTo>
                <a:lnTo>
                  <a:pt x="785" y="1773"/>
                </a:lnTo>
                <a:lnTo>
                  <a:pt x="754" y="1869"/>
                </a:lnTo>
                <a:lnTo>
                  <a:pt x="730" y="1969"/>
                </a:lnTo>
                <a:lnTo>
                  <a:pt x="712" y="2068"/>
                </a:lnTo>
                <a:lnTo>
                  <a:pt x="700" y="2170"/>
                </a:lnTo>
                <a:lnTo>
                  <a:pt x="694" y="2271"/>
                </a:lnTo>
                <a:lnTo>
                  <a:pt x="694" y="2373"/>
                </a:lnTo>
                <a:lnTo>
                  <a:pt x="702" y="2476"/>
                </a:lnTo>
                <a:lnTo>
                  <a:pt x="715" y="2579"/>
                </a:lnTo>
                <a:lnTo>
                  <a:pt x="736" y="2681"/>
                </a:lnTo>
                <a:lnTo>
                  <a:pt x="764" y="2781"/>
                </a:lnTo>
                <a:lnTo>
                  <a:pt x="797" y="2881"/>
                </a:lnTo>
                <a:lnTo>
                  <a:pt x="838" y="2979"/>
                </a:lnTo>
                <a:lnTo>
                  <a:pt x="1566" y="2560"/>
                </a:lnTo>
                <a:lnTo>
                  <a:pt x="1573" y="2556"/>
                </a:lnTo>
                <a:lnTo>
                  <a:pt x="1578" y="2553"/>
                </a:lnTo>
                <a:lnTo>
                  <a:pt x="1559" y="2482"/>
                </a:lnTo>
                <a:lnTo>
                  <a:pt x="1545" y="2408"/>
                </a:lnTo>
                <a:lnTo>
                  <a:pt x="1539" y="2334"/>
                </a:lnTo>
                <a:lnTo>
                  <a:pt x="1540" y="2260"/>
                </a:lnTo>
                <a:lnTo>
                  <a:pt x="1549" y="2184"/>
                </a:lnTo>
                <a:lnTo>
                  <a:pt x="1566" y="2110"/>
                </a:lnTo>
                <a:lnTo>
                  <a:pt x="1589" y="2037"/>
                </a:lnTo>
                <a:lnTo>
                  <a:pt x="1619" y="1967"/>
                </a:lnTo>
                <a:lnTo>
                  <a:pt x="1655" y="1901"/>
                </a:lnTo>
                <a:lnTo>
                  <a:pt x="1698" y="1840"/>
                </a:lnTo>
                <a:lnTo>
                  <a:pt x="1746" y="1782"/>
                </a:lnTo>
                <a:lnTo>
                  <a:pt x="1801" y="1731"/>
                </a:lnTo>
                <a:lnTo>
                  <a:pt x="1859" y="1683"/>
                </a:lnTo>
                <a:lnTo>
                  <a:pt x="1924" y="1643"/>
                </a:lnTo>
                <a:lnTo>
                  <a:pt x="1980" y="1613"/>
                </a:lnTo>
                <a:lnTo>
                  <a:pt x="2037" y="1589"/>
                </a:lnTo>
                <a:lnTo>
                  <a:pt x="2096" y="1571"/>
                </a:lnTo>
                <a:lnTo>
                  <a:pt x="2156" y="1556"/>
                </a:lnTo>
                <a:lnTo>
                  <a:pt x="2155" y="1547"/>
                </a:lnTo>
                <a:lnTo>
                  <a:pt x="2155" y="1539"/>
                </a:lnTo>
                <a:lnTo>
                  <a:pt x="2155" y="701"/>
                </a:lnTo>
                <a:close/>
                <a:moveTo>
                  <a:pt x="2309" y="0"/>
                </a:moveTo>
                <a:lnTo>
                  <a:pt x="2332" y="4"/>
                </a:lnTo>
                <a:lnTo>
                  <a:pt x="2353" y="15"/>
                </a:lnTo>
                <a:lnTo>
                  <a:pt x="2370" y="32"/>
                </a:lnTo>
                <a:lnTo>
                  <a:pt x="2381" y="53"/>
                </a:lnTo>
                <a:lnTo>
                  <a:pt x="2385" y="77"/>
                </a:lnTo>
                <a:lnTo>
                  <a:pt x="2385" y="376"/>
                </a:lnTo>
                <a:lnTo>
                  <a:pt x="2394" y="382"/>
                </a:lnTo>
                <a:lnTo>
                  <a:pt x="2402" y="388"/>
                </a:lnTo>
                <a:lnTo>
                  <a:pt x="2513" y="396"/>
                </a:lnTo>
                <a:lnTo>
                  <a:pt x="2623" y="411"/>
                </a:lnTo>
                <a:lnTo>
                  <a:pt x="2732" y="432"/>
                </a:lnTo>
                <a:lnTo>
                  <a:pt x="2732" y="431"/>
                </a:lnTo>
                <a:lnTo>
                  <a:pt x="2812" y="133"/>
                </a:lnTo>
                <a:lnTo>
                  <a:pt x="2819" y="115"/>
                </a:lnTo>
                <a:lnTo>
                  <a:pt x="2832" y="98"/>
                </a:lnTo>
                <a:lnTo>
                  <a:pt x="2847" y="87"/>
                </a:lnTo>
                <a:lnTo>
                  <a:pt x="2865" y="78"/>
                </a:lnTo>
                <a:lnTo>
                  <a:pt x="2886" y="77"/>
                </a:lnTo>
                <a:lnTo>
                  <a:pt x="2906" y="78"/>
                </a:lnTo>
                <a:lnTo>
                  <a:pt x="2925" y="87"/>
                </a:lnTo>
                <a:lnTo>
                  <a:pt x="2941" y="99"/>
                </a:lnTo>
                <a:lnTo>
                  <a:pt x="2952" y="115"/>
                </a:lnTo>
                <a:lnTo>
                  <a:pt x="2960" y="133"/>
                </a:lnTo>
                <a:lnTo>
                  <a:pt x="2963" y="153"/>
                </a:lnTo>
                <a:lnTo>
                  <a:pt x="2960" y="173"/>
                </a:lnTo>
                <a:lnTo>
                  <a:pt x="2881" y="470"/>
                </a:lnTo>
                <a:lnTo>
                  <a:pt x="2881" y="471"/>
                </a:lnTo>
                <a:lnTo>
                  <a:pt x="2879" y="473"/>
                </a:lnTo>
                <a:lnTo>
                  <a:pt x="2990" y="511"/>
                </a:lnTo>
                <a:lnTo>
                  <a:pt x="3098" y="555"/>
                </a:lnTo>
                <a:lnTo>
                  <a:pt x="3203" y="606"/>
                </a:lnTo>
                <a:lnTo>
                  <a:pt x="3204" y="606"/>
                </a:lnTo>
                <a:lnTo>
                  <a:pt x="3204" y="604"/>
                </a:lnTo>
                <a:lnTo>
                  <a:pt x="3358" y="337"/>
                </a:lnTo>
                <a:lnTo>
                  <a:pt x="3370" y="320"/>
                </a:lnTo>
                <a:lnTo>
                  <a:pt x="3386" y="309"/>
                </a:lnTo>
                <a:lnTo>
                  <a:pt x="3404" y="302"/>
                </a:lnTo>
                <a:lnTo>
                  <a:pt x="3424" y="299"/>
                </a:lnTo>
                <a:lnTo>
                  <a:pt x="3443" y="301"/>
                </a:lnTo>
                <a:lnTo>
                  <a:pt x="3463" y="309"/>
                </a:lnTo>
                <a:lnTo>
                  <a:pt x="3480" y="322"/>
                </a:lnTo>
                <a:lnTo>
                  <a:pt x="3491" y="337"/>
                </a:lnTo>
                <a:lnTo>
                  <a:pt x="3499" y="357"/>
                </a:lnTo>
                <a:lnTo>
                  <a:pt x="3502" y="375"/>
                </a:lnTo>
                <a:lnTo>
                  <a:pt x="3499" y="396"/>
                </a:lnTo>
                <a:lnTo>
                  <a:pt x="3491" y="414"/>
                </a:lnTo>
                <a:lnTo>
                  <a:pt x="3337" y="681"/>
                </a:lnTo>
                <a:lnTo>
                  <a:pt x="3337" y="681"/>
                </a:lnTo>
                <a:lnTo>
                  <a:pt x="3335" y="683"/>
                </a:lnTo>
                <a:lnTo>
                  <a:pt x="3432" y="747"/>
                </a:lnTo>
                <a:lnTo>
                  <a:pt x="3524" y="818"/>
                </a:lnTo>
                <a:lnTo>
                  <a:pt x="3612" y="895"/>
                </a:lnTo>
                <a:lnTo>
                  <a:pt x="3614" y="894"/>
                </a:lnTo>
                <a:lnTo>
                  <a:pt x="3614" y="894"/>
                </a:lnTo>
                <a:lnTo>
                  <a:pt x="3832" y="676"/>
                </a:lnTo>
                <a:lnTo>
                  <a:pt x="3849" y="663"/>
                </a:lnTo>
                <a:lnTo>
                  <a:pt x="3867" y="656"/>
                </a:lnTo>
                <a:lnTo>
                  <a:pt x="3887" y="653"/>
                </a:lnTo>
                <a:lnTo>
                  <a:pt x="3906" y="656"/>
                </a:lnTo>
                <a:lnTo>
                  <a:pt x="3924" y="663"/>
                </a:lnTo>
                <a:lnTo>
                  <a:pt x="3941" y="676"/>
                </a:lnTo>
                <a:lnTo>
                  <a:pt x="3954" y="693"/>
                </a:lnTo>
                <a:lnTo>
                  <a:pt x="3961" y="711"/>
                </a:lnTo>
                <a:lnTo>
                  <a:pt x="3964" y="730"/>
                </a:lnTo>
                <a:lnTo>
                  <a:pt x="3961" y="750"/>
                </a:lnTo>
                <a:lnTo>
                  <a:pt x="3954" y="768"/>
                </a:lnTo>
                <a:lnTo>
                  <a:pt x="3941" y="785"/>
                </a:lnTo>
                <a:lnTo>
                  <a:pt x="3723" y="1003"/>
                </a:lnTo>
                <a:lnTo>
                  <a:pt x="3723" y="1003"/>
                </a:lnTo>
                <a:lnTo>
                  <a:pt x="3722" y="1003"/>
                </a:lnTo>
                <a:lnTo>
                  <a:pt x="3797" y="1091"/>
                </a:lnTo>
                <a:lnTo>
                  <a:pt x="3868" y="1184"/>
                </a:lnTo>
                <a:lnTo>
                  <a:pt x="3934" y="1282"/>
                </a:lnTo>
                <a:lnTo>
                  <a:pt x="3934" y="1280"/>
                </a:lnTo>
                <a:lnTo>
                  <a:pt x="3936" y="1280"/>
                </a:lnTo>
                <a:lnTo>
                  <a:pt x="4203" y="1126"/>
                </a:lnTo>
                <a:lnTo>
                  <a:pt x="4221" y="1118"/>
                </a:lnTo>
                <a:lnTo>
                  <a:pt x="4241" y="1115"/>
                </a:lnTo>
                <a:lnTo>
                  <a:pt x="4260" y="1118"/>
                </a:lnTo>
                <a:lnTo>
                  <a:pt x="4278" y="1126"/>
                </a:lnTo>
                <a:lnTo>
                  <a:pt x="4295" y="1137"/>
                </a:lnTo>
                <a:lnTo>
                  <a:pt x="4308" y="1154"/>
                </a:lnTo>
                <a:lnTo>
                  <a:pt x="4316" y="1174"/>
                </a:lnTo>
                <a:lnTo>
                  <a:pt x="4318" y="1193"/>
                </a:lnTo>
                <a:lnTo>
                  <a:pt x="4315" y="1213"/>
                </a:lnTo>
                <a:lnTo>
                  <a:pt x="4308" y="1231"/>
                </a:lnTo>
                <a:lnTo>
                  <a:pt x="4297" y="1247"/>
                </a:lnTo>
                <a:lnTo>
                  <a:pt x="4280" y="1259"/>
                </a:lnTo>
                <a:lnTo>
                  <a:pt x="4013" y="1413"/>
                </a:lnTo>
                <a:lnTo>
                  <a:pt x="4013" y="1413"/>
                </a:lnTo>
                <a:lnTo>
                  <a:pt x="4011" y="1414"/>
                </a:lnTo>
                <a:lnTo>
                  <a:pt x="4063" y="1519"/>
                </a:lnTo>
                <a:lnTo>
                  <a:pt x="4108" y="1629"/>
                </a:lnTo>
                <a:lnTo>
                  <a:pt x="4146" y="1738"/>
                </a:lnTo>
                <a:lnTo>
                  <a:pt x="4146" y="1736"/>
                </a:lnTo>
                <a:lnTo>
                  <a:pt x="4147" y="1736"/>
                </a:lnTo>
                <a:lnTo>
                  <a:pt x="4444" y="1657"/>
                </a:lnTo>
                <a:lnTo>
                  <a:pt x="4464" y="1654"/>
                </a:lnTo>
                <a:lnTo>
                  <a:pt x="4484" y="1657"/>
                </a:lnTo>
                <a:lnTo>
                  <a:pt x="4502" y="1665"/>
                </a:lnTo>
                <a:lnTo>
                  <a:pt x="4518" y="1676"/>
                </a:lnTo>
                <a:lnTo>
                  <a:pt x="4530" y="1692"/>
                </a:lnTo>
                <a:lnTo>
                  <a:pt x="4539" y="1711"/>
                </a:lnTo>
                <a:lnTo>
                  <a:pt x="4541" y="1732"/>
                </a:lnTo>
                <a:lnTo>
                  <a:pt x="4539" y="1752"/>
                </a:lnTo>
                <a:lnTo>
                  <a:pt x="4530" y="1770"/>
                </a:lnTo>
                <a:lnTo>
                  <a:pt x="4519" y="1785"/>
                </a:lnTo>
                <a:lnTo>
                  <a:pt x="4504" y="1798"/>
                </a:lnTo>
                <a:lnTo>
                  <a:pt x="4484" y="1805"/>
                </a:lnTo>
                <a:lnTo>
                  <a:pt x="4186" y="1885"/>
                </a:lnTo>
                <a:lnTo>
                  <a:pt x="4186" y="1885"/>
                </a:lnTo>
                <a:lnTo>
                  <a:pt x="4208" y="2001"/>
                </a:lnTo>
                <a:lnTo>
                  <a:pt x="4222" y="2115"/>
                </a:lnTo>
                <a:lnTo>
                  <a:pt x="4231" y="2232"/>
                </a:lnTo>
                <a:lnTo>
                  <a:pt x="4231" y="2232"/>
                </a:lnTo>
                <a:lnTo>
                  <a:pt x="4232" y="2232"/>
                </a:lnTo>
                <a:lnTo>
                  <a:pt x="4540" y="2232"/>
                </a:lnTo>
                <a:lnTo>
                  <a:pt x="4564" y="2236"/>
                </a:lnTo>
                <a:lnTo>
                  <a:pt x="4585" y="2247"/>
                </a:lnTo>
                <a:lnTo>
                  <a:pt x="4602" y="2264"/>
                </a:lnTo>
                <a:lnTo>
                  <a:pt x="4613" y="2285"/>
                </a:lnTo>
                <a:lnTo>
                  <a:pt x="4617" y="2309"/>
                </a:lnTo>
                <a:lnTo>
                  <a:pt x="4613" y="2332"/>
                </a:lnTo>
                <a:lnTo>
                  <a:pt x="4602" y="2353"/>
                </a:lnTo>
                <a:lnTo>
                  <a:pt x="4585" y="2370"/>
                </a:lnTo>
                <a:lnTo>
                  <a:pt x="4564" y="2381"/>
                </a:lnTo>
                <a:lnTo>
                  <a:pt x="4540" y="2385"/>
                </a:lnTo>
                <a:lnTo>
                  <a:pt x="4232" y="2385"/>
                </a:lnTo>
                <a:lnTo>
                  <a:pt x="4231" y="2385"/>
                </a:lnTo>
                <a:lnTo>
                  <a:pt x="4231" y="2385"/>
                </a:lnTo>
                <a:lnTo>
                  <a:pt x="4222" y="2502"/>
                </a:lnTo>
                <a:lnTo>
                  <a:pt x="4207" y="2618"/>
                </a:lnTo>
                <a:lnTo>
                  <a:pt x="4185" y="2732"/>
                </a:lnTo>
                <a:lnTo>
                  <a:pt x="4186" y="2732"/>
                </a:lnTo>
                <a:lnTo>
                  <a:pt x="4484" y="2812"/>
                </a:lnTo>
                <a:lnTo>
                  <a:pt x="4504" y="2819"/>
                </a:lnTo>
                <a:lnTo>
                  <a:pt x="4519" y="2832"/>
                </a:lnTo>
                <a:lnTo>
                  <a:pt x="4530" y="2847"/>
                </a:lnTo>
                <a:lnTo>
                  <a:pt x="4539" y="2865"/>
                </a:lnTo>
                <a:lnTo>
                  <a:pt x="4541" y="2885"/>
                </a:lnTo>
                <a:lnTo>
                  <a:pt x="4539" y="2906"/>
                </a:lnTo>
                <a:lnTo>
                  <a:pt x="4530" y="2925"/>
                </a:lnTo>
                <a:lnTo>
                  <a:pt x="4518" y="2941"/>
                </a:lnTo>
                <a:lnTo>
                  <a:pt x="4502" y="2953"/>
                </a:lnTo>
                <a:lnTo>
                  <a:pt x="4484" y="2960"/>
                </a:lnTo>
                <a:lnTo>
                  <a:pt x="4464" y="2963"/>
                </a:lnTo>
                <a:lnTo>
                  <a:pt x="4455" y="2962"/>
                </a:lnTo>
                <a:lnTo>
                  <a:pt x="4444" y="2960"/>
                </a:lnTo>
                <a:lnTo>
                  <a:pt x="4147" y="2881"/>
                </a:lnTo>
                <a:lnTo>
                  <a:pt x="4146" y="2881"/>
                </a:lnTo>
                <a:lnTo>
                  <a:pt x="4146" y="2879"/>
                </a:lnTo>
                <a:lnTo>
                  <a:pt x="4108" y="2990"/>
                </a:lnTo>
                <a:lnTo>
                  <a:pt x="4063" y="3098"/>
                </a:lnTo>
                <a:lnTo>
                  <a:pt x="4011" y="3203"/>
                </a:lnTo>
                <a:lnTo>
                  <a:pt x="4013" y="3204"/>
                </a:lnTo>
                <a:lnTo>
                  <a:pt x="4280" y="3358"/>
                </a:lnTo>
                <a:lnTo>
                  <a:pt x="4297" y="3370"/>
                </a:lnTo>
                <a:lnTo>
                  <a:pt x="4308" y="3386"/>
                </a:lnTo>
                <a:lnTo>
                  <a:pt x="4316" y="3404"/>
                </a:lnTo>
                <a:lnTo>
                  <a:pt x="4318" y="3424"/>
                </a:lnTo>
                <a:lnTo>
                  <a:pt x="4316" y="3443"/>
                </a:lnTo>
                <a:lnTo>
                  <a:pt x="4308" y="3463"/>
                </a:lnTo>
                <a:lnTo>
                  <a:pt x="4295" y="3480"/>
                </a:lnTo>
                <a:lnTo>
                  <a:pt x="4278" y="3491"/>
                </a:lnTo>
                <a:lnTo>
                  <a:pt x="4260" y="3499"/>
                </a:lnTo>
                <a:lnTo>
                  <a:pt x="4241" y="3501"/>
                </a:lnTo>
                <a:lnTo>
                  <a:pt x="4221" y="3499"/>
                </a:lnTo>
                <a:lnTo>
                  <a:pt x="4203" y="3491"/>
                </a:lnTo>
                <a:lnTo>
                  <a:pt x="3936" y="3337"/>
                </a:lnTo>
                <a:lnTo>
                  <a:pt x="3936" y="3337"/>
                </a:lnTo>
                <a:lnTo>
                  <a:pt x="3936" y="3335"/>
                </a:lnTo>
                <a:lnTo>
                  <a:pt x="3870" y="3432"/>
                </a:lnTo>
                <a:lnTo>
                  <a:pt x="3800" y="3526"/>
                </a:lnTo>
                <a:lnTo>
                  <a:pt x="3723" y="3614"/>
                </a:lnTo>
                <a:lnTo>
                  <a:pt x="3723" y="3614"/>
                </a:lnTo>
                <a:lnTo>
                  <a:pt x="3723" y="3614"/>
                </a:lnTo>
                <a:lnTo>
                  <a:pt x="3941" y="3832"/>
                </a:lnTo>
                <a:lnTo>
                  <a:pt x="3954" y="3849"/>
                </a:lnTo>
                <a:lnTo>
                  <a:pt x="3961" y="3867"/>
                </a:lnTo>
                <a:lnTo>
                  <a:pt x="3964" y="3887"/>
                </a:lnTo>
                <a:lnTo>
                  <a:pt x="3961" y="3906"/>
                </a:lnTo>
                <a:lnTo>
                  <a:pt x="3954" y="3924"/>
                </a:lnTo>
                <a:lnTo>
                  <a:pt x="3941" y="3941"/>
                </a:lnTo>
                <a:lnTo>
                  <a:pt x="3924" y="3954"/>
                </a:lnTo>
                <a:lnTo>
                  <a:pt x="3906" y="3961"/>
                </a:lnTo>
                <a:lnTo>
                  <a:pt x="3887" y="3964"/>
                </a:lnTo>
                <a:lnTo>
                  <a:pt x="3867" y="3961"/>
                </a:lnTo>
                <a:lnTo>
                  <a:pt x="3849" y="3954"/>
                </a:lnTo>
                <a:lnTo>
                  <a:pt x="3832" y="3941"/>
                </a:lnTo>
                <a:lnTo>
                  <a:pt x="3614" y="3723"/>
                </a:lnTo>
                <a:lnTo>
                  <a:pt x="3614" y="3722"/>
                </a:lnTo>
                <a:lnTo>
                  <a:pt x="3526" y="3797"/>
                </a:lnTo>
                <a:lnTo>
                  <a:pt x="3433" y="3868"/>
                </a:lnTo>
                <a:lnTo>
                  <a:pt x="3335" y="3934"/>
                </a:lnTo>
                <a:lnTo>
                  <a:pt x="3337" y="3936"/>
                </a:lnTo>
                <a:lnTo>
                  <a:pt x="3337" y="3936"/>
                </a:lnTo>
                <a:lnTo>
                  <a:pt x="3491" y="4203"/>
                </a:lnTo>
                <a:lnTo>
                  <a:pt x="3499" y="4221"/>
                </a:lnTo>
                <a:lnTo>
                  <a:pt x="3502" y="4242"/>
                </a:lnTo>
                <a:lnTo>
                  <a:pt x="3499" y="4260"/>
                </a:lnTo>
                <a:lnTo>
                  <a:pt x="3491" y="4280"/>
                </a:lnTo>
                <a:lnTo>
                  <a:pt x="3480" y="4295"/>
                </a:lnTo>
                <a:lnTo>
                  <a:pt x="3463" y="4308"/>
                </a:lnTo>
                <a:lnTo>
                  <a:pt x="3445" y="4315"/>
                </a:lnTo>
                <a:lnTo>
                  <a:pt x="3425" y="4318"/>
                </a:lnTo>
                <a:lnTo>
                  <a:pt x="3405" y="4315"/>
                </a:lnTo>
                <a:lnTo>
                  <a:pt x="3387" y="4308"/>
                </a:lnTo>
                <a:lnTo>
                  <a:pt x="3370" y="4295"/>
                </a:lnTo>
                <a:lnTo>
                  <a:pt x="3358" y="4280"/>
                </a:lnTo>
                <a:lnTo>
                  <a:pt x="3204" y="4013"/>
                </a:lnTo>
                <a:lnTo>
                  <a:pt x="3203" y="4011"/>
                </a:lnTo>
                <a:lnTo>
                  <a:pt x="3098" y="4063"/>
                </a:lnTo>
                <a:lnTo>
                  <a:pt x="2988" y="4108"/>
                </a:lnTo>
                <a:lnTo>
                  <a:pt x="2879" y="4146"/>
                </a:lnTo>
                <a:lnTo>
                  <a:pt x="2881" y="4146"/>
                </a:lnTo>
                <a:lnTo>
                  <a:pt x="2881" y="4147"/>
                </a:lnTo>
                <a:lnTo>
                  <a:pt x="2960" y="4444"/>
                </a:lnTo>
                <a:lnTo>
                  <a:pt x="2963" y="4464"/>
                </a:lnTo>
                <a:lnTo>
                  <a:pt x="2960" y="4484"/>
                </a:lnTo>
                <a:lnTo>
                  <a:pt x="2953" y="4502"/>
                </a:lnTo>
                <a:lnTo>
                  <a:pt x="2941" y="4518"/>
                </a:lnTo>
                <a:lnTo>
                  <a:pt x="2925" y="4530"/>
                </a:lnTo>
                <a:lnTo>
                  <a:pt x="2906" y="4539"/>
                </a:lnTo>
                <a:lnTo>
                  <a:pt x="2896" y="4540"/>
                </a:lnTo>
                <a:lnTo>
                  <a:pt x="2886" y="4540"/>
                </a:lnTo>
                <a:lnTo>
                  <a:pt x="2867" y="4539"/>
                </a:lnTo>
                <a:lnTo>
                  <a:pt x="2849" y="4530"/>
                </a:lnTo>
                <a:lnTo>
                  <a:pt x="2832" y="4519"/>
                </a:lnTo>
                <a:lnTo>
                  <a:pt x="2821" y="4504"/>
                </a:lnTo>
                <a:lnTo>
                  <a:pt x="2812" y="4484"/>
                </a:lnTo>
                <a:lnTo>
                  <a:pt x="2732" y="4186"/>
                </a:lnTo>
                <a:lnTo>
                  <a:pt x="2732" y="4186"/>
                </a:lnTo>
                <a:lnTo>
                  <a:pt x="2732" y="4185"/>
                </a:lnTo>
                <a:lnTo>
                  <a:pt x="2616" y="4207"/>
                </a:lnTo>
                <a:lnTo>
                  <a:pt x="2502" y="4222"/>
                </a:lnTo>
                <a:lnTo>
                  <a:pt x="2385" y="4229"/>
                </a:lnTo>
                <a:lnTo>
                  <a:pt x="2385" y="4231"/>
                </a:lnTo>
                <a:lnTo>
                  <a:pt x="2385" y="4232"/>
                </a:lnTo>
                <a:lnTo>
                  <a:pt x="2385" y="4540"/>
                </a:lnTo>
                <a:lnTo>
                  <a:pt x="2381" y="4564"/>
                </a:lnTo>
                <a:lnTo>
                  <a:pt x="2370" y="4585"/>
                </a:lnTo>
                <a:lnTo>
                  <a:pt x="2353" y="4602"/>
                </a:lnTo>
                <a:lnTo>
                  <a:pt x="2332" y="4613"/>
                </a:lnTo>
                <a:lnTo>
                  <a:pt x="2309" y="4617"/>
                </a:lnTo>
                <a:lnTo>
                  <a:pt x="2285" y="4613"/>
                </a:lnTo>
                <a:lnTo>
                  <a:pt x="2264" y="4602"/>
                </a:lnTo>
                <a:lnTo>
                  <a:pt x="2247" y="4585"/>
                </a:lnTo>
                <a:lnTo>
                  <a:pt x="2236" y="4564"/>
                </a:lnTo>
                <a:lnTo>
                  <a:pt x="2232" y="4540"/>
                </a:lnTo>
                <a:lnTo>
                  <a:pt x="2232" y="4232"/>
                </a:lnTo>
                <a:lnTo>
                  <a:pt x="2232" y="4229"/>
                </a:lnTo>
                <a:lnTo>
                  <a:pt x="2115" y="4221"/>
                </a:lnTo>
                <a:lnTo>
                  <a:pt x="1999" y="4206"/>
                </a:lnTo>
                <a:lnTo>
                  <a:pt x="1885" y="4185"/>
                </a:lnTo>
                <a:lnTo>
                  <a:pt x="1885" y="4185"/>
                </a:lnTo>
                <a:lnTo>
                  <a:pt x="1885" y="4186"/>
                </a:lnTo>
                <a:lnTo>
                  <a:pt x="1805" y="4484"/>
                </a:lnTo>
                <a:lnTo>
                  <a:pt x="1798" y="4504"/>
                </a:lnTo>
                <a:lnTo>
                  <a:pt x="1785" y="4519"/>
                </a:lnTo>
                <a:lnTo>
                  <a:pt x="1770" y="4530"/>
                </a:lnTo>
                <a:lnTo>
                  <a:pt x="1752" y="4539"/>
                </a:lnTo>
                <a:lnTo>
                  <a:pt x="1731" y="4540"/>
                </a:lnTo>
                <a:lnTo>
                  <a:pt x="1721" y="4540"/>
                </a:lnTo>
                <a:lnTo>
                  <a:pt x="1711" y="4539"/>
                </a:lnTo>
                <a:lnTo>
                  <a:pt x="1692" y="4530"/>
                </a:lnTo>
                <a:lnTo>
                  <a:pt x="1676" y="4518"/>
                </a:lnTo>
                <a:lnTo>
                  <a:pt x="1665" y="4502"/>
                </a:lnTo>
                <a:lnTo>
                  <a:pt x="1657" y="4484"/>
                </a:lnTo>
                <a:lnTo>
                  <a:pt x="1654" y="4464"/>
                </a:lnTo>
                <a:lnTo>
                  <a:pt x="1657" y="4444"/>
                </a:lnTo>
                <a:lnTo>
                  <a:pt x="1736" y="4147"/>
                </a:lnTo>
                <a:lnTo>
                  <a:pt x="1736" y="4146"/>
                </a:lnTo>
                <a:lnTo>
                  <a:pt x="1738" y="4144"/>
                </a:lnTo>
                <a:lnTo>
                  <a:pt x="1627" y="4106"/>
                </a:lnTo>
                <a:lnTo>
                  <a:pt x="1519" y="4062"/>
                </a:lnTo>
                <a:lnTo>
                  <a:pt x="1414" y="4011"/>
                </a:lnTo>
                <a:lnTo>
                  <a:pt x="1414" y="4011"/>
                </a:lnTo>
                <a:lnTo>
                  <a:pt x="1413" y="4013"/>
                </a:lnTo>
                <a:lnTo>
                  <a:pt x="1259" y="4280"/>
                </a:lnTo>
                <a:lnTo>
                  <a:pt x="1247" y="4295"/>
                </a:lnTo>
                <a:lnTo>
                  <a:pt x="1231" y="4308"/>
                </a:lnTo>
                <a:lnTo>
                  <a:pt x="1212" y="4315"/>
                </a:lnTo>
                <a:lnTo>
                  <a:pt x="1192" y="4318"/>
                </a:lnTo>
                <a:lnTo>
                  <a:pt x="1174" y="4315"/>
                </a:lnTo>
                <a:lnTo>
                  <a:pt x="1154" y="4308"/>
                </a:lnTo>
                <a:lnTo>
                  <a:pt x="1137" y="4295"/>
                </a:lnTo>
                <a:lnTo>
                  <a:pt x="1126" y="4280"/>
                </a:lnTo>
                <a:lnTo>
                  <a:pt x="1118" y="4260"/>
                </a:lnTo>
                <a:lnTo>
                  <a:pt x="1116" y="4242"/>
                </a:lnTo>
                <a:lnTo>
                  <a:pt x="1118" y="4221"/>
                </a:lnTo>
                <a:lnTo>
                  <a:pt x="1126" y="4203"/>
                </a:lnTo>
                <a:lnTo>
                  <a:pt x="1280" y="3936"/>
                </a:lnTo>
                <a:lnTo>
                  <a:pt x="1280" y="3936"/>
                </a:lnTo>
                <a:lnTo>
                  <a:pt x="1282" y="3934"/>
                </a:lnTo>
                <a:lnTo>
                  <a:pt x="1185" y="3870"/>
                </a:lnTo>
                <a:lnTo>
                  <a:pt x="1093" y="3799"/>
                </a:lnTo>
                <a:lnTo>
                  <a:pt x="1005" y="3722"/>
                </a:lnTo>
                <a:lnTo>
                  <a:pt x="1003" y="3723"/>
                </a:lnTo>
                <a:lnTo>
                  <a:pt x="1003" y="3723"/>
                </a:lnTo>
                <a:lnTo>
                  <a:pt x="785" y="3941"/>
                </a:lnTo>
                <a:lnTo>
                  <a:pt x="768" y="3954"/>
                </a:lnTo>
                <a:lnTo>
                  <a:pt x="750" y="3961"/>
                </a:lnTo>
                <a:lnTo>
                  <a:pt x="730" y="3964"/>
                </a:lnTo>
                <a:lnTo>
                  <a:pt x="711" y="3961"/>
                </a:lnTo>
                <a:lnTo>
                  <a:pt x="693" y="3954"/>
                </a:lnTo>
                <a:lnTo>
                  <a:pt x="676" y="3941"/>
                </a:lnTo>
                <a:lnTo>
                  <a:pt x="663" y="3924"/>
                </a:lnTo>
                <a:lnTo>
                  <a:pt x="656" y="3906"/>
                </a:lnTo>
                <a:lnTo>
                  <a:pt x="653" y="3887"/>
                </a:lnTo>
                <a:lnTo>
                  <a:pt x="656" y="3867"/>
                </a:lnTo>
                <a:lnTo>
                  <a:pt x="663" y="3849"/>
                </a:lnTo>
                <a:lnTo>
                  <a:pt x="676" y="3832"/>
                </a:lnTo>
                <a:lnTo>
                  <a:pt x="894" y="3614"/>
                </a:lnTo>
                <a:lnTo>
                  <a:pt x="894" y="3614"/>
                </a:lnTo>
                <a:lnTo>
                  <a:pt x="895" y="3614"/>
                </a:lnTo>
                <a:lnTo>
                  <a:pt x="820" y="3526"/>
                </a:lnTo>
                <a:lnTo>
                  <a:pt x="749" y="3433"/>
                </a:lnTo>
                <a:lnTo>
                  <a:pt x="683" y="3335"/>
                </a:lnTo>
                <a:lnTo>
                  <a:pt x="683" y="3337"/>
                </a:lnTo>
                <a:lnTo>
                  <a:pt x="681" y="3337"/>
                </a:lnTo>
                <a:lnTo>
                  <a:pt x="414" y="3491"/>
                </a:lnTo>
                <a:lnTo>
                  <a:pt x="396" y="3499"/>
                </a:lnTo>
                <a:lnTo>
                  <a:pt x="376" y="3501"/>
                </a:lnTo>
                <a:lnTo>
                  <a:pt x="357" y="3499"/>
                </a:lnTo>
                <a:lnTo>
                  <a:pt x="339" y="3491"/>
                </a:lnTo>
                <a:lnTo>
                  <a:pt x="322" y="3480"/>
                </a:lnTo>
                <a:lnTo>
                  <a:pt x="309" y="3463"/>
                </a:lnTo>
                <a:lnTo>
                  <a:pt x="301" y="3443"/>
                </a:lnTo>
                <a:lnTo>
                  <a:pt x="299" y="3424"/>
                </a:lnTo>
                <a:lnTo>
                  <a:pt x="302" y="3404"/>
                </a:lnTo>
                <a:lnTo>
                  <a:pt x="309" y="3386"/>
                </a:lnTo>
                <a:lnTo>
                  <a:pt x="320" y="3370"/>
                </a:lnTo>
                <a:lnTo>
                  <a:pt x="337" y="3358"/>
                </a:lnTo>
                <a:lnTo>
                  <a:pt x="604" y="3204"/>
                </a:lnTo>
                <a:lnTo>
                  <a:pt x="604" y="3204"/>
                </a:lnTo>
                <a:lnTo>
                  <a:pt x="606" y="3203"/>
                </a:lnTo>
                <a:lnTo>
                  <a:pt x="554" y="3098"/>
                </a:lnTo>
                <a:lnTo>
                  <a:pt x="509" y="2988"/>
                </a:lnTo>
                <a:lnTo>
                  <a:pt x="471" y="2879"/>
                </a:lnTo>
                <a:lnTo>
                  <a:pt x="471" y="2881"/>
                </a:lnTo>
                <a:lnTo>
                  <a:pt x="470" y="2881"/>
                </a:lnTo>
                <a:lnTo>
                  <a:pt x="173" y="2960"/>
                </a:lnTo>
                <a:lnTo>
                  <a:pt x="162" y="2962"/>
                </a:lnTo>
                <a:lnTo>
                  <a:pt x="153" y="2963"/>
                </a:lnTo>
                <a:lnTo>
                  <a:pt x="133" y="2960"/>
                </a:lnTo>
                <a:lnTo>
                  <a:pt x="115" y="2953"/>
                </a:lnTo>
                <a:lnTo>
                  <a:pt x="99" y="2941"/>
                </a:lnTo>
                <a:lnTo>
                  <a:pt x="87" y="2925"/>
                </a:lnTo>
                <a:lnTo>
                  <a:pt x="78" y="2906"/>
                </a:lnTo>
                <a:lnTo>
                  <a:pt x="76" y="2885"/>
                </a:lnTo>
                <a:lnTo>
                  <a:pt x="78" y="2865"/>
                </a:lnTo>
                <a:lnTo>
                  <a:pt x="87" y="2847"/>
                </a:lnTo>
                <a:lnTo>
                  <a:pt x="98" y="2832"/>
                </a:lnTo>
                <a:lnTo>
                  <a:pt x="113" y="2819"/>
                </a:lnTo>
                <a:lnTo>
                  <a:pt x="133" y="2812"/>
                </a:lnTo>
                <a:lnTo>
                  <a:pt x="431" y="2732"/>
                </a:lnTo>
                <a:lnTo>
                  <a:pt x="431" y="2732"/>
                </a:lnTo>
                <a:lnTo>
                  <a:pt x="409" y="2616"/>
                </a:lnTo>
                <a:lnTo>
                  <a:pt x="395" y="2502"/>
                </a:lnTo>
                <a:lnTo>
                  <a:pt x="386" y="2385"/>
                </a:lnTo>
                <a:lnTo>
                  <a:pt x="386" y="2385"/>
                </a:lnTo>
                <a:lnTo>
                  <a:pt x="385" y="2385"/>
                </a:lnTo>
                <a:lnTo>
                  <a:pt x="77" y="2385"/>
                </a:lnTo>
                <a:lnTo>
                  <a:pt x="53" y="2381"/>
                </a:lnTo>
                <a:lnTo>
                  <a:pt x="32" y="2370"/>
                </a:lnTo>
                <a:lnTo>
                  <a:pt x="15" y="2353"/>
                </a:lnTo>
                <a:lnTo>
                  <a:pt x="4" y="2332"/>
                </a:lnTo>
                <a:lnTo>
                  <a:pt x="0" y="2309"/>
                </a:lnTo>
                <a:lnTo>
                  <a:pt x="4" y="2285"/>
                </a:lnTo>
                <a:lnTo>
                  <a:pt x="15" y="2264"/>
                </a:lnTo>
                <a:lnTo>
                  <a:pt x="32" y="2247"/>
                </a:lnTo>
                <a:lnTo>
                  <a:pt x="53" y="2236"/>
                </a:lnTo>
                <a:lnTo>
                  <a:pt x="77" y="2232"/>
                </a:lnTo>
                <a:lnTo>
                  <a:pt x="385" y="2232"/>
                </a:lnTo>
                <a:lnTo>
                  <a:pt x="386" y="2232"/>
                </a:lnTo>
                <a:lnTo>
                  <a:pt x="395" y="2115"/>
                </a:lnTo>
                <a:lnTo>
                  <a:pt x="410" y="1999"/>
                </a:lnTo>
                <a:lnTo>
                  <a:pt x="432" y="1885"/>
                </a:lnTo>
                <a:lnTo>
                  <a:pt x="431" y="1885"/>
                </a:lnTo>
                <a:lnTo>
                  <a:pt x="133" y="1805"/>
                </a:lnTo>
                <a:lnTo>
                  <a:pt x="113" y="1798"/>
                </a:lnTo>
                <a:lnTo>
                  <a:pt x="98" y="1785"/>
                </a:lnTo>
                <a:lnTo>
                  <a:pt x="87" y="1770"/>
                </a:lnTo>
                <a:lnTo>
                  <a:pt x="78" y="1752"/>
                </a:lnTo>
                <a:lnTo>
                  <a:pt x="76" y="1732"/>
                </a:lnTo>
                <a:lnTo>
                  <a:pt x="78" y="1711"/>
                </a:lnTo>
                <a:lnTo>
                  <a:pt x="87" y="1692"/>
                </a:lnTo>
                <a:lnTo>
                  <a:pt x="99" y="1676"/>
                </a:lnTo>
                <a:lnTo>
                  <a:pt x="115" y="1665"/>
                </a:lnTo>
                <a:lnTo>
                  <a:pt x="133" y="1657"/>
                </a:lnTo>
                <a:lnTo>
                  <a:pt x="153" y="1654"/>
                </a:lnTo>
                <a:lnTo>
                  <a:pt x="173" y="1657"/>
                </a:lnTo>
                <a:lnTo>
                  <a:pt x="470" y="1736"/>
                </a:lnTo>
                <a:lnTo>
                  <a:pt x="471" y="1736"/>
                </a:lnTo>
                <a:lnTo>
                  <a:pt x="471" y="1738"/>
                </a:lnTo>
                <a:lnTo>
                  <a:pt x="509" y="1627"/>
                </a:lnTo>
                <a:lnTo>
                  <a:pt x="554" y="1519"/>
                </a:lnTo>
                <a:lnTo>
                  <a:pt x="606" y="1414"/>
                </a:lnTo>
                <a:lnTo>
                  <a:pt x="604" y="1413"/>
                </a:lnTo>
                <a:lnTo>
                  <a:pt x="604" y="1413"/>
                </a:lnTo>
                <a:lnTo>
                  <a:pt x="337" y="1259"/>
                </a:lnTo>
                <a:lnTo>
                  <a:pt x="320" y="1247"/>
                </a:lnTo>
                <a:lnTo>
                  <a:pt x="309" y="1231"/>
                </a:lnTo>
                <a:lnTo>
                  <a:pt x="302" y="1213"/>
                </a:lnTo>
                <a:lnTo>
                  <a:pt x="299" y="1193"/>
                </a:lnTo>
                <a:lnTo>
                  <a:pt x="301" y="1174"/>
                </a:lnTo>
                <a:lnTo>
                  <a:pt x="309" y="1154"/>
                </a:lnTo>
                <a:lnTo>
                  <a:pt x="322" y="1137"/>
                </a:lnTo>
                <a:lnTo>
                  <a:pt x="337" y="1126"/>
                </a:lnTo>
                <a:lnTo>
                  <a:pt x="357" y="1118"/>
                </a:lnTo>
                <a:lnTo>
                  <a:pt x="375" y="1115"/>
                </a:lnTo>
                <a:lnTo>
                  <a:pt x="396" y="1118"/>
                </a:lnTo>
                <a:lnTo>
                  <a:pt x="414" y="1126"/>
                </a:lnTo>
                <a:lnTo>
                  <a:pt x="681" y="1280"/>
                </a:lnTo>
                <a:lnTo>
                  <a:pt x="681" y="1280"/>
                </a:lnTo>
                <a:lnTo>
                  <a:pt x="683" y="1282"/>
                </a:lnTo>
                <a:lnTo>
                  <a:pt x="747" y="1185"/>
                </a:lnTo>
                <a:lnTo>
                  <a:pt x="817" y="1091"/>
                </a:lnTo>
                <a:lnTo>
                  <a:pt x="894" y="1003"/>
                </a:lnTo>
                <a:lnTo>
                  <a:pt x="894" y="1003"/>
                </a:lnTo>
                <a:lnTo>
                  <a:pt x="894" y="1003"/>
                </a:lnTo>
                <a:lnTo>
                  <a:pt x="676" y="785"/>
                </a:lnTo>
                <a:lnTo>
                  <a:pt x="663" y="768"/>
                </a:lnTo>
                <a:lnTo>
                  <a:pt x="656" y="750"/>
                </a:lnTo>
                <a:lnTo>
                  <a:pt x="653" y="730"/>
                </a:lnTo>
                <a:lnTo>
                  <a:pt x="656" y="711"/>
                </a:lnTo>
                <a:lnTo>
                  <a:pt x="663" y="693"/>
                </a:lnTo>
                <a:lnTo>
                  <a:pt x="676" y="676"/>
                </a:lnTo>
                <a:lnTo>
                  <a:pt x="693" y="663"/>
                </a:lnTo>
                <a:lnTo>
                  <a:pt x="711" y="656"/>
                </a:lnTo>
                <a:lnTo>
                  <a:pt x="730" y="653"/>
                </a:lnTo>
                <a:lnTo>
                  <a:pt x="750" y="656"/>
                </a:lnTo>
                <a:lnTo>
                  <a:pt x="768" y="663"/>
                </a:lnTo>
                <a:lnTo>
                  <a:pt x="785" y="676"/>
                </a:lnTo>
                <a:lnTo>
                  <a:pt x="1003" y="894"/>
                </a:lnTo>
                <a:lnTo>
                  <a:pt x="1003" y="894"/>
                </a:lnTo>
                <a:lnTo>
                  <a:pt x="1003" y="895"/>
                </a:lnTo>
                <a:lnTo>
                  <a:pt x="1091" y="820"/>
                </a:lnTo>
                <a:lnTo>
                  <a:pt x="1184" y="749"/>
                </a:lnTo>
                <a:lnTo>
                  <a:pt x="1282" y="683"/>
                </a:lnTo>
                <a:lnTo>
                  <a:pt x="1280" y="681"/>
                </a:lnTo>
                <a:lnTo>
                  <a:pt x="1280" y="681"/>
                </a:lnTo>
                <a:lnTo>
                  <a:pt x="1126" y="414"/>
                </a:lnTo>
                <a:lnTo>
                  <a:pt x="1118" y="396"/>
                </a:lnTo>
                <a:lnTo>
                  <a:pt x="1115" y="375"/>
                </a:lnTo>
                <a:lnTo>
                  <a:pt x="1118" y="357"/>
                </a:lnTo>
                <a:lnTo>
                  <a:pt x="1126" y="337"/>
                </a:lnTo>
                <a:lnTo>
                  <a:pt x="1137" y="322"/>
                </a:lnTo>
                <a:lnTo>
                  <a:pt x="1154" y="309"/>
                </a:lnTo>
                <a:lnTo>
                  <a:pt x="1174" y="301"/>
                </a:lnTo>
                <a:lnTo>
                  <a:pt x="1193" y="299"/>
                </a:lnTo>
                <a:lnTo>
                  <a:pt x="1213" y="302"/>
                </a:lnTo>
                <a:lnTo>
                  <a:pt x="1231" y="309"/>
                </a:lnTo>
                <a:lnTo>
                  <a:pt x="1247" y="320"/>
                </a:lnTo>
                <a:lnTo>
                  <a:pt x="1259" y="337"/>
                </a:lnTo>
                <a:lnTo>
                  <a:pt x="1413" y="604"/>
                </a:lnTo>
                <a:lnTo>
                  <a:pt x="1413" y="606"/>
                </a:lnTo>
                <a:lnTo>
                  <a:pt x="1414" y="606"/>
                </a:lnTo>
                <a:lnTo>
                  <a:pt x="1519" y="554"/>
                </a:lnTo>
                <a:lnTo>
                  <a:pt x="1629" y="509"/>
                </a:lnTo>
                <a:lnTo>
                  <a:pt x="1738" y="471"/>
                </a:lnTo>
                <a:lnTo>
                  <a:pt x="1736" y="471"/>
                </a:lnTo>
                <a:lnTo>
                  <a:pt x="1736" y="470"/>
                </a:lnTo>
                <a:lnTo>
                  <a:pt x="1657" y="173"/>
                </a:lnTo>
                <a:lnTo>
                  <a:pt x="1654" y="153"/>
                </a:lnTo>
                <a:lnTo>
                  <a:pt x="1657" y="133"/>
                </a:lnTo>
                <a:lnTo>
                  <a:pt x="1665" y="115"/>
                </a:lnTo>
                <a:lnTo>
                  <a:pt x="1676" y="99"/>
                </a:lnTo>
                <a:lnTo>
                  <a:pt x="1692" y="87"/>
                </a:lnTo>
                <a:lnTo>
                  <a:pt x="1711" y="78"/>
                </a:lnTo>
                <a:lnTo>
                  <a:pt x="1732" y="76"/>
                </a:lnTo>
                <a:lnTo>
                  <a:pt x="1752" y="78"/>
                </a:lnTo>
                <a:lnTo>
                  <a:pt x="1770" y="87"/>
                </a:lnTo>
                <a:lnTo>
                  <a:pt x="1785" y="98"/>
                </a:lnTo>
                <a:lnTo>
                  <a:pt x="1798" y="113"/>
                </a:lnTo>
                <a:lnTo>
                  <a:pt x="1805" y="133"/>
                </a:lnTo>
                <a:lnTo>
                  <a:pt x="1885" y="431"/>
                </a:lnTo>
                <a:lnTo>
                  <a:pt x="1885" y="432"/>
                </a:lnTo>
                <a:lnTo>
                  <a:pt x="1995" y="411"/>
                </a:lnTo>
                <a:lnTo>
                  <a:pt x="2106" y="396"/>
                </a:lnTo>
                <a:lnTo>
                  <a:pt x="2215" y="388"/>
                </a:lnTo>
                <a:lnTo>
                  <a:pt x="2223" y="382"/>
                </a:lnTo>
                <a:lnTo>
                  <a:pt x="2232" y="376"/>
                </a:lnTo>
                <a:lnTo>
                  <a:pt x="2232" y="77"/>
                </a:lnTo>
                <a:lnTo>
                  <a:pt x="2236" y="53"/>
                </a:lnTo>
                <a:lnTo>
                  <a:pt x="2247" y="32"/>
                </a:lnTo>
                <a:lnTo>
                  <a:pt x="2264" y="15"/>
                </a:lnTo>
                <a:lnTo>
                  <a:pt x="2285" y="4"/>
                </a:lnTo>
                <a:lnTo>
                  <a:pt x="230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18"/>
          <p:cNvSpPr>
            <a:spLocks noEditPoints="1"/>
          </p:cNvSpPr>
          <p:nvPr/>
        </p:nvSpPr>
        <p:spPr bwMode="auto">
          <a:xfrm>
            <a:off x="4901026" y="3256595"/>
            <a:ext cx="831970" cy="840256"/>
          </a:xfrm>
          <a:custGeom>
            <a:avLst/>
            <a:gdLst>
              <a:gd name="T0" fmla="*/ 1136 w 2411"/>
              <a:gd name="T1" fmla="*/ 712 h 2433"/>
              <a:gd name="T2" fmla="*/ 1004 w 2411"/>
              <a:gd name="T3" fmla="*/ 748 h 2433"/>
              <a:gd name="T4" fmla="*/ 892 w 2411"/>
              <a:gd name="T5" fmla="*/ 816 h 2433"/>
              <a:gd name="T6" fmla="*/ 801 w 2411"/>
              <a:gd name="T7" fmla="*/ 909 h 2433"/>
              <a:gd name="T8" fmla="*/ 735 w 2411"/>
              <a:gd name="T9" fmla="*/ 1023 h 2433"/>
              <a:gd name="T10" fmla="*/ 701 w 2411"/>
              <a:gd name="T11" fmla="*/ 1150 h 2433"/>
              <a:gd name="T12" fmla="*/ 701 w 2411"/>
              <a:gd name="T13" fmla="*/ 1287 h 2433"/>
              <a:gd name="T14" fmla="*/ 739 w 2411"/>
              <a:gd name="T15" fmla="*/ 1419 h 2433"/>
              <a:gd name="T16" fmla="*/ 806 w 2411"/>
              <a:gd name="T17" fmla="*/ 1533 h 2433"/>
              <a:gd name="T18" fmla="*/ 900 w 2411"/>
              <a:gd name="T19" fmla="*/ 1624 h 2433"/>
              <a:gd name="T20" fmla="*/ 1012 w 2411"/>
              <a:gd name="T21" fmla="*/ 1688 h 2433"/>
              <a:gd name="T22" fmla="*/ 1141 w 2411"/>
              <a:gd name="T23" fmla="*/ 1722 h 2433"/>
              <a:gd name="T24" fmla="*/ 1278 w 2411"/>
              <a:gd name="T25" fmla="*/ 1722 h 2433"/>
              <a:gd name="T26" fmla="*/ 1408 w 2411"/>
              <a:gd name="T27" fmla="*/ 1685 h 2433"/>
              <a:gd name="T28" fmla="*/ 1523 w 2411"/>
              <a:gd name="T29" fmla="*/ 1618 h 2433"/>
              <a:gd name="T30" fmla="*/ 1614 w 2411"/>
              <a:gd name="T31" fmla="*/ 1525 h 2433"/>
              <a:gd name="T32" fmla="*/ 1679 w 2411"/>
              <a:gd name="T33" fmla="*/ 1411 h 2433"/>
              <a:gd name="T34" fmla="*/ 1713 w 2411"/>
              <a:gd name="T35" fmla="*/ 1284 h 2433"/>
              <a:gd name="T36" fmla="*/ 1713 w 2411"/>
              <a:gd name="T37" fmla="*/ 1147 h 2433"/>
              <a:gd name="T38" fmla="*/ 1676 w 2411"/>
              <a:gd name="T39" fmla="*/ 1015 h 2433"/>
              <a:gd name="T40" fmla="*/ 1607 w 2411"/>
              <a:gd name="T41" fmla="*/ 901 h 2433"/>
              <a:gd name="T42" fmla="*/ 1514 w 2411"/>
              <a:gd name="T43" fmla="*/ 810 h 2433"/>
              <a:gd name="T44" fmla="*/ 1400 w 2411"/>
              <a:gd name="T45" fmla="*/ 745 h 2433"/>
              <a:gd name="T46" fmla="*/ 1273 w 2411"/>
              <a:gd name="T47" fmla="*/ 710 h 2433"/>
              <a:gd name="T48" fmla="*/ 1239 w 2411"/>
              <a:gd name="T49" fmla="*/ 0 h 2433"/>
              <a:gd name="T50" fmla="*/ 1366 w 2411"/>
              <a:gd name="T51" fmla="*/ 261 h 2433"/>
              <a:gd name="T52" fmla="*/ 1540 w 2411"/>
              <a:gd name="T53" fmla="*/ 308 h 2433"/>
              <a:gd name="T54" fmla="*/ 2013 w 2411"/>
              <a:gd name="T55" fmla="*/ 306 h 2433"/>
              <a:gd name="T56" fmla="*/ 1941 w 2411"/>
              <a:gd name="T57" fmla="*/ 586 h 2433"/>
              <a:gd name="T58" fmla="*/ 2047 w 2411"/>
              <a:gd name="T59" fmla="*/ 735 h 2433"/>
              <a:gd name="T60" fmla="*/ 2411 w 2411"/>
              <a:gd name="T61" fmla="*/ 1038 h 2433"/>
              <a:gd name="T62" fmla="*/ 2176 w 2411"/>
              <a:gd name="T63" fmla="*/ 1207 h 2433"/>
              <a:gd name="T64" fmla="*/ 2160 w 2411"/>
              <a:gd name="T65" fmla="*/ 1388 h 2433"/>
              <a:gd name="T66" fmla="*/ 2244 w 2411"/>
              <a:gd name="T67" fmla="*/ 1853 h 2433"/>
              <a:gd name="T68" fmla="*/ 1956 w 2411"/>
              <a:gd name="T69" fmla="*/ 1831 h 2433"/>
              <a:gd name="T70" fmla="*/ 1827 w 2411"/>
              <a:gd name="T71" fmla="*/ 1960 h 2433"/>
              <a:gd name="T72" fmla="*/ 1593 w 2411"/>
              <a:gd name="T73" fmla="*/ 2371 h 2433"/>
              <a:gd name="T74" fmla="*/ 1408 w 2411"/>
              <a:gd name="T75" fmla="*/ 2164 h 2433"/>
              <a:gd name="T76" fmla="*/ 1272 w 2411"/>
              <a:gd name="T77" fmla="*/ 2183 h 2433"/>
              <a:gd name="T78" fmla="*/ 1151 w 2411"/>
              <a:gd name="T79" fmla="*/ 2433 h 2433"/>
              <a:gd name="T80" fmla="*/ 814 w 2411"/>
              <a:gd name="T81" fmla="*/ 2102 h 2433"/>
              <a:gd name="T82" fmla="*/ 656 w 2411"/>
              <a:gd name="T83" fmla="*/ 2012 h 2433"/>
              <a:gd name="T84" fmla="*/ 383 w 2411"/>
              <a:gd name="T85" fmla="*/ 2113 h 2433"/>
              <a:gd name="T86" fmla="*/ 336 w 2411"/>
              <a:gd name="T87" fmla="*/ 1642 h 2433"/>
              <a:gd name="T88" fmla="*/ 273 w 2411"/>
              <a:gd name="T89" fmla="*/ 1473 h 2433"/>
              <a:gd name="T90" fmla="*/ 0 w 2411"/>
              <a:gd name="T91" fmla="*/ 1374 h 2433"/>
              <a:gd name="T92" fmla="*/ 268 w 2411"/>
              <a:gd name="T93" fmla="*/ 982 h 2433"/>
              <a:gd name="T94" fmla="*/ 328 w 2411"/>
              <a:gd name="T95" fmla="*/ 811 h 2433"/>
              <a:gd name="T96" fmla="*/ 181 w 2411"/>
              <a:gd name="T97" fmla="*/ 560 h 2433"/>
              <a:gd name="T98" fmla="*/ 638 w 2411"/>
              <a:gd name="T99" fmla="*/ 433 h 2433"/>
              <a:gd name="T100" fmla="*/ 792 w 2411"/>
              <a:gd name="T101" fmla="*/ 340 h 2433"/>
              <a:gd name="T102" fmla="*/ 843 w 2411"/>
              <a:gd name="T103" fmla="*/ 55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11" h="2433">
                <a:moveTo>
                  <a:pt x="1206" y="707"/>
                </a:moveTo>
                <a:lnTo>
                  <a:pt x="1136" y="712"/>
                </a:lnTo>
                <a:lnTo>
                  <a:pt x="1068" y="725"/>
                </a:lnTo>
                <a:lnTo>
                  <a:pt x="1004" y="748"/>
                </a:lnTo>
                <a:lnTo>
                  <a:pt x="946" y="779"/>
                </a:lnTo>
                <a:lnTo>
                  <a:pt x="892" y="816"/>
                </a:lnTo>
                <a:lnTo>
                  <a:pt x="843" y="860"/>
                </a:lnTo>
                <a:lnTo>
                  <a:pt x="801" y="909"/>
                </a:lnTo>
                <a:lnTo>
                  <a:pt x="763" y="965"/>
                </a:lnTo>
                <a:lnTo>
                  <a:pt x="735" y="1023"/>
                </a:lnTo>
                <a:lnTo>
                  <a:pt x="714" y="1085"/>
                </a:lnTo>
                <a:lnTo>
                  <a:pt x="701" y="1150"/>
                </a:lnTo>
                <a:lnTo>
                  <a:pt x="696" y="1219"/>
                </a:lnTo>
                <a:lnTo>
                  <a:pt x="701" y="1287"/>
                </a:lnTo>
                <a:lnTo>
                  <a:pt x="716" y="1356"/>
                </a:lnTo>
                <a:lnTo>
                  <a:pt x="739" y="1419"/>
                </a:lnTo>
                <a:lnTo>
                  <a:pt x="768" y="1478"/>
                </a:lnTo>
                <a:lnTo>
                  <a:pt x="806" y="1533"/>
                </a:lnTo>
                <a:lnTo>
                  <a:pt x="849" y="1582"/>
                </a:lnTo>
                <a:lnTo>
                  <a:pt x="900" y="1624"/>
                </a:lnTo>
                <a:lnTo>
                  <a:pt x="954" y="1660"/>
                </a:lnTo>
                <a:lnTo>
                  <a:pt x="1012" y="1688"/>
                </a:lnTo>
                <a:lnTo>
                  <a:pt x="1076" y="1709"/>
                </a:lnTo>
                <a:lnTo>
                  <a:pt x="1141" y="1722"/>
                </a:lnTo>
                <a:lnTo>
                  <a:pt x="1208" y="1727"/>
                </a:lnTo>
                <a:lnTo>
                  <a:pt x="1278" y="1722"/>
                </a:lnTo>
                <a:lnTo>
                  <a:pt x="1345" y="1708"/>
                </a:lnTo>
                <a:lnTo>
                  <a:pt x="1408" y="1685"/>
                </a:lnTo>
                <a:lnTo>
                  <a:pt x="1469" y="1655"/>
                </a:lnTo>
                <a:lnTo>
                  <a:pt x="1523" y="1618"/>
                </a:lnTo>
                <a:lnTo>
                  <a:pt x="1571" y="1574"/>
                </a:lnTo>
                <a:lnTo>
                  <a:pt x="1614" y="1525"/>
                </a:lnTo>
                <a:lnTo>
                  <a:pt x="1650" y="1470"/>
                </a:lnTo>
                <a:lnTo>
                  <a:pt x="1679" y="1411"/>
                </a:lnTo>
                <a:lnTo>
                  <a:pt x="1700" y="1349"/>
                </a:lnTo>
                <a:lnTo>
                  <a:pt x="1713" y="1284"/>
                </a:lnTo>
                <a:lnTo>
                  <a:pt x="1718" y="1215"/>
                </a:lnTo>
                <a:lnTo>
                  <a:pt x="1713" y="1147"/>
                </a:lnTo>
                <a:lnTo>
                  <a:pt x="1699" y="1079"/>
                </a:lnTo>
                <a:lnTo>
                  <a:pt x="1676" y="1015"/>
                </a:lnTo>
                <a:lnTo>
                  <a:pt x="1645" y="955"/>
                </a:lnTo>
                <a:lnTo>
                  <a:pt x="1607" y="901"/>
                </a:lnTo>
                <a:lnTo>
                  <a:pt x="1563" y="852"/>
                </a:lnTo>
                <a:lnTo>
                  <a:pt x="1514" y="810"/>
                </a:lnTo>
                <a:lnTo>
                  <a:pt x="1461" y="774"/>
                </a:lnTo>
                <a:lnTo>
                  <a:pt x="1400" y="745"/>
                </a:lnTo>
                <a:lnTo>
                  <a:pt x="1338" y="723"/>
                </a:lnTo>
                <a:lnTo>
                  <a:pt x="1273" y="710"/>
                </a:lnTo>
                <a:lnTo>
                  <a:pt x="1206" y="707"/>
                </a:lnTo>
                <a:close/>
                <a:moveTo>
                  <a:pt x="1239" y="0"/>
                </a:moveTo>
                <a:lnTo>
                  <a:pt x="1275" y="251"/>
                </a:lnTo>
                <a:lnTo>
                  <a:pt x="1366" y="261"/>
                </a:lnTo>
                <a:lnTo>
                  <a:pt x="1454" y="280"/>
                </a:lnTo>
                <a:lnTo>
                  <a:pt x="1540" y="308"/>
                </a:lnTo>
                <a:lnTo>
                  <a:pt x="1676" y="93"/>
                </a:lnTo>
                <a:lnTo>
                  <a:pt x="2013" y="306"/>
                </a:lnTo>
                <a:lnTo>
                  <a:pt x="1879" y="520"/>
                </a:lnTo>
                <a:lnTo>
                  <a:pt x="1941" y="586"/>
                </a:lnTo>
                <a:lnTo>
                  <a:pt x="1998" y="658"/>
                </a:lnTo>
                <a:lnTo>
                  <a:pt x="2047" y="735"/>
                </a:lnTo>
                <a:lnTo>
                  <a:pt x="2288" y="657"/>
                </a:lnTo>
                <a:lnTo>
                  <a:pt x="2411" y="1038"/>
                </a:lnTo>
                <a:lnTo>
                  <a:pt x="2169" y="1114"/>
                </a:lnTo>
                <a:lnTo>
                  <a:pt x="2176" y="1207"/>
                </a:lnTo>
                <a:lnTo>
                  <a:pt x="2173" y="1299"/>
                </a:lnTo>
                <a:lnTo>
                  <a:pt x="2160" y="1388"/>
                </a:lnTo>
                <a:lnTo>
                  <a:pt x="2394" y="1483"/>
                </a:lnTo>
                <a:lnTo>
                  <a:pt x="2244" y="1853"/>
                </a:lnTo>
                <a:lnTo>
                  <a:pt x="2010" y="1758"/>
                </a:lnTo>
                <a:lnTo>
                  <a:pt x="1956" y="1831"/>
                </a:lnTo>
                <a:lnTo>
                  <a:pt x="1894" y="1898"/>
                </a:lnTo>
                <a:lnTo>
                  <a:pt x="1827" y="1960"/>
                </a:lnTo>
                <a:lnTo>
                  <a:pt x="1946" y="2183"/>
                </a:lnTo>
                <a:lnTo>
                  <a:pt x="1593" y="2371"/>
                </a:lnTo>
                <a:lnTo>
                  <a:pt x="1474" y="2148"/>
                </a:lnTo>
                <a:lnTo>
                  <a:pt x="1408" y="2164"/>
                </a:lnTo>
                <a:lnTo>
                  <a:pt x="1340" y="2177"/>
                </a:lnTo>
                <a:lnTo>
                  <a:pt x="1272" y="2183"/>
                </a:lnTo>
                <a:lnTo>
                  <a:pt x="1205" y="2185"/>
                </a:lnTo>
                <a:lnTo>
                  <a:pt x="1151" y="2433"/>
                </a:lnTo>
                <a:lnTo>
                  <a:pt x="760" y="2350"/>
                </a:lnTo>
                <a:lnTo>
                  <a:pt x="814" y="2102"/>
                </a:lnTo>
                <a:lnTo>
                  <a:pt x="732" y="2061"/>
                </a:lnTo>
                <a:lnTo>
                  <a:pt x="656" y="2012"/>
                </a:lnTo>
                <a:lnTo>
                  <a:pt x="582" y="1957"/>
                </a:lnTo>
                <a:lnTo>
                  <a:pt x="383" y="2113"/>
                </a:lnTo>
                <a:lnTo>
                  <a:pt x="137" y="1797"/>
                </a:lnTo>
                <a:lnTo>
                  <a:pt x="336" y="1642"/>
                </a:lnTo>
                <a:lnTo>
                  <a:pt x="300" y="1559"/>
                </a:lnTo>
                <a:lnTo>
                  <a:pt x="273" y="1473"/>
                </a:lnTo>
                <a:lnTo>
                  <a:pt x="253" y="1382"/>
                </a:lnTo>
                <a:lnTo>
                  <a:pt x="0" y="1374"/>
                </a:lnTo>
                <a:lnTo>
                  <a:pt x="14" y="974"/>
                </a:lnTo>
                <a:lnTo>
                  <a:pt x="268" y="982"/>
                </a:lnTo>
                <a:lnTo>
                  <a:pt x="294" y="896"/>
                </a:lnTo>
                <a:lnTo>
                  <a:pt x="328" y="811"/>
                </a:lnTo>
                <a:lnTo>
                  <a:pt x="370" y="730"/>
                </a:lnTo>
                <a:lnTo>
                  <a:pt x="181" y="560"/>
                </a:lnTo>
                <a:lnTo>
                  <a:pt x="450" y="264"/>
                </a:lnTo>
                <a:lnTo>
                  <a:pt x="638" y="433"/>
                </a:lnTo>
                <a:lnTo>
                  <a:pt x="713" y="384"/>
                </a:lnTo>
                <a:lnTo>
                  <a:pt x="792" y="340"/>
                </a:lnTo>
                <a:lnTo>
                  <a:pt x="879" y="306"/>
                </a:lnTo>
                <a:lnTo>
                  <a:pt x="843" y="55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3" name="Group 52"/>
          <p:cNvGrpSpPr/>
          <p:nvPr/>
        </p:nvGrpSpPr>
        <p:grpSpPr>
          <a:xfrm>
            <a:off x="1367820" y="3165066"/>
            <a:ext cx="3170130" cy="3035799"/>
            <a:chOff x="2284413" y="2240266"/>
            <a:chExt cx="4064001" cy="3891792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797551" y="3663951"/>
              <a:ext cx="468313" cy="239713"/>
            </a:xfrm>
            <a:custGeom>
              <a:avLst/>
              <a:gdLst>
                <a:gd name="T0" fmla="*/ 438 w 592"/>
                <a:gd name="T1" fmla="*/ 0 h 302"/>
                <a:gd name="T2" fmla="*/ 592 w 592"/>
                <a:gd name="T3" fmla="*/ 110 h 302"/>
                <a:gd name="T4" fmla="*/ 534 w 592"/>
                <a:gd name="T5" fmla="*/ 287 h 302"/>
                <a:gd name="T6" fmla="*/ 511 w 592"/>
                <a:gd name="T7" fmla="*/ 212 h 302"/>
                <a:gd name="T8" fmla="*/ 488 w 592"/>
                <a:gd name="T9" fmla="*/ 152 h 302"/>
                <a:gd name="T10" fmla="*/ 387 w 592"/>
                <a:gd name="T11" fmla="*/ 174 h 302"/>
                <a:gd name="T12" fmla="*/ 458 w 592"/>
                <a:gd name="T13" fmla="*/ 302 h 302"/>
                <a:gd name="T14" fmla="*/ 252 w 592"/>
                <a:gd name="T15" fmla="*/ 245 h 302"/>
                <a:gd name="T16" fmla="*/ 0 w 592"/>
                <a:gd name="T17" fmla="*/ 236 h 302"/>
                <a:gd name="T18" fmla="*/ 140 w 592"/>
                <a:gd name="T19" fmla="*/ 49 h 302"/>
                <a:gd name="T20" fmla="*/ 291 w 592"/>
                <a:gd name="T21" fmla="*/ 49 h 302"/>
                <a:gd name="T22" fmla="*/ 438 w 592"/>
                <a:gd name="T2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2" h="302">
                  <a:moveTo>
                    <a:pt x="438" y="0"/>
                  </a:moveTo>
                  <a:lnTo>
                    <a:pt x="592" y="110"/>
                  </a:lnTo>
                  <a:lnTo>
                    <a:pt x="534" y="287"/>
                  </a:lnTo>
                  <a:lnTo>
                    <a:pt x="511" y="212"/>
                  </a:lnTo>
                  <a:lnTo>
                    <a:pt x="488" y="152"/>
                  </a:lnTo>
                  <a:lnTo>
                    <a:pt x="387" y="174"/>
                  </a:lnTo>
                  <a:lnTo>
                    <a:pt x="458" y="302"/>
                  </a:lnTo>
                  <a:lnTo>
                    <a:pt x="252" y="245"/>
                  </a:lnTo>
                  <a:lnTo>
                    <a:pt x="0" y="236"/>
                  </a:lnTo>
                  <a:lnTo>
                    <a:pt x="140" y="49"/>
                  </a:lnTo>
                  <a:lnTo>
                    <a:pt x="291" y="4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521224" y="5380038"/>
              <a:ext cx="649014" cy="672627"/>
              <a:chOff x="2521224" y="5380038"/>
              <a:chExt cx="649014" cy="672627"/>
            </a:xfrm>
          </p:grpSpPr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2521224" y="5431952"/>
                <a:ext cx="646113" cy="620713"/>
              </a:xfrm>
              <a:custGeom>
                <a:avLst/>
                <a:gdLst>
                  <a:gd name="T0" fmla="*/ 116 w 813"/>
                  <a:gd name="T1" fmla="*/ 4 h 782"/>
                  <a:gd name="T2" fmla="*/ 122 w 813"/>
                  <a:gd name="T3" fmla="*/ 21 h 782"/>
                  <a:gd name="T4" fmla="*/ 136 w 813"/>
                  <a:gd name="T5" fmla="*/ 68 h 782"/>
                  <a:gd name="T6" fmla="*/ 157 w 813"/>
                  <a:gd name="T7" fmla="*/ 136 h 782"/>
                  <a:gd name="T8" fmla="*/ 183 w 813"/>
                  <a:gd name="T9" fmla="*/ 217 h 782"/>
                  <a:gd name="T10" fmla="*/ 209 w 813"/>
                  <a:gd name="T11" fmla="*/ 301 h 782"/>
                  <a:gd name="T12" fmla="*/ 236 w 813"/>
                  <a:gd name="T13" fmla="*/ 382 h 782"/>
                  <a:gd name="T14" fmla="*/ 267 w 813"/>
                  <a:gd name="T15" fmla="*/ 464 h 782"/>
                  <a:gd name="T16" fmla="*/ 309 w 813"/>
                  <a:gd name="T17" fmla="*/ 545 h 782"/>
                  <a:gd name="T18" fmla="*/ 366 w 813"/>
                  <a:gd name="T19" fmla="*/ 610 h 782"/>
                  <a:gd name="T20" fmla="*/ 444 w 813"/>
                  <a:gd name="T21" fmla="*/ 661 h 782"/>
                  <a:gd name="T22" fmla="*/ 549 w 813"/>
                  <a:gd name="T23" fmla="*/ 701 h 782"/>
                  <a:gd name="T24" fmla="*/ 647 w 813"/>
                  <a:gd name="T25" fmla="*/ 725 h 782"/>
                  <a:gd name="T26" fmla="*/ 722 w 813"/>
                  <a:gd name="T27" fmla="*/ 736 h 782"/>
                  <a:gd name="T28" fmla="*/ 773 w 813"/>
                  <a:gd name="T29" fmla="*/ 737 h 782"/>
                  <a:gd name="T30" fmla="*/ 802 w 813"/>
                  <a:gd name="T31" fmla="*/ 736 h 782"/>
                  <a:gd name="T32" fmla="*/ 812 w 813"/>
                  <a:gd name="T33" fmla="*/ 734 h 782"/>
                  <a:gd name="T34" fmla="*/ 809 w 813"/>
                  <a:gd name="T35" fmla="*/ 762 h 782"/>
                  <a:gd name="T36" fmla="*/ 779 w 813"/>
                  <a:gd name="T37" fmla="*/ 764 h 782"/>
                  <a:gd name="T38" fmla="*/ 734 w 813"/>
                  <a:gd name="T39" fmla="*/ 768 h 782"/>
                  <a:gd name="T40" fmla="*/ 703 w 813"/>
                  <a:gd name="T41" fmla="*/ 773 h 782"/>
                  <a:gd name="T42" fmla="*/ 649 w 813"/>
                  <a:gd name="T43" fmla="*/ 778 h 782"/>
                  <a:gd name="T44" fmla="*/ 577 w 813"/>
                  <a:gd name="T45" fmla="*/ 782 h 782"/>
                  <a:gd name="T46" fmla="*/ 500 w 813"/>
                  <a:gd name="T47" fmla="*/ 781 h 782"/>
                  <a:gd name="T48" fmla="*/ 422 w 813"/>
                  <a:gd name="T49" fmla="*/ 773 h 782"/>
                  <a:gd name="T50" fmla="*/ 352 w 813"/>
                  <a:gd name="T51" fmla="*/ 756 h 782"/>
                  <a:gd name="T52" fmla="*/ 299 w 813"/>
                  <a:gd name="T53" fmla="*/ 725 h 782"/>
                  <a:gd name="T54" fmla="*/ 265 w 813"/>
                  <a:gd name="T55" fmla="*/ 674 h 782"/>
                  <a:gd name="T56" fmla="*/ 234 w 813"/>
                  <a:gd name="T57" fmla="*/ 605 h 782"/>
                  <a:gd name="T58" fmla="*/ 205 w 813"/>
                  <a:gd name="T59" fmla="*/ 531 h 782"/>
                  <a:gd name="T60" fmla="*/ 180 w 813"/>
                  <a:gd name="T61" fmla="*/ 459 h 782"/>
                  <a:gd name="T62" fmla="*/ 161 w 813"/>
                  <a:gd name="T63" fmla="*/ 397 h 782"/>
                  <a:gd name="T64" fmla="*/ 149 w 813"/>
                  <a:gd name="T65" fmla="*/ 354 h 782"/>
                  <a:gd name="T66" fmla="*/ 144 w 813"/>
                  <a:gd name="T67" fmla="*/ 337 h 782"/>
                  <a:gd name="T68" fmla="*/ 0 w 813"/>
                  <a:gd name="T69" fmla="*/ 51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13" h="782">
                    <a:moveTo>
                      <a:pt x="66" y="0"/>
                    </a:moveTo>
                    <a:lnTo>
                      <a:pt x="116" y="4"/>
                    </a:lnTo>
                    <a:lnTo>
                      <a:pt x="118" y="9"/>
                    </a:lnTo>
                    <a:lnTo>
                      <a:pt x="122" y="21"/>
                    </a:lnTo>
                    <a:lnTo>
                      <a:pt x="129" y="42"/>
                    </a:lnTo>
                    <a:lnTo>
                      <a:pt x="136" y="68"/>
                    </a:lnTo>
                    <a:lnTo>
                      <a:pt x="146" y="101"/>
                    </a:lnTo>
                    <a:lnTo>
                      <a:pt x="157" y="136"/>
                    </a:lnTo>
                    <a:lnTo>
                      <a:pt x="169" y="175"/>
                    </a:lnTo>
                    <a:lnTo>
                      <a:pt x="183" y="217"/>
                    </a:lnTo>
                    <a:lnTo>
                      <a:pt x="195" y="259"/>
                    </a:lnTo>
                    <a:lnTo>
                      <a:pt x="209" y="301"/>
                    </a:lnTo>
                    <a:lnTo>
                      <a:pt x="223" y="343"/>
                    </a:lnTo>
                    <a:lnTo>
                      <a:pt x="236" y="382"/>
                    </a:lnTo>
                    <a:lnTo>
                      <a:pt x="248" y="417"/>
                    </a:lnTo>
                    <a:lnTo>
                      <a:pt x="267" y="464"/>
                    </a:lnTo>
                    <a:lnTo>
                      <a:pt x="287" y="507"/>
                    </a:lnTo>
                    <a:lnTo>
                      <a:pt x="309" y="545"/>
                    </a:lnTo>
                    <a:lnTo>
                      <a:pt x="335" y="579"/>
                    </a:lnTo>
                    <a:lnTo>
                      <a:pt x="366" y="610"/>
                    </a:lnTo>
                    <a:lnTo>
                      <a:pt x="402" y="638"/>
                    </a:lnTo>
                    <a:lnTo>
                      <a:pt x="444" y="661"/>
                    </a:lnTo>
                    <a:lnTo>
                      <a:pt x="492" y="683"/>
                    </a:lnTo>
                    <a:lnTo>
                      <a:pt x="549" y="701"/>
                    </a:lnTo>
                    <a:lnTo>
                      <a:pt x="602" y="715"/>
                    </a:lnTo>
                    <a:lnTo>
                      <a:pt x="647" y="725"/>
                    </a:lnTo>
                    <a:lnTo>
                      <a:pt x="688" y="731"/>
                    </a:lnTo>
                    <a:lnTo>
                      <a:pt x="722" y="736"/>
                    </a:lnTo>
                    <a:lnTo>
                      <a:pt x="750" y="737"/>
                    </a:lnTo>
                    <a:lnTo>
                      <a:pt x="773" y="737"/>
                    </a:lnTo>
                    <a:lnTo>
                      <a:pt x="790" y="737"/>
                    </a:lnTo>
                    <a:lnTo>
                      <a:pt x="802" y="736"/>
                    </a:lnTo>
                    <a:lnTo>
                      <a:pt x="809" y="734"/>
                    </a:lnTo>
                    <a:lnTo>
                      <a:pt x="812" y="734"/>
                    </a:lnTo>
                    <a:lnTo>
                      <a:pt x="813" y="760"/>
                    </a:lnTo>
                    <a:lnTo>
                      <a:pt x="809" y="762"/>
                    </a:lnTo>
                    <a:lnTo>
                      <a:pt x="798" y="762"/>
                    </a:lnTo>
                    <a:lnTo>
                      <a:pt x="779" y="764"/>
                    </a:lnTo>
                    <a:lnTo>
                      <a:pt x="757" y="767"/>
                    </a:lnTo>
                    <a:lnTo>
                      <a:pt x="734" y="768"/>
                    </a:lnTo>
                    <a:lnTo>
                      <a:pt x="722" y="771"/>
                    </a:lnTo>
                    <a:lnTo>
                      <a:pt x="703" y="773"/>
                    </a:lnTo>
                    <a:lnTo>
                      <a:pt x="678" y="776"/>
                    </a:lnTo>
                    <a:lnTo>
                      <a:pt x="649" y="778"/>
                    </a:lnTo>
                    <a:lnTo>
                      <a:pt x="615" y="781"/>
                    </a:lnTo>
                    <a:lnTo>
                      <a:pt x="577" y="782"/>
                    </a:lnTo>
                    <a:lnTo>
                      <a:pt x="540" y="782"/>
                    </a:lnTo>
                    <a:lnTo>
                      <a:pt x="500" y="781"/>
                    </a:lnTo>
                    <a:lnTo>
                      <a:pt x="461" y="778"/>
                    </a:lnTo>
                    <a:lnTo>
                      <a:pt x="422" y="773"/>
                    </a:lnTo>
                    <a:lnTo>
                      <a:pt x="386" y="765"/>
                    </a:lnTo>
                    <a:lnTo>
                      <a:pt x="352" y="756"/>
                    </a:lnTo>
                    <a:lnTo>
                      <a:pt x="323" y="742"/>
                    </a:lnTo>
                    <a:lnTo>
                      <a:pt x="299" y="725"/>
                    </a:lnTo>
                    <a:lnTo>
                      <a:pt x="282" y="703"/>
                    </a:lnTo>
                    <a:lnTo>
                      <a:pt x="265" y="674"/>
                    </a:lnTo>
                    <a:lnTo>
                      <a:pt x="250" y="641"/>
                    </a:lnTo>
                    <a:lnTo>
                      <a:pt x="234" y="605"/>
                    </a:lnTo>
                    <a:lnTo>
                      <a:pt x="219" y="569"/>
                    </a:lnTo>
                    <a:lnTo>
                      <a:pt x="205" y="531"/>
                    </a:lnTo>
                    <a:lnTo>
                      <a:pt x="192" y="495"/>
                    </a:lnTo>
                    <a:lnTo>
                      <a:pt x="180" y="459"/>
                    </a:lnTo>
                    <a:lnTo>
                      <a:pt x="169" y="427"/>
                    </a:lnTo>
                    <a:lnTo>
                      <a:pt x="161" y="397"/>
                    </a:lnTo>
                    <a:lnTo>
                      <a:pt x="153" y="372"/>
                    </a:lnTo>
                    <a:lnTo>
                      <a:pt x="149" y="354"/>
                    </a:lnTo>
                    <a:lnTo>
                      <a:pt x="146" y="341"/>
                    </a:lnTo>
                    <a:lnTo>
                      <a:pt x="144" y="337"/>
                    </a:lnTo>
                    <a:lnTo>
                      <a:pt x="116" y="360"/>
                    </a:lnTo>
                    <a:lnTo>
                      <a:pt x="0" y="5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2563813" y="5380038"/>
                <a:ext cx="606425" cy="652463"/>
              </a:xfrm>
              <a:custGeom>
                <a:avLst/>
                <a:gdLst>
                  <a:gd name="T0" fmla="*/ 201 w 764"/>
                  <a:gd name="T1" fmla="*/ 3 h 821"/>
                  <a:gd name="T2" fmla="*/ 223 w 764"/>
                  <a:gd name="T3" fmla="*/ 21 h 821"/>
                  <a:gd name="T4" fmla="*/ 258 w 764"/>
                  <a:gd name="T5" fmla="*/ 59 h 821"/>
                  <a:gd name="T6" fmla="*/ 303 w 764"/>
                  <a:gd name="T7" fmla="*/ 108 h 821"/>
                  <a:gd name="T8" fmla="*/ 351 w 764"/>
                  <a:gd name="T9" fmla="*/ 169 h 821"/>
                  <a:gd name="T10" fmla="*/ 396 w 764"/>
                  <a:gd name="T11" fmla="*/ 236 h 821"/>
                  <a:gd name="T12" fmla="*/ 434 w 764"/>
                  <a:gd name="T13" fmla="*/ 306 h 821"/>
                  <a:gd name="T14" fmla="*/ 455 w 764"/>
                  <a:gd name="T15" fmla="*/ 377 h 821"/>
                  <a:gd name="T16" fmla="*/ 462 w 764"/>
                  <a:gd name="T17" fmla="*/ 451 h 821"/>
                  <a:gd name="T18" fmla="*/ 477 w 764"/>
                  <a:gd name="T19" fmla="*/ 512 h 821"/>
                  <a:gd name="T20" fmla="*/ 505 w 764"/>
                  <a:gd name="T21" fmla="*/ 552 h 821"/>
                  <a:gd name="T22" fmla="*/ 544 w 764"/>
                  <a:gd name="T23" fmla="*/ 580 h 821"/>
                  <a:gd name="T24" fmla="*/ 594 w 764"/>
                  <a:gd name="T25" fmla="*/ 604 h 821"/>
                  <a:gd name="T26" fmla="*/ 651 w 764"/>
                  <a:gd name="T27" fmla="*/ 629 h 821"/>
                  <a:gd name="T28" fmla="*/ 715 w 764"/>
                  <a:gd name="T29" fmla="*/ 664 h 821"/>
                  <a:gd name="T30" fmla="*/ 752 w 764"/>
                  <a:gd name="T31" fmla="*/ 705 h 821"/>
                  <a:gd name="T32" fmla="*/ 764 w 764"/>
                  <a:gd name="T33" fmla="*/ 743 h 821"/>
                  <a:gd name="T34" fmla="*/ 760 w 764"/>
                  <a:gd name="T35" fmla="*/ 776 h 821"/>
                  <a:gd name="T36" fmla="*/ 750 w 764"/>
                  <a:gd name="T37" fmla="*/ 798 h 821"/>
                  <a:gd name="T38" fmla="*/ 746 w 764"/>
                  <a:gd name="T39" fmla="*/ 807 h 821"/>
                  <a:gd name="T40" fmla="*/ 600 w 764"/>
                  <a:gd name="T41" fmla="*/ 819 h 821"/>
                  <a:gd name="T42" fmla="*/ 483 w 764"/>
                  <a:gd name="T43" fmla="*/ 819 h 821"/>
                  <a:gd name="T44" fmla="*/ 392 w 764"/>
                  <a:gd name="T45" fmla="*/ 809 h 821"/>
                  <a:gd name="T46" fmla="*/ 322 w 764"/>
                  <a:gd name="T47" fmla="*/ 790 h 821"/>
                  <a:gd name="T48" fmla="*/ 272 w 764"/>
                  <a:gd name="T49" fmla="*/ 767 h 821"/>
                  <a:gd name="T50" fmla="*/ 236 w 764"/>
                  <a:gd name="T51" fmla="*/ 740 h 821"/>
                  <a:gd name="T52" fmla="*/ 213 w 764"/>
                  <a:gd name="T53" fmla="*/ 715 h 821"/>
                  <a:gd name="T54" fmla="*/ 198 w 764"/>
                  <a:gd name="T55" fmla="*/ 694 h 821"/>
                  <a:gd name="T56" fmla="*/ 184 w 764"/>
                  <a:gd name="T57" fmla="*/ 663 h 821"/>
                  <a:gd name="T58" fmla="*/ 164 w 764"/>
                  <a:gd name="T59" fmla="*/ 604 h 821"/>
                  <a:gd name="T60" fmla="*/ 137 w 764"/>
                  <a:gd name="T61" fmla="*/ 526 h 821"/>
                  <a:gd name="T62" fmla="*/ 109 w 764"/>
                  <a:gd name="T63" fmla="*/ 436 h 821"/>
                  <a:gd name="T64" fmla="*/ 80 w 764"/>
                  <a:gd name="T65" fmla="*/ 341 h 821"/>
                  <a:gd name="T66" fmla="*/ 53 w 764"/>
                  <a:gd name="T67" fmla="*/ 251 h 821"/>
                  <a:gd name="T68" fmla="*/ 30 w 764"/>
                  <a:gd name="T69" fmla="*/ 172 h 821"/>
                  <a:gd name="T70" fmla="*/ 11 w 764"/>
                  <a:gd name="T71" fmla="*/ 111 h 821"/>
                  <a:gd name="T72" fmla="*/ 2 w 764"/>
                  <a:gd name="T73" fmla="*/ 77 h 821"/>
                  <a:gd name="T74" fmla="*/ 198 w 764"/>
                  <a:gd name="T75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4" h="821">
                    <a:moveTo>
                      <a:pt x="198" y="0"/>
                    </a:moveTo>
                    <a:lnTo>
                      <a:pt x="201" y="3"/>
                    </a:lnTo>
                    <a:lnTo>
                      <a:pt x="209" y="9"/>
                    </a:lnTo>
                    <a:lnTo>
                      <a:pt x="223" y="21"/>
                    </a:lnTo>
                    <a:lnTo>
                      <a:pt x="238" y="38"/>
                    </a:lnTo>
                    <a:lnTo>
                      <a:pt x="258" y="59"/>
                    </a:lnTo>
                    <a:lnTo>
                      <a:pt x="280" y="82"/>
                    </a:lnTo>
                    <a:lnTo>
                      <a:pt x="303" y="108"/>
                    </a:lnTo>
                    <a:lnTo>
                      <a:pt x="327" y="138"/>
                    </a:lnTo>
                    <a:lnTo>
                      <a:pt x="351" y="169"/>
                    </a:lnTo>
                    <a:lnTo>
                      <a:pt x="375" y="201"/>
                    </a:lnTo>
                    <a:lnTo>
                      <a:pt x="396" y="236"/>
                    </a:lnTo>
                    <a:lnTo>
                      <a:pt x="417" y="271"/>
                    </a:lnTo>
                    <a:lnTo>
                      <a:pt x="434" y="306"/>
                    </a:lnTo>
                    <a:lnTo>
                      <a:pt x="446" y="341"/>
                    </a:lnTo>
                    <a:lnTo>
                      <a:pt x="455" y="377"/>
                    </a:lnTo>
                    <a:lnTo>
                      <a:pt x="459" y="410"/>
                    </a:lnTo>
                    <a:lnTo>
                      <a:pt x="462" y="451"/>
                    </a:lnTo>
                    <a:lnTo>
                      <a:pt x="468" y="484"/>
                    </a:lnTo>
                    <a:lnTo>
                      <a:pt x="477" y="512"/>
                    </a:lnTo>
                    <a:lnTo>
                      <a:pt x="490" y="534"/>
                    </a:lnTo>
                    <a:lnTo>
                      <a:pt x="505" y="552"/>
                    </a:lnTo>
                    <a:lnTo>
                      <a:pt x="522" y="568"/>
                    </a:lnTo>
                    <a:lnTo>
                      <a:pt x="544" y="580"/>
                    </a:lnTo>
                    <a:lnTo>
                      <a:pt x="567" y="591"/>
                    </a:lnTo>
                    <a:lnTo>
                      <a:pt x="594" y="604"/>
                    </a:lnTo>
                    <a:lnTo>
                      <a:pt x="622" y="615"/>
                    </a:lnTo>
                    <a:lnTo>
                      <a:pt x="651" y="629"/>
                    </a:lnTo>
                    <a:lnTo>
                      <a:pt x="684" y="644"/>
                    </a:lnTo>
                    <a:lnTo>
                      <a:pt x="715" y="664"/>
                    </a:lnTo>
                    <a:lnTo>
                      <a:pt x="738" y="684"/>
                    </a:lnTo>
                    <a:lnTo>
                      <a:pt x="752" y="705"/>
                    </a:lnTo>
                    <a:lnTo>
                      <a:pt x="761" y="723"/>
                    </a:lnTo>
                    <a:lnTo>
                      <a:pt x="764" y="743"/>
                    </a:lnTo>
                    <a:lnTo>
                      <a:pt x="763" y="760"/>
                    </a:lnTo>
                    <a:lnTo>
                      <a:pt x="760" y="776"/>
                    </a:lnTo>
                    <a:lnTo>
                      <a:pt x="755" y="788"/>
                    </a:lnTo>
                    <a:lnTo>
                      <a:pt x="750" y="798"/>
                    </a:lnTo>
                    <a:lnTo>
                      <a:pt x="747" y="806"/>
                    </a:lnTo>
                    <a:lnTo>
                      <a:pt x="746" y="807"/>
                    </a:lnTo>
                    <a:lnTo>
                      <a:pt x="670" y="815"/>
                    </a:lnTo>
                    <a:lnTo>
                      <a:pt x="600" y="819"/>
                    </a:lnTo>
                    <a:lnTo>
                      <a:pt x="538" y="821"/>
                    </a:lnTo>
                    <a:lnTo>
                      <a:pt x="483" y="819"/>
                    </a:lnTo>
                    <a:lnTo>
                      <a:pt x="434" y="815"/>
                    </a:lnTo>
                    <a:lnTo>
                      <a:pt x="392" y="809"/>
                    </a:lnTo>
                    <a:lnTo>
                      <a:pt x="354" y="801"/>
                    </a:lnTo>
                    <a:lnTo>
                      <a:pt x="322" y="790"/>
                    </a:lnTo>
                    <a:lnTo>
                      <a:pt x="294" y="779"/>
                    </a:lnTo>
                    <a:lnTo>
                      <a:pt x="272" y="767"/>
                    </a:lnTo>
                    <a:lnTo>
                      <a:pt x="252" y="754"/>
                    </a:lnTo>
                    <a:lnTo>
                      <a:pt x="236" y="740"/>
                    </a:lnTo>
                    <a:lnTo>
                      <a:pt x="224" y="728"/>
                    </a:lnTo>
                    <a:lnTo>
                      <a:pt x="213" y="715"/>
                    </a:lnTo>
                    <a:lnTo>
                      <a:pt x="205" y="705"/>
                    </a:lnTo>
                    <a:lnTo>
                      <a:pt x="198" y="694"/>
                    </a:lnTo>
                    <a:lnTo>
                      <a:pt x="191" y="683"/>
                    </a:lnTo>
                    <a:lnTo>
                      <a:pt x="184" y="663"/>
                    </a:lnTo>
                    <a:lnTo>
                      <a:pt x="174" y="636"/>
                    </a:lnTo>
                    <a:lnTo>
                      <a:pt x="164" y="604"/>
                    </a:lnTo>
                    <a:lnTo>
                      <a:pt x="151" y="566"/>
                    </a:lnTo>
                    <a:lnTo>
                      <a:pt x="137" y="526"/>
                    </a:lnTo>
                    <a:lnTo>
                      <a:pt x="123" y="481"/>
                    </a:lnTo>
                    <a:lnTo>
                      <a:pt x="109" y="436"/>
                    </a:lnTo>
                    <a:lnTo>
                      <a:pt x="95" y="388"/>
                    </a:lnTo>
                    <a:lnTo>
                      <a:pt x="80" y="341"/>
                    </a:lnTo>
                    <a:lnTo>
                      <a:pt x="66" y="295"/>
                    </a:lnTo>
                    <a:lnTo>
                      <a:pt x="53" y="251"/>
                    </a:lnTo>
                    <a:lnTo>
                      <a:pt x="41" y="209"/>
                    </a:lnTo>
                    <a:lnTo>
                      <a:pt x="30" y="172"/>
                    </a:lnTo>
                    <a:lnTo>
                      <a:pt x="19" y="139"/>
                    </a:lnTo>
                    <a:lnTo>
                      <a:pt x="11" y="111"/>
                    </a:lnTo>
                    <a:lnTo>
                      <a:pt x="5" y="91"/>
                    </a:lnTo>
                    <a:lnTo>
                      <a:pt x="2" y="77"/>
                    </a:lnTo>
                    <a:lnTo>
                      <a:pt x="0" y="7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192588" y="5830888"/>
              <a:ext cx="882650" cy="301170"/>
              <a:chOff x="4192588" y="5830888"/>
              <a:chExt cx="882650" cy="301170"/>
            </a:xfrm>
          </p:grpSpPr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4192588" y="5986008"/>
                <a:ext cx="882650" cy="146050"/>
              </a:xfrm>
              <a:custGeom>
                <a:avLst/>
                <a:gdLst>
                  <a:gd name="T0" fmla="*/ 414 w 1113"/>
                  <a:gd name="T1" fmla="*/ 0 h 183"/>
                  <a:gd name="T2" fmla="*/ 1110 w 1113"/>
                  <a:gd name="T3" fmla="*/ 105 h 183"/>
                  <a:gd name="T4" fmla="*/ 1113 w 1113"/>
                  <a:gd name="T5" fmla="*/ 163 h 183"/>
                  <a:gd name="T6" fmla="*/ 1108 w 1113"/>
                  <a:gd name="T7" fmla="*/ 163 h 183"/>
                  <a:gd name="T8" fmla="*/ 1093 w 1113"/>
                  <a:gd name="T9" fmla="*/ 164 h 183"/>
                  <a:gd name="T10" fmla="*/ 1069 w 1113"/>
                  <a:gd name="T11" fmla="*/ 167 h 183"/>
                  <a:gd name="T12" fmla="*/ 1037 w 1113"/>
                  <a:gd name="T13" fmla="*/ 169 h 183"/>
                  <a:gd name="T14" fmla="*/ 1000 w 1113"/>
                  <a:gd name="T15" fmla="*/ 172 h 183"/>
                  <a:gd name="T16" fmla="*/ 956 w 1113"/>
                  <a:gd name="T17" fmla="*/ 175 h 183"/>
                  <a:gd name="T18" fmla="*/ 910 w 1113"/>
                  <a:gd name="T19" fmla="*/ 178 h 183"/>
                  <a:gd name="T20" fmla="*/ 861 w 1113"/>
                  <a:gd name="T21" fmla="*/ 180 h 183"/>
                  <a:gd name="T22" fmla="*/ 810 w 1113"/>
                  <a:gd name="T23" fmla="*/ 183 h 183"/>
                  <a:gd name="T24" fmla="*/ 760 w 1113"/>
                  <a:gd name="T25" fmla="*/ 183 h 183"/>
                  <a:gd name="T26" fmla="*/ 711 w 1113"/>
                  <a:gd name="T27" fmla="*/ 183 h 183"/>
                  <a:gd name="T28" fmla="*/ 663 w 1113"/>
                  <a:gd name="T29" fmla="*/ 183 h 183"/>
                  <a:gd name="T30" fmla="*/ 619 w 1113"/>
                  <a:gd name="T31" fmla="*/ 180 h 183"/>
                  <a:gd name="T32" fmla="*/ 580 w 1113"/>
                  <a:gd name="T33" fmla="*/ 177 h 183"/>
                  <a:gd name="T34" fmla="*/ 548 w 1113"/>
                  <a:gd name="T35" fmla="*/ 171 h 183"/>
                  <a:gd name="T36" fmla="*/ 523 w 1113"/>
                  <a:gd name="T37" fmla="*/ 163 h 183"/>
                  <a:gd name="T38" fmla="*/ 486 w 1113"/>
                  <a:gd name="T39" fmla="*/ 147 h 183"/>
                  <a:gd name="T40" fmla="*/ 451 w 1113"/>
                  <a:gd name="T41" fmla="*/ 130 h 183"/>
                  <a:gd name="T42" fmla="*/ 419 w 1113"/>
                  <a:gd name="T43" fmla="*/ 115 h 183"/>
                  <a:gd name="T44" fmla="*/ 391 w 1113"/>
                  <a:gd name="T45" fmla="*/ 98 h 183"/>
                  <a:gd name="T46" fmla="*/ 366 w 1113"/>
                  <a:gd name="T47" fmla="*/ 84 h 183"/>
                  <a:gd name="T48" fmla="*/ 346 w 1113"/>
                  <a:gd name="T49" fmla="*/ 71 h 183"/>
                  <a:gd name="T50" fmla="*/ 330 w 1113"/>
                  <a:gd name="T51" fmla="*/ 62 h 183"/>
                  <a:gd name="T52" fmla="*/ 321 w 1113"/>
                  <a:gd name="T53" fmla="*/ 56 h 183"/>
                  <a:gd name="T54" fmla="*/ 318 w 1113"/>
                  <a:gd name="T55" fmla="*/ 54 h 183"/>
                  <a:gd name="T56" fmla="*/ 318 w 1113"/>
                  <a:gd name="T57" fmla="*/ 163 h 183"/>
                  <a:gd name="T58" fmla="*/ 0 w 1113"/>
                  <a:gd name="T59" fmla="*/ 163 h 183"/>
                  <a:gd name="T60" fmla="*/ 3 w 1113"/>
                  <a:gd name="T61" fmla="*/ 54 h 183"/>
                  <a:gd name="T62" fmla="*/ 414 w 1113"/>
                  <a:gd name="T6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13" h="183">
                    <a:moveTo>
                      <a:pt x="414" y="0"/>
                    </a:moveTo>
                    <a:lnTo>
                      <a:pt x="1110" y="105"/>
                    </a:lnTo>
                    <a:lnTo>
                      <a:pt x="1113" y="163"/>
                    </a:lnTo>
                    <a:lnTo>
                      <a:pt x="1108" y="163"/>
                    </a:lnTo>
                    <a:lnTo>
                      <a:pt x="1093" y="164"/>
                    </a:lnTo>
                    <a:lnTo>
                      <a:pt x="1069" y="167"/>
                    </a:lnTo>
                    <a:lnTo>
                      <a:pt x="1037" y="169"/>
                    </a:lnTo>
                    <a:lnTo>
                      <a:pt x="1000" y="172"/>
                    </a:lnTo>
                    <a:lnTo>
                      <a:pt x="956" y="175"/>
                    </a:lnTo>
                    <a:lnTo>
                      <a:pt x="910" y="178"/>
                    </a:lnTo>
                    <a:lnTo>
                      <a:pt x="861" y="180"/>
                    </a:lnTo>
                    <a:lnTo>
                      <a:pt x="810" y="183"/>
                    </a:lnTo>
                    <a:lnTo>
                      <a:pt x="760" y="183"/>
                    </a:lnTo>
                    <a:lnTo>
                      <a:pt x="711" y="183"/>
                    </a:lnTo>
                    <a:lnTo>
                      <a:pt x="663" y="183"/>
                    </a:lnTo>
                    <a:lnTo>
                      <a:pt x="619" y="180"/>
                    </a:lnTo>
                    <a:lnTo>
                      <a:pt x="580" y="177"/>
                    </a:lnTo>
                    <a:lnTo>
                      <a:pt x="548" y="171"/>
                    </a:lnTo>
                    <a:lnTo>
                      <a:pt x="523" y="163"/>
                    </a:lnTo>
                    <a:lnTo>
                      <a:pt x="486" y="147"/>
                    </a:lnTo>
                    <a:lnTo>
                      <a:pt x="451" y="130"/>
                    </a:lnTo>
                    <a:lnTo>
                      <a:pt x="419" y="115"/>
                    </a:lnTo>
                    <a:lnTo>
                      <a:pt x="391" y="98"/>
                    </a:lnTo>
                    <a:lnTo>
                      <a:pt x="366" y="84"/>
                    </a:lnTo>
                    <a:lnTo>
                      <a:pt x="346" y="71"/>
                    </a:lnTo>
                    <a:lnTo>
                      <a:pt x="330" y="62"/>
                    </a:lnTo>
                    <a:lnTo>
                      <a:pt x="321" y="56"/>
                    </a:lnTo>
                    <a:lnTo>
                      <a:pt x="318" y="54"/>
                    </a:lnTo>
                    <a:lnTo>
                      <a:pt x="318" y="163"/>
                    </a:lnTo>
                    <a:lnTo>
                      <a:pt x="0" y="163"/>
                    </a:lnTo>
                    <a:lnTo>
                      <a:pt x="3" y="5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4192588" y="5830888"/>
                <a:ext cx="882650" cy="271463"/>
              </a:xfrm>
              <a:custGeom>
                <a:avLst/>
                <a:gdLst>
                  <a:gd name="T0" fmla="*/ 523 w 1113"/>
                  <a:gd name="T1" fmla="*/ 0 h 344"/>
                  <a:gd name="T2" fmla="*/ 579 w 1113"/>
                  <a:gd name="T3" fmla="*/ 7 h 344"/>
                  <a:gd name="T4" fmla="*/ 611 w 1113"/>
                  <a:gd name="T5" fmla="*/ 24 h 344"/>
                  <a:gd name="T6" fmla="*/ 652 w 1113"/>
                  <a:gd name="T7" fmla="*/ 55 h 344"/>
                  <a:gd name="T8" fmla="*/ 722 w 1113"/>
                  <a:gd name="T9" fmla="*/ 83 h 344"/>
                  <a:gd name="T10" fmla="*/ 809 w 1113"/>
                  <a:gd name="T11" fmla="*/ 111 h 344"/>
                  <a:gd name="T12" fmla="*/ 902 w 1113"/>
                  <a:gd name="T13" fmla="*/ 137 h 344"/>
                  <a:gd name="T14" fmla="*/ 987 w 1113"/>
                  <a:gd name="T15" fmla="*/ 162 h 344"/>
                  <a:gd name="T16" fmla="*/ 1054 w 1113"/>
                  <a:gd name="T17" fmla="*/ 184 h 344"/>
                  <a:gd name="T18" fmla="*/ 1090 w 1113"/>
                  <a:gd name="T19" fmla="*/ 205 h 344"/>
                  <a:gd name="T20" fmla="*/ 1108 w 1113"/>
                  <a:gd name="T21" fmla="*/ 246 h 344"/>
                  <a:gd name="T22" fmla="*/ 1113 w 1113"/>
                  <a:gd name="T23" fmla="*/ 289 h 344"/>
                  <a:gd name="T24" fmla="*/ 1110 w 1113"/>
                  <a:gd name="T25" fmla="*/ 323 h 344"/>
                  <a:gd name="T26" fmla="*/ 1108 w 1113"/>
                  <a:gd name="T27" fmla="*/ 337 h 344"/>
                  <a:gd name="T28" fmla="*/ 1088 w 1113"/>
                  <a:gd name="T29" fmla="*/ 337 h 344"/>
                  <a:gd name="T30" fmla="*/ 1032 w 1113"/>
                  <a:gd name="T31" fmla="*/ 339 h 344"/>
                  <a:gd name="T32" fmla="*/ 953 w 1113"/>
                  <a:gd name="T33" fmla="*/ 340 h 344"/>
                  <a:gd name="T34" fmla="*/ 858 w 1113"/>
                  <a:gd name="T35" fmla="*/ 342 h 344"/>
                  <a:gd name="T36" fmla="*/ 757 w 1113"/>
                  <a:gd name="T37" fmla="*/ 344 h 344"/>
                  <a:gd name="T38" fmla="*/ 661 w 1113"/>
                  <a:gd name="T39" fmla="*/ 344 h 344"/>
                  <a:gd name="T40" fmla="*/ 577 w 1113"/>
                  <a:gd name="T41" fmla="*/ 342 h 344"/>
                  <a:gd name="T42" fmla="*/ 518 w 1113"/>
                  <a:gd name="T43" fmla="*/ 337 h 344"/>
                  <a:gd name="T44" fmla="*/ 425 w 1113"/>
                  <a:gd name="T45" fmla="*/ 323 h 344"/>
                  <a:gd name="T46" fmla="*/ 358 w 1113"/>
                  <a:gd name="T47" fmla="*/ 312 h 344"/>
                  <a:gd name="T48" fmla="*/ 323 w 1113"/>
                  <a:gd name="T49" fmla="*/ 306 h 344"/>
                  <a:gd name="T50" fmla="*/ 318 w 1113"/>
                  <a:gd name="T51" fmla="*/ 337 h 344"/>
                  <a:gd name="T52" fmla="*/ 17 w 1113"/>
                  <a:gd name="T53" fmla="*/ 66 h 344"/>
                  <a:gd name="T54" fmla="*/ 34 w 1113"/>
                  <a:gd name="T55" fmla="*/ 63 h 344"/>
                  <a:gd name="T56" fmla="*/ 80 w 1113"/>
                  <a:gd name="T57" fmla="*/ 53 h 344"/>
                  <a:gd name="T58" fmla="*/ 147 w 1113"/>
                  <a:gd name="T59" fmla="*/ 41 h 344"/>
                  <a:gd name="T60" fmla="*/ 228 w 1113"/>
                  <a:gd name="T61" fmla="*/ 28 h 344"/>
                  <a:gd name="T62" fmla="*/ 316 w 1113"/>
                  <a:gd name="T63" fmla="*/ 14 h 344"/>
                  <a:gd name="T64" fmla="*/ 406 w 1113"/>
                  <a:gd name="T65" fmla="*/ 5 h 344"/>
                  <a:gd name="T66" fmla="*/ 487 w 1113"/>
                  <a:gd name="T67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13" h="344">
                    <a:moveTo>
                      <a:pt x="487" y="0"/>
                    </a:moveTo>
                    <a:lnTo>
                      <a:pt x="523" y="0"/>
                    </a:lnTo>
                    <a:lnTo>
                      <a:pt x="554" y="2"/>
                    </a:lnTo>
                    <a:lnTo>
                      <a:pt x="579" y="7"/>
                    </a:lnTo>
                    <a:lnTo>
                      <a:pt x="599" y="14"/>
                    </a:lnTo>
                    <a:lnTo>
                      <a:pt x="611" y="24"/>
                    </a:lnTo>
                    <a:lnTo>
                      <a:pt x="627" y="39"/>
                    </a:lnTo>
                    <a:lnTo>
                      <a:pt x="652" y="55"/>
                    </a:lnTo>
                    <a:lnTo>
                      <a:pt x="684" y="69"/>
                    </a:lnTo>
                    <a:lnTo>
                      <a:pt x="722" y="83"/>
                    </a:lnTo>
                    <a:lnTo>
                      <a:pt x="764" y="97"/>
                    </a:lnTo>
                    <a:lnTo>
                      <a:pt x="809" y="111"/>
                    </a:lnTo>
                    <a:lnTo>
                      <a:pt x="855" y="125"/>
                    </a:lnTo>
                    <a:lnTo>
                      <a:pt x="902" y="137"/>
                    </a:lnTo>
                    <a:lnTo>
                      <a:pt x="945" y="149"/>
                    </a:lnTo>
                    <a:lnTo>
                      <a:pt x="987" y="162"/>
                    </a:lnTo>
                    <a:lnTo>
                      <a:pt x="1023" y="173"/>
                    </a:lnTo>
                    <a:lnTo>
                      <a:pt x="1054" y="184"/>
                    </a:lnTo>
                    <a:lnTo>
                      <a:pt x="1076" y="194"/>
                    </a:lnTo>
                    <a:lnTo>
                      <a:pt x="1090" y="205"/>
                    </a:lnTo>
                    <a:lnTo>
                      <a:pt x="1102" y="224"/>
                    </a:lnTo>
                    <a:lnTo>
                      <a:pt x="1108" y="246"/>
                    </a:lnTo>
                    <a:lnTo>
                      <a:pt x="1113" y="267"/>
                    </a:lnTo>
                    <a:lnTo>
                      <a:pt x="1113" y="289"/>
                    </a:lnTo>
                    <a:lnTo>
                      <a:pt x="1113" y="308"/>
                    </a:lnTo>
                    <a:lnTo>
                      <a:pt x="1110" y="323"/>
                    </a:lnTo>
                    <a:lnTo>
                      <a:pt x="1108" y="333"/>
                    </a:lnTo>
                    <a:lnTo>
                      <a:pt x="1108" y="337"/>
                    </a:lnTo>
                    <a:lnTo>
                      <a:pt x="1102" y="337"/>
                    </a:lnTo>
                    <a:lnTo>
                      <a:pt x="1088" y="337"/>
                    </a:lnTo>
                    <a:lnTo>
                      <a:pt x="1063" y="339"/>
                    </a:lnTo>
                    <a:lnTo>
                      <a:pt x="1032" y="339"/>
                    </a:lnTo>
                    <a:lnTo>
                      <a:pt x="995" y="340"/>
                    </a:lnTo>
                    <a:lnTo>
                      <a:pt x="953" y="340"/>
                    </a:lnTo>
                    <a:lnTo>
                      <a:pt x="906" y="342"/>
                    </a:lnTo>
                    <a:lnTo>
                      <a:pt x="858" y="342"/>
                    </a:lnTo>
                    <a:lnTo>
                      <a:pt x="809" y="344"/>
                    </a:lnTo>
                    <a:lnTo>
                      <a:pt x="757" y="344"/>
                    </a:lnTo>
                    <a:lnTo>
                      <a:pt x="709" y="344"/>
                    </a:lnTo>
                    <a:lnTo>
                      <a:pt x="661" y="344"/>
                    </a:lnTo>
                    <a:lnTo>
                      <a:pt x="618" y="342"/>
                    </a:lnTo>
                    <a:lnTo>
                      <a:pt x="577" y="342"/>
                    </a:lnTo>
                    <a:lnTo>
                      <a:pt x="545" y="339"/>
                    </a:lnTo>
                    <a:lnTo>
                      <a:pt x="518" y="337"/>
                    </a:lnTo>
                    <a:lnTo>
                      <a:pt x="469" y="330"/>
                    </a:lnTo>
                    <a:lnTo>
                      <a:pt x="425" y="323"/>
                    </a:lnTo>
                    <a:lnTo>
                      <a:pt x="388" y="319"/>
                    </a:lnTo>
                    <a:lnTo>
                      <a:pt x="358" y="312"/>
                    </a:lnTo>
                    <a:lnTo>
                      <a:pt x="337" y="309"/>
                    </a:lnTo>
                    <a:lnTo>
                      <a:pt x="323" y="306"/>
                    </a:lnTo>
                    <a:lnTo>
                      <a:pt x="318" y="306"/>
                    </a:lnTo>
                    <a:lnTo>
                      <a:pt x="318" y="337"/>
                    </a:lnTo>
                    <a:lnTo>
                      <a:pt x="0" y="322"/>
                    </a:lnTo>
                    <a:lnTo>
                      <a:pt x="17" y="66"/>
                    </a:lnTo>
                    <a:lnTo>
                      <a:pt x="21" y="66"/>
                    </a:lnTo>
                    <a:lnTo>
                      <a:pt x="34" y="63"/>
                    </a:lnTo>
                    <a:lnTo>
                      <a:pt x="54" y="59"/>
                    </a:lnTo>
                    <a:lnTo>
                      <a:pt x="80" y="53"/>
                    </a:lnTo>
                    <a:lnTo>
                      <a:pt x="111" y="49"/>
                    </a:lnTo>
                    <a:lnTo>
                      <a:pt x="147" y="41"/>
                    </a:lnTo>
                    <a:lnTo>
                      <a:pt x="186" y="35"/>
                    </a:lnTo>
                    <a:lnTo>
                      <a:pt x="228" y="28"/>
                    </a:lnTo>
                    <a:lnTo>
                      <a:pt x="273" y="21"/>
                    </a:lnTo>
                    <a:lnTo>
                      <a:pt x="316" y="14"/>
                    </a:lnTo>
                    <a:lnTo>
                      <a:pt x="361" y="10"/>
                    </a:lnTo>
                    <a:lnTo>
                      <a:pt x="406" y="5"/>
                    </a:lnTo>
                    <a:lnTo>
                      <a:pt x="448" y="2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93988" y="4121151"/>
              <a:ext cx="1608138" cy="1603375"/>
            </a:xfrm>
            <a:custGeom>
              <a:avLst/>
              <a:gdLst>
                <a:gd name="T0" fmla="*/ 2026 w 2026"/>
                <a:gd name="T1" fmla="*/ 304 h 2020"/>
                <a:gd name="T2" fmla="*/ 2020 w 2026"/>
                <a:gd name="T3" fmla="*/ 320 h 2020"/>
                <a:gd name="T4" fmla="*/ 1999 w 2026"/>
                <a:gd name="T5" fmla="*/ 362 h 2020"/>
                <a:gd name="T6" fmla="*/ 1968 w 2026"/>
                <a:gd name="T7" fmla="*/ 425 h 2020"/>
                <a:gd name="T8" fmla="*/ 1930 w 2026"/>
                <a:gd name="T9" fmla="*/ 504 h 2020"/>
                <a:gd name="T10" fmla="*/ 1885 w 2026"/>
                <a:gd name="T11" fmla="*/ 594 h 2020"/>
                <a:gd name="T12" fmla="*/ 1836 w 2026"/>
                <a:gd name="T13" fmla="*/ 689 h 2020"/>
                <a:gd name="T14" fmla="*/ 1790 w 2026"/>
                <a:gd name="T15" fmla="*/ 768 h 2020"/>
                <a:gd name="T16" fmla="*/ 1726 w 2026"/>
                <a:gd name="T17" fmla="*/ 866 h 2020"/>
                <a:gd name="T18" fmla="*/ 1650 w 2026"/>
                <a:gd name="T19" fmla="*/ 975 h 2020"/>
                <a:gd name="T20" fmla="*/ 1565 w 2026"/>
                <a:gd name="T21" fmla="*/ 1090 h 2020"/>
                <a:gd name="T22" fmla="*/ 1476 w 2026"/>
                <a:gd name="T23" fmla="*/ 1205 h 2020"/>
                <a:gd name="T24" fmla="*/ 1388 w 2026"/>
                <a:gd name="T25" fmla="*/ 1310 h 2020"/>
                <a:gd name="T26" fmla="*/ 1304 w 2026"/>
                <a:gd name="T27" fmla="*/ 1402 h 2020"/>
                <a:gd name="T28" fmla="*/ 1231 w 2026"/>
                <a:gd name="T29" fmla="*/ 1472 h 2020"/>
                <a:gd name="T30" fmla="*/ 1175 w 2026"/>
                <a:gd name="T31" fmla="*/ 1514 h 2020"/>
                <a:gd name="T32" fmla="*/ 1110 w 2026"/>
                <a:gd name="T33" fmla="*/ 1557 h 2020"/>
                <a:gd name="T34" fmla="*/ 1029 w 2026"/>
                <a:gd name="T35" fmla="*/ 1608 h 2020"/>
                <a:gd name="T36" fmla="*/ 937 w 2026"/>
                <a:gd name="T37" fmla="*/ 1664 h 2020"/>
                <a:gd name="T38" fmla="*/ 838 w 2026"/>
                <a:gd name="T39" fmla="*/ 1725 h 2020"/>
                <a:gd name="T40" fmla="*/ 737 w 2026"/>
                <a:gd name="T41" fmla="*/ 1785 h 2020"/>
                <a:gd name="T42" fmla="*/ 638 w 2026"/>
                <a:gd name="T43" fmla="*/ 1844 h 2020"/>
                <a:gd name="T44" fmla="*/ 546 w 2026"/>
                <a:gd name="T45" fmla="*/ 1899 h 2020"/>
                <a:gd name="T46" fmla="*/ 467 w 2026"/>
                <a:gd name="T47" fmla="*/ 1944 h 2020"/>
                <a:gd name="T48" fmla="*/ 405 w 2026"/>
                <a:gd name="T49" fmla="*/ 1981 h 2020"/>
                <a:gd name="T50" fmla="*/ 363 w 2026"/>
                <a:gd name="T51" fmla="*/ 2004 h 2020"/>
                <a:gd name="T52" fmla="*/ 349 w 2026"/>
                <a:gd name="T53" fmla="*/ 2014 h 2020"/>
                <a:gd name="T54" fmla="*/ 277 w 2026"/>
                <a:gd name="T55" fmla="*/ 2015 h 2020"/>
                <a:gd name="T56" fmla="*/ 214 w 2026"/>
                <a:gd name="T57" fmla="*/ 1986 h 2020"/>
                <a:gd name="T58" fmla="*/ 158 w 2026"/>
                <a:gd name="T59" fmla="*/ 1930 h 2020"/>
                <a:gd name="T60" fmla="*/ 110 w 2026"/>
                <a:gd name="T61" fmla="*/ 1860 h 2020"/>
                <a:gd name="T62" fmla="*/ 71 w 2026"/>
                <a:gd name="T63" fmla="*/ 1782 h 2020"/>
                <a:gd name="T64" fmla="*/ 40 w 2026"/>
                <a:gd name="T65" fmla="*/ 1706 h 2020"/>
                <a:gd name="T66" fmla="*/ 18 w 2026"/>
                <a:gd name="T67" fmla="*/ 1641 h 2020"/>
                <a:gd name="T68" fmla="*/ 4 w 2026"/>
                <a:gd name="T69" fmla="*/ 1596 h 2020"/>
                <a:gd name="T70" fmla="*/ 0 w 2026"/>
                <a:gd name="T71" fmla="*/ 1579 h 2020"/>
                <a:gd name="T72" fmla="*/ 13 w 2026"/>
                <a:gd name="T73" fmla="*/ 1570 h 2020"/>
                <a:gd name="T74" fmla="*/ 51 w 2026"/>
                <a:gd name="T75" fmla="*/ 1546 h 2020"/>
                <a:gd name="T76" fmla="*/ 110 w 2026"/>
                <a:gd name="T77" fmla="*/ 1511 h 2020"/>
                <a:gd name="T78" fmla="*/ 184 w 2026"/>
                <a:gd name="T79" fmla="*/ 1466 h 2020"/>
                <a:gd name="T80" fmla="*/ 270 w 2026"/>
                <a:gd name="T81" fmla="*/ 1414 h 2020"/>
                <a:gd name="T82" fmla="*/ 361 w 2026"/>
                <a:gd name="T83" fmla="*/ 1358 h 2020"/>
                <a:gd name="T84" fmla="*/ 456 w 2026"/>
                <a:gd name="T85" fmla="*/ 1301 h 2020"/>
                <a:gd name="T86" fmla="*/ 549 w 2026"/>
                <a:gd name="T87" fmla="*/ 1247 h 2020"/>
                <a:gd name="T88" fmla="*/ 635 w 2026"/>
                <a:gd name="T89" fmla="*/ 1195 h 2020"/>
                <a:gd name="T90" fmla="*/ 711 w 2026"/>
                <a:gd name="T91" fmla="*/ 1152 h 2020"/>
                <a:gd name="T92" fmla="*/ 771 w 2026"/>
                <a:gd name="T93" fmla="*/ 1119 h 2020"/>
                <a:gd name="T94" fmla="*/ 812 w 2026"/>
                <a:gd name="T95" fmla="*/ 1099 h 2020"/>
                <a:gd name="T96" fmla="*/ 869 w 2026"/>
                <a:gd name="T97" fmla="*/ 1051 h 2020"/>
                <a:gd name="T98" fmla="*/ 928 w 2026"/>
                <a:gd name="T99" fmla="*/ 973 h 2020"/>
                <a:gd name="T100" fmla="*/ 985 w 2026"/>
                <a:gd name="T101" fmla="*/ 877 h 2020"/>
                <a:gd name="T102" fmla="*/ 1040 w 2026"/>
                <a:gd name="T103" fmla="*/ 775 h 2020"/>
                <a:gd name="T104" fmla="*/ 1090 w 2026"/>
                <a:gd name="T105" fmla="*/ 681 h 2020"/>
                <a:gd name="T106" fmla="*/ 1133 w 2026"/>
                <a:gd name="T107" fmla="*/ 608 h 2020"/>
                <a:gd name="T108" fmla="*/ 1162 w 2026"/>
                <a:gd name="T109" fmla="*/ 559 h 2020"/>
                <a:gd name="T110" fmla="*/ 1197 w 2026"/>
                <a:gd name="T111" fmla="*/ 492 h 2020"/>
                <a:gd name="T112" fmla="*/ 1234 w 2026"/>
                <a:gd name="T113" fmla="*/ 413 h 2020"/>
                <a:gd name="T114" fmla="*/ 1273 w 2026"/>
                <a:gd name="T115" fmla="*/ 326 h 2020"/>
                <a:gd name="T116" fmla="*/ 1310 w 2026"/>
                <a:gd name="T117" fmla="*/ 239 h 2020"/>
                <a:gd name="T118" fmla="*/ 1344 w 2026"/>
                <a:gd name="T119" fmla="*/ 157 h 2020"/>
                <a:gd name="T120" fmla="*/ 1374 w 2026"/>
                <a:gd name="T121" fmla="*/ 85 h 2020"/>
                <a:gd name="T122" fmla="*/ 1395 w 2026"/>
                <a:gd name="T123" fmla="*/ 32 h 2020"/>
                <a:gd name="T124" fmla="*/ 1406 w 2026"/>
                <a:gd name="T125" fmla="*/ 3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6" h="2020">
                  <a:moveTo>
                    <a:pt x="1408" y="0"/>
                  </a:moveTo>
                  <a:lnTo>
                    <a:pt x="2026" y="304"/>
                  </a:lnTo>
                  <a:lnTo>
                    <a:pt x="2024" y="309"/>
                  </a:lnTo>
                  <a:lnTo>
                    <a:pt x="2020" y="320"/>
                  </a:lnTo>
                  <a:lnTo>
                    <a:pt x="2010" y="338"/>
                  </a:lnTo>
                  <a:lnTo>
                    <a:pt x="1999" y="362"/>
                  </a:lnTo>
                  <a:lnTo>
                    <a:pt x="1985" y="391"/>
                  </a:lnTo>
                  <a:lnTo>
                    <a:pt x="1968" y="425"/>
                  </a:lnTo>
                  <a:lnTo>
                    <a:pt x="1951" y="464"/>
                  </a:lnTo>
                  <a:lnTo>
                    <a:pt x="1930" y="504"/>
                  </a:lnTo>
                  <a:lnTo>
                    <a:pt x="1908" y="549"/>
                  </a:lnTo>
                  <a:lnTo>
                    <a:pt x="1885" y="594"/>
                  </a:lnTo>
                  <a:lnTo>
                    <a:pt x="1861" y="641"/>
                  </a:lnTo>
                  <a:lnTo>
                    <a:pt x="1836" y="689"/>
                  </a:lnTo>
                  <a:lnTo>
                    <a:pt x="1816" y="726"/>
                  </a:lnTo>
                  <a:lnTo>
                    <a:pt x="1790" y="768"/>
                  </a:lnTo>
                  <a:lnTo>
                    <a:pt x="1760" y="815"/>
                  </a:lnTo>
                  <a:lnTo>
                    <a:pt x="1726" y="866"/>
                  </a:lnTo>
                  <a:lnTo>
                    <a:pt x="1689" y="919"/>
                  </a:lnTo>
                  <a:lnTo>
                    <a:pt x="1650" y="975"/>
                  </a:lnTo>
                  <a:lnTo>
                    <a:pt x="1608" y="1032"/>
                  </a:lnTo>
                  <a:lnTo>
                    <a:pt x="1565" y="1090"/>
                  </a:lnTo>
                  <a:lnTo>
                    <a:pt x="1520" y="1149"/>
                  </a:lnTo>
                  <a:lnTo>
                    <a:pt x="1476" y="1205"/>
                  </a:lnTo>
                  <a:lnTo>
                    <a:pt x="1431" y="1259"/>
                  </a:lnTo>
                  <a:lnTo>
                    <a:pt x="1388" y="1310"/>
                  </a:lnTo>
                  <a:lnTo>
                    <a:pt x="1344" y="1358"/>
                  </a:lnTo>
                  <a:lnTo>
                    <a:pt x="1304" y="1402"/>
                  </a:lnTo>
                  <a:lnTo>
                    <a:pt x="1267" y="1441"/>
                  </a:lnTo>
                  <a:lnTo>
                    <a:pt x="1231" y="1472"/>
                  </a:lnTo>
                  <a:lnTo>
                    <a:pt x="1200" y="1497"/>
                  </a:lnTo>
                  <a:lnTo>
                    <a:pt x="1175" y="1514"/>
                  </a:lnTo>
                  <a:lnTo>
                    <a:pt x="1145" y="1534"/>
                  </a:lnTo>
                  <a:lnTo>
                    <a:pt x="1110" y="1557"/>
                  </a:lnTo>
                  <a:lnTo>
                    <a:pt x="1071" y="1582"/>
                  </a:lnTo>
                  <a:lnTo>
                    <a:pt x="1029" y="1608"/>
                  </a:lnTo>
                  <a:lnTo>
                    <a:pt x="984" y="1636"/>
                  </a:lnTo>
                  <a:lnTo>
                    <a:pt x="937" y="1664"/>
                  </a:lnTo>
                  <a:lnTo>
                    <a:pt x="888" y="1694"/>
                  </a:lnTo>
                  <a:lnTo>
                    <a:pt x="838" y="1725"/>
                  </a:lnTo>
                  <a:lnTo>
                    <a:pt x="787" y="1756"/>
                  </a:lnTo>
                  <a:lnTo>
                    <a:pt x="737" y="1785"/>
                  </a:lnTo>
                  <a:lnTo>
                    <a:pt x="686" y="1815"/>
                  </a:lnTo>
                  <a:lnTo>
                    <a:pt x="638" y="1844"/>
                  </a:lnTo>
                  <a:lnTo>
                    <a:pt x="591" y="1872"/>
                  </a:lnTo>
                  <a:lnTo>
                    <a:pt x="546" y="1899"/>
                  </a:lnTo>
                  <a:lnTo>
                    <a:pt x="504" y="1922"/>
                  </a:lnTo>
                  <a:lnTo>
                    <a:pt x="467" y="1944"/>
                  </a:lnTo>
                  <a:lnTo>
                    <a:pt x="433" y="1964"/>
                  </a:lnTo>
                  <a:lnTo>
                    <a:pt x="405" y="1981"/>
                  </a:lnTo>
                  <a:lnTo>
                    <a:pt x="381" y="1995"/>
                  </a:lnTo>
                  <a:lnTo>
                    <a:pt x="363" y="2004"/>
                  </a:lnTo>
                  <a:lnTo>
                    <a:pt x="352" y="2011"/>
                  </a:lnTo>
                  <a:lnTo>
                    <a:pt x="349" y="2014"/>
                  </a:lnTo>
                  <a:lnTo>
                    <a:pt x="312" y="2020"/>
                  </a:lnTo>
                  <a:lnTo>
                    <a:pt x="277" y="2015"/>
                  </a:lnTo>
                  <a:lnTo>
                    <a:pt x="245" y="2004"/>
                  </a:lnTo>
                  <a:lnTo>
                    <a:pt x="214" y="1986"/>
                  </a:lnTo>
                  <a:lnTo>
                    <a:pt x="184" y="1961"/>
                  </a:lnTo>
                  <a:lnTo>
                    <a:pt x="158" y="1930"/>
                  </a:lnTo>
                  <a:lnTo>
                    <a:pt x="133" y="1896"/>
                  </a:lnTo>
                  <a:lnTo>
                    <a:pt x="110" y="1860"/>
                  </a:lnTo>
                  <a:lnTo>
                    <a:pt x="90" y="1821"/>
                  </a:lnTo>
                  <a:lnTo>
                    <a:pt x="71" y="1782"/>
                  </a:lnTo>
                  <a:lnTo>
                    <a:pt x="54" y="1743"/>
                  </a:lnTo>
                  <a:lnTo>
                    <a:pt x="40" y="1706"/>
                  </a:lnTo>
                  <a:lnTo>
                    <a:pt x="27" y="1672"/>
                  </a:lnTo>
                  <a:lnTo>
                    <a:pt x="18" y="1641"/>
                  </a:lnTo>
                  <a:lnTo>
                    <a:pt x="9" y="1615"/>
                  </a:lnTo>
                  <a:lnTo>
                    <a:pt x="4" y="1596"/>
                  </a:lnTo>
                  <a:lnTo>
                    <a:pt x="1" y="1584"/>
                  </a:lnTo>
                  <a:lnTo>
                    <a:pt x="0" y="1579"/>
                  </a:lnTo>
                  <a:lnTo>
                    <a:pt x="3" y="1576"/>
                  </a:lnTo>
                  <a:lnTo>
                    <a:pt x="13" y="1570"/>
                  </a:lnTo>
                  <a:lnTo>
                    <a:pt x="29" y="1560"/>
                  </a:lnTo>
                  <a:lnTo>
                    <a:pt x="51" y="1546"/>
                  </a:lnTo>
                  <a:lnTo>
                    <a:pt x="79" y="1531"/>
                  </a:lnTo>
                  <a:lnTo>
                    <a:pt x="110" y="1511"/>
                  </a:lnTo>
                  <a:lnTo>
                    <a:pt x="145" y="1489"/>
                  </a:lnTo>
                  <a:lnTo>
                    <a:pt x="184" y="1466"/>
                  </a:lnTo>
                  <a:lnTo>
                    <a:pt x="225" y="1441"/>
                  </a:lnTo>
                  <a:lnTo>
                    <a:pt x="270" y="1414"/>
                  </a:lnTo>
                  <a:lnTo>
                    <a:pt x="315" y="1386"/>
                  </a:lnTo>
                  <a:lnTo>
                    <a:pt x="361" y="1358"/>
                  </a:lnTo>
                  <a:lnTo>
                    <a:pt x="409" y="1330"/>
                  </a:lnTo>
                  <a:lnTo>
                    <a:pt x="456" y="1301"/>
                  </a:lnTo>
                  <a:lnTo>
                    <a:pt x="503" y="1273"/>
                  </a:lnTo>
                  <a:lnTo>
                    <a:pt x="549" y="1247"/>
                  </a:lnTo>
                  <a:lnTo>
                    <a:pt x="593" y="1220"/>
                  </a:lnTo>
                  <a:lnTo>
                    <a:pt x="635" y="1195"/>
                  </a:lnTo>
                  <a:lnTo>
                    <a:pt x="675" y="1174"/>
                  </a:lnTo>
                  <a:lnTo>
                    <a:pt x="711" y="1152"/>
                  </a:lnTo>
                  <a:lnTo>
                    <a:pt x="743" y="1135"/>
                  </a:lnTo>
                  <a:lnTo>
                    <a:pt x="771" y="1119"/>
                  </a:lnTo>
                  <a:lnTo>
                    <a:pt x="793" y="1107"/>
                  </a:lnTo>
                  <a:lnTo>
                    <a:pt x="812" y="1099"/>
                  </a:lnTo>
                  <a:lnTo>
                    <a:pt x="840" y="1080"/>
                  </a:lnTo>
                  <a:lnTo>
                    <a:pt x="869" y="1051"/>
                  </a:lnTo>
                  <a:lnTo>
                    <a:pt x="899" y="1015"/>
                  </a:lnTo>
                  <a:lnTo>
                    <a:pt x="928" y="973"/>
                  </a:lnTo>
                  <a:lnTo>
                    <a:pt x="958" y="927"/>
                  </a:lnTo>
                  <a:lnTo>
                    <a:pt x="985" y="877"/>
                  </a:lnTo>
                  <a:lnTo>
                    <a:pt x="1013" y="826"/>
                  </a:lnTo>
                  <a:lnTo>
                    <a:pt x="1040" y="775"/>
                  </a:lnTo>
                  <a:lnTo>
                    <a:pt x="1065" y="726"/>
                  </a:lnTo>
                  <a:lnTo>
                    <a:pt x="1090" y="681"/>
                  </a:lnTo>
                  <a:lnTo>
                    <a:pt x="1111" y="641"/>
                  </a:lnTo>
                  <a:lnTo>
                    <a:pt x="1133" y="608"/>
                  </a:lnTo>
                  <a:lnTo>
                    <a:pt x="1147" y="587"/>
                  </a:lnTo>
                  <a:lnTo>
                    <a:pt x="1162" y="559"/>
                  </a:lnTo>
                  <a:lnTo>
                    <a:pt x="1180" y="528"/>
                  </a:lnTo>
                  <a:lnTo>
                    <a:pt x="1197" y="492"/>
                  </a:lnTo>
                  <a:lnTo>
                    <a:pt x="1215" y="453"/>
                  </a:lnTo>
                  <a:lnTo>
                    <a:pt x="1234" y="413"/>
                  </a:lnTo>
                  <a:lnTo>
                    <a:pt x="1254" y="369"/>
                  </a:lnTo>
                  <a:lnTo>
                    <a:pt x="1273" y="326"/>
                  </a:lnTo>
                  <a:lnTo>
                    <a:pt x="1291" y="282"/>
                  </a:lnTo>
                  <a:lnTo>
                    <a:pt x="1310" y="239"/>
                  </a:lnTo>
                  <a:lnTo>
                    <a:pt x="1329" y="197"/>
                  </a:lnTo>
                  <a:lnTo>
                    <a:pt x="1344" y="157"/>
                  </a:lnTo>
                  <a:lnTo>
                    <a:pt x="1360" y="119"/>
                  </a:lnTo>
                  <a:lnTo>
                    <a:pt x="1374" y="85"/>
                  </a:lnTo>
                  <a:lnTo>
                    <a:pt x="1386" y="57"/>
                  </a:lnTo>
                  <a:lnTo>
                    <a:pt x="1395" y="32"/>
                  </a:lnTo>
                  <a:lnTo>
                    <a:pt x="1402" y="15"/>
                  </a:lnTo>
                  <a:lnTo>
                    <a:pt x="1406" y="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767138" y="4040188"/>
              <a:ext cx="1243013" cy="1906588"/>
            </a:xfrm>
            <a:custGeom>
              <a:avLst/>
              <a:gdLst>
                <a:gd name="T0" fmla="*/ 130 w 1565"/>
                <a:gd name="T1" fmla="*/ 8 h 2402"/>
                <a:gd name="T2" fmla="*/ 200 w 1565"/>
                <a:gd name="T3" fmla="*/ 42 h 2402"/>
                <a:gd name="T4" fmla="*/ 310 w 1565"/>
                <a:gd name="T5" fmla="*/ 98 h 2402"/>
                <a:gd name="T6" fmla="*/ 442 w 1565"/>
                <a:gd name="T7" fmla="*/ 168 h 2402"/>
                <a:gd name="T8" fmla="*/ 579 w 1565"/>
                <a:gd name="T9" fmla="*/ 244 h 2402"/>
                <a:gd name="T10" fmla="*/ 700 w 1565"/>
                <a:gd name="T11" fmla="*/ 317 h 2402"/>
                <a:gd name="T12" fmla="*/ 790 w 1565"/>
                <a:gd name="T13" fmla="*/ 379 h 2402"/>
                <a:gd name="T14" fmla="*/ 835 w 1565"/>
                <a:gd name="T15" fmla="*/ 429 h 2402"/>
                <a:gd name="T16" fmla="*/ 908 w 1565"/>
                <a:gd name="T17" fmla="*/ 508 h 2402"/>
                <a:gd name="T18" fmla="*/ 1015 w 1565"/>
                <a:gd name="T19" fmla="*/ 617 h 2402"/>
                <a:gd name="T20" fmla="*/ 1141 w 1565"/>
                <a:gd name="T21" fmla="*/ 741 h 2402"/>
                <a:gd name="T22" fmla="*/ 1272 w 1565"/>
                <a:gd name="T23" fmla="*/ 867 h 2402"/>
                <a:gd name="T24" fmla="*/ 1388 w 1565"/>
                <a:gd name="T25" fmla="*/ 982 h 2402"/>
                <a:gd name="T26" fmla="*/ 1473 w 1565"/>
                <a:gd name="T27" fmla="*/ 1073 h 2402"/>
                <a:gd name="T28" fmla="*/ 1542 w 1565"/>
                <a:gd name="T29" fmla="*/ 1179 h 2402"/>
                <a:gd name="T30" fmla="*/ 1565 w 1565"/>
                <a:gd name="T31" fmla="*/ 1323 h 2402"/>
                <a:gd name="T32" fmla="*/ 1545 w 1565"/>
                <a:gd name="T33" fmla="*/ 1472 h 2402"/>
                <a:gd name="T34" fmla="*/ 1494 w 1565"/>
                <a:gd name="T35" fmla="*/ 1600 h 2402"/>
                <a:gd name="T36" fmla="*/ 1449 w 1565"/>
                <a:gd name="T37" fmla="*/ 1685 h 2402"/>
                <a:gd name="T38" fmla="*/ 1390 w 1565"/>
                <a:gd name="T39" fmla="*/ 1808 h 2402"/>
                <a:gd name="T40" fmla="*/ 1324 w 1565"/>
                <a:gd name="T41" fmla="*/ 1947 h 2402"/>
                <a:gd name="T42" fmla="*/ 1262 w 1565"/>
                <a:gd name="T43" fmla="*/ 2086 h 2402"/>
                <a:gd name="T44" fmla="*/ 1211 w 1565"/>
                <a:gd name="T45" fmla="*/ 2202 h 2402"/>
                <a:gd name="T46" fmla="*/ 1178 w 1565"/>
                <a:gd name="T47" fmla="*/ 2275 h 2402"/>
                <a:gd name="T48" fmla="*/ 1140 w 1565"/>
                <a:gd name="T49" fmla="*/ 2323 h 2402"/>
                <a:gd name="T50" fmla="*/ 1020 w 1565"/>
                <a:gd name="T51" fmla="*/ 2384 h 2402"/>
                <a:gd name="T52" fmla="*/ 882 w 1565"/>
                <a:gd name="T53" fmla="*/ 2402 h 2402"/>
                <a:gd name="T54" fmla="*/ 745 w 1565"/>
                <a:gd name="T55" fmla="*/ 2393 h 2402"/>
                <a:gd name="T56" fmla="*/ 632 w 1565"/>
                <a:gd name="T57" fmla="*/ 2371 h 2402"/>
                <a:gd name="T58" fmla="*/ 557 w 1565"/>
                <a:gd name="T59" fmla="*/ 2351 h 2402"/>
                <a:gd name="T60" fmla="*/ 545 w 1565"/>
                <a:gd name="T61" fmla="*/ 2342 h 2402"/>
                <a:gd name="T62" fmla="*/ 570 w 1565"/>
                <a:gd name="T63" fmla="*/ 2286 h 2402"/>
                <a:gd name="T64" fmla="*/ 619 w 1565"/>
                <a:gd name="T65" fmla="*/ 2180 h 2402"/>
                <a:gd name="T66" fmla="*/ 682 w 1565"/>
                <a:gd name="T67" fmla="*/ 2045 h 2402"/>
                <a:gd name="T68" fmla="*/ 750 w 1565"/>
                <a:gd name="T69" fmla="*/ 1899 h 2402"/>
                <a:gd name="T70" fmla="*/ 812 w 1565"/>
                <a:gd name="T71" fmla="*/ 1764 h 2402"/>
                <a:gd name="T72" fmla="*/ 860 w 1565"/>
                <a:gd name="T73" fmla="*/ 1659 h 2402"/>
                <a:gd name="T74" fmla="*/ 883 w 1565"/>
                <a:gd name="T75" fmla="*/ 1604 h 2402"/>
                <a:gd name="T76" fmla="*/ 913 w 1565"/>
                <a:gd name="T77" fmla="*/ 1556 h 2402"/>
                <a:gd name="T78" fmla="*/ 946 w 1565"/>
                <a:gd name="T79" fmla="*/ 1496 h 2402"/>
                <a:gd name="T80" fmla="*/ 953 w 1565"/>
                <a:gd name="T81" fmla="*/ 1421 h 2402"/>
                <a:gd name="T82" fmla="*/ 901 w 1565"/>
                <a:gd name="T83" fmla="*/ 1336 h 2402"/>
                <a:gd name="T84" fmla="*/ 779 w 1565"/>
                <a:gd name="T85" fmla="*/ 1242 h 2402"/>
                <a:gd name="T86" fmla="*/ 616 w 1565"/>
                <a:gd name="T87" fmla="*/ 1123 h 2402"/>
                <a:gd name="T88" fmla="*/ 432 w 1565"/>
                <a:gd name="T89" fmla="*/ 985 h 2402"/>
                <a:gd name="T90" fmla="*/ 253 w 1565"/>
                <a:gd name="T91" fmla="*/ 836 h 2402"/>
                <a:gd name="T92" fmla="*/ 109 w 1565"/>
                <a:gd name="T93" fmla="*/ 691 h 2402"/>
                <a:gd name="T94" fmla="*/ 26 w 1565"/>
                <a:gd name="T95" fmla="*/ 555 h 2402"/>
                <a:gd name="T96" fmla="*/ 0 w 1565"/>
                <a:gd name="T97" fmla="*/ 410 h 2402"/>
                <a:gd name="T98" fmla="*/ 11 w 1565"/>
                <a:gd name="T99" fmla="*/ 269 h 2402"/>
                <a:gd name="T100" fmla="*/ 40 w 1565"/>
                <a:gd name="T101" fmla="*/ 152 h 2402"/>
                <a:gd name="T102" fmla="*/ 65 w 1565"/>
                <a:gd name="T103" fmla="*/ 78 h 2402"/>
                <a:gd name="T104" fmla="*/ 115 w 1565"/>
                <a:gd name="T105" fmla="*/ 0 h 2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5" h="2402">
                  <a:moveTo>
                    <a:pt x="115" y="0"/>
                  </a:moveTo>
                  <a:lnTo>
                    <a:pt x="119" y="2"/>
                  </a:lnTo>
                  <a:lnTo>
                    <a:pt x="130" y="8"/>
                  </a:lnTo>
                  <a:lnTo>
                    <a:pt x="147" y="16"/>
                  </a:lnTo>
                  <a:lnTo>
                    <a:pt x="171" y="28"/>
                  </a:lnTo>
                  <a:lnTo>
                    <a:pt x="200" y="42"/>
                  </a:lnTo>
                  <a:lnTo>
                    <a:pt x="233" y="59"/>
                  </a:lnTo>
                  <a:lnTo>
                    <a:pt x="270" y="78"/>
                  </a:lnTo>
                  <a:lnTo>
                    <a:pt x="310" y="98"/>
                  </a:lnTo>
                  <a:lnTo>
                    <a:pt x="352" y="120"/>
                  </a:lnTo>
                  <a:lnTo>
                    <a:pt x="397" y="143"/>
                  </a:lnTo>
                  <a:lnTo>
                    <a:pt x="442" y="168"/>
                  </a:lnTo>
                  <a:lnTo>
                    <a:pt x="487" y="193"/>
                  </a:lnTo>
                  <a:lnTo>
                    <a:pt x="534" y="218"/>
                  </a:lnTo>
                  <a:lnTo>
                    <a:pt x="579" y="244"/>
                  </a:lnTo>
                  <a:lnTo>
                    <a:pt x="621" y="269"/>
                  </a:lnTo>
                  <a:lnTo>
                    <a:pt x="663" y="292"/>
                  </a:lnTo>
                  <a:lnTo>
                    <a:pt x="700" y="317"/>
                  </a:lnTo>
                  <a:lnTo>
                    <a:pt x="734" y="339"/>
                  </a:lnTo>
                  <a:lnTo>
                    <a:pt x="765" y="360"/>
                  </a:lnTo>
                  <a:lnTo>
                    <a:pt x="790" y="379"/>
                  </a:lnTo>
                  <a:lnTo>
                    <a:pt x="809" y="396"/>
                  </a:lnTo>
                  <a:lnTo>
                    <a:pt x="821" y="412"/>
                  </a:lnTo>
                  <a:lnTo>
                    <a:pt x="835" y="429"/>
                  </a:lnTo>
                  <a:lnTo>
                    <a:pt x="854" y="452"/>
                  </a:lnTo>
                  <a:lnTo>
                    <a:pt x="879" y="478"/>
                  </a:lnTo>
                  <a:lnTo>
                    <a:pt x="908" y="508"/>
                  </a:lnTo>
                  <a:lnTo>
                    <a:pt x="941" y="542"/>
                  </a:lnTo>
                  <a:lnTo>
                    <a:pt x="977" y="578"/>
                  </a:lnTo>
                  <a:lnTo>
                    <a:pt x="1015" y="617"/>
                  </a:lnTo>
                  <a:lnTo>
                    <a:pt x="1056" y="657"/>
                  </a:lnTo>
                  <a:lnTo>
                    <a:pt x="1099" y="697"/>
                  </a:lnTo>
                  <a:lnTo>
                    <a:pt x="1141" y="741"/>
                  </a:lnTo>
                  <a:lnTo>
                    <a:pt x="1185" y="783"/>
                  </a:lnTo>
                  <a:lnTo>
                    <a:pt x="1228" y="825"/>
                  </a:lnTo>
                  <a:lnTo>
                    <a:pt x="1272" y="867"/>
                  </a:lnTo>
                  <a:lnTo>
                    <a:pt x="1312" y="907"/>
                  </a:lnTo>
                  <a:lnTo>
                    <a:pt x="1351" y="946"/>
                  </a:lnTo>
                  <a:lnTo>
                    <a:pt x="1388" y="982"/>
                  </a:lnTo>
                  <a:lnTo>
                    <a:pt x="1421" y="1016"/>
                  </a:lnTo>
                  <a:lnTo>
                    <a:pt x="1450" y="1045"/>
                  </a:lnTo>
                  <a:lnTo>
                    <a:pt x="1473" y="1073"/>
                  </a:lnTo>
                  <a:lnTo>
                    <a:pt x="1494" y="1095"/>
                  </a:lnTo>
                  <a:lnTo>
                    <a:pt x="1522" y="1135"/>
                  </a:lnTo>
                  <a:lnTo>
                    <a:pt x="1542" y="1179"/>
                  </a:lnTo>
                  <a:lnTo>
                    <a:pt x="1556" y="1225"/>
                  </a:lnTo>
                  <a:lnTo>
                    <a:pt x="1564" y="1274"/>
                  </a:lnTo>
                  <a:lnTo>
                    <a:pt x="1565" y="1323"/>
                  </a:lnTo>
                  <a:lnTo>
                    <a:pt x="1564" y="1374"/>
                  </a:lnTo>
                  <a:lnTo>
                    <a:pt x="1556" y="1424"/>
                  </a:lnTo>
                  <a:lnTo>
                    <a:pt x="1545" y="1472"/>
                  </a:lnTo>
                  <a:lnTo>
                    <a:pt x="1531" y="1519"/>
                  </a:lnTo>
                  <a:lnTo>
                    <a:pt x="1514" y="1561"/>
                  </a:lnTo>
                  <a:lnTo>
                    <a:pt x="1494" y="1600"/>
                  </a:lnTo>
                  <a:lnTo>
                    <a:pt x="1481" y="1623"/>
                  </a:lnTo>
                  <a:lnTo>
                    <a:pt x="1466" y="1651"/>
                  </a:lnTo>
                  <a:lnTo>
                    <a:pt x="1449" y="1685"/>
                  </a:lnTo>
                  <a:lnTo>
                    <a:pt x="1430" y="1722"/>
                  </a:lnTo>
                  <a:lnTo>
                    <a:pt x="1411" y="1764"/>
                  </a:lnTo>
                  <a:lnTo>
                    <a:pt x="1390" y="1808"/>
                  </a:lnTo>
                  <a:lnTo>
                    <a:pt x="1368" y="1853"/>
                  </a:lnTo>
                  <a:lnTo>
                    <a:pt x="1346" y="1901"/>
                  </a:lnTo>
                  <a:lnTo>
                    <a:pt x="1324" y="1947"/>
                  </a:lnTo>
                  <a:lnTo>
                    <a:pt x="1304" y="1996"/>
                  </a:lnTo>
                  <a:lnTo>
                    <a:pt x="1282" y="2042"/>
                  </a:lnTo>
                  <a:lnTo>
                    <a:pt x="1262" y="2086"/>
                  </a:lnTo>
                  <a:lnTo>
                    <a:pt x="1244" y="2128"/>
                  </a:lnTo>
                  <a:lnTo>
                    <a:pt x="1227" y="2166"/>
                  </a:lnTo>
                  <a:lnTo>
                    <a:pt x="1211" y="2202"/>
                  </a:lnTo>
                  <a:lnTo>
                    <a:pt x="1197" y="2232"/>
                  </a:lnTo>
                  <a:lnTo>
                    <a:pt x="1186" y="2256"/>
                  </a:lnTo>
                  <a:lnTo>
                    <a:pt x="1178" y="2275"/>
                  </a:lnTo>
                  <a:lnTo>
                    <a:pt x="1174" y="2287"/>
                  </a:lnTo>
                  <a:lnTo>
                    <a:pt x="1171" y="2291"/>
                  </a:lnTo>
                  <a:lnTo>
                    <a:pt x="1140" y="2323"/>
                  </a:lnTo>
                  <a:lnTo>
                    <a:pt x="1102" y="2350"/>
                  </a:lnTo>
                  <a:lnTo>
                    <a:pt x="1064" y="2370"/>
                  </a:lnTo>
                  <a:lnTo>
                    <a:pt x="1020" y="2384"/>
                  </a:lnTo>
                  <a:lnTo>
                    <a:pt x="975" y="2395"/>
                  </a:lnTo>
                  <a:lnTo>
                    <a:pt x="928" y="2401"/>
                  </a:lnTo>
                  <a:lnTo>
                    <a:pt x="882" y="2402"/>
                  </a:lnTo>
                  <a:lnTo>
                    <a:pt x="835" y="2402"/>
                  </a:lnTo>
                  <a:lnTo>
                    <a:pt x="790" y="2399"/>
                  </a:lnTo>
                  <a:lnTo>
                    <a:pt x="745" y="2393"/>
                  </a:lnTo>
                  <a:lnTo>
                    <a:pt x="705" y="2387"/>
                  </a:lnTo>
                  <a:lnTo>
                    <a:pt x="666" y="2379"/>
                  </a:lnTo>
                  <a:lnTo>
                    <a:pt x="632" y="2371"/>
                  </a:lnTo>
                  <a:lnTo>
                    <a:pt x="601" y="2364"/>
                  </a:lnTo>
                  <a:lnTo>
                    <a:pt x="576" y="2356"/>
                  </a:lnTo>
                  <a:lnTo>
                    <a:pt x="557" y="2351"/>
                  </a:lnTo>
                  <a:lnTo>
                    <a:pt x="546" y="2346"/>
                  </a:lnTo>
                  <a:lnTo>
                    <a:pt x="542" y="2345"/>
                  </a:lnTo>
                  <a:lnTo>
                    <a:pt x="545" y="2342"/>
                  </a:lnTo>
                  <a:lnTo>
                    <a:pt x="550" y="2329"/>
                  </a:lnTo>
                  <a:lnTo>
                    <a:pt x="559" y="2311"/>
                  </a:lnTo>
                  <a:lnTo>
                    <a:pt x="570" y="2286"/>
                  </a:lnTo>
                  <a:lnTo>
                    <a:pt x="584" y="2255"/>
                  </a:lnTo>
                  <a:lnTo>
                    <a:pt x="601" y="2219"/>
                  </a:lnTo>
                  <a:lnTo>
                    <a:pt x="619" y="2180"/>
                  </a:lnTo>
                  <a:lnTo>
                    <a:pt x="640" y="2137"/>
                  </a:lnTo>
                  <a:lnTo>
                    <a:pt x="660" y="2092"/>
                  </a:lnTo>
                  <a:lnTo>
                    <a:pt x="682" y="2045"/>
                  </a:lnTo>
                  <a:lnTo>
                    <a:pt x="705" y="1997"/>
                  </a:lnTo>
                  <a:lnTo>
                    <a:pt x="727" y="1947"/>
                  </a:lnTo>
                  <a:lnTo>
                    <a:pt x="750" y="1899"/>
                  </a:lnTo>
                  <a:lnTo>
                    <a:pt x="772" y="1853"/>
                  </a:lnTo>
                  <a:lnTo>
                    <a:pt x="792" y="1808"/>
                  </a:lnTo>
                  <a:lnTo>
                    <a:pt x="812" y="1764"/>
                  </a:lnTo>
                  <a:lnTo>
                    <a:pt x="829" y="1725"/>
                  </a:lnTo>
                  <a:lnTo>
                    <a:pt x="846" y="1690"/>
                  </a:lnTo>
                  <a:lnTo>
                    <a:pt x="860" y="1659"/>
                  </a:lnTo>
                  <a:lnTo>
                    <a:pt x="871" y="1634"/>
                  </a:lnTo>
                  <a:lnTo>
                    <a:pt x="879" y="1615"/>
                  </a:lnTo>
                  <a:lnTo>
                    <a:pt x="883" y="1604"/>
                  </a:lnTo>
                  <a:lnTo>
                    <a:pt x="891" y="1590"/>
                  </a:lnTo>
                  <a:lnTo>
                    <a:pt x="901" y="1573"/>
                  </a:lnTo>
                  <a:lnTo>
                    <a:pt x="913" y="1556"/>
                  </a:lnTo>
                  <a:lnTo>
                    <a:pt x="925" y="1537"/>
                  </a:lnTo>
                  <a:lnTo>
                    <a:pt x="936" y="1517"/>
                  </a:lnTo>
                  <a:lnTo>
                    <a:pt x="946" y="1496"/>
                  </a:lnTo>
                  <a:lnTo>
                    <a:pt x="953" y="1472"/>
                  </a:lnTo>
                  <a:lnTo>
                    <a:pt x="955" y="1447"/>
                  </a:lnTo>
                  <a:lnTo>
                    <a:pt x="953" y="1421"/>
                  </a:lnTo>
                  <a:lnTo>
                    <a:pt x="944" y="1393"/>
                  </a:lnTo>
                  <a:lnTo>
                    <a:pt x="927" y="1365"/>
                  </a:lnTo>
                  <a:lnTo>
                    <a:pt x="901" y="1336"/>
                  </a:lnTo>
                  <a:lnTo>
                    <a:pt x="865" y="1305"/>
                  </a:lnTo>
                  <a:lnTo>
                    <a:pt x="826" y="1275"/>
                  </a:lnTo>
                  <a:lnTo>
                    <a:pt x="779" y="1242"/>
                  </a:lnTo>
                  <a:lnTo>
                    <a:pt x="730" y="1205"/>
                  </a:lnTo>
                  <a:lnTo>
                    <a:pt x="674" y="1166"/>
                  </a:lnTo>
                  <a:lnTo>
                    <a:pt x="616" y="1123"/>
                  </a:lnTo>
                  <a:lnTo>
                    <a:pt x="556" y="1078"/>
                  </a:lnTo>
                  <a:lnTo>
                    <a:pt x="494" y="1033"/>
                  </a:lnTo>
                  <a:lnTo>
                    <a:pt x="432" y="985"/>
                  </a:lnTo>
                  <a:lnTo>
                    <a:pt x="371" y="935"/>
                  </a:lnTo>
                  <a:lnTo>
                    <a:pt x="310" y="885"/>
                  </a:lnTo>
                  <a:lnTo>
                    <a:pt x="253" y="836"/>
                  </a:lnTo>
                  <a:lnTo>
                    <a:pt x="200" y="787"/>
                  </a:lnTo>
                  <a:lnTo>
                    <a:pt x="152" y="738"/>
                  </a:lnTo>
                  <a:lnTo>
                    <a:pt x="109" y="691"/>
                  </a:lnTo>
                  <a:lnTo>
                    <a:pt x="73" y="645"/>
                  </a:lnTo>
                  <a:lnTo>
                    <a:pt x="45" y="601"/>
                  </a:lnTo>
                  <a:lnTo>
                    <a:pt x="26" y="555"/>
                  </a:lnTo>
                  <a:lnTo>
                    <a:pt x="12" y="508"/>
                  </a:lnTo>
                  <a:lnTo>
                    <a:pt x="3" y="458"/>
                  </a:lnTo>
                  <a:lnTo>
                    <a:pt x="0" y="410"/>
                  </a:lnTo>
                  <a:lnTo>
                    <a:pt x="1" y="362"/>
                  </a:lnTo>
                  <a:lnTo>
                    <a:pt x="5" y="314"/>
                  </a:lnTo>
                  <a:lnTo>
                    <a:pt x="11" y="269"/>
                  </a:lnTo>
                  <a:lnTo>
                    <a:pt x="20" y="227"/>
                  </a:lnTo>
                  <a:lnTo>
                    <a:pt x="29" y="187"/>
                  </a:lnTo>
                  <a:lnTo>
                    <a:pt x="40" y="152"/>
                  </a:lnTo>
                  <a:lnTo>
                    <a:pt x="50" y="121"/>
                  </a:lnTo>
                  <a:lnTo>
                    <a:pt x="59" y="97"/>
                  </a:lnTo>
                  <a:lnTo>
                    <a:pt x="65" y="78"/>
                  </a:lnTo>
                  <a:lnTo>
                    <a:pt x="71" y="65"/>
                  </a:lnTo>
                  <a:lnTo>
                    <a:pt x="73" y="6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965701" y="3327401"/>
              <a:ext cx="1003300" cy="498475"/>
            </a:xfrm>
            <a:custGeom>
              <a:avLst/>
              <a:gdLst>
                <a:gd name="T0" fmla="*/ 54 w 1264"/>
                <a:gd name="T1" fmla="*/ 0 h 627"/>
                <a:gd name="T2" fmla="*/ 666 w 1264"/>
                <a:gd name="T3" fmla="*/ 317 h 627"/>
                <a:gd name="T4" fmla="*/ 1264 w 1264"/>
                <a:gd name="T5" fmla="*/ 442 h 627"/>
                <a:gd name="T6" fmla="*/ 1220 w 1264"/>
                <a:gd name="T7" fmla="*/ 570 h 627"/>
                <a:gd name="T8" fmla="*/ 1212 w 1264"/>
                <a:gd name="T9" fmla="*/ 590 h 627"/>
                <a:gd name="T10" fmla="*/ 607 w 1264"/>
                <a:gd name="T11" fmla="*/ 627 h 627"/>
                <a:gd name="T12" fmla="*/ 3 w 1264"/>
                <a:gd name="T13" fmla="*/ 344 h 627"/>
                <a:gd name="T14" fmla="*/ 3 w 1264"/>
                <a:gd name="T15" fmla="*/ 340 h 627"/>
                <a:gd name="T16" fmla="*/ 3 w 1264"/>
                <a:gd name="T17" fmla="*/ 329 h 627"/>
                <a:gd name="T18" fmla="*/ 1 w 1264"/>
                <a:gd name="T19" fmla="*/ 310 h 627"/>
                <a:gd name="T20" fmla="*/ 1 w 1264"/>
                <a:gd name="T21" fmla="*/ 287 h 627"/>
                <a:gd name="T22" fmla="*/ 0 w 1264"/>
                <a:gd name="T23" fmla="*/ 259 h 627"/>
                <a:gd name="T24" fmla="*/ 0 w 1264"/>
                <a:gd name="T25" fmla="*/ 228 h 627"/>
                <a:gd name="T26" fmla="*/ 0 w 1264"/>
                <a:gd name="T27" fmla="*/ 195 h 627"/>
                <a:gd name="T28" fmla="*/ 1 w 1264"/>
                <a:gd name="T29" fmla="*/ 163 h 627"/>
                <a:gd name="T30" fmla="*/ 4 w 1264"/>
                <a:gd name="T31" fmla="*/ 129 h 627"/>
                <a:gd name="T32" fmla="*/ 7 w 1264"/>
                <a:gd name="T33" fmla="*/ 98 h 627"/>
                <a:gd name="T34" fmla="*/ 14 w 1264"/>
                <a:gd name="T35" fmla="*/ 68 h 627"/>
                <a:gd name="T36" fmla="*/ 20 w 1264"/>
                <a:gd name="T37" fmla="*/ 43 h 627"/>
                <a:gd name="T38" fmla="*/ 29 w 1264"/>
                <a:gd name="T39" fmla="*/ 21 h 627"/>
                <a:gd name="T40" fmla="*/ 42 w 1264"/>
                <a:gd name="T41" fmla="*/ 8 h 627"/>
                <a:gd name="T42" fmla="*/ 54 w 1264"/>
                <a:gd name="T43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4" h="627">
                  <a:moveTo>
                    <a:pt x="54" y="0"/>
                  </a:moveTo>
                  <a:lnTo>
                    <a:pt x="666" y="317"/>
                  </a:lnTo>
                  <a:lnTo>
                    <a:pt x="1264" y="442"/>
                  </a:lnTo>
                  <a:lnTo>
                    <a:pt x="1220" y="570"/>
                  </a:lnTo>
                  <a:lnTo>
                    <a:pt x="1212" y="590"/>
                  </a:lnTo>
                  <a:lnTo>
                    <a:pt x="607" y="627"/>
                  </a:lnTo>
                  <a:lnTo>
                    <a:pt x="3" y="344"/>
                  </a:lnTo>
                  <a:lnTo>
                    <a:pt x="3" y="340"/>
                  </a:lnTo>
                  <a:lnTo>
                    <a:pt x="3" y="329"/>
                  </a:lnTo>
                  <a:lnTo>
                    <a:pt x="1" y="310"/>
                  </a:lnTo>
                  <a:lnTo>
                    <a:pt x="1" y="287"/>
                  </a:lnTo>
                  <a:lnTo>
                    <a:pt x="0" y="259"/>
                  </a:lnTo>
                  <a:lnTo>
                    <a:pt x="0" y="228"/>
                  </a:lnTo>
                  <a:lnTo>
                    <a:pt x="0" y="195"/>
                  </a:lnTo>
                  <a:lnTo>
                    <a:pt x="1" y="163"/>
                  </a:lnTo>
                  <a:lnTo>
                    <a:pt x="4" y="129"/>
                  </a:lnTo>
                  <a:lnTo>
                    <a:pt x="7" y="98"/>
                  </a:lnTo>
                  <a:lnTo>
                    <a:pt x="14" y="68"/>
                  </a:lnTo>
                  <a:lnTo>
                    <a:pt x="20" y="43"/>
                  </a:lnTo>
                  <a:lnTo>
                    <a:pt x="29" y="21"/>
                  </a:lnTo>
                  <a:lnTo>
                    <a:pt x="42" y="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727451" y="3141663"/>
              <a:ext cx="1325563" cy="1274763"/>
            </a:xfrm>
            <a:custGeom>
              <a:avLst/>
              <a:gdLst>
                <a:gd name="T0" fmla="*/ 1474 w 1671"/>
                <a:gd name="T1" fmla="*/ 3 h 1605"/>
                <a:gd name="T2" fmla="*/ 1491 w 1671"/>
                <a:gd name="T3" fmla="*/ 25 h 1605"/>
                <a:gd name="T4" fmla="*/ 1522 w 1671"/>
                <a:gd name="T5" fmla="*/ 64 h 1605"/>
                <a:gd name="T6" fmla="*/ 1559 w 1671"/>
                <a:gd name="T7" fmla="*/ 113 h 1605"/>
                <a:gd name="T8" fmla="*/ 1598 w 1671"/>
                <a:gd name="T9" fmla="*/ 169 h 1605"/>
                <a:gd name="T10" fmla="*/ 1634 w 1671"/>
                <a:gd name="T11" fmla="*/ 227 h 1605"/>
                <a:gd name="T12" fmla="*/ 1660 w 1671"/>
                <a:gd name="T13" fmla="*/ 278 h 1605"/>
                <a:gd name="T14" fmla="*/ 1671 w 1671"/>
                <a:gd name="T15" fmla="*/ 318 h 1605"/>
                <a:gd name="T16" fmla="*/ 1668 w 1671"/>
                <a:gd name="T17" fmla="*/ 369 h 1605"/>
                <a:gd name="T18" fmla="*/ 1657 w 1671"/>
                <a:gd name="T19" fmla="*/ 445 h 1605"/>
                <a:gd name="T20" fmla="*/ 1640 w 1671"/>
                <a:gd name="T21" fmla="*/ 539 h 1605"/>
                <a:gd name="T22" fmla="*/ 1618 w 1671"/>
                <a:gd name="T23" fmla="*/ 635 h 1605"/>
                <a:gd name="T24" fmla="*/ 1593 w 1671"/>
                <a:gd name="T25" fmla="*/ 727 h 1605"/>
                <a:gd name="T26" fmla="*/ 1567 w 1671"/>
                <a:gd name="T27" fmla="*/ 801 h 1605"/>
                <a:gd name="T28" fmla="*/ 1541 w 1671"/>
                <a:gd name="T29" fmla="*/ 849 h 1605"/>
                <a:gd name="T30" fmla="*/ 1519 w 1671"/>
                <a:gd name="T31" fmla="*/ 866 h 1605"/>
                <a:gd name="T32" fmla="*/ 1486 w 1671"/>
                <a:gd name="T33" fmla="*/ 894 h 1605"/>
                <a:gd name="T34" fmla="*/ 1441 w 1671"/>
                <a:gd name="T35" fmla="*/ 942 h 1605"/>
                <a:gd name="T36" fmla="*/ 1384 w 1671"/>
                <a:gd name="T37" fmla="*/ 1003 h 1605"/>
                <a:gd name="T38" fmla="*/ 1319 w 1671"/>
                <a:gd name="T39" fmla="*/ 1076 h 1605"/>
                <a:gd name="T40" fmla="*/ 1249 w 1671"/>
                <a:gd name="T41" fmla="*/ 1155 h 1605"/>
                <a:gd name="T42" fmla="*/ 1177 w 1671"/>
                <a:gd name="T43" fmla="*/ 1236 h 1605"/>
                <a:gd name="T44" fmla="*/ 1109 w 1671"/>
                <a:gd name="T45" fmla="*/ 1317 h 1605"/>
                <a:gd name="T46" fmla="*/ 1045 w 1671"/>
                <a:gd name="T47" fmla="*/ 1391 h 1605"/>
                <a:gd name="T48" fmla="*/ 989 w 1671"/>
                <a:gd name="T49" fmla="*/ 1456 h 1605"/>
                <a:gd name="T50" fmla="*/ 946 w 1671"/>
                <a:gd name="T51" fmla="*/ 1508 h 1605"/>
                <a:gd name="T52" fmla="*/ 916 w 1671"/>
                <a:gd name="T53" fmla="*/ 1542 h 1605"/>
                <a:gd name="T54" fmla="*/ 907 w 1671"/>
                <a:gd name="T55" fmla="*/ 1554 h 1605"/>
                <a:gd name="T56" fmla="*/ 738 w 1671"/>
                <a:gd name="T57" fmla="*/ 1591 h 1605"/>
                <a:gd name="T58" fmla="*/ 589 w 1671"/>
                <a:gd name="T59" fmla="*/ 1605 h 1605"/>
                <a:gd name="T60" fmla="*/ 460 w 1671"/>
                <a:gd name="T61" fmla="*/ 1601 h 1605"/>
                <a:gd name="T62" fmla="*/ 351 w 1671"/>
                <a:gd name="T63" fmla="*/ 1581 h 1605"/>
                <a:gd name="T64" fmla="*/ 260 w 1671"/>
                <a:gd name="T65" fmla="*/ 1548 h 1605"/>
                <a:gd name="T66" fmla="*/ 183 w 1671"/>
                <a:gd name="T67" fmla="*/ 1509 h 1605"/>
                <a:gd name="T68" fmla="*/ 123 w 1671"/>
                <a:gd name="T69" fmla="*/ 1464 h 1605"/>
                <a:gd name="T70" fmla="*/ 75 w 1671"/>
                <a:gd name="T71" fmla="*/ 1421 h 1605"/>
                <a:gd name="T72" fmla="*/ 41 w 1671"/>
                <a:gd name="T73" fmla="*/ 1379 h 1605"/>
                <a:gd name="T74" fmla="*/ 17 w 1671"/>
                <a:gd name="T75" fmla="*/ 1345 h 1605"/>
                <a:gd name="T76" fmla="*/ 5 w 1671"/>
                <a:gd name="T77" fmla="*/ 1321 h 1605"/>
                <a:gd name="T78" fmla="*/ 0 w 1671"/>
                <a:gd name="T79" fmla="*/ 1312 h 1605"/>
                <a:gd name="T80" fmla="*/ 134 w 1671"/>
                <a:gd name="T81" fmla="*/ 1081 h 1605"/>
                <a:gd name="T82" fmla="*/ 272 w 1671"/>
                <a:gd name="T83" fmla="*/ 880 h 1605"/>
                <a:gd name="T84" fmla="*/ 410 w 1671"/>
                <a:gd name="T85" fmla="*/ 709 h 1605"/>
                <a:gd name="T86" fmla="*/ 544 w 1671"/>
                <a:gd name="T87" fmla="*/ 565 h 1605"/>
                <a:gd name="T88" fmla="*/ 666 w 1671"/>
                <a:gd name="T89" fmla="*/ 445 h 1605"/>
                <a:gd name="T90" fmla="*/ 774 w 1671"/>
                <a:gd name="T91" fmla="*/ 351 h 1605"/>
                <a:gd name="T92" fmla="*/ 878 w 1671"/>
                <a:gd name="T93" fmla="*/ 264 h 1605"/>
                <a:gd name="T94" fmla="*/ 996 w 1671"/>
                <a:gd name="T95" fmla="*/ 185 h 1605"/>
                <a:gd name="T96" fmla="*/ 1115 w 1671"/>
                <a:gd name="T97" fmla="*/ 123 h 1605"/>
                <a:gd name="T98" fmla="*/ 1225 w 1671"/>
                <a:gd name="T99" fmla="*/ 74 h 1605"/>
                <a:gd name="T100" fmla="*/ 1323 w 1671"/>
                <a:gd name="T101" fmla="*/ 39 h 1605"/>
                <a:gd name="T102" fmla="*/ 1401 w 1671"/>
                <a:gd name="T103" fmla="*/ 17 h 1605"/>
                <a:gd name="T104" fmla="*/ 1452 w 1671"/>
                <a:gd name="T105" fmla="*/ 5 h 1605"/>
                <a:gd name="T106" fmla="*/ 1471 w 1671"/>
                <a:gd name="T107" fmla="*/ 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1" h="1605">
                  <a:moveTo>
                    <a:pt x="1471" y="0"/>
                  </a:moveTo>
                  <a:lnTo>
                    <a:pt x="1474" y="3"/>
                  </a:lnTo>
                  <a:lnTo>
                    <a:pt x="1480" y="12"/>
                  </a:lnTo>
                  <a:lnTo>
                    <a:pt x="1491" y="25"/>
                  </a:lnTo>
                  <a:lnTo>
                    <a:pt x="1505" y="42"/>
                  </a:lnTo>
                  <a:lnTo>
                    <a:pt x="1522" y="64"/>
                  </a:lnTo>
                  <a:lnTo>
                    <a:pt x="1541" y="87"/>
                  </a:lnTo>
                  <a:lnTo>
                    <a:pt x="1559" y="113"/>
                  </a:lnTo>
                  <a:lnTo>
                    <a:pt x="1579" y="141"/>
                  </a:lnTo>
                  <a:lnTo>
                    <a:pt x="1598" y="169"/>
                  </a:lnTo>
                  <a:lnTo>
                    <a:pt x="1617" y="199"/>
                  </a:lnTo>
                  <a:lnTo>
                    <a:pt x="1634" y="227"/>
                  </a:lnTo>
                  <a:lnTo>
                    <a:pt x="1648" y="253"/>
                  </a:lnTo>
                  <a:lnTo>
                    <a:pt x="1660" y="278"/>
                  </a:lnTo>
                  <a:lnTo>
                    <a:pt x="1668" y="300"/>
                  </a:lnTo>
                  <a:lnTo>
                    <a:pt x="1671" y="318"/>
                  </a:lnTo>
                  <a:lnTo>
                    <a:pt x="1671" y="340"/>
                  </a:lnTo>
                  <a:lnTo>
                    <a:pt x="1668" y="369"/>
                  </a:lnTo>
                  <a:lnTo>
                    <a:pt x="1663" y="405"/>
                  </a:lnTo>
                  <a:lnTo>
                    <a:pt x="1657" y="445"/>
                  </a:lnTo>
                  <a:lnTo>
                    <a:pt x="1649" y="491"/>
                  </a:lnTo>
                  <a:lnTo>
                    <a:pt x="1640" y="539"/>
                  </a:lnTo>
                  <a:lnTo>
                    <a:pt x="1629" y="587"/>
                  </a:lnTo>
                  <a:lnTo>
                    <a:pt x="1618" y="635"/>
                  </a:lnTo>
                  <a:lnTo>
                    <a:pt x="1606" y="683"/>
                  </a:lnTo>
                  <a:lnTo>
                    <a:pt x="1593" y="727"/>
                  </a:lnTo>
                  <a:lnTo>
                    <a:pt x="1579" y="767"/>
                  </a:lnTo>
                  <a:lnTo>
                    <a:pt x="1567" y="801"/>
                  </a:lnTo>
                  <a:lnTo>
                    <a:pt x="1553" y="829"/>
                  </a:lnTo>
                  <a:lnTo>
                    <a:pt x="1541" y="849"/>
                  </a:lnTo>
                  <a:lnTo>
                    <a:pt x="1528" y="860"/>
                  </a:lnTo>
                  <a:lnTo>
                    <a:pt x="1519" y="866"/>
                  </a:lnTo>
                  <a:lnTo>
                    <a:pt x="1505" y="877"/>
                  </a:lnTo>
                  <a:lnTo>
                    <a:pt x="1486" y="894"/>
                  </a:lnTo>
                  <a:lnTo>
                    <a:pt x="1466" y="916"/>
                  </a:lnTo>
                  <a:lnTo>
                    <a:pt x="1441" y="942"/>
                  </a:lnTo>
                  <a:lnTo>
                    <a:pt x="1413" y="970"/>
                  </a:lnTo>
                  <a:lnTo>
                    <a:pt x="1384" y="1003"/>
                  </a:lnTo>
                  <a:lnTo>
                    <a:pt x="1351" y="1039"/>
                  </a:lnTo>
                  <a:lnTo>
                    <a:pt x="1319" y="1076"/>
                  </a:lnTo>
                  <a:lnTo>
                    <a:pt x="1284" y="1115"/>
                  </a:lnTo>
                  <a:lnTo>
                    <a:pt x="1249" y="1155"/>
                  </a:lnTo>
                  <a:lnTo>
                    <a:pt x="1213" y="1195"/>
                  </a:lnTo>
                  <a:lnTo>
                    <a:pt x="1177" y="1236"/>
                  </a:lnTo>
                  <a:lnTo>
                    <a:pt x="1143" y="1278"/>
                  </a:lnTo>
                  <a:lnTo>
                    <a:pt x="1109" y="1317"/>
                  </a:lnTo>
                  <a:lnTo>
                    <a:pt x="1076" y="1355"/>
                  </a:lnTo>
                  <a:lnTo>
                    <a:pt x="1045" y="1391"/>
                  </a:lnTo>
                  <a:lnTo>
                    <a:pt x="1016" y="1425"/>
                  </a:lnTo>
                  <a:lnTo>
                    <a:pt x="989" y="1456"/>
                  </a:lnTo>
                  <a:lnTo>
                    <a:pt x="966" y="1484"/>
                  </a:lnTo>
                  <a:lnTo>
                    <a:pt x="946" y="1508"/>
                  </a:lnTo>
                  <a:lnTo>
                    <a:pt x="929" y="1526"/>
                  </a:lnTo>
                  <a:lnTo>
                    <a:pt x="916" y="1542"/>
                  </a:lnTo>
                  <a:lnTo>
                    <a:pt x="910" y="1549"/>
                  </a:lnTo>
                  <a:lnTo>
                    <a:pt x="907" y="1554"/>
                  </a:lnTo>
                  <a:lnTo>
                    <a:pt x="820" y="1576"/>
                  </a:lnTo>
                  <a:lnTo>
                    <a:pt x="738" y="1591"/>
                  </a:lnTo>
                  <a:lnTo>
                    <a:pt x="660" y="1601"/>
                  </a:lnTo>
                  <a:lnTo>
                    <a:pt x="589" y="1605"/>
                  </a:lnTo>
                  <a:lnTo>
                    <a:pt x="522" y="1605"/>
                  </a:lnTo>
                  <a:lnTo>
                    <a:pt x="460" y="1601"/>
                  </a:lnTo>
                  <a:lnTo>
                    <a:pt x="404" y="1593"/>
                  </a:lnTo>
                  <a:lnTo>
                    <a:pt x="351" y="1581"/>
                  </a:lnTo>
                  <a:lnTo>
                    <a:pt x="303" y="1567"/>
                  </a:lnTo>
                  <a:lnTo>
                    <a:pt x="260" y="1548"/>
                  </a:lnTo>
                  <a:lnTo>
                    <a:pt x="219" y="1529"/>
                  </a:lnTo>
                  <a:lnTo>
                    <a:pt x="183" y="1509"/>
                  </a:lnTo>
                  <a:lnTo>
                    <a:pt x="151" y="1487"/>
                  </a:lnTo>
                  <a:lnTo>
                    <a:pt x="123" y="1464"/>
                  </a:lnTo>
                  <a:lnTo>
                    <a:pt x="97" y="1442"/>
                  </a:lnTo>
                  <a:lnTo>
                    <a:pt x="75" y="1421"/>
                  </a:lnTo>
                  <a:lnTo>
                    <a:pt x="56" y="1399"/>
                  </a:lnTo>
                  <a:lnTo>
                    <a:pt x="41" y="1379"/>
                  </a:lnTo>
                  <a:lnTo>
                    <a:pt x="28" y="1360"/>
                  </a:lnTo>
                  <a:lnTo>
                    <a:pt x="17" y="1345"/>
                  </a:lnTo>
                  <a:lnTo>
                    <a:pt x="10" y="1331"/>
                  </a:lnTo>
                  <a:lnTo>
                    <a:pt x="5" y="1321"/>
                  </a:lnTo>
                  <a:lnTo>
                    <a:pt x="2" y="1315"/>
                  </a:lnTo>
                  <a:lnTo>
                    <a:pt x="0" y="1312"/>
                  </a:lnTo>
                  <a:lnTo>
                    <a:pt x="67" y="1192"/>
                  </a:lnTo>
                  <a:lnTo>
                    <a:pt x="134" y="1081"/>
                  </a:lnTo>
                  <a:lnTo>
                    <a:pt x="204" y="977"/>
                  </a:lnTo>
                  <a:lnTo>
                    <a:pt x="272" y="880"/>
                  </a:lnTo>
                  <a:lnTo>
                    <a:pt x="342" y="792"/>
                  </a:lnTo>
                  <a:lnTo>
                    <a:pt x="410" y="709"/>
                  </a:lnTo>
                  <a:lnTo>
                    <a:pt x="478" y="633"/>
                  </a:lnTo>
                  <a:lnTo>
                    <a:pt x="544" y="565"/>
                  </a:lnTo>
                  <a:lnTo>
                    <a:pt x="606" y="501"/>
                  </a:lnTo>
                  <a:lnTo>
                    <a:pt x="666" y="445"/>
                  </a:lnTo>
                  <a:lnTo>
                    <a:pt x="722" y="396"/>
                  </a:lnTo>
                  <a:lnTo>
                    <a:pt x="774" y="351"/>
                  </a:lnTo>
                  <a:lnTo>
                    <a:pt x="819" y="310"/>
                  </a:lnTo>
                  <a:lnTo>
                    <a:pt x="878" y="264"/>
                  </a:lnTo>
                  <a:lnTo>
                    <a:pt x="937" y="222"/>
                  </a:lnTo>
                  <a:lnTo>
                    <a:pt x="996" y="185"/>
                  </a:lnTo>
                  <a:lnTo>
                    <a:pt x="1056" y="152"/>
                  </a:lnTo>
                  <a:lnTo>
                    <a:pt x="1115" y="123"/>
                  </a:lnTo>
                  <a:lnTo>
                    <a:pt x="1171" y="96"/>
                  </a:lnTo>
                  <a:lnTo>
                    <a:pt x="1225" y="74"/>
                  </a:lnTo>
                  <a:lnTo>
                    <a:pt x="1277" y="56"/>
                  </a:lnTo>
                  <a:lnTo>
                    <a:pt x="1323" y="39"/>
                  </a:lnTo>
                  <a:lnTo>
                    <a:pt x="1365" y="26"/>
                  </a:lnTo>
                  <a:lnTo>
                    <a:pt x="1401" y="17"/>
                  </a:lnTo>
                  <a:lnTo>
                    <a:pt x="1430" y="9"/>
                  </a:lnTo>
                  <a:lnTo>
                    <a:pt x="1452" y="5"/>
                  </a:lnTo>
                  <a:lnTo>
                    <a:pt x="1466" y="1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94263" y="2955926"/>
              <a:ext cx="434975" cy="485775"/>
            </a:xfrm>
            <a:custGeom>
              <a:avLst/>
              <a:gdLst>
                <a:gd name="T0" fmla="*/ 144 w 548"/>
                <a:gd name="T1" fmla="*/ 0 h 612"/>
                <a:gd name="T2" fmla="*/ 149 w 548"/>
                <a:gd name="T3" fmla="*/ 2 h 612"/>
                <a:gd name="T4" fmla="*/ 158 w 548"/>
                <a:gd name="T5" fmla="*/ 8 h 612"/>
                <a:gd name="T6" fmla="*/ 174 w 548"/>
                <a:gd name="T7" fmla="*/ 17 h 612"/>
                <a:gd name="T8" fmla="*/ 195 w 548"/>
                <a:gd name="T9" fmla="*/ 30 h 612"/>
                <a:gd name="T10" fmla="*/ 220 w 548"/>
                <a:gd name="T11" fmla="*/ 44 h 612"/>
                <a:gd name="T12" fmla="*/ 248 w 548"/>
                <a:gd name="T13" fmla="*/ 61 h 612"/>
                <a:gd name="T14" fmla="*/ 279 w 548"/>
                <a:gd name="T15" fmla="*/ 80 h 612"/>
                <a:gd name="T16" fmla="*/ 312 w 548"/>
                <a:gd name="T17" fmla="*/ 98 h 612"/>
                <a:gd name="T18" fmla="*/ 344 w 548"/>
                <a:gd name="T19" fmla="*/ 118 h 612"/>
                <a:gd name="T20" fmla="*/ 379 w 548"/>
                <a:gd name="T21" fmla="*/ 139 h 612"/>
                <a:gd name="T22" fmla="*/ 411 w 548"/>
                <a:gd name="T23" fmla="*/ 159 h 612"/>
                <a:gd name="T24" fmla="*/ 442 w 548"/>
                <a:gd name="T25" fmla="*/ 179 h 612"/>
                <a:gd name="T26" fmla="*/ 470 w 548"/>
                <a:gd name="T27" fmla="*/ 198 h 612"/>
                <a:gd name="T28" fmla="*/ 495 w 548"/>
                <a:gd name="T29" fmla="*/ 215 h 612"/>
                <a:gd name="T30" fmla="*/ 517 w 548"/>
                <a:gd name="T31" fmla="*/ 230 h 612"/>
                <a:gd name="T32" fmla="*/ 534 w 548"/>
                <a:gd name="T33" fmla="*/ 243 h 612"/>
                <a:gd name="T34" fmla="*/ 545 w 548"/>
                <a:gd name="T35" fmla="*/ 253 h 612"/>
                <a:gd name="T36" fmla="*/ 548 w 548"/>
                <a:gd name="T37" fmla="*/ 263 h 612"/>
                <a:gd name="T38" fmla="*/ 543 w 548"/>
                <a:gd name="T39" fmla="*/ 275 h 612"/>
                <a:gd name="T40" fmla="*/ 529 w 548"/>
                <a:gd name="T41" fmla="*/ 288 h 612"/>
                <a:gd name="T42" fmla="*/ 509 w 548"/>
                <a:gd name="T43" fmla="*/ 300 h 612"/>
                <a:gd name="T44" fmla="*/ 483 w 548"/>
                <a:gd name="T45" fmla="*/ 316 h 612"/>
                <a:gd name="T46" fmla="*/ 453 w 548"/>
                <a:gd name="T47" fmla="*/ 331 h 612"/>
                <a:gd name="T48" fmla="*/ 419 w 548"/>
                <a:gd name="T49" fmla="*/ 350 h 612"/>
                <a:gd name="T50" fmla="*/ 383 w 548"/>
                <a:gd name="T51" fmla="*/ 368 h 612"/>
                <a:gd name="T52" fmla="*/ 346 w 548"/>
                <a:gd name="T53" fmla="*/ 390 h 612"/>
                <a:gd name="T54" fmla="*/ 310 w 548"/>
                <a:gd name="T55" fmla="*/ 415 h 612"/>
                <a:gd name="T56" fmla="*/ 276 w 548"/>
                <a:gd name="T57" fmla="*/ 440 h 612"/>
                <a:gd name="T58" fmla="*/ 243 w 548"/>
                <a:gd name="T59" fmla="*/ 468 h 612"/>
                <a:gd name="T60" fmla="*/ 216 w 548"/>
                <a:gd name="T61" fmla="*/ 499 h 612"/>
                <a:gd name="T62" fmla="*/ 192 w 548"/>
                <a:gd name="T63" fmla="*/ 531 h 612"/>
                <a:gd name="T64" fmla="*/ 175 w 548"/>
                <a:gd name="T65" fmla="*/ 567 h 612"/>
                <a:gd name="T66" fmla="*/ 164 w 548"/>
                <a:gd name="T67" fmla="*/ 592 h 612"/>
                <a:gd name="T68" fmla="*/ 153 w 548"/>
                <a:gd name="T69" fmla="*/ 606 h 612"/>
                <a:gd name="T70" fmla="*/ 141 w 548"/>
                <a:gd name="T71" fmla="*/ 612 h 612"/>
                <a:gd name="T72" fmla="*/ 129 w 548"/>
                <a:gd name="T73" fmla="*/ 611 h 612"/>
                <a:gd name="T74" fmla="*/ 115 w 548"/>
                <a:gd name="T75" fmla="*/ 601 h 612"/>
                <a:gd name="T76" fmla="*/ 102 w 548"/>
                <a:gd name="T77" fmla="*/ 587 h 612"/>
                <a:gd name="T78" fmla="*/ 88 w 548"/>
                <a:gd name="T79" fmla="*/ 567 h 612"/>
                <a:gd name="T80" fmla="*/ 76 w 548"/>
                <a:gd name="T81" fmla="*/ 542 h 612"/>
                <a:gd name="T82" fmla="*/ 63 w 548"/>
                <a:gd name="T83" fmla="*/ 514 h 612"/>
                <a:gd name="T84" fmla="*/ 52 w 548"/>
                <a:gd name="T85" fmla="*/ 485 h 612"/>
                <a:gd name="T86" fmla="*/ 42 w 548"/>
                <a:gd name="T87" fmla="*/ 452 h 612"/>
                <a:gd name="T88" fmla="*/ 31 w 548"/>
                <a:gd name="T89" fmla="*/ 420 h 612"/>
                <a:gd name="T90" fmla="*/ 21 w 548"/>
                <a:gd name="T91" fmla="*/ 385 h 612"/>
                <a:gd name="T92" fmla="*/ 14 w 548"/>
                <a:gd name="T93" fmla="*/ 354 h 612"/>
                <a:gd name="T94" fmla="*/ 7 w 548"/>
                <a:gd name="T95" fmla="*/ 323 h 612"/>
                <a:gd name="T96" fmla="*/ 3 w 548"/>
                <a:gd name="T97" fmla="*/ 295 h 612"/>
                <a:gd name="T98" fmla="*/ 0 w 548"/>
                <a:gd name="T99" fmla="*/ 271 h 612"/>
                <a:gd name="T100" fmla="*/ 0 w 548"/>
                <a:gd name="T101" fmla="*/ 250 h 612"/>
                <a:gd name="T102" fmla="*/ 0 w 548"/>
                <a:gd name="T103" fmla="*/ 235 h 612"/>
                <a:gd name="T104" fmla="*/ 144 w 548"/>
                <a:gd name="T10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8" h="612">
                  <a:moveTo>
                    <a:pt x="144" y="0"/>
                  </a:moveTo>
                  <a:lnTo>
                    <a:pt x="149" y="2"/>
                  </a:lnTo>
                  <a:lnTo>
                    <a:pt x="158" y="8"/>
                  </a:lnTo>
                  <a:lnTo>
                    <a:pt x="174" y="17"/>
                  </a:lnTo>
                  <a:lnTo>
                    <a:pt x="195" y="30"/>
                  </a:lnTo>
                  <a:lnTo>
                    <a:pt x="220" y="44"/>
                  </a:lnTo>
                  <a:lnTo>
                    <a:pt x="248" y="61"/>
                  </a:lnTo>
                  <a:lnTo>
                    <a:pt x="279" y="80"/>
                  </a:lnTo>
                  <a:lnTo>
                    <a:pt x="312" y="98"/>
                  </a:lnTo>
                  <a:lnTo>
                    <a:pt x="344" y="118"/>
                  </a:lnTo>
                  <a:lnTo>
                    <a:pt x="379" y="139"/>
                  </a:lnTo>
                  <a:lnTo>
                    <a:pt x="411" y="159"/>
                  </a:lnTo>
                  <a:lnTo>
                    <a:pt x="442" y="179"/>
                  </a:lnTo>
                  <a:lnTo>
                    <a:pt x="470" y="198"/>
                  </a:lnTo>
                  <a:lnTo>
                    <a:pt x="495" y="215"/>
                  </a:lnTo>
                  <a:lnTo>
                    <a:pt x="517" y="230"/>
                  </a:lnTo>
                  <a:lnTo>
                    <a:pt x="534" y="243"/>
                  </a:lnTo>
                  <a:lnTo>
                    <a:pt x="545" y="253"/>
                  </a:lnTo>
                  <a:lnTo>
                    <a:pt x="548" y="263"/>
                  </a:lnTo>
                  <a:lnTo>
                    <a:pt x="543" y="275"/>
                  </a:lnTo>
                  <a:lnTo>
                    <a:pt x="529" y="288"/>
                  </a:lnTo>
                  <a:lnTo>
                    <a:pt x="509" y="300"/>
                  </a:lnTo>
                  <a:lnTo>
                    <a:pt x="483" y="316"/>
                  </a:lnTo>
                  <a:lnTo>
                    <a:pt x="453" y="331"/>
                  </a:lnTo>
                  <a:lnTo>
                    <a:pt x="419" y="350"/>
                  </a:lnTo>
                  <a:lnTo>
                    <a:pt x="383" y="368"/>
                  </a:lnTo>
                  <a:lnTo>
                    <a:pt x="346" y="390"/>
                  </a:lnTo>
                  <a:lnTo>
                    <a:pt x="310" y="415"/>
                  </a:lnTo>
                  <a:lnTo>
                    <a:pt x="276" y="440"/>
                  </a:lnTo>
                  <a:lnTo>
                    <a:pt x="243" y="468"/>
                  </a:lnTo>
                  <a:lnTo>
                    <a:pt x="216" y="499"/>
                  </a:lnTo>
                  <a:lnTo>
                    <a:pt x="192" y="531"/>
                  </a:lnTo>
                  <a:lnTo>
                    <a:pt x="175" y="567"/>
                  </a:lnTo>
                  <a:lnTo>
                    <a:pt x="164" y="592"/>
                  </a:lnTo>
                  <a:lnTo>
                    <a:pt x="153" y="606"/>
                  </a:lnTo>
                  <a:lnTo>
                    <a:pt x="141" y="612"/>
                  </a:lnTo>
                  <a:lnTo>
                    <a:pt x="129" y="611"/>
                  </a:lnTo>
                  <a:lnTo>
                    <a:pt x="115" y="601"/>
                  </a:lnTo>
                  <a:lnTo>
                    <a:pt x="102" y="587"/>
                  </a:lnTo>
                  <a:lnTo>
                    <a:pt x="88" y="567"/>
                  </a:lnTo>
                  <a:lnTo>
                    <a:pt x="76" y="542"/>
                  </a:lnTo>
                  <a:lnTo>
                    <a:pt x="63" y="514"/>
                  </a:lnTo>
                  <a:lnTo>
                    <a:pt x="52" y="485"/>
                  </a:lnTo>
                  <a:lnTo>
                    <a:pt x="42" y="452"/>
                  </a:lnTo>
                  <a:lnTo>
                    <a:pt x="31" y="420"/>
                  </a:lnTo>
                  <a:lnTo>
                    <a:pt x="21" y="385"/>
                  </a:lnTo>
                  <a:lnTo>
                    <a:pt x="14" y="354"/>
                  </a:lnTo>
                  <a:lnTo>
                    <a:pt x="7" y="323"/>
                  </a:lnTo>
                  <a:lnTo>
                    <a:pt x="3" y="295"/>
                  </a:lnTo>
                  <a:lnTo>
                    <a:pt x="0" y="271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4837132" y="3098801"/>
              <a:ext cx="266681" cy="495300"/>
            </a:xfrm>
            <a:custGeom>
              <a:avLst/>
              <a:gdLst>
                <a:gd name="T0" fmla="*/ 93 w 321"/>
                <a:gd name="T1" fmla="*/ 0 h 622"/>
                <a:gd name="T2" fmla="*/ 321 w 321"/>
                <a:gd name="T3" fmla="*/ 378 h 622"/>
                <a:gd name="T4" fmla="*/ 222 w 321"/>
                <a:gd name="T5" fmla="*/ 622 h 622"/>
                <a:gd name="T6" fmla="*/ 219 w 321"/>
                <a:gd name="T7" fmla="*/ 617 h 622"/>
                <a:gd name="T8" fmla="*/ 212 w 321"/>
                <a:gd name="T9" fmla="*/ 608 h 622"/>
                <a:gd name="T10" fmla="*/ 203 w 321"/>
                <a:gd name="T11" fmla="*/ 591 h 622"/>
                <a:gd name="T12" fmla="*/ 191 w 321"/>
                <a:gd name="T13" fmla="*/ 568 h 622"/>
                <a:gd name="T14" fmla="*/ 175 w 321"/>
                <a:gd name="T15" fmla="*/ 540 h 622"/>
                <a:gd name="T16" fmla="*/ 158 w 321"/>
                <a:gd name="T17" fmla="*/ 509 h 622"/>
                <a:gd name="T18" fmla="*/ 139 w 321"/>
                <a:gd name="T19" fmla="*/ 473 h 622"/>
                <a:gd name="T20" fmla="*/ 121 w 321"/>
                <a:gd name="T21" fmla="*/ 436 h 622"/>
                <a:gd name="T22" fmla="*/ 101 w 321"/>
                <a:gd name="T23" fmla="*/ 395 h 622"/>
                <a:gd name="T24" fmla="*/ 82 w 321"/>
                <a:gd name="T25" fmla="*/ 354 h 622"/>
                <a:gd name="T26" fmla="*/ 63 w 321"/>
                <a:gd name="T27" fmla="*/ 312 h 622"/>
                <a:gd name="T28" fmla="*/ 45 w 321"/>
                <a:gd name="T29" fmla="*/ 268 h 622"/>
                <a:gd name="T30" fmla="*/ 29 w 321"/>
                <a:gd name="T31" fmla="*/ 226 h 622"/>
                <a:gd name="T32" fmla="*/ 17 w 321"/>
                <a:gd name="T33" fmla="*/ 186 h 622"/>
                <a:gd name="T34" fmla="*/ 6 w 321"/>
                <a:gd name="T35" fmla="*/ 147 h 622"/>
                <a:gd name="T36" fmla="*/ 0 w 321"/>
                <a:gd name="T37" fmla="*/ 111 h 622"/>
                <a:gd name="T38" fmla="*/ 93 w 321"/>
                <a:gd name="T39" fmla="*/ 0 h 622"/>
                <a:gd name="connsiteX0" fmla="*/ 3331 w 10434"/>
                <a:gd name="connsiteY0" fmla="*/ 0 h 10000"/>
                <a:gd name="connsiteX1" fmla="*/ 10434 w 10434"/>
                <a:gd name="connsiteY1" fmla="*/ 6077 h 10000"/>
                <a:gd name="connsiteX2" fmla="*/ 7350 w 10434"/>
                <a:gd name="connsiteY2" fmla="*/ 10000 h 10000"/>
                <a:gd name="connsiteX3" fmla="*/ 7256 w 10434"/>
                <a:gd name="connsiteY3" fmla="*/ 9920 h 10000"/>
                <a:gd name="connsiteX4" fmla="*/ 7038 w 10434"/>
                <a:gd name="connsiteY4" fmla="*/ 9775 h 10000"/>
                <a:gd name="connsiteX5" fmla="*/ 6758 w 10434"/>
                <a:gd name="connsiteY5" fmla="*/ 9502 h 10000"/>
                <a:gd name="connsiteX6" fmla="*/ 6384 w 10434"/>
                <a:gd name="connsiteY6" fmla="*/ 9132 h 10000"/>
                <a:gd name="connsiteX7" fmla="*/ 5886 w 10434"/>
                <a:gd name="connsiteY7" fmla="*/ 8682 h 10000"/>
                <a:gd name="connsiteX8" fmla="*/ 5356 w 10434"/>
                <a:gd name="connsiteY8" fmla="*/ 8183 h 10000"/>
                <a:gd name="connsiteX9" fmla="*/ 4764 w 10434"/>
                <a:gd name="connsiteY9" fmla="*/ 7605 h 10000"/>
                <a:gd name="connsiteX10" fmla="*/ 4203 w 10434"/>
                <a:gd name="connsiteY10" fmla="*/ 7010 h 10000"/>
                <a:gd name="connsiteX11" fmla="*/ 3580 w 10434"/>
                <a:gd name="connsiteY11" fmla="*/ 6350 h 10000"/>
                <a:gd name="connsiteX12" fmla="*/ 2989 w 10434"/>
                <a:gd name="connsiteY12" fmla="*/ 5691 h 10000"/>
                <a:gd name="connsiteX13" fmla="*/ 2397 w 10434"/>
                <a:gd name="connsiteY13" fmla="*/ 5016 h 10000"/>
                <a:gd name="connsiteX14" fmla="*/ 1836 w 10434"/>
                <a:gd name="connsiteY14" fmla="*/ 4309 h 10000"/>
                <a:gd name="connsiteX15" fmla="*/ 1337 w 10434"/>
                <a:gd name="connsiteY15" fmla="*/ 3633 h 10000"/>
                <a:gd name="connsiteX16" fmla="*/ 964 w 10434"/>
                <a:gd name="connsiteY16" fmla="*/ 2990 h 10000"/>
                <a:gd name="connsiteX17" fmla="*/ 621 w 10434"/>
                <a:gd name="connsiteY17" fmla="*/ 2363 h 10000"/>
                <a:gd name="connsiteX18" fmla="*/ 0 w 10434"/>
                <a:gd name="connsiteY18" fmla="*/ 1002 h 10000"/>
                <a:gd name="connsiteX19" fmla="*/ 3331 w 10434"/>
                <a:gd name="connsiteY1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434" h="10000">
                  <a:moveTo>
                    <a:pt x="3331" y="0"/>
                  </a:moveTo>
                  <a:lnTo>
                    <a:pt x="10434" y="6077"/>
                  </a:lnTo>
                  <a:lnTo>
                    <a:pt x="7350" y="10000"/>
                  </a:lnTo>
                  <a:cubicBezTo>
                    <a:pt x="7319" y="9973"/>
                    <a:pt x="7287" y="9947"/>
                    <a:pt x="7256" y="9920"/>
                  </a:cubicBezTo>
                  <a:lnTo>
                    <a:pt x="7038" y="9775"/>
                  </a:lnTo>
                  <a:lnTo>
                    <a:pt x="6758" y="9502"/>
                  </a:lnTo>
                  <a:lnTo>
                    <a:pt x="6384" y="9132"/>
                  </a:lnTo>
                  <a:lnTo>
                    <a:pt x="5886" y="8682"/>
                  </a:lnTo>
                  <a:lnTo>
                    <a:pt x="5356" y="8183"/>
                  </a:lnTo>
                  <a:lnTo>
                    <a:pt x="4764" y="7605"/>
                  </a:lnTo>
                  <a:lnTo>
                    <a:pt x="4203" y="7010"/>
                  </a:lnTo>
                  <a:lnTo>
                    <a:pt x="3580" y="6350"/>
                  </a:lnTo>
                  <a:lnTo>
                    <a:pt x="2989" y="5691"/>
                  </a:lnTo>
                  <a:lnTo>
                    <a:pt x="2397" y="5016"/>
                  </a:lnTo>
                  <a:lnTo>
                    <a:pt x="1836" y="4309"/>
                  </a:lnTo>
                  <a:lnTo>
                    <a:pt x="1337" y="3633"/>
                  </a:lnTo>
                  <a:lnTo>
                    <a:pt x="964" y="2990"/>
                  </a:lnTo>
                  <a:lnTo>
                    <a:pt x="621" y="2363"/>
                  </a:lnTo>
                  <a:lnTo>
                    <a:pt x="0" y="1002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5848351" y="3763963"/>
              <a:ext cx="500063" cy="234950"/>
            </a:xfrm>
            <a:custGeom>
              <a:avLst/>
              <a:gdLst>
                <a:gd name="T0" fmla="*/ 527 w 631"/>
                <a:gd name="T1" fmla="*/ 0 h 295"/>
                <a:gd name="T2" fmla="*/ 631 w 631"/>
                <a:gd name="T3" fmla="*/ 140 h 295"/>
                <a:gd name="T4" fmla="*/ 527 w 631"/>
                <a:gd name="T5" fmla="*/ 262 h 295"/>
                <a:gd name="T6" fmla="*/ 510 w 631"/>
                <a:gd name="T7" fmla="*/ 205 h 295"/>
                <a:gd name="T8" fmla="*/ 486 w 631"/>
                <a:gd name="T9" fmla="*/ 146 h 295"/>
                <a:gd name="T10" fmla="*/ 386 w 631"/>
                <a:gd name="T11" fmla="*/ 166 h 295"/>
                <a:gd name="T12" fmla="*/ 459 w 631"/>
                <a:gd name="T13" fmla="*/ 295 h 295"/>
                <a:gd name="T14" fmla="*/ 252 w 631"/>
                <a:gd name="T15" fmla="*/ 189 h 295"/>
                <a:gd name="T16" fmla="*/ 0 w 631"/>
                <a:gd name="T17" fmla="*/ 228 h 295"/>
                <a:gd name="T18" fmla="*/ 140 w 631"/>
                <a:gd name="T19" fmla="*/ 42 h 295"/>
                <a:gd name="T20" fmla="*/ 291 w 631"/>
                <a:gd name="T21" fmla="*/ 42 h 295"/>
                <a:gd name="T22" fmla="*/ 527 w 631"/>
                <a:gd name="T2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1" h="295">
                  <a:moveTo>
                    <a:pt x="527" y="0"/>
                  </a:moveTo>
                  <a:lnTo>
                    <a:pt x="631" y="140"/>
                  </a:lnTo>
                  <a:lnTo>
                    <a:pt x="527" y="262"/>
                  </a:lnTo>
                  <a:lnTo>
                    <a:pt x="510" y="205"/>
                  </a:lnTo>
                  <a:lnTo>
                    <a:pt x="486" y="146"/>
                  </a:lnTo>
                  <a:lnTo>
                    <a:pt x="386" y="166"/>
                  </a:lnTo>
                  <a:lnTo>
                    <a:pt x="459" y="295"/>
                  </a:lnTo>
                  <a:lnTo>
                    <a:pt x="252" y="189"/>
                  </a:lnTo>
                  <a:lnTo>
                    <a:pt x="0" y="228"/>
                  </a:lnTo>
                  <a:lnTo>
                    <a:pt x="140" y="42"/>
                  </a:lnTo>
                  <a:lnTo>
                    <a:pt x="291" y="4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4779963" y="3452813"/>
              <a:ext cx="1204913" cy="565150"/>
            </a:xfrm>
            <a:custGeom>
              <a:avLst/>
              <a:gdLst>
                <a:gd name="T0" fmla="*/ 205 w 1517"/>
                <a:gd name="T1" fmla="*/ 6 h 713"/>
                <a:gd name="T2" fmla="*/ 236 w 1517"/>
                <a:gd name="T3" fmla="*/ 27 h 713"/>
                <a:gd name="T4" fmla="*/ 291 w 1517"/>
                <a:gd name="T5" fmla="*/ 58 h 713"/>
                <a:gd name="T6" fmla="*/ 361 w 1517"/>
                <a:gd name="T7" fmla="*/ 95 h 713"/>
                <a:gd name="T8" fmla="*/ 441 w 1517"/>
                <a:gd name="T9" fmla="*/ 138 h 713"/>
                <a:gd name="T10" fmla="*/ 527 w 1517"/>
                <a:gd name="T11" fmla="*/ 182 h 713"/>
                <a:gd name="T12" fmla="*/ 612 w 1517"/>
                <a:gd name="T13" fmla="*/ 227 h 713"/>
                <a:gd name="T14" fmla="*/ 691 w 1517"/>
                <a:gd name="T15" fmla="*/ 266 h 713"/>
                <a:gd name="T16" fmla="*/ 760 w 1517"/>
                <a:gd name="T17" fmla="*/ 300 h 713"/>
                <a:gd name="T18" fmla="*/ 809 w 1517"/>
                <a:gd name="T19" fmla="*/ 326 h 713"/>
                <a:gd name="T20" fmla="*/ 837 w 1517"/>
                <a:gd name="T21" fmla="*/ 340 h 713"/>
                <a:gd name="T22" fmla="*/ 1517 w 1517"/>
                <a:gd name="T23" fmla="*/ 401 h 713"/>
                <a:gd name="T24" fmla="*/ 1491 w 1517"/>
                <a:gd name="T25" fmla="*/ 702 h 713"/>
                <a:gd name="T26" fmla="*/ 1452 w 1517"/>
                <a:gd name="T27" fmla="*/ 704 h 713"/>
                <a:gd name="T28" fmla="*/ 1382 w 1517"/>
                <a:gd name="T29" fmla="*/ 707 h 713"/>
                <a:gd name="T30" fmla="*/ 1289 w 1517"/>
                <a:gd name="T31" fmla="*/ 710 h 713"/>
                <a:gd name="T32" fmla="*/ 1182 w 1517"/>
                <a:gd name="T33" fmla="*/ 713 h 713"/>
                <a:gd name="T34" fmla="*/ 1070 w 1517"/>
                <a:gd name="T35" fmla="*/ 711 h 713"/>
                <a:gd name="T36" fmla="*/ 960 w 1517"/>
                <a:gd name="T37" fmla="*/ 708 h 713"/>
                <a:gd name="T38" fmla="*/ 862 w 1517"/>
                <a:gd name="T39" fmla="*/ 700 h 713"/>
                <a:gd name="T40" fmla="*/ 783 w 1517"/>
                <a:gd name="T41" fmla="*/ 688 h 713"/>
                <a:gd name="T42" fmla="*/ 725 w 1517"/>
                <a:gd name="T43" fmla="*/ 668 h 713"/>
                <a:gd name="T44" fmla="*/ 656 w 1517"/>
                <a:gd name="T45" fmla="*/ 641 h 713"/>
                <a:gd name="T46" fmla="*/ 573 w 1517"/>
                <a:gd name="T47" fmla="*/ 612 h 713"/>
                <a:gd name="T48" fmla="*/ 485 w 1517"/>
                <a:gd name="T49" fmla="*/ 581 h 713"/>
                <a:gd name="T50" fmla="*/ 395 w 1517"/>
                <a:gd name="T51" fmla="*/ 550 h 713"/>
                <a:gd name="T52" fmla="*/ 311 w 1517"/>
                <a:gd name="T53" fmla="*/ 520 h 713"/>
                <a:gd name="T54" fmla="*/ 239 w 1517"/>
                <a:gd name="T55" fmla="*/ 495 h 713"/>
                <a:gd name="T56" fmla="*/ 185 w 1517"/>
                <a:gd name="T57" fmla="*/ 477 h 713"/>
                <a:gd name="T58" fmla="*/ 154 w 1517"/>
                <a:gd name="T59" fmla="*/ 468 h 713"/>
                <a:gd name="T60" fmla="*/ 148 w 1517"/>
                <a:gd name="T61" fmla="*/ 466 h 713"/>
                <a:gd name="T62" fmla="*/ 129 w 1517"/>
                <a:gd name="T63" fmla="*/ 458 h 713"/>
                <a:gd name="T64" fmla="*/ 98 w 1517"/>
                <a:gd name="T65" fmla="*/ 441 h 713"/>
                <a:gd name="T66" fmla="*/ 62 w 1517"/>
                <a:gd name="T67" fmla="*/ 409 h 713"/>
                <a:gd name="T68" fmla="*/ 30 w 1517"/>
                <a:gd name="T69" fmla="*/ 360 h 713"/>
                <a:gd name="T70" fmla="*/ 6 w 1517"/>
                <a:gd name="T71" fmla="*/ 291 h 713"/>
                <a:gd name="T72" fmla="*/ 0 w 1517"/>
                <a:gd name="T73" fmla="*/ 207 h 713"/>
                <a:gd name="T74" fmla="*/ 19 w 1517"/>
                <a:gd name="T75" fmla="*/ 141 h 713"/>
                <a:gd name="T76" fmla="*/ 53 w 1517"/>
                <a:gd name="T77" fmla="*/ 90 h 713"/>
                <a:gd name="T78" fmla="*/ 95 w 1517"/>
                <a:gd name="T79" fmla="*/ 51 h 713"/>
                <a:gd name="T80" fmla="*/ 138 w 1517"/>
                <a:gd name="T81" fmla="*/ 25 h 713"/>
                <a:gd name="T82" fmla="*/ 174 w 1517"/>
                <a:gd name="T83" fmla="*/ 8 h 713"/>
                <a:gd name="T84" fmla="*/ 196 w 1517"/>
                <a:gd name="T85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17" h="713">
                  <a:moveTo>
                    <a:pt x="199" y="0"/>
                  </a:moveTo>
                  <a:lnTo>
                    <a:pt x="205" y="6"/>
                  </a:lnTo>
                  <a:lnTo>
                    <a:pt x="218" y="16"/>
                  </a:lnTo>
                  <a:lnTo>
                    <a:pt x="236" y="27"/>
                  </a:lnTo>
                  <a:lnTo>
                    <a:pt x="261" y="41"/>
                  </a:lnTo>
                  <a:lnTo>
                    <a:pt x="291" y="58"/>
                  </a:lnTo>
                  <a:lnTo>
                    <a:pt x="323" y="76"/>
                  </a:lnTo>
                  <a:lnTo>
                    <a:pt x="361" y="95"/>
                  </a:lnTo>
                  <a:lnTo>
                    <a:pt x="399" y="117"/>
                  </a:lnTo>
                  <a:lnTo>
                    <a:pt x="441" y="138"/>
                  </a:lnTo>
                  <a:lnTo>
                    <a:pt x="483" y="160"/>
                  </a:lnTo>
                  <a:lnTo>
                    <a:pt x="527" y="182"/>
                  </a:lnTo>
                  <a:lnTo>
                    <a:pt x="570" y="205"/>
                  </a:lnTo>
                  <a:lnTo>
                    <a:pt x="612" y="227"/>
                  </a:lnTo>
                  <a:lnTo>
                    <a:pt x="652" y="247"/>
                  </a:lnTo>
                  <a:lnTo>
                    <a:pt x="691" y="266"/>
                  </a:lnTo>
                  <a:lnTo>
                    <a:pt x="727" y="284"/>
                  </a:lnTo>
                  <a:lnTo>
                    <a:pt x="760" y="300"/>
                  </a:lnTo>
                  <a:lnTo>
                    <a:pt x="788" y="314"/>
                  </a:lnTo>
                  <a:lnTo>
                    <a:pt x="809" y="326"/>
                  </a:lnTo>
                  <a:lnTo>
                    <a:pt x="826" y="334"/>
                  </a:lnTo>
                  <a:lnTo>
                    <a:pt x="837" y="340"/>
                  </a:lnTo>
                  <a:lnTo>
                    <a:pt x="842" y="342"/>
                  </a:lnTo>
                  <a:lnTo>
                    <a:pt x="1517" y="401"/>
                  </a:lnTo>
                  <a:lnTo>
                    <a:pt x="1497" y="702"/>
                  </a:lnTo>
                  <a:lnTo>
                    <a:pt x="1491" y="702"/>
                  </a:lnTo>
                  <a:lnTo>
                    <a:pt x="1477" y="702"/>
                  </a:lnTo>
                  <a:lnTo>
                    <a:pt x="1452" y="704"/>
                  </a:lnTo>
                  <a:lnTo>
                    <a:pt x="1421" y="705"/>
                  </a:lnTo>
                  <a:lnTo>
                    <a:pt x="1382" y="707"/>
                  </a:lnTo>
                  <a:lnTo>
                    <a:pt x="1339" y="708"/>
                  </a:lnTo>
                  <a:lnTo>
                    <a:pt x="1289" y="710"/>
                  </a:lnTo>
                  <a:lnTo>
                    <a:pt x="1238" y="711"/>
                  </a:lnTo>
                  <a:lnTo>
                    <a:pt x="1182" y="713"/>
                  </a:lnTo>
                  <a:lnTo>
                    <a:pt x="1126" y="713"/>
                  </a:lnTo>
                  <a:lnTo>
                    <a:pt x="1070" y="711"/>
                  </a:lnTo>
                  <a:lnTo>
                    <a:pt x="1014" y="711"/>
                  </a:lnTo>
                  <a:lnTo>
                    <a:pt x="960" y="708"/>
                  </a:lnTo>
                  <a:lnTo>
                    <a:pt x="909" y="705"/>
                  </a:lnTo>
                  <a:lnTo>
                    <a:pt x="862" y="700"/>
                  </a:lnTo>
                  <a:lnTo>
                    <a:pt x="820" y="694"/>
                  </a:lnTo>
                  <a:lnTo>
                    <a:pt x="783" y="688"/>
                  </a:lnTo>
                  <a:lnTo>
                    <a:pt x="753" y="679"/>
                  </a:lnTo>
                  <a:lnTo>
                    <a:pt x="725" y="668"/>
                  </a:lnTo>
                  <a:lnTo>
                    <a:pt x="693" y="655"/>
                  </a:lnTo>
                  <a:lnTo>
                    <a:pt x="656" y="641"/>
                  </a:lnTo>
                  <a:lnTo>
                    <a:pt x="615" y="627"/>
                  </a:lnTo>
                  <a:lnTo>
                    <a:pt x="573" y="612"/>
                  </a:lnTo>
                  <a:lnTo>
                    <a:pt x="530" y="596"/>
                  </a:lnTo>
                  <a:lnTo>
                    <a:pt x="485" y="581"/>
                  </a:lnTo>
                  <a:lnTo>
                    <a:pt x="440" y="565"/>
                  </a:lnTo>
                  <a:lnTo>
                    <a:pt x="395" y="550"/>
                  </a:lnTo>
                  <a:lnTo>
                    <a:pt x="351" y="534"/>
                  </a:lnTo>
                  <a:lnTo>
                    <a:pt x="311" y="520"/>
                  </a:lnTo>
                  <a:lnTo>
                    <a:pt x="274" y="508"/>
                  </a:lnTo>
                  <a:lnTo>
                    <a:pt x="239" y="495"/>
                  </a:lnTo>
                  <a:lnTo>
                    <a:pt x="208" y="486"/>
                  </a:lnTo>
                  <a:lnTo>
                    <a:pt x="185" y="477"/>
                  </a:lnTo>
                  <a:lnTo>
                    <a:pt x="166" y="471"/>
                  </a:lnTo>
                  <a:lnTo>
                    <a:pt x="154" y="468"/>
                  </a:lnTo>
                  <a:lnTo>
                    <a:pt x="151" y="466"/>
                  </a:lnTo>
                  <a:lnTo>
                    <a:pt x="148" y="466"/>
                  </a:lnTo>
                  <a:lnTo>
                    <a:pt x="140" y="463"/>
                  </a:lnTo>
                  <a:lnTo>
                    <a:pt x="129" y="458"/>
                  </a:lnTo>
                  <a:lnTo>
                    <a:pt x="115" y="450"/>
                  </a:lnTo>
                  <a:lnTo>
                    <a:pt x="98" y="441"/>
                  </a:lnTo>
                  <a:lnTo>
                    <a:pt x="81" y="427"/>
                  </a:lnTo>
                  <a:lnTo>
                    <a:pt x="62" y="409"/>
                  </a:lnTo>
                  <a:lnTo>
                    <a:pt x="45" y="387"/>
                  </a:lnTo>
                  <a:lnTo>
                    <a:pt x="30" y="360"/>
                  </a:lnTo>
                  <a:lnTo>
                    <a:pt x="16" y="328"/>
                  </a:lnTo>
                  <a:lnTo>
                    <a:pt x="6" y="291"/>
                  </a:lnTo>
                  <a:lnTo>
                    <a:pt x="0" y="245"/>
                  </a:lnTo>
                  <a:lnTo>
                    <a:pt x="0" y="207"/>
                  </a:lnTo>
                  <a:lnTo>
                    <a:pt x="6" y="172"/>
                  </a:lnTo>
                  <a:lnTo>
                    <a:pt x="19" y="141"/>
                  </a:lnTo>
                  <a:lnTo>
                    <a:pt x="34" y="115"/>
                  </a:lnTo>
                  <a:lnTo>
                    <a:pt x="53" y="90"/>
                  </a:lnTo>
                  <a:lnTo>
                    <a:pt x="73" y="70"/>
                  </a:lnTo>
                  <a:lnTo>
                    <a:pt x="95" y="51"/>
                  </a:lnTo>
                  <a:lnTo>
                    <a:pt x="117" y="37"/>
                  </a:lnTo>
                  <a:lnTo>
                    <a:pt x="138" y="25"/>
                  </a:lnTo>
                  <a:lnTo>
                    <a:pt x="157" y="16"/>
                  </a:lnTo>
                  <a:lnTo>
                    <a:pt x="174" y="8"/>
                  </a:lnTo>
                  <a:lnTo>
                    <a:pt x="188" y="3"/>
                  </a:lnTo>
                  <a:lnTo>
                    <a:pt x="196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4848226" y="2309813"/>
              <a:ext cx="860425" cy="963613"/>
            </a:xfrm>
            <a:custGeom>
              <a:avLst/>
              <a:gdLst>
                <a:gd name="T0" fmla="*/ 585 w 1083"/>
                <a:gd name="T1" fmla="*/ 0 h 1216"/>
                <a:gd name="T2" fmla="*/ 655 w 1083"/>
                <a:gd name="T3" fmla="*/ 6 h 1216"/>
                <a:gd name="T4" fmla="*/ 722 w 1083"/>
                <a:gd name="T5" fmla="*/ 22 h 1216"/>
                <a:gd name="T6" fmla="*/ 784 w 1083"/>
                <a:gd name="T7" fmla="*/ 45 h 1216"/>
                <a:gd name="T8" fmla="*/ 841 w 1083"/>
                <a:gd name="T9" fmla="*/ 75 h 1216"/>
                <a:gd name="T10" fmla="*/ 892 w 1083"/>
                <a:gd name="T11" fmla="*/ 110 h 1216"/>
                <a:gd name="T12" fmla="*/ 939 w 1083"/>
                <a:gd name="T13" fmla="*/ 152 h 1216"/>
                <a:gd name="T14" fmla="*/ 979 w 1083"/>
                <a:gd name="T15" fmla="*/ 200 h 1216"/>
                <a:gd name="T16" fmla="*/ 1014 w 1083"/>
                <a:gd name="T17" fmla="*/ 253 h 1216"/>
                <a:gd name="T18" fmla="*/ 1042 w 1083"/>
                <a:gd name="T19" fmla="*/ 311 h 1216"/>
                <a:gd name="T20" fmla="*/ 1063 w 1083"/>
                <a:gd name="T21" fmla="*/ 373 h 1216"/>
                <a:gd name="T22" fmla="*/ 1077 w 1083"/>
                <a:gd name="T23" fmla="*/ 438 h 1216"/>
                <a:gd name="T24" fmla="*/ 1083 w 1083"/>
                <a:gd name="T25" fmla="*/ 508 h 1216"/>
                <a:gd name="T26" fmla="*/ 1082 w 1083"/>
                <a:gd name="T27" fmla="*/ 581 h 1216"/>
                <a:gd name="T28" fmla="*/ 1074 w 1083"/>
                <a:gd name="T29" fmla="*/ 657 h 1216"/>
                <a:gd name="T30" fmla="*/ 1059 w 1083"/>
                <a:gd name="T31" fmla="*/ 727 h 1216"/>
                <a:gd name="T32" fmla="*/ 1037 w 1083"/>
                <a:gd name="T33" fmla="*/ 795 h 1216"/>
                <a:gd name="T34" fmla="*/ 1009 w 1083"/>
                <a:gd name="T35" fmla="*/ 859 h 1216"/>
                <a:gd name="T36" fmla="*/ 976 w 1083"/>
                <a:gd name="T37" fmla="*/ 921 h 1216"/>
                <a:gd name="T38" fmla="*/ 939 w 1083"/>
                <a:gd name="T39" fmla="*/ 978 h 1216"/>
                <a:gd name="T40" fmla="*/ 897 w 1083"/>
                <a:gd name="T41" fmla="*/ 1030 h 1216"/>
                <a:gd name="T42" fmla="*/ 852 w 1083"/>
                <a:gd name="T43" fmla="*/ 1078 h 1216"/>
                <a:gd name="T44" fmla="*/ 802 w 1083"/>
                <a:gd name="T45" fmla="*/ 1118 h 1216"/>
                <a:gd name="T46" fmla="*/ 750 w 1083"/>
                <a:gd name="T47" fmla="*/ 1154 h 1216"/>
                <a:gd name="T48" fmla="*/ 694 w 1083"/>
                <a:gd name="T49" fmla="*/ 1182 h 1216"/>
                <a:gd name="T50" fmla="*/ 635 w 1083"/>
                <a:gd name="T51" fmla="*/ 1202 h 1216"/>
                <a:gd name="T52" fmla="*/ 574 w 1083"/>
                <a:gd name="T53" fmla="*/ 1213 h 1216"/>
                <a:gd name="T54" fmla="*/ 512 w 1083"/>
                <a:gd name="T55" fmla="*/ 1216 h 1216"/>
                <a:gd name="T56" fmla="*/ 448 w 1083"/>
                <a:gd name="T57" fmla="*/ 1210 h 1216"/>
                <a:gd name="T58" fmla="*/ 388 w 1083"/>
                <a:gd name="T59" fmla="*/ 1196 h 1216"/>
                <a:gd name="T60" fmla="*/ 330 w 1083"/>
                <a:gd name="T61" fmla="*/ 1176 h 1216"/>
                <a:gd name="T62" fmla="*/ 278 w 1083"/>
                <a:gd name="T63" fmla="*/ 1148 h 1216"/>
                <a:gd name="T64" fmla="*/ 228 w 1083"/>
                <a:gd name="T65" fmla="*/ 1115 h 1216"/>
                <a:gd name="T66" fmla="*/ 183 w 1083"/>
                <a:gd name="T67" fmla="*/ 1076 h 1216"/>
                <a:gd name="T68" fmla="*/ 141 w 1083"/>
                <a:gd name="T69" fmla="*/ 1031 h 1216"/>
                <a:gd name="T70" fmla="*/ 105 w 1083"/>
                <a:gd name="T71" fmla="*/ 983 h 1216"/>
                <a:gd name="T72" fmla="*/ 73 w 1083"/>
                <a:gd name="T73" fmla="*/ 932 h 1216"/>
                <a:gd name="T74" fmla="*/ 45 w 1083"/>
                <a:gd name="T75" fmla="*/ 870 h 1216"/>
                <a:gd name="T76" fmla="*/ 23 w 1083"/>
                <a:gd name="T77" fmla="*/ 803 h 1216"/>
                <a:gd name="T78" fmla="*/ 7 w 1083"/>
                <a:gd name="T79" fmla="*/ 735 h 1216"/>
                <a:gd name="T80" fmla="*/ 0 w 1083"/>
                <a:gd name="T81" fmla="*/ 663 h 1216"/>
                <a:gd name="T82" fmla="*/ 0 w 1083"/>
                <a:gd name="T83" fmla="*/ 590 h 1216"/>
                <a:gd name="T84" fmla="*/ 9 w 1083"/>
                <a:gd name="T85" fmla="*/ 516 h 1216"/>
                <a:gd name="T86" fmla="*/ 26 w 1083"/>
                <a:gd name="T87" fmla="*/ 441 h 1216"/>
                <a:gd name="T88" fmla="*/ 51 w 1083"/>
                <a:gd name="T89" fmla="*/ 370 h 1216"/>
                <a:gd name="T90" fmla="*/ 82 w 1083"/>
                <a:gd name="T91" fmla="*/ 305 h 1216"/>
                <a:gd name="T92" fmla="*/ 121 w 1083"/>
                <a:gd name="T93" fmla="*/ 244 h 1216"/>
                <a:gd name="T94" fmla="*/ 164 w 1083"/>
                <a:gd name="T95" fmla="*/ 188 h 1216"/>
                <a:gd name="T96" fmla="*/ 214 w 1083"/>
                <a:gd name="T97" fmla="*/ 140 h 1216"/>
                <a:gd name="T98" fmla="*/ 268 w 1083"/>
                <a:gd name="T99" fmla="*/ 96 h 1216"/>
                <a:gd name="T100" fmla="*/ 326 w 1083"/>
                <a:gd name="T101" fmla="*/ 61 h 1216"/>
                <a:gd name="T102" fmla="*/ 388 w 1083"/>
                <a:gd name="T103" fmla="*/ 33 h 1216"/>
                <a:gd name="T104" fmla="*/ 452 w 1083"/>
                <a:gd name="T105" fmla="*/ 14 h 1216"/>
                <a:gd name="T106" fmla="*/ 518 w 1083"/>
                <a:gd name="T107" fmla="*/ 2 h 1216"/>
                <a:gd name="T108" fmla="*/ 585 w 1083"/>
                <a:gd name="T109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3" h="1216">
                  <a:moveTo>
                    <a:pt x="585" y="0"/>
                  </a:moveTo>
                  <a:lnTo>
                    <a:pt x="655" y="6"/>
                  </a:lnTo>
                  <a:lnTo>
                    <a:pt x="722" y="22"/>
                  </a:lnTo>
                  <a:lnTo>
                    <a:pt x="784" y="45"/>
                  </a:lnTo>
                  <a:lnTo>
                    <a:pt x="841" y="75"/>
                  </a:lnTo>
                  <a:lnTo>
                    <a:pt x="892" y="110"/>
                  </a:lnTo>
                  <a:lnTo>
                    <a:pt x="939" y="152"/>
                  </a:lnTo>
                  <a:lnTo>
                    <a:pt x="979" y="200"/>
                  </a:lnTo>
                  <a:lnTo>
                    <a:pt x="1014" y="253"/>
                  </a:lnTo>
                  <a:lnTo>
                    <a:pt x="1042" y="311"/>
                  </a:lnTo>
                  <a:lnTo>
                    <a:pt x="1063" y="373"/>
                  </a:lnTo>
                  <a:lnTo>
                    <a:pt x="1077" y="438"/>
                  </a:lnTo>
                  <a:lnTo>
                    <a:pt x="1083" y="508"/>
                  </a:lnTo>
                  <a:lnTo>
                    <a:pt x="1082" y="581"/>
                  </a:lnTo>
                  <a:lnTo>
                    <a:pt x="1074" y="657"/>
                  </a:lnTo>
                  <a:lnTo>
                    <a:pt x="1059" y="727"/>
                  </a:lnTo>
                  <a:lnTo>
                    <a:pt x="1037" y="795"/>
                  </a:lnTo>
                  <a:lnTo>
                    <a:pt x="1009" y="859"/>
                  </a:lnTo>
                  <a:lnTo>
                    <a:pt x="976" y="921"/>
                  </a:lnTo>
                  <a:lnTo>
                    <a:pt x="939" y="978"/>
                  </a:lnTo>
                  <a:lnTo>
                    <a:pt x="897" y="1030"/>
                  </a:lnTo>
                  <a:lnTo>
                    <a:pt x="852" y="1078"/>
                  </a:lnTo>
                  <a:lnTo>
                    <a:pt x="802" y="1118"/>
                  </a:lnTo>
                  <a:lnTo>
                    <a:pt x="750" y="1154"/>
                  </a:lnTo>
                  <a:lnTo>
                    <a:pt x="694" y="1182"/>
                  </a:lnTo>
                  <a:lnTo>
                    <a:pt x="635" y="1202"/>
                  </a:lnTo>
                  <a:lnTo>
                    <a:pt x="574" y="1213"/>
                  </a:lnTo>
                  <a:lnTo>
                    <a:pt x="512" y="1216"/>
                  </a:lnTo>
                  <a:lnTo>
                    <a:pt x="448" y="1210"/>
                  </a:lnTo>
                  <a:lnTo>
                    <a:pt x="388" y="1196"/>
                  </a:lnTo>
                  <a:lnTo>
                    <a:pt x="330" y="1176"/>
                  </a:lnTo>
                  <a:lnTo>
                    <a:pt x="278" y="1148"/>
                  </a:lnTo>
                  <a:lnTo>
                    <a:pt x="228" y="1115"/>
                  </a:lnTo>
                  <a:lnTo>
                    <a:pt x="183" y="1076"/>
                  </a:lnTo>
                  <a:lnTo>
                    <a:pt x="141" y="1031"/>
                  </a:lnTo>
                  <a:lnTo>
                    <a:pt x="105" y="983"/>
                  </a:lnTo>
                  <a:lnTo>
                    <a:pt x="73" y="932"/>
                  </a:lnTo>
                  <a:lnTo>
                    <a:pt x="45" y="870"/>
                  </a:lnTo>
                  <a:lnTo>
                    <a:pt x="23" y="803"/>
                  </a:lnTo>
                  <a:lnTo>
                    <a:pt x="7" y="735"/>
                  </a:lnTo>
                  <a:lnTo>
                    <a:pt x="0" y="663"/>
                  </a:lnTo>
                  <a:lnTo>
                    <a:pt x="0" y="590"/>
                  </a:lnTo>
                  <a:lnTo>
                    <a:pt x="9" y="516"/>
                  </a:lnTo>
                  <a:lnTo>
                    <a:pt x="26" y="441"/>
                  </a:lnTo>
                  <a:lnTo>
                    <a:pt x="51" y="370"/>
                  </a:lnTo>
                  <a:lnTo>
                    <a:pt x="82" y="305"/>
                  </a:lnTo>
                  <a:lnTo>
                    <a:pt x="121" y="244"/>
                  </a:lnTo>
                  <a:lnTo>
                    <a:pt x="164" y="188"/>
                  </a:lnTo>
                  <a:lnTo>
                    <a:pt x="214" y="140"/>
                  </a:lnTo>
                  <a:lnTo>
                    <a:pt x="268" y="96"/>
                  </a:lnTo>
                  <a:lnTo>
                    <a:pt x="326" y="61"/>
                  </a:lnTo>
                  <a:lnTo>
                    <a:pt x="388" y="33"/>
                  </a:lnTo>
                  <a:lnTo>
                    <a:pt x="452" y="14"/>
                  </a:lnTo>
                  <a:lnTo>
                    <a:pt x="518" y="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4832064" y="2240266"/>
              <a:ext cx="902274" cy="837596"/>
            </a:xfrm>
            <a:custGeom>
              <a:avLst/>
              <a:gdLst>
                <a:gd name="T0" fmla="*/ 521 w 1115"/>
                <a:gd name="T1" fmla="*/ 0 h 1037"/>
                <a:gd name="T2" fmla="*/ 634 w 1115"/>
                <a:gd name="T3" fmla="*/ 20 h 1037"/>
                <a:gd name="T4" fmla="*/ 784 w 1115"/>
                <a:gd name="T5" fmla="*/ 65 h 1037"/>
                <a:gd name="T6" fmla="*/ 901 w 1115"/>
                <a:gd name="T7" fmla="*/ 100 h 1037"/>
                <a:gd name="T8" fmla="*/ 989 w 1115"/>
                <a:gd name="T9" fmla="*/ 128 h 1037"/>
                <a:gd name="T10" fmla="*/ 1052 w 1115"/>
                <a:gd name="T11" fmla="*/ 149 h 1037"/>
                <a:gd name="T12" fmla="*/ 1090 w 1115"/>
                <a:gd name="T13" fmla="*/ 161 h 1037"/>
                <a:gd name="T14" fmla="*/ 1107 w 1115"/>
                <a:gd name="T15" fmla="*/ 169 h 1037"/>
                <a:gd name="T16" fmla="*/ 1111 w 1115"/>
                <a:gd name="T17" fmla="*/ 173 h 1037"/>
                <a:gd name="T18" fmla="*/ 1112 w 1115"/>
                <a:gd name="T19" fmla="*/ 205 h 1037"/>
                <a:gd name="T20" fmla="*/ 1115 w 1115"/>
                <a:gd name="T21" fmla="*/ 257 h 1037"/>
                <a:gd name="T22" fmla="*/ 1115 w 1115"/>
                <a:gd name="T23" fmla="*/ 321 h 1037"/>
                <a:gd name="T24" fmla="*/ 1107 w 1115"/>
                <a:gd name="T25" fmla="*/ 386 h 1037"/>
                <a:gd name="T26" fmla="*/ 1092 w 1115"/>
                <a:gd name="T27" fmla="*/ 442 h 1037"/>
                <a:gd name="T28" fmla="*/ 1066 w 1115"/>
                <a:gd name="T29" fmla="*/ 478 h 1037"/>
                <a:gd name="T30" fmla="*/ 1030 w 1115"/>
                <a:gd name="T31" fmla="*/ 487 h 1037"/>
                <a:gd name="T32" fmla="*/ 980 w 1115"/>
                <a:gd name="T33" fmla="*/ 478 h 1037"/>
                <a:gd name="T34" fmla="*/ 921 w 1115"/>
                <a:gd name="T35" fmla="*/ 458 h 1037"/>
                <a:gd name="T36" fmla="*/ 859 w 1115"/>
                <a:gd name="T37" fmla="*/ 433 h 1037"/>
                <a:gd name="T38" fmla="*/ 795 w 1115"/>
                <a:gd name="T39" fmla="*/ 409 h 1037"/>
                <a:gd name="T40" fmla="*/ 736 w 1115"/>
                <a:gd name="T41" fmla="*/ 394 h 1037"/>
                <a:gd name="T42" fmla="*/ 685 w 1115"/>
                <a:gd name="T43" fmla="*/ 392 h 1037"/>
                <a:gd name="T44" fmla="*/ 646 w 1115"/>
                <a:gd name="T45" fmla="*/ 413 h 1037"/>
                <a:gd name="T46" fmla="*/ 611 w 1115"/>
                <a:gd name="T47" fmla="*/ 468 h 1037"/>
                <a:gd name="T48" fmla="*/ 589 w 1115"/>
                <a:gd name="T49" fmla="*/ 535 h 1037"/>
                <a:gd name="T50" fmla="*/ 576 w 1115"/>
                <a:gd name="T51" fmla="*/ 602 h 1037"/>
                <a:gd name="T52" fmla="*/ 570 w 1115"/>
                <a:gd name="T53" fmla="*/ 659 h 1037"/>
                <a:gd name="T54" fmla="*/ 566 w 1115"/>
                <a:gd name="T55" fmla="*/ 697 h 1037"/>
                <a:gd name="T56" fmla="*/ 556 w 1115"/>
                <a:gd name="T57" fmla="*/ 705 h 1037"/>
                <a:gd name="T58" fmla="*/ 544 w 1115"/>
                <a:gd name="T59" fmla="*/ 687 h 1037"/>
                <a:gd name="T60" fmla="*/ 525 w 1115"/>
                <a:gd name="T61" fmla="*/ 659 h 1037"/>
                <a:gd name="T62" fmla="*/ 499 w 1115"/>
                <a:gd name="T63" fmla="*/ 632 h 1037"/>
                <a:gd name="T64" fmla="*/ 457 w 1115"/>
                <a:gd name="T65" fmla="*/ 616 h 1037"/>
                <a:gd name="T66" fmla="*/ 409 w 1115"/>
                <a:gd name="T67" fmla="*/ 624 h 1037"/>
                <a:gd name="T68" fmla="*/ 371 w 1115"/>
                <a:gd name="T69" fmla="*/ 656 h 1037"/>
                <a:gd name="T70" fmla="*/ 339 w 1115"/>
                <a:gd name="T71" fmla="*/ 708 h 1037"/>
                <a:gd name="T72" fmla="*/ 311 w 1115"/>
                <a:gd name="T73" fmla="*/ 771 h 1037"/>
                <a:gd name="T74" fmla="*/ 283 w 1115"/>
                <a:gd name="T75" fmla="*/ 838 h 1037"/>
                <a:gd name="T76" fmla="*/ 252 w 1115"/>
                <a:gd name="T77" fmla="*/ 902 h 1037"/>
                <a:gd name="T78" fmla="*/ 215 w 1115"/>
                <a:gd name="T79" fmla="*/ 956 h 1037"/>
                <a:gd name="T80" fmla="*/ 170 w 1115"/>
                <a:gd name="T81" fmla="*/ 1003 h 1037"/>
                <a:gd name="T82" fmla="*/ 137 w 1115"/>
                <a:gd name="T83" fmla="*/ 1027 h 1037"/>
                <a:gd name="T84" fmla="*/ 115 w 1115"/>
                <a:gd name="T85" fmla="*/ 1037 h 1037"/>
                <a:gd name="T86" fmla="*/ 103 w 1115"/>
                <a:gd name="T87" fmla="*/ 1037 h 1037"/>
                <a:gd name="T88" fmla="*/ 97 w 1115"/>
                <a:gd name="T89" fmla="*/ 1034 h 1037"/>
                <a:gd name="T90" fmla="*/ 83 w 1115"/>
                <a:gd name="T91" fmla="*/ 1009 h 1037"/>
                <a:gd name="T92" fmla="*/ 75 w 1115"/>
                <a:gd name="T93" fmla="*/ 995 h 1037"/>
                <a:gd name="T94" fmla="*/ 55 w 1115"/>
                <a:gd name="T95" fmla="*/ 954 h 1037"/>
                <a:gd name="T96" fmla="*/ 31 w 1115"/>
                <a:gd name="T97" fmla="*/ 892 h 1037"/>
                <a:gd name="T98" fmla="*/ 11 w 1115"/>
                <a:gd name="T99" fmla="*/ 813 h 1037"/>
                <a:gd name="T100" fmla="*/ 2 w 1115"/>
                <a:gd name="T101" fmla="*/ 717 h 1037"/>
                <a:gd name="T102" fmla="*/ 2 w 1115"/>
                <a:gd name="T103" fmla="*/ 605 h 1037"/>
                <a:gd name="T104" fmla="*/ 11 w 1115"/>
                <a:gd name="T105" fmla="*/ 517 h 1037"/>
                <a:gd name="T106" fmla="*/ 30 w 1115"/>
                <a:gd name="T107" fmla="*/ 436 h 1037"/>
                <a:gd name="T108" fmla="*/ 56 w 1115"/>
                <a:gd name="T109" fmla="*/ 350 h 1037"/>
                <a:gd name="T110" fmla="*/ 75 w 1115"/>
                <a:gd name="T111" fmla="*/ 302 h 1037"/>
                <a:gd name="T112" fmla="*/ 104 w 1115"/>
                <a:gd name="T113" fmla="*/ 246 h 1037"/>
                <a:gd name="T114" fmla="*/ 143 w 1115"/>
                <a:gd name="T115" fmla="*/ 186 h 1037"/>
                <a:gd name="T116" fmla="*/ 194 w 1115"/>
                <a:gd name="T117" fmla="*/ 127 h 1037"/>
                <a:gd name="T118" fmla="*/ 258 w 1115"/>
                <a:gd name="T119" fmla="*/ 74 h 1037"/>
                <a:gd name="T120" fmla="*/ 333 w 1115"/>
                <a:gd name="T121" fmla="*/ 32 h 1037"/>
                <a:gd name="T122" fmla="*/ 421 w 1115"/>
                <a:gd name="T123" fmla="*/ 6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" h="1037">
                  <a:moveTo>
                    <a:pt x="469" y="0"/>
                  </a:moveTo>
                  <a:lnTo>
                    <a:pt x="521" y="0"/>
                  </a:lnTo>
                  <a:lnTo>
                    <a:pt x="576" y="6"/>
                  </a:lnTo>
                  <a:lnTo>
                    <a:pt x="634" y="20"/>
                  </a:lnTo>
                  <a:lnTo>
                    <a:pt x="713" y="43"/>
                  </a:lnTo>
                  <a:lnTo>
                    <a:pt x="784" y="65"/>
                  </a:lnTo>
                  <a:lnTo>
                    <a:pt x="847" y="83"/>
                  </a:lnTo>
                  <a:lnTo>
                    <a:pt x="901" y="100"/>
                  </a:lnTo>
                  <a:lnTo>
                    <a:pt x="949" y="114"/>
                  </a:lnTo>
                  <a:lnTo>
                    <a:pt x="989" y="128"/>
                  </a:lnTo>
                  <a:lnTo>
                    <a:pt x="1024" y="139"/>
                  </a:lnTo>
                  <a:lnTo>
                    <a:pt x="1052" y="149"/>
                  </a:lnTo>
                  <a:lnTo>
                    <a:pt x="1073" y="156"/>
                  </a:lnTo>
                  <a:lnTo>
                    <a:pt x="1090" y="161"/>
                  </a:lnTo>
                  <a:lnTo>
                    <a:pt x="1101" y="166"/>
                  </a:lnTo>
                  <a:lnTo>
                    <a:pt x="1107" y="169"/>
                  </a:lnTo>
                  <a:lnTo>
                    <a:pt x="1109" y="169"/>
                  </a:lnTo>
                  <a:lnTo>
                    <a:pt x="1111" y="173"/>
                  </a:lnTo>
                  <a:lnTo>
                    <a:pt x="1111" y="186"/>
                  </a:lnTo>
                  <a:lnTo>
                    <a:pt x="1112" y="205"/>
                  </a:lnTo>
                  <a:lnTo>
                    <a:pt x="1114" y="229"/>
                  </a:lnTo>
                  <a:lnTo>
                    <a:pt x="1115" y="257"/>
                  </a:lnTo>
                  <a:lnTo>
                    <a:pt x="1115" y="288"/>
                  </a:lnTo>
                  <a:lnTo>
                    <a:pt x="1115" y="321"/>
                  </a:lnTo>
                  <a:lnTo>
                    <a:pt x="1112" y="354"/>
                  </a:lnTo>
                  <a:lnTo>
                    <a:pt x="1107" y="386"/>
                  </a:lnTo>
                  <a:lnTo>
                    <a:pt x="1101" y="416"/>
                  </a:lnTo>
                  <a:lnTo>
                    <a:pt x="1092" y="442"/>
                  </a:lnTo>
                  <a:lnTo>
                    <a:pt x="1081" y="464"/>
                  </a:lnTo>
                  <a:lnTo>
                    <a:pt x="1066" y="478"/>
                  </a:lnTo>
                  <a:lnTo>
                    <a:pt x="1050" y="486"/>
                  </a:lnTo>
                  <a:lnTo>
                    <a:pt x="1030" y="487"/>
                  </a:lnTo>
                  <a:lnTo>
                    <a:pt x="1007" y="484"/>
                  </a:lnTo>
                  <a:lnTo>
                    <a:pt x="980" y="478"/>
                  </a:lnTo>
                  <a:lnTo>
                    <a:pt x="952" y="468"/>
                  </a:lnTo>
                  <a:lnTo>
                    <a:pt x="921" y="458"/>
                  </a:lnTo>
                  <a:lnTo>
                    <a:pt x="890" y="445"/>
                  </a:lnTo>
                  <a:lnTo>
                    <a:pt x="859" y="433"/>
                  </a:lnTo>
                  <a:lnTo>
                    <a:pt x="826" y="420"/>
                  </a:lnTo>
                  <a:lnTo>
                    <a:pt x="795" y="409"/>
                  </a:lnTo>
                  <a:lnTo>
                    <a:pt x="764" y="400"/>
                  </a:lnTo>
                  <a:lnTo>
                    <a:pt x="736" y="394"/>
                  </a:lnTo>
                  <a:lnTo>
                    <a:pt x="708" y="391"/>
                  </a:lnTo>
                  <a:lnTo>
                    <a:pt x="685" y="392"/>
                  </a:lnTo>
                  <a:lnTo>
                    <a:pt x="663" y="400"/>
                  </a:lnTo>
                  <a:lnTo>
                    <a:pt x="646" y="413"/>
                  </a:lnTo>
                  <a:lnTo>
                    <a:pt x="626" y="437"/>
                  </a:lnTo>
                  <a:lnTo>
                    <a:pt x="611" y="468"/>
                  </a:lnTo>
                  <a:lnTo>
                    <a:pt x="598" y="501"/>
                  </a:lnTo>
                  <a:lnTo>
                    <a:pt x="589" y="535"/>
                  </a:lnTo>
                  <a:lnTo>
                    <a:pt x="581" y="569"/>
                  </a:lnTo>
                  <a:lnTo>
                    <a:pt x="576" y="602"/>
                  </a:lnTo>
                  <a:lnTo>
                    <a:pt x="573" y="633"/>
                  </a:lnTo>
                  <a:lnTo>
                    <a:pt x="570" y="659"/>
                  </a:lnTo>
                  <a:lnTo>
                    <a:pt x="567" y="681"/>
                  </a:lnTo>
                  <a:lnTo>
                    <a:pt x="566" y="697"/>
                  </a:lnTo>
                  <a:lnTo>
                    <a:pt x="561" y="703"/>
                  </a:lnTo>
                  <a:lnTo>
                    <a:pt x="556" y="705"/>
                  </a:lnTo>
                  <a:lnTo>
                    <a:pt x="550" y="698"/>
                  </a:lnTo>
                  <a:lnTo>
                    <a:pt x="544" y="687"/>
                  </a:lnTo>
                  <a:lnTo>
                    <a:pt x="536" y="675"/>
                  </a:lnTo>
                  <a:lnTo>
                    <a:pt x="525" y="659"/>
                  </a:lnTo>
                  <a:lnTo>
                    <a:pt x="513" y="645"/>
                  </a:lnTo>
                  <a:lnTo>
                    <a:pt x="499" y="632"/>
                  </a:lnTo>
                  <a:lnTo>
                    <a:pt x="480" y="622"/>
                  </a:lnTo>
                  <a:lnTo>
                    <a:pt x="457" y="616"/>
                  </a:lnTo>
                  <a:lnTo>
                    <a:pt x="432" y="616"/>
                  </a:lnTo>
                  <a:lnTo>
                    <a:pt x="409" y="624"/>
                  </a:lnTo>
                  <a:lnTo>
                    <a:pt x="389" y="638"/>
                  </a:lnTo>
                  <a:lnTo>
                    <a:pt x="371" y="656"/>
                  </a:lnTo>
                  <a:lnTo>
                    <a:pt x="354" y="681"/>
                  </a:lnTo>
                  <a:lnTo>
                    <a:pt x="339" y="708"/>
                  </a:lnTo>
                  <a:lnTo>
                    <a:pt x="325" y="739"/>
                  </a:lnTo>
                  <a:lnTo>
                    <a:pt x="311" y="771"/>
                  </a:lnTo>
                  <a:lnTo>
                    <a:pt x="297" y="804"/>
                  </a:lnTo>
                  <a:lnTo>
                    <a:pt x="283" y="838"/>
                  </a:lnTo>
                  <a:lnTo>
                    <a:pt x="267" y="871"/>
                  </a:lnTo>
                  <a:lnTo>
                    <a:pt x="252" y="902"/>
                  </a:lnTo>
                  <a:lnTo>
                    <a:pt x="235" y="931"/>
                  </a:lnTo>
                  <a:lnTo>
                    <a:pt x="215" y="956"/>
                  </a:lnTo>
                  <a:lnTo>
                    <a:pt x="191" y="982"/>
                  </a:lnTo>
                  <a:lnTo>
                    <a:pt x="170" y="1003"/>
                  </a:lnTo>
                  <a:lnTo>
                    <a:pt x="153" y="1018"/>
                  </a:lnTo>
                  <a:lnTo>
                    <a:pt x="137" y="1027"/>
                  </a:lnTo>
                  <a:lnTo>
                    <a:pt x="125" y="1034"/>
                  </a:lnTo>
                  <a:lnTo>
                    <a:pt x="115" y="1037"/>
                  </a:lnTo>
                  <a:lnTo>
                    <a:pt x="107" y="1037"/>
                  </a:lnTo>
                  <a:lnTo>
                    <a:pt x="103" y="1037"/>
                  </a:lnTo>
                  <a:lnTo>
                    <a:pt x="100" y="1035"/>
                  </a:lnTo>
                  <a:lnTo>
                    <a:pt x="97" y="1034"/>
                  </a:lnTo>
                  <a:lnTo>
                    <a:pt x="97" y="1032"/>
                  </a:lnTo>
                  <a:lnTo>
                    <a:pt x="83" y="1009"/>
                  </a:lnTo>
                  <a:lnTo>
                    <a:pt x="81" y="1004"/>
                  </a:lnTo>
                  <a:lnTo>
                    <a:pt x="75" y="995"/>
                  </a:lnTo>
                  <a:lnTo>
                    <a:pt x="66" y="978"/>
                  </a:lnTo>
                  <a:lnTo>
                    <a:pt x="55" y="954"/>
                  </a:lnTo>
                  <a:lnTo>
                    <a:pt x="44" y="927"/>
                  </a:lnTo>
                  <a:lnTo>
                    <a:pt x="31" y="892"/>
                  </a:lnTo>
                  <a:lnTo>
                    <a:pt x="21" y="855"/>
                  </a:lnTo>
                  <a:lnTo>
                    <a:pt x="11" y="813"/>
                  </a:lnTo>
                  <a:lnTo>
                    <a:pt x="5" y="767"/>
                  </a:lnTo>
                  <a:lnTo>
                    <a:pt x="2" y="717"/>
                  </a:lnTo>
                  <a:lnTo>
                    <a:pt x="0" y="656"/>
                  </a:lnTo>
                  <a:lnTo>
                    <a:pt x="2" y="605"/>
                  </a:lnTo>
                  <a:lnTo>
                    <a:pt x="7" y="559"/>
                  </a:lnTo>
                  <a:lnTo>
                    <a:pt x="11" y="517"/>
                  </a:lnTo>
                  <a:lnTo>
                    <a:pt x="19" y="476"/>
                  </a:lnTo>
                  <a:lnTo>
                    <a:pt x="30" y="436"/>
                  </a:lnTo>
                  <a:lnTo>
                    <a:pt x="42" y="396"/>
                  </a:lnTo>
                  <a:lnTo>
                    <a:pt x="56" y="350"/>
                  </a:lnTo>
                  <a:lnTo>
                    <a:pt x="64" y="329"/>
                  </a:lnTo>
                  <a:lnTo>
                    <a:pt x="75" y="302"/>
                  </a:lnTo>
                  <a:lnTo>
                    <a:pt x="87" y="276"/>
                  </a:lnTo>
                  <a:lnTo>
                    <a:pt x="104" y="246"/>
                  </a:lnTo>
                  <a:lnTo>
                    <a:pt x="123" y="217"/>
                  </a:lnTo>
                  <a:lnTo>
                    <a:pt x="143" y="186"/>
                  </a:lnTo>
                  <a:lnTo>
                    <a:pt x="168" y="156"/>
                  </a:lnTo>
                  <a:lnTo>
                    <a:pt x="194" y="127"/>
                  </a:lnTo>
                  <a:lnTo>
                    <a:pt x="226" y="99"/>
                  </a:lnTo>
                  <a:lnTo>
                    <a:pt x="258" y="74"/>
                  </a:lnTo>
                  <a:lnTo>
                    <a:pt x="294" y="51"/>
                  </a:lnTo>
                  <a:lnTo>
                    <a:pt x="333" y="32"/>
                  </a:lnTo>
                  <a:lnTo>
                    <a:pt x="375" y="17"/>
                  </a:lnTo>
                  <a:lnTo>
                    <a:pt x="421" y="6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5113338" y="2659063"/>
              <a:ext cx="149225" cy="219075"/>
            </a:xfrm>
            <a:custGeom>
              <a:avLst/>
              <a:gdLst>
                <a:gd name="T0" fmla="*/ 93 w 187"/>
                <a:gd name="T1" fmla="*/ 0 h 275"/>
                <a:gd name="T2" fmla="*/ 118 w 187"/>
                <a:gd name="T3" fmla="*/ 5 h 275"/>
                <a:gd name="T4" fmla="*/ 141 w 187"/>
                <a:gd name="T5" fmla="*/ 19 h 275"/>
                <a:gd name="T6" fmla="*/ 159 w 187"/>
                <a:gd name="T7" fmla="*/ 41 h 275"/>
                <a:gd name="T8" fmla="*/ 175 w 187"/>
                <a:gd name="T9" fmla="*/ 68 h 275"/>
                <a:gd name="T10" fmla="*/ 184 w 187"/>
                <a:gd name="T11" fmla="*/ 101 h 275"/>
                <a:gd name="T12" fmla="*/ 187 w 187"/>
                <a:gd name="T13" fmla="*/ 137 h 275"/>
                <a:gd name="T14" fmla="*/ 184 w 187"/>
                <a:gd name="T15" fmla="*/ 174 h 275"/>
                <a:gd name="T16" fmla="*/ 175 w 187"/>
                <a:gd name="T17" fmla="*/ 207 h 275"/>
                <a:gd name="T18" fmla="*/ 159 w 187"/>
                <a:gd name="T19" fmla="*/ 235 h 275"/>
                <a:gd name="T20" fmla="*/ 141 w 187"/>
                <a:gd name="T21" fmla="*/ 256 h 275"/>
                <a:gd name="T22" fmla="*/ 118 w 187"/>
                <a:gd name="T23" fmla="*/ 270 h 275"/>
                <a:gd name="T24" fmla="*/ 93 w 187"/>
                <a:gd name="T25" fmla="*/ 275 h 275"/>
                <a:gd name="T26" fmla="*/ 68 w 187"/>
                <a:gd name="T27" fmla="*/ 270 h 275"/>
                <a:gd name="T28" fmla="*/ 46 w 187"/>
                <a:gd name="T29" fmla="*/ 256 h 275"/>
                <a:gd name="T30" fmla="*/ 26 w 187"/>
                <a:gd name="T31" fmla="*/ 235 h 275"/>
                <a:gd name="T32" fmla="*/ 12 w 187"/>
                <a:gd name="T33" fmla="*/ 207 h 275"/>
                <a:gd name="T34" fmla="*/ 3 w 187"/>
                <a:gd name="T35" fmla="*/ 174 h 275"/>
                <a:gd name="T36" fmla="*/ 0 w 187"/>
                <a:gd name="T37" fmla="*/ 137 h 275"/>
                <a:gd name="T38" fmla="*/ 3 w 187"/>
                <a:gd name="T39" fmla="*/ 101 h 275"/>
                <a:gd name="T40" fmla="*/ 12 w 187"/>
                <a:gd name="T41" fmla="*/ 68 h 275"/>
                <a:gd name="T42" fmla="*/ 26 w 187"/>
                <a:gd name="T43" fmla="*/ 41 h 275"/>
                <a:gd name="T44" fmla="*/ 46 w 187"/>
                <a:gd name="T45" fmla="*/ 19 h 275"/>
                <a:gd name="T46" fmla="*/ 68 w 187"/>
                <a:gd name="T47" fmla="*/ 5 h 275"/>
                <a:gd name="T48" fmla="*/ 93 w 187"/>
                <a:gd name="T4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275">
                  <a:moveTo>
                    <a:pt x="93" y="0"/>
                  </a:moveTo>
                  <a:lnTo>
                    <a:pt x="118" y="5"/>
                  </a:lnTo>
                  <a:lnTo>
                    <a:pt x="141" y="19"/>
                  </a:lnTo>
                  <a:lnTo>
                    <a:pt x="159" y="41"/>
                  </a:lnTo>
                  <a:lnTo>
                    <a:pt x="175" y="68"/>
                  </a:lnTo>
                  <a:lnTo>
                    <a:pt x="184" y="101"/>
                  </a:lnTo>
                  <a:lnTo>
                    <a:pt x="187" y="137"/>
                  </a:lnTo>
                  <a:lnTo>
                    <a:pt x="184" y="174"/>
                  </a:lnTo>
                  <a:lnTo>
                    <a:pt x="175" y="207"/>
                  </a:lnTo>
                  <a:lnTo>
                    <a:pt x="159" y="235"/>
                  </a:lnTo>
                  <a:lnTo>
                    <a:pt x="141" y="256"/>
                  </a:lnTo>
                  <a:lnTo>
                    <a:pt x="118" y="270"/>
                  </a:lnTo>
                  <a:lnTo>
                    <a:pt x="93" y="275"/>
                  </a:lnTo>
                  <a:lnTo>
                    <a:pt x="68" y="270"/>
                  </a:lnTo>
                  <a:lnTo>
                    <a:pt x="46" y="256"/>
                  </a:lnTo>
                  <a:lnTo>
                    <a:pt x="26" y="235"/>
                  </a:lnTo>
                  <a:lnTo>
                    <a:pt x="12" y="207"/>
                  </a:lnTo>
                  <a:lnTo>
                    <a:pt x="3" y="174"/>
                  </a:lnTo>
                  <a:lnTo>
                    <a:pt x="0" y="137"/>
                  </a:lnTo>
                  <a:lnTo>
                    <a:pt x="3" y="101"/>
                  </a:lnTo>
                  <a:lnTo>
                    <a:pt x="12" y="68"/>
                  </a:lnTo>
                  <a:lnTo>
                    <a:pt x="26" y="41"/>
                  </a:lnTo>
                  <a:lnTo>
                    <a:pt x="46" y="19"/>
                  </a:lnTo>
                  <a:lnTo>
                    <a:pt x="68" y="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284413" y="2414588"/>
              <a:ext cx="6350" cy="55563"/>
            </a:xfrm>
            <a:custGeom>
              <a:avLst/>
              <a:gdLst>
                <a:gd name="T0" fmla="*/ 3 w 8"/>
                <a:gd name="T1" fmla="*/ 0 h 68"/>
                <a:gd name="T2" fmla="*/ 6 w 8"/>
                <a:gd name="T3" fmla="*/ 4 h 68"/>
                <a:gd name="T4" fmla="*/ 8 w 8"/>
                <a:gd name="T5" fmla="*/ 17 h 68"/>
                <a:gd name="T6" fmla="*/ 8 w 8"/>
                <a:gd name="T7" fmla="*/ 34 h 68"/>
                <a:gd name="T8" fmla="*/ 8 w 8"/>
                <a:gd name="T9" fmla="*/ 51 h 68"/>
                <a:gd name="T10" fmla="*/ 6 w 8"/>
                <a:gd name="T11" fmla="*/ 63 h 68"/>
                <a:gd name="T12" fmla="*/ 3 w 8"/>
                <a:gd name="T13" fmla="*/ 68 h 68"/>
                <a:gd name="T14" fmla="*/ 2 w 8"/>
                <a:gd name="T15" fmla="*/ 63 h 68"/>
                <a:gd name="T16" fmla="*/ 0 w 8"/>
                <a:gd name="T17" fmla="*/ 51 h 68"/>
                <a:gd name="T18" fmla="*/ 0 w 8"/>
                <a:gd name="T19" fmla="*/ 34 h 68"/>
                <a:gd name="T20" fmla="*/ 0 w 8"/>
                <a:gd name="T21" fmla="*/ 17 h 68"/>
                <a:gd name="T22" fmla="*/ 2 w 8"/>
                <a:gd name="T23" fmla="*/ 4 h 68"/>
                <a:gd name="T24" fmla="*/ 3 w 8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68">
                  <a:moveTo>
                    <a:pt x="3" y="0"/>
                  </a:moveTo>
                  <a:lnTo>
                    <a:pt x="6" y="4"/>
                  </a:lnTo>
                  <a:lnTo>
                    <a:pt x="8" y="17"/>
                  </a:lnTo>
                  <a:lnTo>
                    <a:pt x="8" y="34"/>
                  </a:lnTo>
                  <a:lnTo>
                    <a:pt x="8" y="51"/>
                  </a:lnTo>
                  <a:lnTo>
                    <a:pt x="6" y="63"/>
                  </a:lnTo>
                  <a:lnTo>
                    <a:pt x="3" y="68"/>
                  </a:lnTo>
                  <a:lnTo>
                    <a:pt x="2" y="63"/>
                  </a:lnTo>
                  <a:lnTo>
                    <a:pt x="0" y="51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2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8DF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6122988" y="3832226"/>
              <a:ext cx="166688" cy="166688"/>
            </a:xfrm>
            <a:custGeom>
              <a:avLst/>
              <a:gdLst>
                <a:gd name="T0" fmla="*/ 106 w 211"/>
                <a:gd name="T1" fmla="*/ 0 h 210"/>
                <a:gd name="T2" fmla="*/ 134 w 211"/>
                <a:gd name="T3" fmla="*/ 3 h 210"/>
                <a:gd name="T4" fmla="*/ 159 w 211"/>
                <a:gd name="T5" fmla="*/ 14 h 210"/>
                <a:gd name="T6" fmla="*/ 180 w 211"/>
                <a:gd name="T7" fmla="*/ 30 h 210"/>
                <a:gd name="T8" fmla="*/ 196 w 211"/>
                <a:gd name="T9" fmla="*/ 52 h 210"/>
                <a:gd name="T10" fmla="*/ 207 w 211"/>
                <a:gd name="T11" fmla="*/ 76 h 210"/>
                <a:gd name="T12" fmla="*/ 211 w 211"/>
                <a:gd name="T13" fmla="*/ 104 h 210"/>
                <a:gd name="T14" fmla="*/ 207 w 211"/>
                <a:gd name="T15" fmla="*/ 134 h 210"/>
                <a:gd name="T16" fmla="*/ 196 w 211"/>
                <a:gd name="T17" fmla="*/ 159 h 210"/>
                <a:gd name="T18" fmla="*/ 180 w 211"/>
                <a:gd name="T19" fmla="*/ 181 h 210"/>
                <a:gd name="T20" fmla="*/ 159 w 211"/>
                <a:gd name="T21" fmla="*/ 196 h 210"/>
                <a:gd name="T22" fmla="*/ 134 w 211"/>
                <a:gd name="T23" fmla="*/ 207 h 210"/>
                <a:gd name="T24" fmla="*/ 106 w 211"/>
                <a:gd name="T25" fmla="*/ 210 h 210"/>
                <a:gd name="T26" fmla="*/ 78 w 211"/>
                <a:gd name="T27" fmla="*/ 207 h 210"/>
                <a:gd name="T28" fmla="*/ 51 w 211"/>
                <a:gd name="T29" fmla="*/ 196 h 210"/>
                <a:gd name="T30" fmla="*/ 31 w 211"/>
                <a:gd name="T31" fmla="*/ 181 h 210"/>
                <a:gd name="T32" fmla="*/ 14 w 211"/>
                <a:gd name="T33" fmla="*/ 159 h 210"/>
                <a:gd name="T34" fmla="*/ 3 w 211"/>
                <a:gd name="T35" fmla="*/ 134 h 210"/>
                <a:gd name="T36" fmla="*/ 0 w 211"/>
                <a:gd name="T37" fmla="*/ 104 h 210"/>
                <a:gd name="T38" fmla="*/ 3 w 211"/>
                <a:gd name="T39" fmla="*/ 76 h 210"/>
                <a:gd name="T40" fmla="*/ 14 w 211"/>
                <a:gd name="T41" fmla="*/ 52 h 210"/>
                <a:gd name="T42" fmla="*/ 31 w 211"/>
                <a:gd name="T43" fmla="*/ 30 h 210"/>
                <a:gd name="T44" fmla="*/ 51 w 211"/>
                <a:gd name="T45" fmla="*/ 14 h 210"/>
                <a:gd name="T46" fmla="*/ 78 w 211"/>
                <a:gd name="T47" fmla="*/ 3 h 210"/>
                <a:gd name="T48" fmla="*/ 106 w 211"/>
                <a:gd name="T4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210">
                  <a:moveTo>
                    <a:pt x="106" y="0"/>
                  </a:moveTo>
                  <a:lnTo>
                    <a:pt x="134" y="3"/>
                  </a:lnTo>
                  <a:lnTo>
                    <a:pt x="159" y="14"/>
                  </a:lnTo>
                  <a:lnTo>
                    <a:pt x="180" y="30"/>
                  </a:lnTo>
                  <a:lnTo>
                    <a:pt x="196" y="52"/>
                  </a:lnTo>
                  <a:lnTo>
                    <a:pt x="207" y="76"/>
                  </a:lnTo>
                  <a:lnTo>
                    <a:pt x="211" y="104"/>
                  </a:lnTo>
                  <a:lnTo>
                    <a:pt x="207" y="134"/>
                  </a:lnTo>
                  <a:lnTo>
                    <a:pt x="196" y="159"/>
                  </a:lnTo>
                  <a:lnTo>
                    <a:pt x="180" y="181"/>
                  </a:lnTo>
                  <a:lnTo>
                    <a:pt x="159" y="196"/>
                  </a:lnTo>
                  <a:lnTo>
                    <a:pt x="134" y="207"/>
                  </a:lnTo>
                  <a:lnTo>
                    <a:pt x="106" y="210"/>
                  </a:lnTo>
                  <a:lnTo>
                    <a:pt x="78" y="207"/>
                  </a:lnTo>
                  <a:lnTo>
                    <a:pt x="51" y="196"/>
                  </a:lnTo>
                  <a:lnTo>
                    <a:pt x="31" y="181"/>
                  </a:lnTo>
                  <a:lnTo>
                    <a:pt x="14" y="159"/>
                  </a:lnTo>
                  <a:lnTo>
                    <a:pt x="3" y="134"/>
                  </a:lnTo>
                  <a:lnTo>
                    <a:pt x="0" y="104"/>
                  </a:lnTo>
                  <a:lnTo>
                    <a:pt x="3" y="76"/>
                  </a:lnTo>
                  <a:lnTo>
                    <a:pt x="14" y="52"/>
                  </a:lnTo>
                  <a:lnTo>
                    <a:pt x="31" y="30"/>
                  </a:lnTo>
                  <a:lnTo>
                    <a:pt x="51" y="14"/>
                  </a:lnTo>
                  <a:lnTo>
                    <a:pt x="78" y="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5" name="Oval 74"/>
          <p:cNvSpPr/>
          <p:nvPr/>
        </p:nvSpPr>
        <p:spPr>
          <a:xfrm>
            <a:off x="961700" y="5976811"/>
            <a:ext cx="3146549" cy="339639"/>
          </a:xfrm>
          <a:prstGeom prst="ellipse">
            <a:avLst/>
          </a:prstGeom>
          <a:gradFill flip="none" rotWithShape="1">
            <a:gsLst>
              <a:gs pos="11000">
                <a:schemeClr val="tx1">
                  <a:alpha val="19000"/>
                </a:schemeClr>
              </a:gs>
              <a:gs pos="100000">
                <a:sysClr val="window" lastClr="FFFFFF">
                  <a:lumMod val="100000"/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946766" y="2379238"/>
            <a:ext cx="221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flipH="1">
            <a:off x="8209992" y="1325395"/>
            <a:ext cx="276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230039" y="5753504"/>
            <a:ext cx="6134713" cy="605661"/>
          </a:xfrm>
          <a:prstGeom prst="ellipse">
            <a:avLst/>
          </a:prstGeom>
          <a:gradFill flip="none" rotWithShape="1">
            <a:gsLst>
              <a:gs pos="11000">
                <a:schemeClr val="tx1">
                  <a:alpha val="10000"/>
                </a:schemeClr>
              </a:gs>
              <a:gs pos="100000">
                <a:sysClr val="window" lastClr="FFFFFF">
                  <a:lumMod val="100000"/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0" y="5257610"/>
            <a:ext cx="12188825" cy="160038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Levers PowerPoint Template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39101" y="1815146"/>
            <a:ext cx="9403052" cy="4544019"/>
            <a:chOff x="1877261" y="1815146"/>
            <a:chExt cx="9403052" cy="4544019"/>
          </a:xfrm>
        </p:grpSpPr>
        <p:sp>
          <p:nvSpPr>
            <p:cNvPr id="49" name="Oval 48"/>
            <p:cNvSpPr/>
            <p:nvPr/>
          </p:nvSpPr>
          <p:spPr>
            <a:xfrm flipH="1">
              <a:off x="1877261" y="5753504"/>
              <a:ext cx="6134713" cy="605661"/>
            </a:xfrm>
            <a:prstGeom prst="ellipse">
              <a:avLst/>
            </a:prstGeom>
            <a:gradFill flip="none" rotWithShape="1">
              <a:gsLst>
                <a:gs pos="11000">
                  <a:schemeClr val="tx1">
                    <a:alpha val="10000"/>
                  </a:schemeClr>
                </a:gs>
                <a:gs pos="100000">
                  <a:sysClr val="window" lastClr="FFFFFF">
                    <a:lumMod val="100000"/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flipH="1">
              <a:off x="8133764" y="5976811"/>
              <a:ext cx="3146549" cy="339639"/>
            </a:xfrm>
            <a:prstGeom prst="ellipse">
              <a:avLst/>
            </a:prstGeom>
            <a:gradFill flip="none" rotWithShape="1">
              <a:gsLst>
                <a:gs pos="11000">
                  <a:schemeClr val="tx1">
                    <a:alpha val="19000"/>
                  </a:schemeClr>
                </a:gs>
                <a:gs pos="100000">
                  <a:sysClr val="window" lastClr="FFFFFF">
                    <a:lumMod val="100000"/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 flipH="1">
              <a:off x="1995971" y="3359942"/>
              <a:ext cx="1513566" cy="1512643"/>
            </a:xfrm>
            <a:custGeom>
              <a:avLst/>
              <a:gdLst>
                <a:gd name="T0" fmla="*/ 2980 w 6560"/>
                <a:gd name="T1" fmla="*/ 1459 h 6556"/>
                <a:gd name="T2" fmla="*/ 2561 w 6560"/>
                <a:gd name="T3" fmla="*/ 1579 h 6556"/>
                <a:gd name="T4" fmla="*/ 2190 w 6560"/>
                <a:gd name="T5" fmla="*/ 1790 h 6556"/>
                <a:gd name="T6" fmla="*/ 1879 w 6560"/>
                <a:gd name="T7" fmla="*/ 2079 h 6556"/>
                <a:gd name="T8" fmla="*/ 1642 w 6560"/>
                <a:gd name="T9" fmla="*/ 2432 h 6556"/>
                <a:gd name="T10" fmla="*/ 1488 w 6560"/>
                <a:gd name="T11" fmla="*/ 2835 h 6556"/>
                <a:gd name="T12" fmla="*/ 1434 w 6560"/>
                <a:gd name="T13" fmla="*/ 3279 h 6556"/>
                <a:gd name="T14" fmla="*/ 1488 w 6560"/>
                <a:gd name="T15" fmla="*/ 3722 h 6556"/>
                <a:gd name="T16" fmla="*/ 1642 w 6560"/>
                <a:gd name="T17" fmla="*/ 4126 h 6556"/>
                <a:gd name="T18" fmla="*/ 1879 w 6560"/>
                <a:gd name="T19" fmla="*/ 4477 h 6556"/>
                <a:gd name="T20" fmla="*/ 2190 w 6560"/>
                <a:gd name="T21" fmla="*/ 4766 h 6556"/>
                <a:gd name="T22" fmla="*/ 2561 w 6560"/>
                <a:gd name="T23" fmla="*/ 4977 h 6556"/>
                <a:gd name="T24" fmla="*/ 2980 w 6560"/>
                <a:gd name="T25" fmla="*/ 5097 h 6556"/>
                <a:gd name="T26" fmla="*/ 3431 w 6560"/>
                <a:gd name="T27" fmla="*/ 5115 h 6556"/>
                <a:gd name="T28" fmla="*/ 3863 w 6560"/>
                <a:gd name="T29" fmla="*/ 5027 h 6556"/>
                <a:gd name="T30" fmla="*/ 4252 w 6560"/>
                <a:gd name="T31" fmla="*/ 4846 h 6556"/>
                <a:gd name="T32" fmla="*/ 4583 w 6560"/>
                <a:gd name="T33" fmla="*/ 4583 h 6556"/>
                <a:gd name="T34" fmla="*/ 4849 w 6560"/>
                <a:gd name="T35" fmla="*/ 4250 h 6556"/>
                <a:gd name="T36" fmla="*/ 5030 w 6560"/>
                <a:gd name="T37" fmla="*/ 3861 h 6556"/>
                <a:gd name="T38" fmla="*/ 5118 w 6560"/>
                <a:gd name="T39" fmla="*/ 3429 h 6556"/>
                <a:gd name="T40" fmla="*/ 5100 w 6560"/>
                <a:gd name="T41" fmla="*/ 2980 h 6556"/>
                <a:gd name="T42" fmla="*/ 4980 w 6560"/>
                <a:gd name="T43" fmla="*/ 2561 h 6556"/>
                <a:gd name="T44" fmla="*/ 4769 w 6560"/>
                <a:gd name="T45" fmla="*/ 2189 h 6556"/>
                <a:gd name="T46" fmla="*/ 4480 w 6560"/>
                <a:gd name="T47" fmla="*/ 1878 h 6556"/>
                <a:gd name="T48" fmla="*/ 4127 w 6560"/>
                <a:gd name="T49" fmla="*/ 1640 h 6556"/>
                <a:gd name="T50" fmla="*/ 3724 w 6560"/>
                <a:gd name="T51" fmla="*/ 1489 h 6556"/>
                <a:gd name="T52" fmla="*/ 3279 w 6560"/>
                <a:gd name="T53" fmla="*/ 1435 h 6556"/>
                <a:gd name="T54" fmla="*/ 3690 w 6560"/>
                <a:gd name="T55" fmla="*/ 650 h 6556"/>
                <a:gd name="T56" fmla="*/ 4107 w 6560"/>
                <a:gd name="T57" fmla="*/ 749 h 6556"/>
                <a:gd name="T58" fmla="*/ 5276 w 6560"/>
                <a:gd name="T59" fmla="*/ 644 h 6556"/>
                <a:gd name="T60" fmla="*/ 5164 w 6560"/>
                <a:gd name="T61" fmla="*/ 1395 h 6556"/>
                <a:gd name="T62" fmla="*/ 5916 w 6560"/>
                <a:gd name="T63" fmla="*/ 1284 h 6556"/>
                <a:gd name="T64" fmla="*/ 5810 w 6560"/>
                <a:gd name="T65" fmla="*/ 2452 h 6556"/>
                <a:gd name="T66" fmla="*/ 5910 w 6560"/>
                <a:gd name="T67" fmla="*/ 2868 h 6556"/>
                <a:gd name="T68" fmla="*/ 5910 w 6560"/>
                <a:gd name="T69" fmla="*/ 3688 h 6556"/>
                <a:gd name="T70" fmla="*/ 5812 w 6560"/>
                <a:gd name="T71" fmla="*/ 4104 h 6556"/>
                <a:gd name="T72" fmla="*/ 5916 w 6560"/>
                <a:gd name="T73" fmla="*/ 5272 h 6556"/>
                <a:gd name="T74" fmla="*/ 5164 w 6560"/>
                <a:gd name="T75" fmla="*/ 5161 h 6556"/>
                <a:gd name="T76" fmla="*/ 5276 w 6560"/>
                <a:gd name="T77" fmla="*/ 5912 h 6556"/>
                <a:gd name="T78" fmla="*/ 4107 w 6560"/>
                <a:gd name="T79" fmla="*/ 5809 h 6556"/>
                <a:gd name="T80" fmla="*/ 3690 w 6560"/>
                <a:gd name="T81" fmla="*/ 5906 h 6556"/>
                <a:gd name="T82" fmla="*/ 2870 w 6560"/>
                <a:gd name="T83" fmla="*/ 5906 h 6556"/>
                <a:gd name="T84" fmla="*/ 2453 w 6560"/>
                <a:gd name="T85" fmla="*/ 5809 h 6556"/>
                <a:gd name="T86" fmla="*/ 1284 w 6560"/>
                <a:gd name="T87" fmla="*/ 5912 h 6556"/>
                <a:gd name="T88" fmla="*/ 1396 w 6560"/>
                <a:gd name="T89" fmla="*/ 5161 h 6556"/>
                <a:gd name="T90" fmla="*/ 644 w 6560"/>
                <a:gd name="T91" fmla="*/ 5272 h 6556"/>
                <a:gd name="T92" fmla="*/ 750 w 6560"/>
                <a:gd name="T93" fmla="*/ 4104 h 6556"/>
                <a:gd name="T94" fmla="*/ 650 w 6560"/>
                <a:gd name="T95" fmla="*/ 3688 h 6556"/>
                <a:gd name="T96" fmla="*/ 650 w 6560"/>
                <a:gd name="T97" fmla="*/ 2868 h 6556"/>
                <a:gd name="T98" fmla="*/ 750 w 6560"/>
                <a:gd name="T99" fmla="*/ 2452 h 6556"/>
                <a:gd name="T100" fmla="*/ 644 w 6560"/>
                <a:gd name="T101" fmla="*/ 1284 h 6556"/>
                <a:gd name="T102" fmla="*/ 1396 w 6560"/>
                <a:gd name="T103" fmla="*/ 1395 h 6556"/>
                <a:gd name="T104" fmla="*/ 1284 w 6560"/>
                <a:gd name="T105" fmla="*/ 644 h 6556"/>
                <a:gd name="T106" fmla="*/ 2453 w 6560"/>
                <a:gd name="T107" fmla="*/ 749 h 6556"/>
                <a:gd name="T108" fmla="*/ 2870 w 6560"/>
                <a:gd name="T109" fmla="*/ 65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60" h="6556">
                  <a:moveTo>
                    <a:pt x="3279" y="1435"/>
                  </a:moveTo>
                  <a:lnTo>
                    <a:pt x="3129" y="1441"/>
                  </a:lnTo>
                  <a:lnTo>
                    <a:pt x="2980" y="1459"/>
                  </a:lnTo>
                  <a:lnTo>
                    <a:pt x="2836" y="1489"/>
                  </a:lnTo>
                  <a:lnTo>
                    <a:pt x="2697" y="1529"/>
                  </a:lnTo>
                  <a:lnTo>
                    <a:pt x="2561" y="1579"/>
                  </a:lnTo>
                  <a:lnTo>
                    <a:pt x="2431" y="1640"/>
                  </a:lnTo>
                  <a:lnTo>
                    <a:pt x="2308" y="1710"/>
                  </a:lnTo>
                  <a:lnTo>
                    <a:pt x="2190" y="1790"/>
                  </a:lnTo>
                  <a:lnTo>
                    <a:pt x="2080" y="1878"/>
                  </a:lnTo>
                  <a:lnTo>
                    <a:pt x="1975" y="1975"/>
                  </a:lnTo>
                  <a:lnTo>
                    <a:pt x="1879" y="2079"/>
                  </a:lnTo>
                  <a:lnTo>
                    <a:pt x="1791" y="2189"/>
                  </a:lnTo>
                  <a:lnTo>
                    <a:pt x="1711" y="2306"/>
                  </a:lnTo>
                  <a:lnTo>
                    <a:pt x="1642" y="2432"/>
                  </a:lnTo>
                  <a:lnTo>
                    <a:pt x="1580" y="2561"/>
                  </a:lnTo>
                  <a:lnTo>
                    <a:pt x="1530" y="2695"/>
                  </a:lnTo>
                  <a:lnTo>
                    <a:pt x="1488" y="2835"/>
                  </a:lnTo>
                  <a:lnTo>
                    <a:pt x="1460" y="2980"/>
                  </a:lnTo>
                  <a:lnTo>
                    <a:pt x="1442" y="3128"/>
                  </a:lnTo>
                  <a:lnTo>
                    <a:pt x="1434" y="3279"/>
                  </a:lnTo>
                  <a:lnTo>
                    <a:pt x="1442" y="3429"/>
                  </a:lnTo>
                  <a:lnTo>
                    <a:pt x="1460" y="3578"/>
                  </a:lnTo>
                  <a:lnTo>
                    <a:pt x="1488" y="3722"/>
                  </a:lnTo>
                  <a:lnTo>
                    <a:pt x="1530" y="3861"/>
                  </a:lnTo>
                  <a:lnTo>
                    <a:pt x="1580" y="3997"/>
                  </a:lnTo>
                  <a:lnTo>
                    <a:pt x="1642" y="4126"/>
                  </a:lnTo>
                  <a:lnTo>
                    <a:pt x="1711" y="4250"/>
                  </a:lnTo>
                  <a:lnTo>
                    <a:pt x="1791" y="4367"/>
                  </a:lnTo>
                  <a:lnTo>
                    <a:pt x="1879" y="4477"/>
                  </a:lnTo>
                  <a:lnTo>
                    <a:pt x="1975" y="4583"/>
                  </a:lnTo>
                  <a:lnTo>
                    <a:pt x="2080" y="4678"/>
                  </a:lnTo>
                  <a:lnTo>
                    <a:pt x="2190" y="4766"/>
                  </a:lnTo>
                  <a:lnTo>
                    <a:pt x="2308" y="4846"/>
                  </a:lnTo>
                  <a:lnTo>
                    <a:pt x="2431" y="4916"/>
                  </a:lnTo>
                  <a:lnTo>
                    <a:pt x="2561" y="4977"/>
                  </a:lnTo>
                  <a:lnTo>
                    <a:pt x="2697" y="5027"/>
                  </a:lnTo>
                  <a:lnTo>
                    <a:pt x="2836" y="5069"/>
                  </a:lnTo>
                  <a:lnTo>
                    <a:pt x="2980" y="5097"/>
                  </a:lnTo>
                  <a:lnTo>
                    <a:pt x="3129" y="5115"/>
                  </a:lnTo>
                  <a:lnTo>
                    <a:pt x="3279" y="5123"/>
                  </a:lnTo>
                  <a:lnTo>
                    <a:pt x="3431" y="5115"/>
                  </a:lnTo>
                  <a:lnTo>
                    <a:pt x="3578" y="5097"/>
                  </a:lnTo>
                  <a:lnTo>
                    <a:pt x="3724" y="5069"/>
                  </a:lnTo>
                  <a:lnTo>
                    <a:pt x="3863" y="5027"/>
                  </a:lnTo>
                  <a:lnTo>
                    <a:pt x="3997" y="4977"/>
                  </a:lnTo>
                  <a:lnTo>
                    <a:pt x="4127" y="4916"/>
                  </a:lnTo>
                  <a:lnTo>
                    <a:pt x="4252" y="4846"/>
                  </a:lnTo>
                  <a:lnTo>
                    <a:pt x="4370" y="4766"/>
                  </a:lnTo>
                  <a:lnTo>
                    <a:pt x="4480" y="4678"/>
                  </a:lnTo>
                  <a:lnTo>
                    <a:pt x="4583" y="4583"/>
                  </a:lnTo>
                  <a:lnTo>
                    <a:pt x="4681" y="4477"/>
                  </a:lnTo>
                  <a:lnTo>
                    <a:pt x="4769" y="4367"/>
                  </a:lnTo>
                  <a:lnTo>
                    <a:pt x="4849" y="4250"/>
                  </a:lnTo>
                  <a:lnTo>
                    <a:pt x="4919" y="4126"/>
                  </a:lnTo>
                  <a:lnTo>
                    <a:pt x="4980" y="3997"/>
                  </a:lnTo>
                  <a:lnTo>
                    <a:pt x="5030" y="3861"/>
                  </a:lnTo>
                  <a:lnTo>
                    <a:pt x="5070" y="3722"/>
                  </a:lnTo>
                  <a:lnTo>
                    <a:pt x="5100" y="3578"/>
                  </a:lnTo>
                  <a:lnTo>
                    <a:pt x="5118" y="3429"/>
                  </a:lnTo>
                  <a:lnTo>
                    <a:pt x="5124" y="3279"/>
                  </a:lnTo>
                  <a:lnTo>
                    <a:pt x="5118" y="3128"/>
                  </a:lnTo>
                  <a:lnTo>
                    <a:pt x="5100" y="2980"/>
                  </a:lnTo>
                  <a:lnTo>
                    <a:pt x="5070" y="2835"/>
                  </a:lnTo>
                  <a:lnTo>
                    <a:pt x="5030" y="2695"/>
                  </a:lnTo>
                  <a:lnTo>
                    <a:pt x="4980" y="2561"/>
                  </a:lnTo>
                  <a:lnTo>
                    <a:pt x="4919" y="2432"/>
                  </a:lnTo>
                  <a:lnTo>
                    <a:pt x="4849" y="2306"/>
                  </a:lnTo>
                  <a:lnTo>
                    <a:pt x="4769" y="2189"/>
                  </a:lnTo>
                  <a:lnTo>
                    <a:pt x="4681" y="2079"/>
                  </a:lnTo>
                  <a:lnTo>
                    <a:pt x="4583" y="1975"/>
                  </a:lnTo>
                  <a:lnTo>
                    <a:pt x="4480" y="1878"/>
                  </a:lnTo>
                  <a:lnTo>
                    <a:pt x="4370" y="1790"/>
                  </a:lnTo>
                  <a:lnTo>
                    <a:pt x="4252" y="1710"/>
                  </a:lnTo>
                  <a:lnTo>
                    <a:pt x="4127" y="1640"/>
                  </a:lnTo>
                  <a:lnTo>
                    <a:pt x="3997" y="1579"/>
                  </a:lnTo>
                  <a:lnTo>
                    <a:pt x="3863" y="1529"/>
                  </a:lnTo>
                  <a:lnTo>
                    <a:pt x="3724" y="1489"/>
                  </a:lnTo>
                  <a:lnTo>
                    <a:pt x="3578" y="1459"/>
                  </a:lnTo>
                  <a:lnTo>
                    <a:pt x="3431" y="1441"/>
                  </a:lnTo>
                  <a:lnTo>
                    <a:pt x="3279" y="1435"/>
                  </a:lnTo>
                  <a:close/>
                  <a:moveTo>
                    <a:pt x="2870" y="0"/>
                  </a:moveTo>
                  <a:lnTo>
                    <a:pt x="3690" y="0"/>
                  </a:lnTo>
                  <a:lnTo>
                    <a:pt x="3690" y="650"/>
                  </a:lnTo>
                  <a:lnTo>
                    <a:pt x="3831" y="676"/>
                  </a:lnTo>
                  <a:lnTo>
                    <a:pt x="3971" y="708"/>
                  </a:lnTo>
                  <a:lnTo>
                    <a:pt x="4107" y="749"/>
                  </a:lnTo>
                  <a:lnTo>
                    <a:pt x="4240" y="795"/>
                  </a:lnTo>
                  <a:lnTo>
                    <a:pt x="4565" y="235"/>
                  </a:lnTo>
                  <a:lnTo>
                    <a:pt x="5276" y="644"/>
                  </a:lnTo>
                  <a:lnTo>
                    <a:pt x="4950" y="1206"/>
                  </a:lnTo>
                  <a:lnTo>
                    <a:pt x="5060" y="1298"/>
                  </a:lnTo>
                  <a:lnTo>
                    <a:pt x="5164" y="1395"/>
                  </a:lnTo>
                  <a:lnTo>
                    <a:pt x="5262" y="1499"/>
                  </a:lnTo>
                  <a:lnTo>
                    <a:pt x="5355" y="1609"/>
                  </a:lnTo>
                  <a:lnTo>
                    <a:pt x="5916" y="1284"/>
                  </a:lnTo>
                  <a:lnTo>
                    <a:pt x="6325" y="1993"/>
                  </a:lnTo>
                  <a:lnTo>
                    <a:pt x="5764" y="2318"/>
                  </a:lnTo>
                  <a:lnTo>
                    <a:pt x="5810" y="2452"/>
                  </a:lnTo>
                  <a:lnTo>
                    <a:pt x="5852" y="2587"/>
                  </a:lnTo>
                  <a:lnTo>
                    <a:pt x="5884" y="2727"/>
                  </a:lnTo>
                  <a:lnTo>
                    <a:pt x="5910" y="2868"/>
                  </a:lnTo>
                  <a:lnTo>
                    <a:pt x="6560" y="2868"/>
                  </a:lnTo>
                  <a:lnTo>
                    <a:pt x="6560" y="3688"/>
                  </a:lnTo>
                  <a:lnTo>
                    <a:pt x="5910" y="3688"/>
                  </a:lnTo>
                  <a:lnTo>
                    <a:pt x="5884" y="3829"/>
                  </a:lnTo>
                  <a:lnTo>
                    <a:pt x="5852" y="3969"/>
                  </a:lnTo>
                  <a:lnTo>
                    <a:pt x="5812" y="4104"/>
                  </a:lnTo>
                  <a:lnTo>
                    <a:pt x="5764" y="4238"/>
                  </a:lnTo>
                  <a:lnTo>
                    <a:pt x="6325" y="4563"/>
                  </a:lnTo>
                  <a:lnTo>
                    <a:pt x="5916" y="5272"/>
                  </a:lnTo>
                  <a:lnTo>
                    <a:pt x="5355" y="4947"/>
                  </a:lnTo>
                  <a:lnTo>
                    <a:pt x="5262" y="5057"/>
                  </a:lnTo>
                  <a:lnTo>
                    <a:pt x="5164" y="5161"/>
                  </a:lnTo>
                  <a:lnTo>
                    <a:pt x="5060" y="5258"/>
                  </a:lnTo>
                  <a:lnTo>
                    <a:pt x="4950" y="5352"/>
                  </a:lnTo>
                  <a:lnTo>
                    <a:pt x="5276" y="5912"/>
                  </a:lnTo>
                  <a:lnTo>
                    <a:pt x="4565" y="6321"/>
                  </a:lnTo>
                  <a:lnTo>
                    <a:pt x="4240" y="5761"/>
                  </a:lnTo>
                  <a:lnTo>
                    <a:pt x="4107" y="5809"/>
                  </a:lnTo>
                  <a:lnTo>
                    <a:pt x="3971" y="5848"/>
                  </a:lnTo>
                  <a:lnTo>
                    <a:pt x="3831" y="5880"/>
                  </a:lnTo>
                  <a:lnTo>
                    <a:pt x="3690" y="5906"/>
                  </a:lnTo>
                  <a:lnTo>
                    <a:pt x="3690" y="6556"/>
                  </a:lnTo>
                  <a:lnTo>
                    <a:pt x="2870" y="6556"/>
                  </a:lnTo>
                  <a:lnTo>
                    <a:pt x="2870" y="5906"/>
                  </a:lnTo>
                  <a:lnTo>
                    <a:pt x="2729" y="5880"/>
                  </a:lnTo>
                  <a:lnTo>
                    <a:pt x="2589" y="5848"/>
                  </a:lnTo>
                  <a:lnTo>
                    <a:pt x="2453" y="5809"/>
                  </a:lnTo>
                  <a:lnTo>
                    <a:pt x="2320" y="5761"/>
                  </a:lnTo>
                  <a:lnTo>
                    <a:pt x="1995" y="6321"/>
                  </a:lnTo>
                  <a:lnTo>
                    <a:pt x="1284" y="5912"/>
                  </a:lnTo>
                  <a:lnTo>
                    <a:pt x="1610" y="5352"/>
                  </a:lnTo>
                  <a:lnTo>
                    <a:pt x="1500" y="5258"/>
                  </a:lnTo>
                  <a:lnTo>
                    <a:pt x="1396" y="5161"/>
                  </a:lnTo>
                  <a:lnTo>
                    <a:pt x="1298" y="5057"/>
                  </a:lnTo>
                  <a:lnTo>
                    <a:pt x="1207" y="4947"/>
                  </a:lnTo>
                  <a:lnTo>
                    <a:pt x="644" y="5272"/>
                  </a:lnTo>
                  <a:lnTo>
                    <a:pt x="235" y="4563"/>
                  </a:lnTo>
                  <a:lnTo>
                    <a:pt x="796" y="4238"/>
                  </a:lnTo>
                  <a:lnTo>
                    <a:pt x="750" y="4104"/>
                  </a:lnTo>
                  <a:lnTo>
                    <a:pt x="708" y="3969"/>
                  </a:lnTo>
                  <a:lnTo>
                    <a:pt x="676" y="3829"/>
                  </a:lnTo>
                  <a:lnTo>
                    <a:pt x="650" y="3688"/>
                  </a:lnTo>
                  <a:lnTo>
                    <a:pt x="0" y="3688"/>
                  </a:lnTo>
                  <a:lnTo>
                    <a:pt x="0" y="2868"/>
                  </a:lnTo>
                  <a:lnTo>
                    <a:pt x="650" y="2868"/>
                  </a:lnTo>
                  <a:lnTo>
                    <a:pt x="676" y="2727"/>
                  </a:lnTo>
                  <a:lnTo>
                    <a:pt x="708" y="2587"/>
                  </a:lnTo>
                  <a:lnTo>
                    <a:pt x="750" y="2452"/>
                  </a:lnTo>
                  <a:lnTo>
                    <a:pt x="796" y="2318"/>
                  </a:lnTo>
                  <a:lnTo>
                    <a:pt x="235" y="1993"/>
                  </a:lnTo>
                  <a:lnTo>
                    <a:pt x="644" y="1284"/>
                  </a:lnTo>
                  <a:lnTo>
                    <a:pt x="1207" y="1609"/>
                  </a:lnTo>
                  <a:lnTo>
                    <a:pt x="1298" y="1499"/>
                  </a:lnTo>
                  <a:lnTo>
                    <a:pt x="1396" y="1395"/>
                  </a:lnTo>
                  <a:lnTo>
                    <a:pt x="1500" y="1298"/>
                  </a:lnTo>
                  <a:lnTo>
                    <a:pt x="1610" y="1206"/>
                  </a:lnTo>
                  <a:lnTo>
                    <a:pt x="1284" y="644"/>
                  </a:lnTo>
                  <a:lnTo>
                    <a:pt x="1995" y="235"/>
                  </a:lnTo>
                  <a:lnTo>
                    <a:pt x="2320" y="795"/>
                  </a:lnTo>
                  <a:lnTo>
                    <a:pt x="2453" y="749"/>
                  </a:lnTo>
                  <a:lnTo>
                    <a:pt x="2589" y="708"/>
                  </a:lnTo>
                  <a:lnTo>
                    <a:pt x="2729" y="676"/>
                  </a:lnTo>
                  <a:lnTo>
                    <a:pt x="2870" y="650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 flipH="1">
              <a:off x="4259494" y="1815146"/>
              <a:ext cx="2105164" cy="2072968"/>
            </a:xfrm>
            <a:custGeom>
              <a:avLst/>
              <a:gdLst>
                <a:gd name="T0" fmla="*/ 1617 w 3401"/>
                <a:gd name="T1" fmla="*/ 970 h 3349"/>
                <a:gd name="T2" fmla="*/ 1460 w 3401"/>
                <a:gd name="T3" fmla="*/ 1007 h 3349"/>
                <a:gd name="T4" fmla="*/ 1318 w 3401"/>
                <a:gd name="T5" fmla="*/ 1076 h 3349"/>
                <a:gd name="T6" fmla="*/ 1196 w 3401"/>
                <a:gd name="T7" fmla="*/ 1173 h 3349"/>
                <a:gd name="T8" fmla="*/ 1098 w 3401"/>
                <a:gd name="T9" fmla="*/ 1296 h 3349"/>
                <a:gd name="T10" fmla="*/ 1028 w 3401"/>
                <a:gd name="T11" fmla="*/ 1437 h 3349"/>
                <a:gd name="T12" fmla="*/ 992 w 3401"/>
                <a:gd name="T13" fmla="*/ 1596 h 3349"/>
                <a:gd name="T14" fmla="*/ 992 w 3401"/>
                <a:gd name="T15" fmla="*/ 1760 h 3349"/>
                <a:gd name="T16" fmla="*/ 1028 w 3401"/>
                <a:gd name="T17" fmla="*/ 1918 h 3349"/>
                <a:gd name="T18" fmla="*/ 1098 w 3401"/>
                <a:gd name="T19" fmla="*/ 2060 h 3349"/>
                <a:gd name="T20" fmla="*/ 1196 w 3401"/>
                <a:gd name="T21" fmla="*/ 2182 h 3349"/>
                <a:gd name="T22" fmla="*/ 1318 w 3401"/>
                <a:gd name="T23" fmla="*/ 2280 h 3349"/>
                <a:gd name="T24" fmla="*/ 1460 w 3401"/>
                <a:gd name="T25" fmla="*/ 2348 h 3349"/>
                <a:gd name="T26" fmla="*/ 1617 w 3401"/>
                <a:gd name="T27" fmla="*/ 2386 h 3349"/>
                <a:gd name="T28" fmla="*/ 1783 w 3401"/>
                <a:gd name="T29" fmla="*/ 2386 h 3349"/>
                <a:gd name="T30" fmla="*/ 1941 w 3401"/>
                <a:gd name="T31" fmla="*/ 2348 h 3349"/>
                <a:gd name="T32" fmla="*/ 2083 w 3401"/>
                <a:gd name="T33" fmla="*/ 2280 h 3349"/>
                <a:gd name="T34" fmla="*/ 2205 w 3401"/>
                <a:gd name="T35" fmla="*/ 2182 h 3349"/>
                <a:gd name="T36" fmla="*/ 2303 w 3401"/>
                <a:gd name="T37" fmla="*/ 2060 h 3349"/>
                <a:gd name="T38" fmla="*/ 2371 w 3401"/>
                <a:gd name="T39" fmla="*/ 1918 h 3349"/>
                <a:gd name="T40" fmla="*/ 2409 w 3401"/>
                <a:gd name="T41" fmla="*/ 1760 h 3349"/>
                <a:gd name="T42" fmla="*/ 2409 w 3401"/>
                <a:gd name="T43" fmla="*/ 1596 h 3349"/>
                <a:gd name="T44" fmla="*/ 2371 w 3401"/>
                <a:gd name="T45" fmla="*/ 1437 h 3349"/>
                <a:gd name="T46" fmla="*/ 2303 w 3401"/>
                <a:gd name="T47" fmla="*/ 1296 h 3349"/>
                <a:gd name="T48" fmla="*/ 2205 w 3401"/>
                <a:gd name="T49" fmla="*/ 1173 h 3349"/>
                <a:gd name="T50" fmla="*/ 2083 w 3401"/>
                <a:gd name="T51" fmla="*/ 1076 h 3349"/>
                <a:gd name="T52" fmla="*/ 1941 w 3401"/>
                <a:gd name="T53" fmla="*/ 1007 h 3349"/>
                <a:gd name="T54" fmla="*/ 1783 w 3401"/>
                <a:gd name="T55" fmla="*/ 970 h 3349"/>
                <a:gd name="T56" fmla="*/ 1421 w 3401"/>
                <a:gd name="T57" fmla="*/ 0 h 3349"/>
                <a:gd name="T58" fmla="*/ 1980 w 3401"/>
                <a:gd name="T59" fmla="*/ 354 h 3349"/>
                <a:gd name="T60" fmla="*/ 2164 w 3401"/>
                <a:gd name="T61" fmla="*/ 406 h 3349"/>
                <a:gd name="T62" fmla="*/ 2337 w 3401"/>
                <a:gd name="T63" fmla="*/ 484 h 3349"/>
                <a:gd name="T64" fmla="*/ 2992 w 3401"/>
                <a:gd name="T65" fmla="*/ 572 h 3349"/>
                <a:gd name="T66" fmla="*/ 2821 w 3401"/>
                <a:gd name="T67" fmla="*/ 921 h 3349"/>
                <a:gd name="T68" fmla="*/ 2917 w 3401"/>
                <a:gd name="T69" fmla="*/ 1085 h 3349"/>
                <a:gd name="T70" fmla="*/ 3303 w 3401"/>
                <a:gd name="T71" fmla="*/ 1112 h 3349"/>
                <a:gd name="T72" fmla="*/ 3052 w 3401"/>
                <a:gd name="T73" fmla="*/ 1723 h 3349"/>
                <a:gd name="T74" fmla="*/ 3033 w 3401"/>
                <a:gd name="T75" fmla="*/ 1915 h 3349"/>
                <a:gd name="T76" fmla="*/ 2987 w 3401"/>
                <a:gd name="T77" fmla="*/ 2097 h 3349"/>
                <a:gd name="T78" fmla="*/ 3013 w 3401"/>
                <a:gd name="T79" fmla="*/ 2757 h 3349"/>
                <a:gd name="T80" fmla="*/ 2640 w 3401"/>
                <a:gd name="T81" fmla="*/ 2650 h 3349"/>
                <a:gd name="T82" fmla="*/ 2495 w 3401"/>
                <a:gd name="T83" fmla="*/ 2772 h 3349"/>
                <a:gd name="T84" fmla="*/ 2536 w 3401"/>
                <a:gd name="T85" fmla="*/ 3158 h 3349"/>
                <a:gd name="T86" fmla="*/ 1890 w 3401"/>
                <a:gd name="T87" fmla="*/ 3018 h 3349"/>
                <a:gd name="T88" fmla="*/ 1700 w 3401"/>
                <a:gd name="T89" fmla="*/ 3031 h 3349"/>
                <a:gd name="T90" fmla="*/ 1509 w 3401"/>
                <a:gd name="T91" fmla="*/ 3018 h 3349"/>
                <a:gd name="T92" fmla="*/ 864 w 3401"/>
                <a:gd name="T93" fmla="*/ 3158 h 3349"/>
                <a:gd name="T94" fmla="*/ 906 w 3401"/>
                <a:gd name="T95" fmla="*/ 2772 h 3349"/>
                <a:gd name="T96" fmla="*/ 759 w 3401"/>
                <a:gd name="T97" fmla="*/ 2650 h 3349"/>
                <a:gd name="T98" fmla="*/ 388 w 3401"/>
                <a:gd name="T99" fmla="*/ 2757 h 3349"/>
                <a:gd name="T100" fmla="*/ 414 w 3401"/>
                <a:gd name="T101" fmla="*/ 2097 h 3349"/>
                <a:gd name="T102" fmla="*/ 368 w 3401"/>
                <a:gd name="T103" fmla="*/ 1915 h 3349"/>
                <a:gd name="T104" fmla="*/ 349 w 3401"/>
                <a:gd name="T105" fmla="*/ 1723 h 3349"/>
                <a:gd name="T106" fmla="*/ 96 w 3401"/>
                <a:gd name="T107" fmla="*/ 1112 h 3349"/>
                <a:gd name="T108" fmla="*/ 484 w 3401"/>
                <a:gd name="T109" fmla="*/ 1085 h 3349"/>
                <a:gd name="T110" fmla="*/ 580 w 3401"/>
                <a:gd name="T111" fmla="*/ 921 h 3349"/>
                <a:gd name="T112" fmla="*/ 409 w 3401"/>
                <a:gd name="T113" fmla="*/ 572 h 3349"/>
                <a:gd name="T114" fmla="*/ 1062 w 3401"/>
                <a:gd name="T115" fmla="*/ 484 h 3349"/>
                <a:gd name="T116" fmla="*/ 1237 w 3401"/>
                <a:gd name="T117" fmla="*/ 406 h 3349"/>
                <a:gd name="T118" fmla="*/ 1421 w 3401"/>
                <a:gd name="T119" fmla="*/ 354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1" h="3349">
                  <a:moveTo>
                    <a:pt x="1700" y="965"/>
                  </a:moveTo>
                  <a:lnTo>
                    <a:pt x="1617" y="970"/>
                  </a:lnTo>
                  <a:lnTo>
                    <a:pt x="1537" y="984"/>
                  </a:lnTo>
                  <a:lnTo>
                    <a:pt x="1460" y="1007"/>
                  </a:lnTo>
                  <a:lnTo>
                    <a:pt x="1387" y="1038"/>
                  </a:lnTo>
                  <a:lnTo>
                    <a:pt x="1318" y="1076"/>
                  </a:lnTo>
                  <a:lnTo>
                    <a:pt x="1255" y="1121"/>
                  </a:lnTo>
                  <a:lnTo>
                    <a:pt x="1196" y="1173"/>
                  </a:lnTo>
                  <a:lnTo>
                    <a:pt x="1144" y="1232"/>
                  </a:lnTo>
                  <a:lnTo>
                    <a:pt x="1098" y="1296"/>
                  </a:lnTo>
                  <a:lnTo>
                    <a:pt x="1059" y="1364"/>
                  </a:lnTo>
                  <a:lnTo>
                    <a:pt x="1028" y="1437"/>
                  </a:lnTo>
                  <a:lnTo>
                    <a:pt x="1005" y="1514"/>
                  </a:lnTo>
                  <a:lnTo>
                    <a:pt x="992" y="1596"/>
                  </a:lnTo>
                  <a:lnTo>
                    <a:pt x="988" y="1677"/>
                  </a:lnTo>
                  <a:lnTo>
                    <a:pt x="992" y="1760"/>
                  </a:lnTo>
                  <a:lnTo>
                    <a:pt x="1005" y="1842"/>
                  </a:lnTo>
                  <a:lnTo>
                    <a:pt x="1028" y="1918"/>
                  </a:lnTo>
                  <a:lnTo>
                    <a:pt x="1059" y="1991"/>
                  </a:lnTo>
                  <a:lnTo>
                    <a:pt x="1098" y="2060"/>
                  </a:lnTo>
                  <a:lnTo>
                    <a:pt x="1144" y="2123"/>
                  </a:lnTo>
                  <a:lnTo>
                    <a:pt x="1196" y="2182"/>
                  </a:lnTo>
                  <a:lnTo>
                    <a:pt x="1255" y="2234"/>
                  </a:lnTo>
                  <a:lnTo>
                    <a:pt x="1318" y="2280"/>
                  </a:lnTo>
                  <a:lnTo>
                    <a:pt x="1387" y="2317"/>
                  </a:lnTo>
                  <a:lnTo>
                    <a:pt x="1460" y="2348"/>
                  </a:lnTo>
                  <a:lnTo>
                    <a:pt x="1537" y="2371"/>
                  </a:lnTo>
                  <a:lnTo>
                    <a:pt x="1617" y="2386"/>
                  </a:lnTo>
                  <a:lnTo>
                    <a:pt x="1700" y="2391"/>
                  </a:lnTo>
                  <a:lnTo>
                    <a:pt x="1783" y="2386"/>
                  </a:lnTo>
                  <a:lnTo>
                    <a:pt x="1864" y="2371"/>
                  </a:lnTo>
                  <a:lnTo>
                    <a:pt x="1941" y="2348"/>
                  </a:lnTo>
                  <a:lnTo>
                    <a:pt x="2014" y="2317"/>
                  </a:lnTo>
                  <a:lnTo>
                    <a:pt x="2083" y="2280"/>
                  </a:lnTo>
                  <a:lnTo>
                    <a:pt x="2146" y="2234"/>
                  </a:lnTo>
                  <a:lnTo>
                    <a:pt x="2205" y="2182"/>
                  </a:lnTo>
                  <a:lnTo>
                    <a:pt x="2257" y="2123"/>
                  </a:lnTo>
                  <a:lnTo>
                    <a:pt x="2303" y="2060"/>
                  </a:lnTo>
                  <a:lnTo>
                    <a:pt x="2340" y="1991"/>
                  </a:lnTo>
                  <a:lnTo>
                    <a:pt x="2371" y="1918"/>
                  </a:lnTo>
                  <a:lnTo>
                    <a:pt x="2394" y="1842"/>
                  </a:lnTo>
                  <a:lnTo>
                    <a:pt x="2409" y="1760"/>
                  </a:lnTo>
                  <a:lnTo>
                    <a:pt x="2413" y="1677"/>
                  </a:lnTo>
                  <a:lnTo>
                    <a:pt x="2409" y="1596"/>
                  </a:lnTo>
                  <a:lnTo>
                    <a:pt x="2394" y="1514"/>
                  </a:lnTo>
                  <a:lnTo>
                    <a:pt x="2371" y="1437"/>
                  </a:lnTo>
                  <a:lnTo>
                    <a:pt x="2340" y="1364"/>
                  </a:lnTo>
                  <a:lnTo>
                    <a:pt x="2303" y="1296"/>
                  </a:lnTo>
                  <a:lnTo>
                    <a:pt x="2257" y="1232"/>
                  </a:lnTo>
                  <a:lnTo>
                    <a:pt x="2205" y="1173"/>
                  </a:lnTo>
                  <a:lnTo>
                    <a:pt x="2146" y="1121"/>
                  </a:lnTo>
                  <a:lnTo>
                    <a:pt x="2083" y="1076"/>
                  </a:lnTo>
                  <a:lnTo>
                    <a:pt x="2014" y="1038"/>
                  </a:lnTo>
                  <a:lnTo>
                    <a:pt x="1941" y="1007"/>
                  </a:lnTo>
                  <a:lnTo>
                    <a:pt x="1864" y="984"/>
                  </a:lnTo>
                  <a:lnTo>
                    <a:pt x="1783" y="970"/>
                  </a:lnTo>
                  <a:lnTo>
                    <a:pt x="1700" y="965"/>
                  </a:lnTo>
                  <a:close/>
                  <a:moveTo>
                    <a:pt x="1421" y="0"/>
                  </a:moveTo>
                  <a:lnTo>
                    <a:pt x="1980" y="0"/>
                  </a:lnTo>
                  <a:lnTo>
                    <a:pt x="1980" y="354"/>
                  </a:lnTo>
                  <a:lnTo>
                    <a:pt x="2073" y="377"/>
                  </a:lnTo>
                  <a:lnTo>
                    <a:pt x="2164" y="406"/>
                  </a:lnTo>
                  <a:lnTo>
                    <a:pt x="2252" y="442"/>
                  </a:lnTo>
                  <a:lnTo>
                    <a:pt x="2337" y="484"/>
                  </a:lnTo>
                  <a:lnTo>
                    <a:pt x="2565" y="214"/>
                  </a:lnTo>
                  <a:lnTo>
                    <a:pt x="2992" y="572"/>
                  </a:lnTo>
                  <a:lnTo>
                    <a:pt x="2765" y="843"/>
                  </a:lnTo>
                  <a:lnTo>
                    <a:pt x="2821" y="921"/>
                  </a:lnTo>
                  <a:lnTo>
                    <a:pt x="2871" y="1001"/>
                  </a:lnTo>
                  <a:lnTo>
                    <a:pt x="2917" y="1085"/>
                  </a:lnTo>
                  <a:lnTo>
                    <a:pt x="2956" y="1173"/>
                  </a:lnTo>
                  <a:lnTo>
                    <a:pt x="3303" y="1112"/>
                  </a:lnTo>
                  <a:lnTo>
                    <a:pt x="3401" y="1661"/>
                  </a:lnTo>
                  <a:lnTo>
                    <a:pt x="3052" y="1723"/>
                  </a:lnTo>
                  <a:lnTo>
                    <a:pt x="3046" y="1820"/>
                  </a:lnTo>
                  <a:lnTo>
                    <a:pt x="3033" y="1915"/>
                  </a:lnTo>
                  <a:lnTo>
                    <a:pt x="3013" y="2008"/>
                  </a:lnTo>
                  <a:lnTo>
                    <a:pt x="2987" y="2097"/>
                  </a:lnTo>
                  <a:lnTo>
                    <a:pt x="3292" y="2275"/>
                  </a:lnTo>
                  <a:lnTo>
                    <a:pt x="3013" y="2757"/>
                  </a:lnTo>
                  <a:lnTo>
                    <a:pt x="2707" y="2581"/>
                  </a:lnTo>
                  <a:lnTo>
                    <a:pt x="2640" y="2650"/>
                  </a:lnTo>
                  <a:lnTo>
                    <a:pt x="2570" y="2713"/>
                  </a:lnTo>
                  <a:lnTo>
                    <a:pt x="2495" y="2772"/>
                  </a:lnTo>
                  <a:lnTo>
                    <a:pt x="2415" y="2826"/>
                  </a:lnTo>
                  <a:lnTo>
                    <a:pt x="2536" y="3158"/>
                  </a:lnTo>
                  <a:lnTo>
                    <a:pt x="2011" y="3349"/>
                  </a:lnTo>
                  <a:lnTo>
                    <a:pt x="1890" y="3018"/>
                  </a:lnTo>
                  <a:lnTo>
                    <a:pt x="1796" y="3028"/>
                  </a:lnTo>
                  <a:lnTo>
                    <a:pt x="1700" y="3031"/>
                  </a:lnTo>
                  <a:lnTo>
                    <a:pt x="1604" y="3028"/>
                  </a:lnTo>
                  <a:lnTo>
                    <a:pt x="1509" y="3018"/>
                  </a:lnTo>
                  <a:lnTo>
                    <a:pt x="1388" y="3349"/>
                  </a:lnTo>
                  <a:lnTo>
                    <a:pt x="864" y="3158"/>
                  </a:lnTo>
                  <a:lnTo>
                    <a:pt x="986" y="2826"/>
                  </a:lnTo>
                  <a:lnTo>
                    <a:pt x="906" y="2772"/>
                  </a:lnTo>
                  <a:lnTo>
                    <a:pt x="831" y="2713"/>
                  </a:lnTo>
                  <a:lnTo>
                    <a:pt x="759" y="2650"/>
                  </a:lnTo>
                  <a:lnTo>
                    <a:pt x="694" y="2581"/>
                  </a:lnTo>
                  <a:lnTo>
                    <a:pt x="388" y="2757"/>
                  </a:lnTo>
                  <a:lnTo>
                    <a:pt x="108" y="2275"/>
                  </a:lnTo>
                  <a:lnTo>
                    <a:pt x="414" y="2097"/>
                  </a:lnTo>
                  <a:lnTo>
                    <a:pt x="388" y="2008"/>
                  </a:lnTo>
                  <a:lnTo>
                    <a:pt x="368" y="1915"/>
                  </a:lnTo>
                  <a:lnTo>
                    <a:pt x="355" y="1820"/>
                  </a:lnTo>
                  <a:lnTo>
                    <a:pt x="349" y="1723"/>
                  </a:lnTo>
                  <a:lnTo>
                    <a:pt x="0" y="1661"/>
                  </a:lnTo>
                  <a:lnTo>
                    <a:pt x="96" y="1112"/>
                  </a:lnTo>
                  <a:lnTo>
                    <a:pt x="445" y="1173"/>
                  </a:lnTo>
                  <a:lnTo>
                    <a:pt x="484" y="1085"/>
                  </a:lnTo>
                  <a:lnTo>
                    <a:pt x="530" y="1001"/>
                  </a:lnTo>
                  <a:lnTo>
                    <a:pt x="580" y="921"/>
                  </a:lnTo>
                  <a:lnTo>
                    <a:pt x="636" y="843"/>
                  </a:lnTo>
                  <a:lnTo>
                    <a:pt x="409" y="572"/>
                  </a:lnTo>
                  <a:lnTo>
                    <a:pt x="836" y="214"/>
                  </a:lnTo>
                  <a:lnTo>
                    <a:pt x="1062" y="484"/>
                  </a:lnTo>
                  <a:lnTo>
                    <a:pt x="1149" y="442"/>
                  </a:lnTo>
                  <a:lnTo>
                    <a:pt x="1237" y="406"/>
                  </a:lnTo>
                  <a:lnTo>
                    <a:pt x="1328" y="377"/>
                  </a:lnTo>
                  <a:lnTo>
                    <a:pt x="1421" y="35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 flipH="1">
              <a:off x="3417901" y="3330222"/>
              <a:ext cx="1492190" cy="1507050"/>
            </a:xfrm>
            <a:custGeom>
              <a:avLst/>
              <a:gdLst>
                <a:gd name="T0" fmla="*/ 1136 w 2411"/>
                <a:gd name="T1" fmla="*/ 712 h 2433"/>
                <a:gd name="T2" fmla="*/ 1004 w 2411"/>
                <a:gd name="T3" fmla="*/ 748 h 2433"/>
                <a:gd name="T4" fmla="*/ 892 w 2411"/>
                <a:gd name="T5" fmla="*/ 816 h 2433"/>
                <a:gd name="T6" fmla="*/ 801 w 2411"/>
                <a:gd name="T7" fmla="*/ 909 h 2433"/>
                <a:gd name="T8" fmla="*/ 735 w 2411"/>
                <a:gd name="T9" fmla="*/ 1023 h 2433"/>
                <a:gd name="T10" fmla="*/ 701 w 2411"/>
                <a:gd name="T11" fmla="*/ 1150 h 2433"/>
                <a:gd name="T12" fmla="*/ 701 w 2411"/>
                <a:gd name="T13" fmla="*/ 1287 h 2433"/>
                <a:gd name="T14" fmla="*/ 739 w 2411"/>
                <a:gd name="T15" fmla="*/ 1419 h 2433"/>
                <a:gd name="T16" fmla="*/ 806 w 2411"/>
                <a:gd name="T17" fmla="*/ 1533 h 2433"/>
                <a:gd name="T18" fmla="*/ 900 w 2411"/>
                <a:gd name="T19" fmla="*/ 1624 h 2433"/>
                <a:gd name="T20" fmla="*/ 1012 w 2411"/>
                <a:gd name="T21" fmla="*/ 1688 h 2433"/>
                <a:gd name="T22" fmla="*/ 1141 w 2411"/>
                <a:gd name="T23" fmla="*/ 1722 h 2433"/>
                <a:gd name="T24" fmla="*/ 1278 w 2411"/>
                <a:gd name="T25" fmla="*/ 1722 h 2433"/>
                <a:gd name="T26" fmla="*/ 1408 w 2411"/>
                <a:gd name="T27" fmla="*/ 1685 h 2433"/>
                <a:gd name="T28" fmla="*/ 1523 w 2411"/>
                <a:gd name="T29" fmla="*/ 1618 h 2433"/>
                <a:gd name="T30" fmla="*/ 1614 w 2411"/>
                <a:gd name="T31" fmla="*/ 1525 h 2433"/>
                <a:gd name="T32" fmla="*/ 1679 w 2411"/>
                <a:gd name="T33" fmla="*/ 1411 h 2433"/>
                <a:gd name="T34" fmla="*/ 1713 w 2411"/>
                <a:gd name="T35" fmla="*/ 1284 h 2433"/>
                <a:gd name="T36" fmla="*/ 1713 w 2411"/>
                <a:gd name="T37" fmla="*/ 1147 h 2433"/>
                <a:gd name="T38" fmla="*/ 1676 w 2411"/>
                <a:gd name="T39" fmla="*/ 1015 h 2433"/>
                <a:gd name="T40" fmla="*/ 1607 w 2411"/>
                <a:gd name="T41" fmla="*/ 901 h 2433"/>
                <a:gd name="T42" fmla="*/ 1514 w 2411"/>
                <a:gd name="T43" fmla="*/ 810 h 2433"/>
                <a:gd name="T44" fmla="*/ 1400 w 2411"/>
                <a:gd name="T45" fmla="*/ 745 h 2433"/>
                <a:gd name="T46" fmla="*/ 1273 w 2411"/>
                <a:gd name="T47" fmla="*/ 710 h 2433"/>
                <a:gd name="T48" fmla="*/ 1239 w 2411"/>
                <a:gd name="T49" fmla="*/ 0 h 2433"/>
                <a:gd name="T50" fmla="*/ 1366 w 2411"/>
                <a:gd name="T51" fmla="*/ 261 h 2433"/>
                <a:gd name="T52" fmla="*/ 1540 w 2411"/>
                <a:gd name="T53" fmla="*/ 308 h 2433"/>
                <a:gd name="T54" fmla="*/ 2013 w 2411"/>
                <a:gd name="T55" fmla="*/ 306 h 2433"/>
                <a:gd name="T56" fmla="*/ 1941 w 2411"/>
                <a:gd name="T57" fmla="*/ 586 h 2433"/>
                <a:gd name="T58" fmla="*/ 2047 w 2411"/>
                <a:gd name="T59" fmla="*/ 735 h 2433"/>
                <a:gd name="T60" fmla="*/ 2411 w 2411"/>
                <a:gd name="T61" fmla="*/ 1038 h 2433"/>
                <a:gd name="T62" fmla="*/ 2176 w 2411"/>
                <a:gd name="T63" fmla="*/ 1207 h 2433"/>
                <a:gd name="T64" fmla="*/ 2160 w 2411"/>
                <a:gd name="T65" fmla="*/ 1388 h 2433"/>
                <a:gd name="T66" fmla="*/ 2244 w 2411"/>
                <a:gd name="T67" fmla="*/ 1853 h 2433"/>
                <a:gd name="T68" fmla="*/ 1956 w 2411"/>
                <a:gd name="T69" fmla="*/ 1831 h 2433"/>
                <a:gd name="T70" fmla="*/ 1827 w 2411"/>
                <a:gd name="T71" fmla="*/ 1960 h 2433"/>
                <a:gd name="T72" fmla="*/ 1593 w 2411"/>
                <a:gd name="T73" fmla="*/ 2371 h 2433"/>
                <a:gd name="T74" fmla="*/ 1408 w 2411"/>
                <a:gd name="T75" fmla="*/ 2164 h 2433"/>
                <a:gd name="T76" fmla="*/ 1272 w 2411"/>
                <a:gd name="T77" fmla="*/ 2183 h 2433"/>
                <a:gd name="T78" fmla="*/ 1151 w 2411"/>
                <a:gd name="T79" fmla="*/ 2433 h 2433"/>
                <a:gd name="T80" fmla="*/ 814 w 2411"/>
                <a:gd name="T81" fmla="*/ 2102 h 2433"/>
                <a:gd name="T82" fmla="*/ 656 w 2411"/>
                <a:gd name="T83" fmla="*/ 2012 h 2433"/>
                <a:gd name="T84" fmla="*/ 383 w 2411"/>
                <a:gd name="T85" fmla="*/ 2113 h 2433"/>
                <a:gd name="T86" fmla="*/ 336 w 2411"/>
                <a:gd name="T87" fmla="*/ 1642 h 2433"/>
                <a:gd name="T88" fmla="*/ 273 w 2411"/>
                <a:gd name="T89" fmla="*/ 1473 h 2433"/>
                <a:gd name="T90" fmla="*/ 0 w 2411"/>
                <a:gd name="T91" fmla="*/ 1374 h 2433"/>
                <a:gd name="T92" fmla="*/ 268 w 2411"/>
                <a:gd name="T93" fmla="*/ 982 h 2433"/>
                <a:gd name="T94" fmla="*/ 328 w 2411"/>
                <a:gd name="T95" fmla="*/ 811 h 2433"/>
                <a:gd name="T96" fmla="*/ 181 w 2411"/>
                <a:gd name="T97" fmla="*/ 560 h 2433"/>
                <a:gd name="T98" fmla="*/ 638 w 2411"/>
                <a:gd name="T99" fmla="*/ 433 h 2433"/>
                <a:gd name="T100" fmla="*/ 792 w 2411"/>
                <a:gd name="T101" fmla="*/ 340 h 2433"/>
                <a:gd name="T102" fmla="*/ 843 w 2411"/>
                <a:gd name="T103" fmla="*/ 55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1" h="2433">
                  <a:moveTo>
                    <a:pt x="1206" y="707"/>
                  </a:moveTo>
                  <a:lnTo>
                    <a:pt x="1136" y="712"/>
                  </a:lnTo>
                  <a:lnTo>
                    <a:pt x="1068" y="725"/>
                  </a:lnTo>
                  <a:lnTo>
                    <a:pt x="1004" y="748"/>
                  </a:lnTo>
                  <a:lnTo>
                    <a:pt x="946" y="779"/>
                  </a:lnTo>
                  <a:lnTo>
                    <a:pt x="892" y="816"/>
                  </a:lnTo>
                  <a:lnTo>
                    <a:pt x="843" y="860"/>
                  </a:lnTo>
                  <a:lnTo>
                    <a:pt x="801" y="909"/>
                  </a:lnTo>
                  <a:lnTo>
                    <a:pt x="763" y="965"/>
                  </a:lnTo>
                  <a:lnTo>
                    <a:pt x="735" y="1023"/>
                  </a:lnTo>
                  <a:lnTo>
                    <a:pt x="714" y="1085"/>
                  </a:lnTo>
                  <a:lnTo>
                    <a:pt x="701" y="1150"/>
                  </a:lnTo>
                  <a:lnTo>
                    <a:pt x="696" y="1219"/>
                  </a:lnTo>
                  <a:lnTo>
                    <a:pt x="701" y="1287"/>
                  </a:lnTo>
                  <a:lnTo>
                    <a:pt x="716" y="1356"/>
                  </a:lnTo>
                  <a:lnTo>
                    <a:pt x="739" y="1419"/>
                  </a:lnTo>
                  <a:lnTo>
                    <a:pt x="768" y="1478"/>
                  </a:lnTo>
                  <a:lnTo>
                    <a:pt x="806" y="1533"/>
                  </a:lnTo>
                  <a:lnTo>
                    <a:pt x="849" y="1582"/>
                  </a:lnTo>
                  <a:lnTo>
                    <a:pt x="900" y="1624"/>
                  </a:lnTo>
                  <a:lnTo>
                    <a:pt x="954" y="1660"/>
                  </a:lnTo>
                  <a:lnTo>
                    <a:pt x="1012" y="1688"/>
                  </a:lnTo>
                  <a:lnTo>
                    <a:pt x="1076" y="1709"/>
                  </a:lnTo>
                  <a:lnTo>
                    <a:pt x="1141" y="1722"/>
                  </a:lnTo>
                  <a:lnTo>
                    <a:pt x="1208" y="1727"/>
                  </a:lnTo>
                  <a:lnTo>
                    <a:pt x="1278" y="1722"/>
                  </a:lnTo>
                  <a:lnTo>
                    <a:pt x="1345" y="1708"/>
                  </a:lnTo>
                  <a:lnTo>
                    <a:pt x="1408" y="1685"/>
                  </a:lnTo>
                  <a:lnTo>
                    <a:pt x="1469" y="1655"/>
                  </a:lnTo>
                  <a:lnTo>
                    <a:pt x="1523" y="1618"/>
                  </a:lnTo>
                  <a:lnTo>
                    <a:pt x="1571" y="1574"/>
                  </a:lnTo>
                  <a:lnTo>
                    <a:pt x="1614" y="1525"/>
                  </a:lnTo>
                  <a:lnTo>
                    <a:pt x="1650" y="1470"/>
                  </a:lnTo>
                  <a:lnTo>
                    <a:pt x="1679" y="1411"/>
                  </a:lnTo>
                  <a:lnTo>
                    <a:pt x="1700" y="1349"/>
                  </a:lnTo>
                  <a:lnTo>
                    <a:pt x="1713" y="1284"/>
                  </a:lnTo>
                  <a:lnTo>
                    <a:pt x="1718" y="1215"/>
                  </a:lnTo>
                  <a:lnTo>
                    <a:pt x="1713" y="1147"/>
                  </a:lnTo>
                  <a:lnTo>
                    <a:pt x="1699" y="1079"/>
                  </a:lnTo>
                  <a:lnTo>
                    <a:pt x="1676" y="1015"/>
                  </a:lnTo>
                  <a:lnTo>
                    <a:pt x="1645" y="955"/>
                  </a:lnTo>
                  <a:lnTo>
                    <a:pt x="1607" y="901"/>
                  </a:lnTo>
                  <a:lnTo>
                    <a:pt x="1563" y="852"/>
                  </a:lnTo>
                  <a:lnTo>
                    <a:pt x="1514" y="810"/>
                  </a:lnTo>
                  <a:lnTo>
                    <a:pt x="1461" y="774"/>
                  </a:lnTo>
                  <a:lnTo>
                    <a:pt x="1400" y="745"/>
                  </a:lnTo>
                  <a:lnTo>
                    <a:pt x="1338" y="723"/>
                  </a:lnTo>
                  <a:lnTo>
                    <a:pt x="1273" y="710"/>
                  </a:lnTo>
                  <a:lnTo>
                    <a:pt x="1206" y="707"/>
                  </a:lnTo>
                  <a:close/>
                  <a:moveTo>
                    <a:pt x="1239" y="0"/>
                  </a:moveTo>
                  <a:lnTo>
                    <a:pt x="1275" y="251"/>
                  </a:lnTo>
                  <a:lnTo>
                    <a:pt x="1366" y="261"/>
                  </a:lnTo>
                  <a:lnTo>
                    <a:pt x="1454" y="280"/>
                  </a:lnTo>
                  <a:lnTo>
                    <a:pt x="1540" y="308"/>
                  </a:lnTo>
                  <a:lnTo>
                    <a:pt x="1676" y="93"/>
                  </a:lnTo>
                  <a:lnTo>
                    <a:pt x="2013" y="306"/>
                  </a:lnTo>
                  <a:lnTo>
                    <a:pt x="1879" y="520"/>
                  </a:lnTo>
                  <a:lnTo>
                    <a:pt x="1941" y="586"/>
                  </a:lnTo>
                  <a:lnTo>
                    <a:pt x="1998" y="658"/>
                  </a:lnTo>
                  <a:lnTo>
                    <a:pt x="2047" y="735"/>
                  </a:lnTo>
                  <a:lnTo>
                    <a:pt x="2288" y="657"/>
                  </a:lnTo>
                  <a:lnTo>
                    <a:pt x="2411" y="1038"/>
                  </a:lnTo>
                  <a:lnTo>
                    <a:pt x="2169" y="1114"/>
                  </a:lnTo>
                  <a:lnTo>
                    <a:pt x="2176" y="1207"/>
                  </a:lnTo>
                  <a:lnTo>
                    <a:pt x="2173" y="1299"/>
                  </a:lnTo>
                  <a:lnTo>
                    <a:pt x="2160" y="1388"/>
                  </a:lnTo>
                  <a:lnTo>
                    <a:pt x="2394" y="1483"/>
                  </a:lnTo>
                  <a:lnTo>
                    <a:pt x="2244" y="1853"/>
                  </a:lnTo>
                  <a:lnTo>
                    <a:pt x="2010" y="1758"/>
                  </a:lnTo>
                  <a:lnTo>
                    <a:pt x="1956" y="1831"/>
                  </a:lnTo>
                  <a:lnTo>
                    <a:pt x="1894" y="1898"/>
                  </a:lnTo>
                  <a:lnTo>
                    <a:pt x="1827" y="1960"/>
                  </a:lnTo>
                  <a:lnTo>
                    <a:pt x="1946" y="2183"/>
                  </a:lnTo>
                  <a:lnTo>
                    <a:pt x="1593" y="2371"/>
                  </a:lnTo>
                  <a:lnTo>
                    <a:pt x="1474" y="2148"/>
                  </a:lnTo>
                  <a:lnTo>
                    <a:pt x="1408" y="2164"/>
                  </a:lnTo>
                  <a:lnTo>
                    <a:pt x="1340" y="2177"/>
                  </a:lnTo>
                  <a:lnTo>
                    <a:pt x="1272" y="2183"/>
                  </a:lnTo>
                  <a:lnTo>
                    <a:pt x="1205" y="2185"/>
                  </a:lnTo>
                  <a:lnTo>
                    <a:pt x="1151" y="2433"/>
                  </a:lnTo>
                  <a:lnTo>
                    <a:pt x="760" y="2350"/>
                  </a:lnTo>
                  <a:lnTo>
                    <a:pt x="814" y="2102"/>
                  </a:lnTo>
                  <a:lnTo>
                    <a:pt x="732" y="2061"/>
                  </a:lnTo>
                  <a:lnTo>
                    <a:pt x="656" y="2012"/>
                  </a:lnTo>
                  <a:lnTo>
                    <a:pt x="582" y="1957"/>
                  </a:lnTo>
                  <a:lnTo>
                    <a:pt x="383" y="2113"/>
                  </a:lnTo>
                  <a:lnTo>
                    <a:pt x="137" y="1797"/>
                  </a:lnTo>
                  <a:lnTo>
                    <a:pt x="336" y="1642"/>
                  </a:lnTo>
                  <a:lnTo>
                    <a:pt x="300" y="1559"/>
                  </a:lnTo>
                  <a:lnTo>
                    <a:pt x="273" y="1473"/>
                  </a:lnTo>
                  <a:lnTo>
                    <a:pt x="253" y="1382"/>
                  </a:lnTo>
                  <a:lnTo>
                    <a:pt x="0" y="1374"/>
                  </a:lnTo>
                  <a:lnTo>
                    <a:pt x="14" y="974"/>
                  </a:lnTo>
                  <a:lnTo>
                    <a:pt x="268" y="982"/>
                  </a:lnTo>
                  <a:lnTo>
                    <a:pt x="294" y="896"/>
                  </a:lnTo>
                  <a:lnTo>
                    <a:pt x="328" y="811"/>
                  </a:lnTo>
                  <a:lnTo>
                    <a:pt x="370" y="730"/>
                  </a:lnTo>
                  <a:lnTo>
                    <a:pt x="181" y="560"/>
                  </a:lnTo>
                  <a:lnTo>
                    <a:pt x="450" y="264"/>
                  </a:lnTo>
                  <a:lnTo>
                    <a:pt x="638" y="433"/>
                  </a:lnTo>
                  <a:lnTo>
                    <a:pt x="713" y="384"/>
                  </a:lnTo>
                  <a:lnTo>
                    <a:pt x="792" y="340"/>
                  </a:lnTo>
                  <a:lnTo>
                    <a:pt x="879" y="306"/>
                  </a:lnTo>
                  <a:lnTo>
                    <a:pt x="843" y="5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 flipH="1">
              <a:off x="2505324" y="2383490"/>
              <a:ext cx="1029103" cy="1041021"/>
            </a:xfrm>
            <a:custGeom>
              <a:avLst/>
              <a:gdLst>
                <a:gd name="T0" fmla="*/ 869 w 1902"/>
                <a:gd name="T1" fmla="*/ 565 h 1921"/>
                <a:gd name="T2" fmla="*/ 760 w 1902"/>
                <a:gd name="T3" fmla="*/ 606 h 1921"/>
                <a:gd name="T4" fmla="*/ 665 w 1902"/>
                <a:gd name="T5" fmla="*/ 676 h 1921"/>
                <a:gd name="T6" fmla="*/ 597 w 1902"/>
                <a:gd name="T7" fmla="*/ 767 h 1921"/>
                <a:gd name="T8" fmla="*/ 558 w 1902"/>
                <a:gd name="T9" fmla="*/ 872 h 1921"/>
                <a:gd name="T10" fmla="*/ 548 w 1902"/>
                <a:gd name="T11" fmla="*/ 984 h 1921"/>
                <a:gd name="T12" fmla="*/ 571 w 1902"/>
                <a:gd name="T13" fmla="*/ 1097 h 1921"/>
                <a:gd name="T14" fmla="*/ 628 w 1902"/>
                <a:gd name="T15" fmla="*/ 1203 h 1921"/>
                <a:gd name="T16" fmla="*/ 709 w 1902"/>
                <a:gd name="T17" fmla="*/ 1284 h 1921"/>
                <a:gd name="T18" fmla="*/ 809 w 1902"/>
                <a:gd name="T19" fmla="*/ 1338 h 1921"/>
                <a:gd name="T20" fmla="*/ 918 w 1902"/>
                <a:gd name="T21" fmla="*/ 1362 h 1921"/>
                <a:gd name="T22" fmla="*/ 1030 w 1902"/>
                <a:gd name="T23" fmla="*/ 1356 h 1921"/>
                <a:gd name="T24" fmla="*/ 1141 w 1902"/>
                <a:gd name="T25" fmla="*/ 1315 h 1921"/>
                <a:gd name="T26" fmla="*/ 1235 w 1902"/>
                <a:gd name="T27" fmla="*/ 1245 h 1921"/>
                <a:gd name="T28" fmla="*/ 1304 w 1902"/>
                <a:gd name="T29" fmla="*/ 1154 h 1921"/>
                <a:gd name="T30" fmla="*/ 1343 w 1902"/>
                <a:gd name="T31" fmla="*/ 1049 h 1921"/>
                <a:gd name="T32" fmla="*/ 1353 w 1902"/>
                <a:gd name="T33" fmla="*/ 937 h 1921"/>
                <a:gd name="T34" fmla="*/ 1330 w 1902"/>
                <a:gd name="T35" fmla="*/ 824 h 1921"/>
                <a:gd name="T36" fmla="*/ 1273 w 1902"/>
                <a:gd name="T37" fmla="*/ 719 h 1921"/>
                <a:gd name="T38" fmla="*/ 1191 w 1902"/>
                <a:gd name="T39" fmla="*/ 639 h 1921"/>
                <a:gd name="T40" fmla="*/ 1092 w 1902"/>
                <a:gd name="T41" fmla="*/ 583 h 1921"/>
                <a:gd name="T42" fmla="*/ 983 w 1902"/>
                <a:gd name="T43" fmla="*/ 559 h 1921"/>
                <a:gd name="T44" fmla="*/ 988 w 1902"/>
                <a:gd name="T45" fmla="*/ 0 h 1921"/>
                <a:gd name="T46" fmla="*/ 1257 w 1902"/>
                <a:gd name="T47" fmla="*/ 261 h 1921"/>
                <a:gd name="T48" fmla="*/ 1382 w 1902"/>
                <a:gd name="T49" fmla="*/ 329 h 1921"/>
                <a:gd name="T50" fmla="*/ 1596 w 1902"/>
                <a:gd name="T51" fmla="*/ 249 h 1921"/>
                <a:gd name="T52" fmla="*/ 1635 w 1902"/>
                <a:gd name="T53" fmla="*/ 621 h 1921"/>
                <a:gd name="T54" fmla="*/ 1687 w 1902"/>
                <a:gd name="T55" fmla="*/ 756 h 1921"/>
                <a:gd name="T56" fmla="*/ 1902 w 1902"/>
                <a:gd name="T57" fmla="*/ 831 h 1921"/>
                <a:gd name="T58" fmla="*/ 1693 w 1902"/>
                <a:gd name="T59" fmla="*/ 1141 h 1921"/>
                <a:gd name="T60" fmla="*/ 1646 w 1902"/>
                <a:gd name="T61" fmla="*/ 1276 h 1921"/>
                <a:gd name="T62" fmla="*/ 1763 w 1902"/>
                <a:gd name="T63" fmla="*/ 1473 h 1921"/>
                <a:gd name="T64" fmla="*/ 1403 w 1902"/>
                <a:gd name="T65" fmla="*/ 1576 h 1921"/>
                <a:gd name="T66" fmla="*/ 1312 w 1902"/>
                <a:gd name="T67" fmla="*/ 1634 h 1921"/>
                <a:gd name="T68" fmla="*/ 1214 w 1902"/>
                <a:gd name="T69" fmla="*/ 1678 h 1921"/>
                <a:gd name="T70" fmla="*/ 931 w 1902"/>
                <a:gd name="T71" fmla="*/ 1921 h 1921"/>
                <a:gd name="T72" fmla="*/ 830 w 1902"/>
                <a:gd name="T73" fmla="*/ 1716 h 1921"/>
                <a:gd name="T74" fmla="*/ 691 w 1902"/>
                <a:gd name="T75" fmla="*/ 1680 h 1921"/>
                <a:gd name="T76" fmla="*/ 318 w 1902"/>
                <a:gd name="T77" fmla="*/ 1685 h 1921"/>
                <a:gd name="T78" fmla="*/ 373 w 1902"/>
                <a:gd name="T79" fmla="*/ 1463 h 1921"/>
                <a:gd name="T80" fmla="*/ 289 w 1902"/>
                <a:gd name="T81" fmla="*/ 1346 h 1921"/>
                <a:gd name="T82" fmla="*/ 0 w 1902"/>
                <a:gd name="T83" fmla="*/ 1108 h 1921"/>
                <a:gd name="T84" fmla="*/ 186 w 1902"/>
                <a:gd name="T85" fmla="*/ 974 h 1921"/>
                <a:gd name="T86" fmla="*/ 197 w 1902"/>
                <a:gd name="T87" fmla="*/ 831 h 1921"/>
                <a:gd name="T88" fmla="*/ 127 w 1902"/>
                <a:gd name="T89" fmla="*/ 464 h 1921"/>
                <a:gd name="T90" fmla="*/ 355 w 1902"/>
                <a:gd name="T91" fmla="*/ 481 h 1921"/>
                <a:gd name="T92" fmla="*/ 457 w 1902"/>
                <a:gd name="T93" fmla="*/ 376 h 1921"/>
                <a:gd name="T94" fmla="*/ 639 w 1902"/>
                <a:gd name="T95" fmla="*/ 50 h 1921"/>
                <a:gd name="T96" fmla="*/ 805 w 1902"/>
                <a:gd name="T97" fmla="*/ 210 h 1921"/>
                <a:gd name="T98" fmla="*/ 947 w 1902"/>
                <a:gd name="T99" fmla="*/ 196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2" h="1921">
                  <a:moveTo>
                    <a:pt x="926" y="559"/>
                  </a:moveTo>
                  <a:lnTo>
                    <a:pt x="869" y="565"/>
                  </a:lnTo>
                  <a:lnTo>
                    <a:pt x="813" y="582"/>
                  </a:lnTo>
                  <a:lnTo>
                    <a:pt x="760" y="606"/>
                  </a:lnTo>
                  <a:lnTo>
                    <a:pt x="709" y="639"/>
                  </a:lnTo>
                  <a:lnTo>
                    <a:pt x="665" y="676"/>
                  </a:lnTo>
                  <a:lnTo>
                    <a:pt x="628" y="719"/>
                  </a:lnTo>
                  <a:lnTo>
                    <a:pt x="597" y="767"/>
                  </a:lnTo>
                  <a:lnTo>
                    <a:pt x="574" y="818"/>
                  </a:lnTo>
                  <a:lnTo>
                    <a:pt x="558" y="872"/>
                  </a:lnTo>
                  <a:lnTo>
                    <a:pt x="549" y="927"/>
                  </a:lnTo>
                  <a:lnTo>
                    <a:pt x="548" y="984"/>
                  </a:lnTo>
                  <a:lnTo>
                    <a:pt x="556" y="1041"/>
                  </a:lnTo>
                  <a:lnTo>
                    <a:pt x="571" y="1097"/>
                  </a:lnTo>
                  <a:lnTo>
                    <a:pt x="595" y="1152"/>
                  </a:lnTo>
                  <a:lnTo>
                    <a:pt x="628" y="1203"/>
                  </a:lnTo>
                  <a:lnTo>
                    <a:pt x="665" y="1247"/>
                  </a:lnTo>
                  <a:lnTo>
                    <a:pt x="709" y="1284"/>
                  </a:lnTo>
                  <a:lnTo>
                    <a:pt x="756" y="1313"/>
                  </a:lnTo>
                  <a:lnTo>
                    <a:pt x="809" y="1338"/>
                  </a:lnTo>
                  <a:lnTo>
                    <a:pt x="862" y="1354"/>
                  </a:lnTo>
                  <a:lnTo>
                    <a:pt x="918" y="1362"/>
                  </a:lnTo>
                  <a:lnTo>
                    <a:pt x="975" y="1362"/>
                  </a:lnTo>
                  <a:lnTo>
                    <a:pt x="1030" y="1356"/>
                  </a:lnTo>
                  <a:lnTo>
                    <a:pt x="1087" y="1339"/>
                  </a:lnTo>
                  <a:lnTo>
                    <a:pt x="1141" y="1315"/>
                  </a:lnTo>
                  <a:lnTo>
                    <a:pt x="1191" y="1284"/>
                  </a:lnTo>
                  <a:lnTo>
                    <a:pt x="1235" y="1245"/>
                  </a:lnTo>
                  <a:lnTo>
                    <a:pt x="1273" y="1203"/>
                  </a:lnTo>
                  <a:lnTo>
                    <a:pt x="1304" y="1154"/>
                  </a:lnTo>
                  <a:lnTo>
                    <a:pt x="1327" y="1103"/>
                  </a:lnTo>
                  <a:lnTo>
                    <a:pt x="1343" y="1049"/>
                  </a:lnTo>
                  <a:lnTo>
                    <a:pt x="1351" y="994"/>
                  </a:lnTo>
                  <a:lnTo>
                    <a:pt x="1353" y="937"/>
                  </a:lnTo>
                  <a:lnTo>
                    <a:pt x="1345" y="880"/>
                  </a:lnTo>
                  <a:lnTo>
                    <a:pt x="1330" y="824"/>
                  </a:lnTo>
                  <a:lnTo>
                    <a:pt x="1306" y="769"/>
                  </a:lnTo>
                  <a:lnTo>
                    <a:pt x="1273" y="719"/>
                  </a:lnTo>
                  <a:lnTo>
                    <a:pt x="1235" y="675"/>
                  </a:lnTo>
                  <a:lnTo>
                    <a:pt x="1191" y="639"/>
                  </a:lnTo>
                  <a:lnTo>
                    <a:pt x="1144" y="608"/>
                  </a:lnTo>
                  <a:lnTo>
                    <a:pt x="1092" y="583"/>
                  </a:lnTo>
                  <a:lnTo>
                    <a:pt x="1038" y="567"/>
                  </a:lnTo>
                  <a:lnTo>
                    <a:pt x="983" y="559"/>
                  </a:lnTo>
                  <a:lnTo>
                    <a:pt x="926" y="559"/>
                  </a:lnTo>
                  <a:close/>
                  <a:moveTo>
                    <a:pt x="988" y="0"/>
                  </a:moveTo>
                  <a:lnTo>
                    <a:pt x="1297" y="65"/>
                  </a:lnTo>
                  <a:lnTo>
                    <a:pt x="1257" y="261"/>
                  </a:lnTo>
                  <a:lnTo>
                    <a:pt x="1320" y="292"/>
                  </a:lnTo>
                  <a:lnTo>
                    <a:pt x="1382" y="329"/>
                  </a:lnTo>
                  <a:lnTo>
                    <a:pt x="1439" y="373"/>
                  </a:lnTo>
                  <a:lnTo>
                    <a:pt x="1596" y="249"/>
                  </a:lnTo>
                  <a:lnTo>
                    <a:pt x="1791" y="497"/>
                  </a:lnTo>
                  <a:lnTo>
                    <a:pt x="1635" y="621"/>
                  </a:lnTo>
                  <a:lnTo>
                    <a:pt x="1664" y="688"/>
                  </a:lnTo>
                  <a:lnTo>
                    <a:pt x="1687" y="756"/>
                  </a:lnTo>
                  <a:lnTo>
                    <a:pt x="1703" y="824"/>
                  </a:lnTo>
                  <a:lnTo>
                    <a:pt x="1902" y="831"/>
                  </a:lnTo>
                  <a:lnTo>
                    <a:pt x="1892" y="1147"/>
                  </a:lnTo>
                  <a:lnTo>
                    <a:pt x="1693" y="1141"/>
                  </a:lnTo>
                  <a:lnTo>
                    <a:pt x="1672" y="1209"/>
                  </a:lnTo>
                  <a:lnTo>
                    <a:pt x="1646" y="1276"/>
                  </a:lnTo>
                  <a:lnTo>
                    <a:pt x="1614" y="1341"/>
                  </a:lnTo>
                  <a:lnTo>
                    <a:pt x="1763" y="1473"/>
                  </a:lnTo>
                  <a:lnTo>
                    <a:pt x="1553" y="1709"/>
                  </a:lnTo>
                  <a:lnTo>
                    <a:pt x="1403" y="1576"/>
                  </a:lnTo>
                  <a:lnTo>
                    <a:pt x="1359" y="1607"/>
                  </a:lnTo>
                  <a:lnTo>
                    <a:pt x="1312" y="1634"/>
                  </a:lnTo>
                  <a:lnTo>
                    <a:pt x="1263" y="1657"/>
                  </a:lnTo>
                  <a:lnTo>
                    <a:pt x="1214" y="1678"/>
                  </a:lnTo>
                  <a:lnTo>
                    <a:pt x="1244" y="1876"/>
                  </a:lnTo>
                  <a:lnTo>
                    <a:pt x="931" y="1921"/>
                  </a:lnTo>
                  <a:lnTo>
                    <a:pt x="901" y="1724"/>
                  </a:lnTo>
                  <a:lnTo>
                    <a:pt x="830" y="1716"/>
                  </a:lnTo>
                  <a:lnTo>
                    <a:pt x="760" y="1701"/>
                  </a:lnTo>
                  <a:lnTo>
                    <a:pt x="691" y="1680"/>
                  </a:lnTo>
                  <a:lnTo>
                    <a:pt x="587" y="1849"/>
                  </a:lnTo>
                  <a:lnTo>
                    <a:pt x="318" y="1685"/>
                  </a:lnTo>
                  <a:lnTo>
                    <a:pt x="422" y="1514"/>
                  </a:lnTo>
                  <a:lnTo>
                    <a:pt x="373" y="1463"/>
                  </a:lnTo>
                  <a:lnTo>
                    <a:pt x="329" y="1406"/>
                  </a:lnTo>
                  <a:lnTo>
                    <a:pt x="289" y="1346"/>
                  </a:lnTo>
                  <a:lnTo>
                    <a:pt x="100" y="1408"/>
                  </a:lnTo>
                  <a:lnTo>
                    <a:pt x="0" y="1108"/>
                  </a:lnTo>
                  <a:lnTo>
                    <a:pt x="191" y="1046"/>
                  </a:lnTo>
                  <a:lnTo>
                    <a:pt x="186" y="974"/>
                  </a:lnTo>
                  <a:lnTo>
                    <a:pt x="188" y="901"/>
                  </a:lnTo>
                  <a:lnTo>
                    <a:pt x="197" y="831"/>
                  </a:lnTo>
                  <a:lnTo>
                    <a:pt x="12" y="756"/>
                  </a:lnTo>
                  <a:lnTo>
                    <a:pt x="127" y="464"/>
                  </a:lnTo>
                  <a:lnTo>
                    <a:pt x="313" y="538"/>
                  </a:lnTo>
                  <a:lnTo>
                    <a:pt x="355" y="481"/>
                  </a:lnTo>
                  <a:lnTo>
                    <a:pt x="403" y="427"/>
                  </a:lnTo>
                  <a:lnTo>
                    <a:pt x="457" y="376"/>
                  </a:lnTo>
                  <a:lnTo>
                    <a:pt x="362" y="200"/>
                  </a:lnTo>
                  <a:lnTo>
                    <a:pt x="639" y="50"/>
                  </a:lnTo>
                  <a:lnTo>
                    <a:pt x="734" y="226"/>
                  </a:lnTo>
                  <a:lnTo>
                    <a:pt x="805" y="210"/>
                  </a:lnTo>
                  <a:lnTo>
                    <a:pt x="875" y="200"/>
                  </a:lnTo>
                  <a:lnTo>
                    <a:pt x="947" y="19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9"/>
            <p:cNvSpPr>
              <a:spLocks noEditPoints="1"/>
            </p:cNvSpPr>
            <p:nvPr/>
          </p:nvSpPr>
          <p:spPr bwMode="auto">
            <a:xfrm flipH="1">
              <a:off x="6074242" y="2826864"/>
              <a:ext cx="1701520" cy="1699718"/>
            </a:xfrm>
            <a:custGeom>
              <a:avLst/>
              <a:gdLst>
                <a:gd name="T0" fmla="*/ 1684 w 3778"/>
                <a:gd name="T1" fmla="*/ 1504 h 3775"/>
                <a:gd name="T2" fmla="*/ 1503 w 3778"/>
                <a:gd name="T3" fmla="*/ 1683 h 3775"/>
                <a:gd name="T4" fmla="*/ 1456 w 3778"/>
                <a:gd name="T5" fmla="*/ 1943 h 3775"/>
                <a:gd name="T6" fmla="*/ 1563 w 3778"/>
                <a:gd name="T7" fmla="*/ 2177 h 3775"/>
                <a:gd name="T8" fmla="*/ 1781 w 3778"/>
                <a:gd name="T9" fmla="*/ 2311 h 3775"/>
                <a:gd name="T10" fmla="*/ 2046 w 3778"/>
                <a:gd name="T11" fmla="*/ 2294 h 3775"/>
                <a:gd name="T12" fmla="*/ 2247 w 3778"/>
                <a:gd name="T13" fmla="*/ 2137 h 3775"/>
                <a:gd name="T14" fmla="*/ 2325 w 3778"/>
                <a:gd name="T15" fmla="*/ 1888 h 3775"/>
                <a:gd name="T16" fmla="*/ 2247 w 3778"/>
                <a:gd name="T17" fmla="*/ 1639 h 3775"/>
                <a:gd name="T18" fmla="*/ 2046 w 3778"/>
                <a:gd name="T19" fmla="*/ 1482 h 3775"/>
                <a:gd name="T20" fmla="*/ 1959 w 3778"/>
                <a:gd name="T21" fmla="*/ 1166 h 3775"/>
                <a:gd name="T22" fmla="*/ 2274 w 3778"/>
                <a:gd name="T23" fmla="*/ 1273 h 3775"/>
                <a:gd name="T24" fmla="*/ 2504 w 3778"/>
                <a:gd name="T25" fmla="*/ 1502 h 3775"/>
                <a:gd name="T26" fmla="*/ 2611 w 3778"/>
                <a:gd name="T27" fmla="*/ 1817 h 3775"/>
                <a:gd name="T28" fmla="*/ 2564 w 3778"/>
                <a:gd name="T29" fmla="*/ 2155 h 3775"/>
                <a:gd name="T30" fmla="*/ 2379 w 3778"/>
                <a:gd name="T31" fmla="*/ 2424 h 3775"/>
                <a:gd name="T32" fmla="*/ 2092 w 3778"/>
                <a:gd name="T33" fmla="*/ 2585 h 3775"/>
                <a:gd name="T34" fmla="*/ 1751 w 3778"/>
                <a:gd name="T35" fmla="*/ 2600 h 3775"/>
                <a:gd name="T36" fmla="*/ 1449 w 3778"/>
                <a:gd name="T37" fmla="*/ 2466 h 3775"/>
                <a:gd name="T38" fmla="*/ 1240 w 3778"/>
                <a:gd name="T39" fmla="*/ 2215 h 3775"/>
                <a:gd name="T40" fmla="*/ 1162 w 3778"/>
                <a:gd name="T41" fmla="*/ 1888 h 3775"/>
                <a:gd name="T42" fmla="*/ 1240 w 3778"/>
                <a:gd name="T43" fmla="*/ 1560 h 3775"/>
                <a:gd name="T44" fmla="*/ 1449 w 3778"/>
                <a:gd name="T45" fmla="*/ 1311 h 3775"/>
                <a:gd name="T46" fmla="*/ 1751 w 3778"/>
                <a:gd name="T47" fmla="*/ 1175 h 3775"/>
                <a:gd name="T48" fmla="*/ 1709 w 3778"/>
                <a:gd name="T49" fmla="*/ 740 h 3775"/>
                <a:gd name="T50" fmla="*/ 1302 w 3778"/>
                <a:gd name="T51" fmla="*/ 885 h 3775"/>
                <a:gd name="T52" fmla="*/ 981 w 3778"/>
                <a:gd name="T53" fmla="*/ 1161 h 3775"/>
                <a:gd name="T54" fmla="*/ 780 w 3778"/>
                <a:gd name="T55" fmla="*/ 1537 h 3775"/>
                <a:gd name="T56" fmla="*/ 729 w 3778"/>
                <a:gd name="T57" fmla="*/ 1978 h 3775"/>
                <a:gd name="T58" fmla="*/ 844 w 3778"/>
                <a:gd name="T59" fmla="*/ 2399 h 3775"/>
                <a:gd name="T60" fmla="*/ 1097 w 3778"/>
                <a:gd name="T61" fmla="*/ 2738 h 3775"/>
                <a:gd name="T62" fmla="*/ 1456 w 3778"/>
                <a:gd name="T63" fmla="*/ 2966 h 3775"/>
                <a:gd name="T64" fmla="*/ 1889 w 3778"/>
                <a:gd name="T65" fmla="*/ 3050 h 3775"/>
                <a:gd name="T66" fmla="*/ 2321 w 3778"/>
                <a:gd name="T67" fmla="*/ 2966 h 3775"/>
                <a:gd name="T68" fmla="*/ 2680 w 3778"/>
                <a:gd name="T69" fmla="*/ 2738 h 3775"/>
                <a:gd name="T70" fmla="*/ 2932 w 3778"/>
                <a:gd name="T71" fmla="*/ 2399 h 3775"/>
                <a:gd name="T72" fmla="*/ 3047 w 3778"/>
                <a:gd name="T73" fmla="*/ 1978 h 3775"/>
                <a:gd name="T74" fmla="*/ 2997 w 3778"/>
                <a:gd name="T75" fmla="*/ 1537 h 3775"/>
                <a:gd name="T76" fmla="*/ 2795 w 3778"/>
                <a:gd name="T77" fmla="*/ 1161 h 3775"/>
                <a:gd name="T78" fmla="*/ 2476 w 3778"/>
                <a:gd name="T79" fmla="*/ 885 h 3775"/>
                <a:gd name="T80" fmla="*/ 2068 w 3778"/>
                <a:gd name="T81" fmla="*/ 740 h 3775"/>
                <a:gd name="T82" fmla="*/ 2193 w 3778"/>
                <a:gd name="T83" fmla="*/ 450 h 3775"/>
                <a:gd name="T84" fmla="*/ 2500 w 3778"/>
                <a:gd name="T85" fmla="*/ 573 h 3775"/>
                <a:gd name="T86" fmla="*/ 3151 w 3778"/>
                <a:gd name="T87" fmla="*/ 437 h 3775"/>
                <a:gd name="T88" fmla="*/ 3171 w 3778"/>
                <a:gd name="T89" fmla="*/ 1212 h 3775"/>
                <a:gd name="T90" fmla="*/ 3315 w 3778"/>
                <a:gd name="T91" fmla="*/ 1620 h 3775"/>
                <a:gd name="T92" fmla="*/ 3315 w 3778"/>
                <a:gd name="T93" fmla="*/ 2159 h 3775"/>
                <a:gd name="T94" fmla="*/ 3174 w 3778"/>
                <a:gd name="T95" fmla="*/ 2558 h 3775"/>
                <a:gd name="T96" fmla="*/ 3142 w 3778"/>
                <a:gd name="T97" fmla="*/ 3338 h 3775"/>
                <a:gd name="T98" fmla="*/ 2485 w 3778"/>
                <a:gd name="T99" fmla="*/ 3208 h 3775"/>
                <a:gd name="T100" fmla="*/ 2181 w 3778"/>
                <a:gd name="T101" fmla="*/ 3337 h 3775"/>
                <a:gd name="T102" fmla="*/ 1523 w 3778"/>
                <a:gd name="T103" fmla="*/ 3292 h 3775"/>
                <a:gd name="T104" fmla="*/ 1145 w 3778"/>
                <a:gd name="T105" fmla="*/ 3130 h 3775"/>
                <a:gd name="T106" fmla="*/ 650 w 3778"/>
                <a:gd name="T107" fmla="*/ 2708 h 3775"/>
                <a:gd name="T108" fmla="*/ 535 w 3778"/>
                <a:gd name="T109" fmla="*/ 2407 h 3775"/>
                <a:gd name="T110" fmla="*/ 0 w 3778"/>
                <a:gd name="T111" fmla="*/ 2027 h 3775"/>
                <a:gd name="T112" fmla="*/ 508 w 3778"/>
                <a:gd name="T113" fmla="*/ 1439 h 3775"/>
                <a:gd name="T114" fmla="*/ 697 w 3778"/>
                <a:gd name="T115" fmla="*/ 1063 h 3775"/>
                <a:gd name="T116" fmla="*/ 1066 w 3778"/>
                <a:gd name="T117" fmla="*/ 696 h 3775"/>
                <a:gd name="T118" fmla="*/ 1434 w 3778"/>
                <a:gd name="T119" fmla="*/ 509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78" h="3775">
                  <a:moveTo>
                    <a:pt x="1889" y="1452"/>
                  </a:moveTo>
                  <a:lnTo>
                    <a:pt x="1834" y="1455"/>
                  </a:lnTo>
                  <a:lnTo>
                    <a:pt x="1781" y="1466"/>
                  </a:lnTo>
                  <a:lnTo>
                    <a:pt x="1731" y="1482"/>
                  </a:lnTo>
                  <a:lnTo>
                    <a:pt x="1684" y="1504"/>
                  </a:lnTo>
                  <a:lnTo>
                    <a:pt x="1639" y="1530"/>
                  </a:lnTo>
                  <a:lnTo>
                    <a:pt x="1599" y="1562"/>
                  </a:lnTo>
                  <a:lnTo>
                    <a:pt x="1563" y="1599"/>
                  </a:lnTo>
                  <a:lnTo>
                    <a:pt x="1531" y="1639"/>
                  </a:lnTo>
                  <a:lnTo>
                    <a:pt x="1503" y="1683"/>
                  </a:lnTo>
                  <a:lnTo>
                    <a:pt x="1482" y="1730"/>
                  </a:lnTo>
                  <a:lnTo>
                    <a:pt x="1466" y="1781"/>
                  </a:lnTo>
                  <a:lnTo>
                    <a:pt x="1456" y="1834"/>
                  </a:lnTo>
                  <a:lnTo>
                    <a:pt x="1453" y="1888"/>
                  </a:lnTo>
                  <a:lnTo>
                    <a:pt x="1456" y="1943"/>
                  </a:lnTo>
                  <a:lnTo>
                    <a:pt x="1466" y="1996"/>
                  </a:lnTo>
                  <a:lnTo>
                    <a:pt x="1482" y="2045"/>
                  </a:lnTo>
                  <a:lnTo>
                    <a:pt x="1503" y="2092"/>
                  </a:lnTo>
                  <a:lnTo>
                    <a:pt x="1531" y="2137"/>
                  </a:lnTo>
                  <a:lnTo>
                    <a:pt x="1563" y="2177"/>
                  </a:lnTo>
                  <a:lnTo>
                    <a:pt x="1599" y="2214"/>
                  </a:lnTo>
                  <a:lnTo>
                    <a:pt x="1639" y="2245"/>
                  </a:lnTo>
                  <a:lnTo>
                    <a:pt x="1684" y="2273"/>
                  </a:lnTo>
                  <a:lnTo>
                    <a:pt x="1731" y="2294"/>
                  </a:lnTo>
                  <a:lnTo>
                    <a:pt x="1781" y="2311"/>
                  </a:lnTo>
                  <a:lnTo>
                    <a:pt x="1834" y="2320"/>
                  </a:lnTo>
                  <a:lnTo>
                    <a:pt x="1889" y="2323"/>
                  </a:lnTo>
                  <a:lnTo>
                    <a:pt x="1943" y="2320"/>
                  </a:lnTo>
                  <a:lnTo>
                    <a:pt x="1996" y="2311"/>
                  </a:lnTo>
                  <a:lnTo>
                    <a:pt x="2046" y="2294"/>
                  </a:lnTo>
                  <a:lnTo>
                    <a:pt x="2094" y="2273"/>
                  </a:lnTo>
                  <a:lnTo>
                    <a:pt x="2137" y="2245"/>
                  </a:lnTo>
                  <a:lnTo>
                    <a:pt x="2178" y="2214"/>
                  </a:lnTo>
                  <a:lnTo>
                    <a:pt x="2214" y="2177"/>
                  </a:lnTo>
                  <a:lnTo>
                    <a:pt x="2247" y="2137"/>
                  </a:lnTo>
                  <a:lnTo>
                    <a:pt x="2273" y="2092"/>
                  </a:lnTo>
                  <a:lnTo>
                    <a:pt x="2295" y="2045"/>
                  </a:lnTo>
                  <a:lnTo>
                    <a:pt x="2311" y="1996"/>
                  </a:lnTo>
                  <a:lnTo>
                    <a:pt x="2321" y="1943"/>
                  </a:lnTo>
                  <a:lnTo>
                    <a:pt x="2325" y="1888"/>
                  </a:lnTo>
                  <a:lnTo>
                    <a:pt x="2321" y="1834"/>
                  </a:lnTo>
                  <a:lnTo>
                    <a:pt x="2311" y="1781"/>
                  </a:lnTo>
                  <a:lnTo>
                    <a:pt x="2295" y="1730"/>
                  </a:lnTo>
                  <a:lnTo>
                    <a:pt x="2273" y="1683"/>
                  </a:lnTo>
                  <a:lnTo>
                    <a:pt x="2247" y="1639"/>
                  </a:lnTo>
                  <a:lnTo>
                    <a:pt x="2214" y="1599"/>
                  </a:lnTo>
                  <a:lnTo>
                    <a:pt x="2178" y="1562"/>
                  </a:lnTo>
                  <a:lnTo>
                    <a:pt x="2137" y="1530"/>
                  </a:lnTo>
                  <a:lnTo>
                    <a:pt x="2094" y="1504"/>
                  </a:lnTo>
                  <a:lnTo>
                    <a:pt x="2046" y="1482"/>
                  </a:lnTo>
                  <a:lnTo>
                    <a:pt x="1996" y="1466"/>
                  </a:lnTo>
                  <a:lnTo>
                    <a:pt x="1943" y="1455"/>
                  </a:lnTo>
                  <a:lnTo>
                    <a:pt x="1889" y="1452"/>
                  </a:lnTo>
                  <a:close/>
                  <a:moveTo>
                    <a:pt x="1889" y="1162"/>
                  </a:moveTo>
                  <a:lnTo>
                    <a:pt x="1959" y="1166"/>
                  </a:lnTo>
                  <a:lnTo>
                    <a:pt x="2027" y="1175"/>
                  </a:lnTo>
                  <a:lnTo>
                    <a:pt x="2092" y="1191"/>
                  </a:lnTo>
                  <a:lnTo>
                    <a:pt x="2156" y="1213"/>
                  </a:lnTo>
                  <a:lnTo>
                    <a:pt x="2217" y="1240"/>
                  </a:lnTo>
                  <a:lnTo>
                    <a:pt x="2274" y="1273"/>
                  </a:lnTo>
                  <a:lnTo>
                    <a:pt x="2328" y="1311"/>
                  </a:lnTo>
                  <a:lnTo>
                    <a:pt x="2379" y="1352"/>
                  </a:lnTo>
                  <a:lnTo>
                    <a:pt x="2425" y="1398"/>
                  </a:lnTo>
                  <a:lnTo>
                    <a:pt x="2467" y="1448"/>
                  </a:lnTo>
                  <a:lnTo>
                    <a:pt x="2504" y="1502"/>
                  </a:lnTo>
                  <a:lnTo>
                    <a:pt x="2536" y="1560"/>
                  </a:lnTo>
                  <a:lnTo>
                    <a:pt x="2564" y="1621"/>
                  </a:lnTo>
                  <a:lnTo>
                    <a:pt x="2586" y="1684"/>
                  </a:lnTo>
                  <a:lnTo>
                    <a:pt x="2602" y="1750"/>
                  </a:lnTo>
                  <a:lnTo>
                    <a:pt x="2611" y="1817"/>
                  </a:lnTo>
                  <a:lnTo>
                    <a:pt x="2615" y="1888"/>
                  </a:lnTo>
                  <a:lnTo>
                    <a:pt x="2611" y="1958"/>
                  </a:lnTo>
                  <a:lnTo>
                    <a:pt x="2602" y="2025"/>
                  </a:lnTo>
                  <a:lnTo>
                    <a:pt x="2586" y="2092"/>
                  </a:lnTo>
                  <a:lnTo>
                    <a:pt x="2564" y="2155"/>
                  </a:lnTo>
                  <a:lnTo>
                    <a:pt x="2536" y="2215"/>
                  </a:lnTo>
                  <a:lnTo>
                    <a:pt x="2504" y="2273"/>
                  </a:lnTo>
                  <a:lnTo>
                    <a:pt x="2467" y="2327"/>
                  </a:lnTo>
                  <a:lnTo>
                    <a:pt x="2425" y="2377"/>
                  </a:lnTo>
                  <a:lnTo>
                    <a:pt x="2379" y="2424"/>
                  </a:lnTo>
                  <a:lnTo>
                    <a:pt x="2328" y="2466"/>
                  </a:lnTo>
                  <a:lnTo>
                    <a:pt x="2274" y="2504"/>
                  </a:lnTo>
                  <a:lnTo>
                    <a:pt x="2217" y="2536"/>
                  </a:lnTo>
                  <a:lnTo>
                    <a:pt x="2156" y="2563"/>
                  </a:lnTo>
                  <a:lnTo>
                    <a:pt x="2092" y="2585"/>
                  </a:lnTo>
                  <a:lnTo>
                    <a:pt x="2027" y="2600"/>
                  </a:lnTo>
                  <a:lnTo>
                    <a:pt x="1959" y="2611"/>
                  </a:lnTo>
                  <a:lnTo>
                    <a:pt x="1889" y="2614"/>
                  </a:lnTo>
                  <a:lnTo>
                    <a:pt x="1819" y="2611"/>
                  </a:lnTo>
                  <a:lnTo>
                    <a:pt x="1751" y="2600"/>
                  </a:lnTo>
                  <a:lnTo>
                    <a:pt x="1684" y="2585"/>
                  </a:lnTo>
                  <a:lnTo>
                    <a:pt x="1621" y="2563"/>
                  </a:lnTo>
                  <a:lnTo>
                    <a:pt x="1561" y="2536"/>
                  </a:lnTo>
                  <a:lnTo>
                    <a:pt x="1503" y="2504"/>
                  </a:lnTo>
                  <a:lnTo>
                    <a:pt x="1449" y="2466"/>
                  </a:lnTo>
                  <a:lnTo>
                    <a:pt x="1399" y="2424"/>
                  </a:lnTo>
                  <a:lnTo>
                    <a:pt x="1353" y="2377"/>
                  </a:lnTo>
                  <a:lnTo>
                    <a:pt x="1310" y="2327"/>
                  </a:lnTo>
                  <a:lnTo>
                    <a:pt x="1272" y="2273"/>
                  </a:lnTo>
                  <a:lnTo>
                    <a:pt x="1240" y="2215"/>
                  </a:lnTo>
                  <a:lnTo>
                    <a:pt x="1212" y="2155"/>
                  </a:lnTo>
                  <a:lnTo>
                    <a:pt x="1191" y="2092"/>
                  </a:lnTo>
                  <a:lnTo>
                    <a:pt x="1176" y="2025"/>
                  </a:lnTo>
                  <a:lnTo>
                    <a:pt x="1165" y="1958"/>
                  </a:lnTo>
                  <a:lnTo>
                    <a:pt x="1162" y="1888"/>
                  </a:lnTo>
                  <a:lnTo>
                    <a:pt x="1165" y="1817"/>
                  </a:lnTo>
                  <a:lnTo>
                    <a:pt x="1176" y="1750"/>
                  </a:lnTo>
                  <a:lnTo>
                    <a:pt x="1191" y="1684"/>
                  </a:lnTo>
                  <a:lnTo>
                    <a:pt x="1212" y="1621"/>
                  </a:lnTo>
                  <a:lnTo>
                    <a:pt x="1240" y="1560"/>
                  </a:lnTo>
                  <a:lnTo>
                    <a:pt x="1272" y="1502"/>
                  </a:lnTo>
                  <a:lnTo>
                    <a:pt x="1310" y="1448"/>
                  </a:lnTo>
                  <a:lnTo>
                    <a:pt x="1353" y="1398"/>
                  </a:lnTo>
                  <a:lnTo>
                    <a:pt x="1399" y="1352"/>
                  </a:lnTo>
                  <a:lnTo>
                    <a:pt x="1449" y="1311"/>
                  </a:lnTo>
                  <a:lnTo>
                    <a:pt x="1503" y="1273"/>
                  </a:lnTo>
                  <a:lnTo>
                    <a:pt x="1561" y="1240"/>
                  </a:lnTo>
                  <a:lnTo>
                    <a:pt x="1621" y="1213"/>
                  </a:lnTo>
                  <a:lnTo>
                    <a:pt x="1684" y="1191"/>
                  </a:lnTo>
                  <a:lnTo>
                    <a:pt x="1751" y="1175"/>
                  </a:lnTo>
                  <a:lnTo>
                    <a:pt x="1819" y="1166"/>
                  </a:lnTo>
                  <a:lnTo>
                    <a:pt x="1889" y="1162"/>
                  </a:lnTo>
                  <a:close/>
                  <a:moveTo>
                    <a:pt x="1889" y="727"/>
                  </a:moveTo>
                  <a:lnTo>
                    <a:pt x="1798" y="730"/>
                  </a:lnTo>
                  <a:lnTo>
                    <a:pt x="1709" y="740"/>
                  </a:lnTo>
                  <a:lnTo>
                    <a:pt x="1622" y="758"/>
                  </a:lnTo>
                  <a:lnTo>
                    <a:pt x="1538" y="781"/>
                  </a:lnTo>
                  <a:lnTo>
                    <a:pt x="1456" y="809"/>
                  </a:lnTo>
                  <a:lnTo>
                    <a:pt x="1377" y="845"/>
                  </a:lnTo>
                  <a:lnTo>
                    <a:pt x="1302" y="885"/>
                  </a:lnTo>
                  <a:lnTo>
                    <a:pt x="1230" y="931"/>
                  </a:lnTo>
                  <a:lnTo>
                    <a:pt x="1162" y="982"/>
                  </a:lnTo>
                  <a:lnTo>
                    <a:pt x="1097" y="1037"/>
                  </a:lnTo>
                  <a:lnTo>
                    <a:pt x="1038" y="1097"/>
                  </a:lnTo>
                  <a:lnTo>
                    <a:pt x="981" y="1161"/>
                  </a:lnTo>
                  <a:lnTo>
                    <a:pt x="931" y="1230"/>
                  </a:lnTo>
                  <a:lnTo>
                    <a:pt x="885" y="1301"/>
                  </a:lnTo>
                  <a:lnTo>
                    <a:pt x="844" y="1377"/>
                  </a:lnTo>
                  <a:lnTo>
                    <a:pt x="810" y="1455"/>
                  </a:lnTo>
                  <a:lnTo>
                    <a:pt x="780" y="1537"/>
                  </a:lnTo>
                  <a:lnTo>
                    <a:pt x="757" y="1622"/>
                  </a:lnTo>
                  <a:lnTo>
                    <a:pt x="740" y="1708"/>
                  </a:lnTo>
                  <a:lnTo>
                    <a:pt x="729" y="1797"/>
                  </a:lnTo>
                  <a:lnTo>
                    <a:pt x="726" y="1888"/>
                  </a:lnTo>
                  <a:lnTo>
                    <a:pt x="729" y="1978"/>
                  </a:lnTo>
                  <a:lnTo>
                    <a:pt x="740" y="2068"/>
                  </a:lnTo>
                  <a:lnTo>
                    <a:pt x="757" y="2154"/>
                  </a:lnTo>
                  <a:lnTo>
                    <a:pt x="780" y="2238"/>
                  </a:lnTo>
                  <a:lnTo>
                    <a:pt x="810" y="2320"/>
                  </a:lnTo>
                  <a:lnTo>
                    <a:pt x="844" y="2399"/>
                  </a:lnTo>
                  <a:lnTo>
                    <a:pt x="885" y="2474"/>
                  </a:lnTo>
                  <a:lnTo>
                    <a:pt x="931" y="2546"/>
                  </a:lnTo>
                  <a:lnTo>
                    <a:pt x="981" y="2614"/>
                  </a:lnTo>
                  <a:lnTo>
                    <a:pt x="1038" y="2678"/>
                  </a:lnTo>
                  <a:lnTo>
                    <a:pt x="1097" y="2738"/>
                  </a:lnTo>
                  <a:lnTo>
                    <a:pt x="1162" y="2794"/>
                  </a:lnTo>
                  <a:lnTo>
                    <a:pt x="1230" y="2845"/>
                  </a:lnTo>
                  <a:lnTo>
                    <a:pt x="1302" y="2891"/>
                  </a:lnTo>
                  <a:lnTo>
                    <a:pt x="1377" y="2931"/>
                  </a:lnTo>
                  <a:lnTo>
                    <a:pt x="1456" y="2966"/>
                  </a:lnTo>
                  <a:lnTo>
                    <a:pt x="1538" y="2996"/>
                  </a:lnTo>
                  <a:lnTo>
                    <a:pt x="1622" y="3019"/>
                  </a:lnTo>
                  <a:lnTo>
                    <a:pt x="1709" y="3036"/>
                  </a:lnTo>
                  <a:lnTo>
                    <a:pt x="1798" y="3046"/>
                  </a:lnTo>
                  <a:lnTo>
                    <a:pt x="1889" y="3050"/>
                  </a:lnTo>
                  <a:lnTo>
                    <a:pt x="1980" y="3046"/>
                  </a:lnTo>
                  <a:lnTo>
                    <a:pt x="2068" y="3036"/>
                  </a:lnTo>
                  <a:lnTo>
                    <a:pt x="2155" y="3019"/>
                  </a:lnTo>
                  <a:lnTo>
                    <a:pt x="2240" y="2996"/>
                  </a:lnTo>
                  <a:lnTo>
                    <a:pt x="2321" y="2966"/>
                  </a:lnTo>
                  <a:lnTo>
                    <a:pt x="2400" y="2931"/>
                  </a:lnTo>
                  <a:lnTo>
                    <a:pt x="2476" y="2891"/>
                  </a:lnTo>
                  <a:lnTo>
                    <a:pt x="2547" y="2845"/>
                  </a:lnTo>
                  <a:lnTo>
                    <a:pt x="2616" y="2794"/>
                  </a:lnTo>
                  <a:lnTo>
                    <a:pt x="2680" y="2738"/>
                  </a:lnTo>
                  <a:lnTo>
                    <a:pt x="2740" y="2678"/>
                  </a:lnTo>
                  <a:lnTo>
                    <a:pt x="2795" y="2614"/>
                  </a:lnTo>
                  <a:lnTo>
                    <a:pt x="2846" y="2546"/>
                  </a:lnTo>
                  <a:lnTo>
                    <a:pt x="2892" y="2474"/>
                  </a:lnTo>
                  <a:lnTo>
                    <a:pt x="2932" y="2399"/>
                  </a:lnTo>
                  <a:lnTo>
                    <a:pt x="2968" y="2320"/>
                  </a:lnTo>
                  <a:lnTo>
                    <a:pt x="2997" y="2238"/>
                  </a:lnTo>
                  <a:lnTo>
                    <a:pt x="3020" y="2154"/>
                  </a:lnTo>
                  <a:lnTo>
                    <a:pt x="3037" y="2068"/>
                  </a:lnTo>
                  <a:lnTo>
                    <a:pt x="3047" y="1978"/>
                  </a:lnTo>
                  <a:lnTo>
                    <a:pt x="3051" y="1888"/>
                  </a:lnTo>
                  <a:lnTo>
                    <a:pt x="3047" y="1797"/>
                  </a:lnTo>
                  <a:lnTo>
                    <a:pt x="3037" y="1708"/>
                  </a:lnTo>
                  <a:lnTo>
                    <a:pt x="3020" y="1622"/>
                  </a:lnTo>
                  <a:lnTo>
                    <a:pt x="2997" y="1537"/>
                  </a:lnTo>
                  <a:lnTo>
                    <a:pt x="2968" y="1455"/>
                  </a:lnTo>
                  <a:lnTo>
                    <a:pt x="2932" y="1377"/>
                  </a:lnTo>
                  <a:lnTo>
                    <a:pt x="2892" y="1301"/>
                  </a:lnTo>
                  <a:lnTo>
                    <a:pt x="2846" y="1230"/>
                  </a:lnTo>
                  <a:lnTo>
                    <a:pt x="2795" y="1161"/>
                  </a:lnTo>
                  <a:lnTo>
                    <a:pt x="2740" y="1097"/>
                  </a:lnTo>
                  <a:lnTo>
                    <a:pt x="2680" y="1037"/>
                  </a:lnTo>
                  <a:lnTo>
                    <a:pt x="2616" y="982"/>
                  </a:lnTo>
                  <a:lnTo>
                    <a:pt x="2547" y="931"/>
                  </a:lnTo>
                  <a:lnTo>
                    <a:pt x="2476" y="885"/>
                  </a:lnTo>
                  <a:lnTo>
                    <a:pt x="2400" y="845"/>
                  </a:lnTo>
                  <a:lnTo>
                    <a:pt x="2321" y="809"/>
                  </a:lnTo>
                  <a:lnTo>
                    <a:pt x="2240" y="781"/>
                  </a:lnTo>
                  <a:lnTo>
                    <a:pt x="2155" y="758"/>
                  </a:lnTo>
                  <a:lnTo>
                    <a:pt x="2068" y="740"/>
                  </a:lnTo>
                  <a:lnTo>
                    <a:pt x="1980" y="730"/>
                  </a:lnTo>
                  <a:lnTo>
                    <a:pt x="1889" y="727"/>
                  </a:lnTo>
                  <a:close/>
                  <a:moveTo>
                    <a:pt x="1743" y="0"/>
                  </a:moveTo>
                  <a:lnTo>
                    <a:pt x="2034" y="0"/>
                  </a:lnTo>
                  <a:lnTo>
                    <a:pt x="2193" y="450"/>
                  </a:lnTo>
                  <a:lnTo>
                    <a:pt x="2183" y="467"/>
                  </a:lnTo>
                  <a:lnTo>
                    <a:pt x="2266" y="486"/>
                  </a:lnTo>
                  <a:lnTo>
                    <a:pt x="2347" y="511"/>
                  </a:lnTo>
                  <a:lnTo>
                    <a:pt x="2425" y="539"/>
                  </a:lnTo>
                  <a:lnTo>
                    <a:pt x="2500" y="573"/>
                  </a:lnTo>
                  <a:lnTo>
                    <a:pt x="2573" y="611"/>
                  </a:lnTo>
                  <a:lnTo>
                    <a:pt x="2645" y="652"/>
                  </a:lnTo>
                  <a:lnTo>
                    <a:pt x="2714" y="697"/>
                  </a:lnTo>
                  <a:lnTo>
                    <a:pt x="2731" y="646"/>
                  </a:lnTo>
                  <a:lnTo>
                    <a:pt x="3151" y="437"/>
                  </a:lnTo>
                  <a:lnTo>
                    <a:pt x="3341" y="627"/>
                  </a:lnTo>
                  <a:lnTo>
                    <a:pt x="3122" y="1053"/>
                  </a:lnTo>
                  <a:lnTo>
                    <a:pt x="3083" y="1066"/>
                  </a:lnTo>
                  <a:lnTo>
                    <a:pt x="3129" y="1137"/>
                  </a:lnTo>
                  <a:lnTo>
                    <a:pt x="3171" y="1212"/>
                  </a:lnTo>
                  <a:lnTo>
                    <a:pt x="3209" y="1289"/>
                  </a:lnTo>
                  <a:lnTo>
                    <a:pt x="3244" y="1368"/>
                  </a:lnTo>
                  <a:lnTo>
                    <a:pt x="3273" y="1450"/>
                  </a:lnTo>
                  <a:lnTo>
                    <a:pt x="3297" y="1534"/>
                  </a:lnTo>
                  <a:lnTo>
                    <a:pt x="3315" y="1620"/>
                  </a:lnTo>
                  <a:lnTo>
                    <a:pt x="3338" y="1608"/>
                  </a:lnTo>
                  <a:lnTo>
                    <a:pt x="3778" y="1755"/>
                  </a:lnTo>
                  <a:lnTo>
                    <a:pt x="3778" y="2020"/>
                  </a:lnTo>
                  <a:lnTo>
                    <a:pt x="3328" y="2166"/>
                  </a:lnTo>
                  <a:lnTo>
                    <a:pt x="3315" y="2159"/>
                  </a:lnTo>
                  <a:lnTo>
                    <a:pt x="3296" y="2243"/>
                  </a:lnTo>
                  <a:lnTo>
                    <a:pt x="3273" y="2324"/>
                  </a:lnTo>
                  <a:lnTo>
                    <a:pt x="3244" y="2405"/>
                  </a:lnTo>
                  <a:lnTo>
                    <a:pt x="3211" y="2482"/>
                  </a:lnTo>
                  <a:lnTo>
                    <a:pt x="3174" y="2558"/>
                  </a:lnTo>
                  <a:lnTo>
                    <a:pt x="3132" y="2630"/>
                  </a:lnTo>
                  <a:lnTo>
                    <a:pt x="3087" y="2700"/>
                  </a:lnTo>
                  <a:lnTo>
                    <a:pt x="3136" y="2715"/>
                  </a:lnTo>
                  <a:lnTo>
                    <a:pt x="3341" y="3139"/>
                  </a:lnTo>
                  <a:lnTo>
                    <a:pt x="3142" y="3338"/>
                  </a:lnTo>
                  <a:lnTo>
                    <a:pt x="2710" y="3125"/>
                  </a:lnTo>
                  <a:lnTo>
                    <a:pt x="2699" y="3088"/>
                  </a:lnTo>
                  <a:lnTo>
                    <a:pt x="2630" y="3131"/>
                  </a:lnTo>
                  <a:lnTo>
                    <a:pt x="2558" y="3171"/>
                  </a:lnTo>
                  <a:lnTo>
                    <a:pt x="2485" y="3208"/>
                  </a:lnTo>
                  <a:lnTo>
                    <a:pt x="2409" y="3240"/>
                  </a:lnTo>
                  <a:lnTo>
                    <a:pt x="2331" y="3269"/>
                  </a:lnTo>
                  <a:lnTo>
                    <a:pt x="2250" y="3292"/>
                  </a:lnTo>
                  <a:lnTo>
                    <a:pt x="2167" y="3312"/>
                  </a:lnTo>
                  <a:lnTo>
                    <a:pt x="2181" y="3337"/>
                  </a:lnTo>
                  <a:lnTo>
                    <a:pt x="2027" y="3775"/>
                  </a:lnTo>
                  <a:lnTo>
                    <a:pt x="1750" y="3775"/>
                  </a:lnTo>
                  <a:lnTo>
                    <a:pt x="1598" y="3325"/>
                  </a:lnTo>
                  <a:lnTo>
                    <a:pt x="1606" y="3311"/>
                  </a:lnTo>
                  <a:lnTo>
                    <a:pt x="1523" y="3292"/>
                  </a:lnTo>
                  <a:lnTo>
                    <a:pt x="1444" y="3268"/>
                  </a:lnTo>
                  <a:lnTo>
                    <a:pt x="1365" y="3240"/>
                  </a:lnTo>
                  <a:lnTo>
                    <a:pt x="1290" y="3207"/>
                  </a:lnTo>
                  <a:lnTo>
                    <a:pt x="1216" y="3170"/>
                  </a:lnTo>
                  <a:lnTo>
                    <a:pt x="1145" y="3130"/>
                  </a:lnTo>
                  <a:lnTo>
                    <a:pt x="1076" y="3085"/>
                  </a:lnTo>
                  <a:lnTo>
                    <a:pt x="1061" y="3135"/>
                  </a:lnTo>
                  <a:lnTo>
                    <a:pt x="636" y="3338"/>
                  </a:lnTo>
                  <a:lnTo>
                    <a:pt x="437" y="3139"/>
                  </a:lnTo>
                  <a:lnTo>
                    <a:pt x="650" y="2708"/>
                  </a:lnTo>
                  <a:lnTo>
                    <a:pt x="688" y="2697"/>
                  </a:lnTo>
                  <a:lnTo>
                    <a:pt x="644" y="2629"/>
                  </a:lnTo>
                  <a:lnTo>
                    <a:pt x="604" y="2557"/>
                  </a:lnTo>
                  <a:lnTo>
                    <a:pt x="567" y="2483"/>
                  </a:lnTo>
                  <a:lnTo>
                    <a:pt x="535" y="2407"/>
                  </a:lnTo>
                  <a:lnTo>
                    <a:pt x="506" y="2329"/>
                  </a:lnTo>
                  <a:lnTo>
                    <a:pt x="483" y="2248"/>
                  </a:lnTo>
                  <a:lnTo>
                    <a:pt x="465" y="2167"/>
                  </a:lnTo>
                  <a:lnTo>
                    <a:pt x="438" y="2179"/>
                  </a:lnTo>
                  <a:lnTo>
                    <a:pt x="0" y="2027"/>
                  </a:lnTo>
                  <a:lnTo>
                    <a:pt x="0" y="1750"/>
                  </a:lnTo>
                  <a:lnTo>
                    <a:pt x="450" y="1597"/>
                  </a:lnTo>
                  <a:lnTo>
                    <a:pt x="465" y="1606"/>
                  </a:lnTo>
                  <a:lnTo>
                    <a:pt x="484" y="1522"/>
                  </a:lnTo>
                  <a:lnTo>
                    <a:pt x="508" y="1439"/>
                  </a:lnTo>
                  <a:lnTo>
                    <a:pt x="538" y="1360"/>
                  </a:lnTo>
                  <a:lnTo>
                    <a:pt x="572" y="1282"/>
                  </a:lnTo>
                  <a:lnTo>
                    <a:pt x="610" y="1207"/>
                  </a:lnTo>
                  <a:lnTo>
                    <a:pt x="652" y="1133"/>
                  </a:lnTo>
                  <a:lnTo>
                    <a:pt x="697" y="1063"/>
                  </a:lnTo>
                  <a:lnTo>
                    <a:pt x="645" y="1047"/>
                  </a:lnTo>
                  <a:lnTo>
                    <a:pt x="437" y="628"/>
                  </a:lnTo>
                  <a:lnTo>
                    <a:pt x="627" y="437"/>
                  </a:lnTo>
                  <a:lnTo>
                    <a:pt x="1054" y="655"/>
                  </a:lnTo>
                  <a:lnTo>
                    <a:pt x="1066" y="696"/>
                  </a:lnTo>
                  <a:lnTo>
                    <a:pt x="1135" y="651"/>
                  </a:lnTo>
                  <a:lnTo>
                    <a:pt x="1207" y="609"/>
                  </a:lnTo>
                  <a:lnTo>
                    <a:pt x="1280" y="571"/>
                  </a:lnTo>
                  <a:lnTo>
                    <a:pt x="1356" y="538"/>
                  </a:lnTo>
                  <a:lnTo>
                    <a:pt x="1434" y="509"/>
                  </a:lnTo>
                  <a:lnTo>
                    <a:pt x="1515" y="485"/>
                  </a:lnTo>
                  <a:lnTo>
                    <a:pt x="1597" y="466"/>
                  </a:lnTo>
                  <a:lnTo>
                    <a:pt x="1583" y="43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9"/>
            <p:cNvSpPr>
              <a:spLocks noEditPoints="1"/>
            </p:cNvSpPr>
            <p:nvPr/>
          </p:nvSpPr>
          <p:spPr bwMode="auto">
            <a:xfrm flipH="1">
              <a:off x="7245554" y="3688545"/>
              <a:ext cx="601819" cy="608787"/>
            </a:xfrm>
            <a:custGeom>
              <a:avLst/>
              <a:gdLst>
                <a:gd name="T0" fmla="*/ 869 w 1902"/>
                <a:gd name="T1" fmla="*/ 565 h 1921"/>
                <a:gd name="T2" fmla="*/ 760 w 1902"/>
                <a:gd name="T3" fmla="*/ 606 h 1921"/>
                <a:gd name="T4" fmla="*/ 665 w 1902"/>
                <a:gd name="T5" fmla="*/ 676 h 1921"/>
                <a:gd name="T6" fmla="*/ 597 w 1902"/>
                <a:gd name="T7" fmla="*/ 767 h 1921"/>
                <a:gd name="T8" fmla="*/ 558 w 1902"/>
                <a:gd name="T9" fmla="*/ 872 h 1921"/>
                <a:gd name="T10" fmla="*/ 548 w 1902"/>
                <a:gd name="T11" fmla="*/ 984 h 1921"/>
                <a:gd name="T12" fmla="*/ 571 w 1902"/>
                <a:gd name="T13" fmla="*/ 1097 h 1921"/>
                <a:gd name="T14" fmla="*/ 628 w 1902"/>
                <a:gd name="T15" fmla="*/ 1203 h 1921"/>
                <a:gd name="T16" fmla="*/ 709 w 1902"/>
                <a:gd name="T17" fmla="*/ 1284 h 1921"/>
                <a:gd name="T18" fmla="*/ 809 w 1902"/>
                <a:gd name="T19" fmla="*/ 1338 h 1921"/>
                <a:gd name="T20" fmla="*/ 918 w 1902"/>
                <a:gd name="T21" fmla="*/ 1362 h 1921"/>
                <a:gd name="T22" fmla="*/ 1030 w 1902"/>
                <a:gd name="T23" fmla="*/ 1356 h 1921"/>
                <a:gd name="T24" fmla="*/ 1141 w 1902"/>
                <a:gd name="T25" fmla="*/ 1315 h 1921"/>
                <a:gd name="T26" fmla="*/ 1235 w 1902"/>
                <a:gd name="T27" fmla="*/ 1245 h 1921"/>
                <a:gd name="T28" fmla="*/ 1304 w 1902"/>
                <a:gd name="T29" fmla="*/ 1154 h 1921"/>
                <a:gd name="T30" fmla="*/ 1343 w 1902"/>
                <a:gd name="T31" fmla="*/ 1049 h 1921"/>
                <a:gd name="T32" fmla="*/ 1353 w 1902"/>
                <a:gd name="T33" fmla="*/ 937 h 1921"/>
                <a:gd name="T34" fmla="*/ 1330 w 1902"/>
                <a:gd name="T35" fmla="*/ 824 h 1921"/>
                <a:gd name="T36" fmla="*/ 1273 w 1902"/>
                <a:gd name="T37" fmla="*/ 719 h 1921"/>
                <a:gd name="T38" fmla="*/ 1191 w 1902"/>
                <a:gd name="T39" fmla="*/ 639 h 1921"/>
                <a:gd name="T40" fmla="*/ 1092 w 1902"/>
                <a:gd name="T41" fmla="*/ 583 h 1921"/>
                <a:gd name="T42" fmla="*/ 983 w 1902"/>
                <a:gd name="T43" fmla="*/ 559 h 1921"/>
                <a:gd name="T44" fmla="*/ 988 w 1902"/>
                <a:gd name="T45" fmla="*/ 0 h 1921"/>
                <a:gd name="T46" fmla="*/ 1257 w 1902"/>
                <a:gd name="T47" fmla="*/ 261 h 1921"/>
                <a:gd name="T48" fmla="*/ 1382 w 1902"/>
                <a:gd name="T49" fmla="*/ 329 h 1921"/>
                <a:gd name="T50" fmla="*/ 1596 w 1902"/>
                <a:gd name="T51" fmla="*/ 249 h 1921"/>
                <a:gd name="T52" fmla="*/ 1635 w 1902"/>
                <a:gd name="T53" fmla="*/ 621 h 1921"/>
                <a:gd name="T54" fmla="*/ 1687 w 1902"/>
                <a:gd name="T55" fmla="*/ 756 h 1921"/>
                <a:gd name="T56" fmla="*/ 1902 w 1902"/>
                <a:gd name="T57" fmla="*/ 831 h 1921"/>
                <a:gd name="T58" fmla="*/ 1693 w 1902"/>
                <a:gd name="T59" fmla="*/ 1141 h 1921"/>
                <a:gd name="T60" fmla="*/ 1646 w 1902"/>
                <a:gd name="T61" fmla="*/ 1276 h 1921"/>
                <a:gd name="T62" fmla="*/ 1763 w 1902"/>
                <a:gd name="T63" fmla="*/ 1473 h 1921"/>
                <a:gd name="T64" fmla="*/ 1403 w 1902"/>
                <a:gd name="T65" fmla="*/ 1576 h 1921"/>
                <a:gd name="T66" fmla="*/ 1312 w 1902"/>
                <a:gd name="T67" fmla="*/ 1634 h 1921"/>
                <a:gd name="T68" fmla="*/ 1214 w 1902"/>
                <a:gd name="T69" fmla="*/ 1678 h 1921"/>
                <a:gd name="T70" fmla="*/ 931 w 1902"/>
                <a:gd name="T71" fmla="*/ 1921 h 1921"/>
                <a:gd name="T72" fmla="*/ 830 w 1902"/>
                <a:gd name="T73" fmla="*/ 1716 h 1921"/>
                <a:gd name="T74" fmla="*/ 691 w 1902"/>
                <a:gd name="T75" fmla="*/ 1680 h 1921"/>
                <a:gd name="T76" fmla="*/ 318 w 1902"/>
                <a:gd name="T77" fmla="*/ 1685 h 1921"/>
                <a:gd name="T78" fmla="*/ 373 w 1902"/>
                <a:gd name="T79" fmla="*/ 1463 h 1921"/>
                <a:gd name="T80" fmla="*/ 289 w 1902"/>
                <a:gd name="T81" fmla="*/ 1346 h 1921"/>
                <a:gd name="T82" fmla="*/ 0 w 1902"/>
                <a:gd name="T83" fmla="*/ 1108 h 1921"/>
                <a:gd name="T84" fmla="*/ 186 w 1902"/>
                <a:gd name="T85" fmla="*/ 974 h 1921"/>
                <a:gd name="T86" fmla="*/ 197 w 1902"/>
                <a:gd name="T87" fmla="*/ 831 h 1921"/>
                <a:gd name="T88" fmla="*/ 127 w 1902"/>
                <a:gd name="T89" fmla="*/ 464 h 1921"/>
                <a:gd name="T90" fmla="*/ 355 w 1902"/>
                <a:gd name="T91" fmla="*/ 481 h 1921"/>
                <a:gd name="T92" fmla="*/ 457 w 1902"/>
                <a:gd name="T93" fmla="*/ 376 h 1921"/>
                <a:gd name="T94" fmla="*/ 639 w 1902"/>
                <a:gd name="T95" fmla="*/ 50 h 1921"/>
                <a:gd name="T96" fmla="*/ 805 w 1902"/>
                <a:gd name="T97" fmla="*/ 210 h 1921"/>
                <a:gd name="T98" fmla="*/ 947 w 1902"/>
                <a:gd name="T99" fmla="*/ 196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2" h="1921">
                  <a:moveTo>
                    <a:pt x="926" y="559"/>
                  </a:moveTo>
                  <a:lnTo>
                    <a:pt x="869" y="565"/>
                  </a:lnTo>
                  <a:lnTo>
                    <a:pt x="813" y="582"/>
                  </a:lnTo>
                  <a:lnTo>
                    <a:pt x="760" y="606"/>
                  </a:lnTo>
                  <a:lnTo>
                    <a:pt x="709" y="639"/>
                  </a:lnTo>
                  <a:lnTo>
                    <a:pt x="665" y="676"/>
                  </a:lnTo>
                  <a:lnTo>
                    <a:pt x="628" y="719"/>
                  </a:lnTo>
                  <a:lnTo>
                    <a:pt x="597" y="767"/>
                  </a:lnTo>
                  <a:lnTo>
                    <a:pt x="574" y="818"/>
                  </a:lnTo>
                  <a:lnTo>
                    <a:pt x="558" y="872"/>
                  </a:lnTo>
                  <a:lnTo>
                    <a:pt x="549" y="927"/>
                  </a:lnTo>
                  <a:lnTo>
                    <a:pt x="548" y="984"/>
                  </a:lnTo>
                  <a:lnTo>
                    <a:pt x="556" y="1041"/>
                  </a:lnTo>
                  <a:lnTo>
                    <a:pt x="571" y="1097"/>
                  </a:lnTo>
                  <a:lnTo>
                    <a:pt x="595" y="1152"/>
                  </a:lnTo>
                  <a:lnTo>
                    <a:pt x="628" y="1203"/>
                  </a:lnTo>
                  <a:lnTo>
                    <a:pt x="665" y="1247"/>
                  </a:lnTo>
                  <a:lnTo>
                    <a:pt x="709" y="1284"/>
                  </a:lnTo>
                  <a:lnTo>
                    <a:pt x="756" y="1313"/>
                  </a:lnTo>
                  <a:lnTo>
                    <a:pt x="809" y="1338"/>
                  </a:lnTo>
                  <a:lnTo>
                    <a:pt x="862" y="1354"/>
                  </a:lnTo>
                  <a:lnTo>
                    <a:pt x="918" y="1362"/>
                  </a:lnTo>
                  <a:lnTo>
                    <a:pt x="975" y="1362"/>
                  </a:lnTo>
                  <a:lnTo>
                    <a:pt x="1030" y="1356"/>
                  </a:lnTo>
                  <a:lnTo>
                    <a:pt x="1087" y="1339"/>
                  </a:lnTo>
                  <a:lnTo>
                    <a:pt x="1141" y="1315"/>
                  </a:lnTo>
                  <a:lnTo>
                    <a:pt x="1191" y="1284"/>
                  </a:lnTo>
                  <a:lnTo>
                    <a:pt x="1235" y="1245"/>
                  </a:lnTo>
                  <a:lnTo>
                    <a:pt x="1273" y="1203"/>
                  </a:lnTo>
                  <a:lnTo>
                    <a:pt x="1304" y="1154"/>
                  </a:lnTo>
                  <a:lnTo>
                    <a:pt x="1327" y="1103"/>
                  </a:lnTo>
                  <a:lnTo>
                    <a:pt x="1343" y="1049"/>
                  </a:lnTo>
                  <a:lnTo>
                    <a:pt x="1351" y="994"/>
                  </a:lnTo>
                  <a:lnTo>
                    <a:pt x="1353" y="937"/>
                  </a:lnTo>
                  <a:lnTo>
                    <a:pt x="1345" y="880"/>
                  </a:lnTo>
                  <a:lnTo>
                    <a:pt x="1330" y="824"/>
                  </a:lnTo>
                  <a:lnTo>
                    <a:pt x="1306" y="769"/>
                  </a:lnTo>
                  <a:lnTo>
                    <a:pt x="1273" y="719"/>
                  </a:lnTo>
                  <a:lnTo>
                    <a:pt x="1235" y="675"/>
                  </a:lnTo>
                  <a:lnTo>
                    <a:pt x="1191" y="639"/>
                  </a:lnTo>
                  <a:lnTo>
                    <a:pt x="1144" y="608"/>
                  </a:lnTo>
                  <a:lnTo>
                    <a:pt x="1092" y="583"/>
                  </a:lnTo>
                  <a:lnTo>
                    <a:pt x="1038" y="567"/>
                  </a:lnTo>
                  <a:lnTo>
                    <a:pt x="983" y="559"/>
                  </a:lnTo>
                  <a:lnTo>
                    <a:pt x="926" y="559"/>
                  </a:lnTo>
                  <a:close/>
                  <a:moveTo>
                    <a:pt x="988" y="0"/>
                  </a:moveTo>
                  <a:lnTo>
                    <a:pt x="1297" y="65"/>
                  </a:lnTo>
                  <a:lnTo>
                    <a:pt x="1257" y="261"/>
                  </a:lnTo>
                  <a:lnTo>
                    <a:pt x="1320" y="292"/>
                  </a:lnTo>
                  <a:lnTo>
                    <a:pt x="1382" y="329"/>
                  </a:lnTo>
                  <a:lnTo>
                    <a:pt x="1439" y="373"/>
                  </a:lnTo>
                  <a:lnTo>
                    <a:pt x="1596" y="249"/>
                  </a:lnTo>
                  <a:lnTo>
                    <a:pt x="1791" y="497"/>
                  </a:lnTo>
                  <a:lnTo>
                    <a:pt x="1635" y="621"/>
                  </a:lnTo>
                  <a:lnTo>
                    <a:pt x="1664" y="688"/>
                  </a:lnTo>
                  <a:lnTo>
                    <a:pt x="1687" y="756"/>
                  </a:lnTo>
                  <a:lnTo>
                    <a:pt x="1703" y="824"/>
                  </a:lnTo>
                  <a:lnTo>
                    <a:pt x="1902" y="831"/>
                  </a:lnTo>
                  <a:lnTo>
                    <a:pt x="1892" y="1147"/>
                  </a:lnTo>
                  <a:lnTo>
                    <a:pt x="1693" y="1141"/>
                  </a:lnTo>
                  <a:lnTo>
                    <a:pt x="1672" y="1209"/>
                  </a:lnTo>
                  <a:lnTo>
                    <a:pt x="1646" y="1276"/>
                  </a:lnTo>
                  <a:lnTo>
                    <a:pt x="1614" y="1341"/>
                  </a:lnTo>
                  <a:lnTo>
                    <a:pt x="1763" y="1473"/>
                  </a:lnTo>
                  <a:lnTo>
                    <a:pt x="1553" y="1709"/>
                  </a:lnTo>
                  <a:lnTo>
                    <a:pt x="1403" y="1576"/>
                  </a:lnTo>
                  <a:lnTo>
                    <a:pt x="1359" y="1607"/>
                  </a:lnTo>
                  <a:lnTo>
                    <a:pt x="1312" y="1634"/>
                  </a:lnTo>
                  <a:lnTo>
                    <a:pt x="1263" y="1657"/>
                  </a:lnTo>
                  <a:lnTo>
                    <a:pt x="1214" y="1678"/>
                  </a:lnTo>
                  <a:lnTo>
                    <a:pt x="1244" y="1876"/>
                  </a:lnTo>
                  <a:lnTo>
                    <a:pt x="931" y="1921"/>
                  </a:lnTo>
                  <a:lnTo>
                    <a:pt x="901" y="1724"/>
                  </a:lnTo>
                  <a:lnTo>
                    <a:pt x="830" y="1716"/>
                  </a:lnTo>
                  <a:lnTo>
                    <a:pt x="760" y="1701"/>
                  </a:lnTo>
                  <a:lnTo>
                    <a:pt x="691" y="1680"/>
                  </a:lnTo>
                  <a:lnTo>
                    <a:pt x="587" y="1849"/>
                  </a:lnTo>
                  <a:lnTo>
                    <a:pt x="318" y="1685"/>
                  </a:lnTo>
                  <a:lnTo>
                    <a:pt x="422" y="1514"/>
                  </a:lnTo>
                  <a:lnTo>
                    <a:pt x="373" y="1463"/>
                  </a:lnTo>
                  <a:lnTo>
                    <a:pt x="329" y="1406"/>
                  </a:lnTo>
                  <a:lnTo>
                    <a:pt x="289" y="1346"/>
                  </a:lnTo>
                  <a:lnTo>
                    <a:pt x="100" y="1408"/>
                  </a:lnTo>
                  <a:lnTo>
                    <a:pt x="0" y="1108"/>
                  </a:lnTo>
                  <a:lnTo>
                    <a:pt x="191" y="1046"/>
                  </a:lnTo>
                  <a:lnTo>
                    <a:pt x="186" y="974"/>
                  </a:lnTo>
                  <a:lnTo>
                    <a:pt x="188" y="901"/>
                  </a:lnTo>
                  <a:lnTo>
                    <a:pt x="197" y="831"/>
                  </a:lnTo>
                  <a:lnTo>
                    <a:pt x="12" y="756"/>
                  </a:lnTo>
                  <a:lnTo>
                    <a:pt x="127" y="464"/>
                  </a:lnTo>
                  <a:lnTo>
                    <a:pt x="313" y="538"/>
                  </a:lnTo>
                  <a:lnTo>
                    <a:pt x="355" y="481"/>
                  </a:lnTo>
                  <a:lnTo>
                    <a:pt x="403" y="427"/>
                  </a:lnTo>
                  <a:lnTo>
                    <a:pt x="457" y="376"/>
                  </a:lnTo>
                  <a:lnTo>
                    <a:pt x="362" y="200"/>
                  </a:lnTo>
                  <a:lnTo>
                    <a:pt x="639" y="50"/>
                  </a:lnTo>
                  <a:lnTo>
                    <a:pt x="734" y="226"/>
                  </a:lnTo>
                  <a:lnTo>
                    <a:pt x="805" y="210"/>
                  </a:lnTo>
                  <a:lnTo>
                    <a:pt x="875" y="200"/>
                  </a:lnTo>
                  <a:lnTo>
                    <a:pt x="947" y="19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 rot="19857759" flipH="1">
              <a:off x="7606376" y="3895991"/>
              <a:ext cx="132313" cy="653839"/>
              <a:chOff x="2585357" y="4267200"/>
              <a:chExt cx="169621" cy="8382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2585357" y="4267200"/>
                <a:ext cx="169621" cy="8382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640430" y="4315522"/>
                <a:ext cx="59474" cy="5947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 flipV="1">
              <a:off x="5535338" y="2437485"/>
              <a:ext cx="1542310" cy="99170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075461" y="3266515"/>
              <a:ext cx="1761299" cy="69763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4"/>
            <p:cNvSpPr>
              <a:spLocks noEditPoints="1"/>
            </p:cNvSpPr>
            <p:nvPr/>
          </p:nvSpPr>
          <p:spPr bwMode="auto">
            <a:xfrm flipH="1">
              <a:off x="4710223" y="2249779"/>
              <a:ext cx="1203704" cy="1203701"/>
            </a:xfrm>
            <a:custGeom>
              <a:avLst/>
              <a:gdLst>
                <a:gd name="T0" fmla="*/ 1666 w 4617"/>
                <a:gd name="T1" fmla="*/ 3790 h 4617"/>
                <a:gd name="T2" fmla="*/ 2927 w 4617"/>
                <a:gd name="T3" fmla="*/ 3801 h 4617"/>
                <a:gd name="T4" fmla="*/ 2889 w 4617"/>
                <a:gd name="T5" fmla="*/ 2821 h 4617"/>
                <a:gd name="T6" fmla="*/ 2236 w 4617"/>
                <a:gd name="T7" fmla="*/ 3074 h 4617"/>
                <a:gd name="T8" fmla="*/ 2132 w 4617"/>
                <a:gd name="T9" fmla="*/ 1882 h 4617"/>
                <a:gd name="T10" fmla="*/ 1862 w 4617"/>
                <a:gd name="T11" fmla="*/ 2427 h 4617"/>
                <a:gd name="T12" fmla="*/ 2369 w 4617"/>
                <a:gd name="T13" fmla="*/ 2766 h 4617"/>
                <a:gd name="T14" fmla="*/ 2770 w 4617"/>
                <a:gd name="T15" fmla="*/ 2307 h 4617"/>
                <a:gd name="T16" fmla="*/ 2363 w 4617"/>
                <a:gd name="T17" fmla="*/ 1850 h 4617"/>
                <a:gd name="T18" fmla="*/ 2891 w 4617"/>
                <a:gd name="T19" fmla="*/ 1805 h 4617"/>
                <a:gd name="T20" fmla="*/ 3044 w 4617"/>
                <a:gd name="T21" fmla="*/ 2556 h 4617"/>
                <a:gd name="T22" fmla="*/ 3877 w 4617"/>
                <a:gd name="T23" fmla="*/ 1918 h 4617"/>
                <a:gd name="T24" fmla="*/ 3086 w 4617"/>
                <a:gd name="T25" fmla="*/ 894 h 4617"/>
                <a:gd name="T26" fmla="*/ 1678 w 4617"/>
                <a:gd name="T27" fmla="*/ 821 h 4617"/>
                <a:gd name="T28" fmla="*/ 821 w 4617"/>
                <a:gd name="T29" fmla="*/ 1678 h 4617"/>
                <a:gd name="T30" fmla="*/ 797 w 4617"/>
                <a:gd name="T31" fmla="*/ 2881 h 4617"/>
                <a:gd name="T32" fmla="*/ 1619 w 4617"/>
                <a:gd name="T33" fmla="*/ 1967 h 4617"/>
                <a:gd name="T34" fmla="*/ 2155 w 4617"/>
                <a:gd name="T35" fmla="*/ 1539 h 4617"/>
                <a:gd name="T36" fmla="*/ 2623 w 4617"/>
                <a:gd name="T37" fmla="*/ 411 h 4617"/>
                <a:gd name="T38" fmla="*/ 2952 w 4617"/>
                <a:gd name="T39" fmla="*/ 115 h 4617"/>
                <a:gd name="T40" fmla="*/ 3358 w 4617"/>
                <a:gd name="T41" fmla="*/ 337 h 4617"/>
                <a:gd name="T42" fmla="*/ 3491 w 4617"/>
                <a:gd name="T43" fmla="*/ 414 h 4617"/>
                <a:gd name="T44" fmla="*/ 3887 w 4617"/>
                <a:gd name="T45" fmla="*/ 653 h 4617"/>
                <a:gd name="T46" fmla="*/ 3722 w 4617"/>
                <a:gd name="T47" fmla="*/ 1003 h 4617"/>
                <a:gd name="T48" fmla="*/ 4308 w 4617"/>
                <a:gd name="T49" fmla="*/ 1154 h 4617"/>
                <a:gd name="T50" fmla="*/ 4146 w 4617"/>
                <a:gd name="T51" fmla="*/ 1738 h 4617"/>
                <a:gd name="T52" fmla="*/ 4530 w 4617"/>
                <a:gd name="T53" fmla="*/ 1770 h 4617"/>
                <a:gd name="T54" fmla="*/ 4564 w 4617"/>
                <a:gd name="T55" fmla="*/ 2236 h 4617"/>
                <a:gd name="T56" fmla="*/ 4231 w 4617"/>
                <a:gd name="T57" fmla="*/ 2385 h 4617"/>
                <a:gd name="T58" fmla="*/ 4530 w 4617"/>
                <a:gd name="T59" fmla="*/ 2925 h 4617"/>
                <a:gd name="T60" fmla="*/ 4011 w 4617"/>
                <a:gd name="T61" fmla="*/ 3203 h 4617"/>
                <a:gd name="T62" fmla="*/ 4241 w 4617"/>
                <a:gd name="T63" fmla="*/ 3501 h 4617"/>
                <a:gd name="T64" fmla="*/ 3954 w 4617"/>
                <a:gd name="T65" fmla="*/ 3849 h 4617"/>
                <a:gd name="T66" fmla="*/ 3614 w 4617"/>
                <a:gd name="T67" fmla="*/ 3723 h 4617"/>
                <a:gd name="T68" fmla="*/ 3480 w 4617"/>
                <a:gd name="T69" fmla="*/ 4295 h 4617"/>
                <a:gd name="T70" fmla="*/ 2879 w 4617"/>
                <a:gd name="T71" fmla="*/ 4146 h 4617"/>
                <a:gd name="T72" fmla="*/ 2867 w 4617"/>
                <a:gd name="T73" fmla="*/ 4539 h 4617"/>
                <a:gd name="T74" fmla="*/ 2385 w 4617"/>
                <a:gd name="T75" fmla="*/ 4232 h 4617"/>
                <a:gd name="T76" fmla="*/ 2232 w 4617"/>
                <a:gd name="T77" fmla="*/ 4232 h 4617"/>
                <a:gd name="T78" fmla="*/ 1731 w 4617"/>
                <a:gd name="T79" fmla="*/ 4540 h 4617"/>
                <a:gd name="T80" fmla="*/ 1627 w 4617"/>
                <a:gd name="T81" fmla="*/ 4106 h 4617"/>
                <a:gd name="T82" fmla="*/ 1137 w 4617"/>
                <a:gd name="T83" fmla="*/ 4295 h 4617"/>
                <a:gd name="T84" fmla="*/ 1003 w 4617"/>
                <a:gd name="T85" fmla="*/ 3723 h 4617"/>
                <a:gd name="T86" fmla="*/ 656 w 4617"/>
                <a:gd name="T87" fmla="*/ 3867 h 4617"/>
                <a:gd name="T88" fmla="*/ 396 w 4617"/>
                <a:gd name="T89" fmla="*/ 3499 h 4617"/>
                <a:gd name="T90" fmla="*/ 604 w 4617"/>
                <a:gd name="T91" fmla="*/ 3204 h 4617"/>
                <a:gd name="T92" fmla="*/ 115 w 4617"/>
                <a:gd name="T93" fmla="*/ 2953 h 4617"/>
                <a:gd name="T94" fmla="*/ 409 w 4617"/>
                <a:gd name="T95" fmla="*/ 2616 h 4617"/>
                <a:gd name="T96" fmla="*/ 15 w 4617"/>
                <a:gd name="T97" fmla="*/ 2264 h 4617"/>
                <a:gd name="T98" fmla="*/ 98 w 4617"/>
                <a:gd name="T99" fmla="*/ 1785 h 4617"/>
                <a:gd name="T100" fmla="*/ 471 w 4617"/>
                <a:gd name="T101" fmla="*/ 1736 h 4617"/>
                <a:gd name="T102" fmla="*/ 301 w 4617"/>
                <a:gd name="T103" fmla="*/ 1174 h 4617"/>
                <a:gd name="T104" fmla="*/ 817 w 4617"/>
                <a:gd name="T105" fmla="*/ 1091 h 4617"/>
                <a:gd name="T106" fmla="*/ 711 w 4617"/>
                <a:gd name="T107" fmla="*/ 656 h 4617"/>
                <a:gd name="T108" fmla="*/ 1280 w 4617"/>
                <a:gd name="T109" fmla="*/ 681 h 4617"/>
                <a:gd name="T110" fmla="*/ 1247 w 4617"/>
                <a:gd name="T111" fmla="*/ 320 h 4617"/>
                <a:gd name="T112" fmla="*/ 1657 w 4617"/>
                <a:gd name="T113" fmla="*/ 133 h 4617"/>
                <a:gd name="T114" fmla="*/ 1885 w 4617"/>
                <a:gd name="T115" fmla="*/ 432 h 4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7" h="4617">
                  <a:moveTo>
                    <a:pt x="1733" y="2816"/>
                  </a:moveTo>
                  <a:lnTo>
                    <a:pt x="1726" y="2822"/>
                  </a:lnTo>
                  <a:lnTo>
                    <a:pt x="1719" y="2826"/>
                  </a:lnTo>
                  <a:lnTo>
                    <a:pt x="993" y="3246"/>
                  </a:lnTo>
                  <a:lnTo>
                    <a:pt x="1061" y="3334"/>
                  </a:lnTo>
                  <a:lnTo>
                    <a:pt x="1133" y="3417"/>
                  </a:lnTo>
                  <a:lnTo>
                    <a:pt x="1212" y="3494"/>
                  </a:lnTo>
                  <a:lnTo>
                    <a:pt x="1294" y="3565"/>
                  </a:lnTo>
                  <a:lnTo>
                    <a:pt x="1381" y="3631"/>
                  </a:lnTo>
                  <a:lnTo>
                    <a:pt x="1473" y="3691"/>
                  </a:lnTo>
                  <a:lnTo>
                    <a:pt x="1568" y="3744"/>
                  </a:lnTo>
                  <a:lnTo>
                    <a:pt x="1666" y="3790"/>
                  </a:lnTo>
                  <a:lnTo>
                    <a:pt x="1768" y="3831"/>
                  </a:lnTo>
                  <a:lnTo>
                    <a:pt x="1872" y="3864"/>
                  </a:lnTo>
                  <a:lnTo>
                    <a:pt x="1980" y="3891"/>
                  </a:lnTo>
                  <a:lnTo>
                    <a:pt x="2087" y="3909"/>
                  </a:lnTo>
                  <a:lnTo>
                    <a:pt x="2198" y="3922"/>
                  </a:lnTo>
                  <a:lnTo>
                    <a:pt x="2310" y="3924"/>
                  </a:lnTo>
                  <a:lnTo>
                    <a:pt x="2416" y="3922"/>
                  </a:lnTo>
                  <a:lnTo>
                    <a:pt x="2521" y="3910"/>
                  </a:lnTo>
                  <a:lnTo>
                    <a:pt x="2625" y="3894"/>
                  </a:lnTo>
                  <a:lnTo>
                    <a:pt x="2727" y="3870"/>
                  </a:lnTo>
                  <a:lnTo>
                    <a:pt x="2828" y="3839"/>
                  </a:lnTo>
                  <a:lnTo>
                    <a:pt x="2927" y="3801"/>
                  </a:lnTo>
                  <a:lnTo>
                    <a:pt x="3022" y="3758"/>
                  </a:lnTo>
                  <a:lnTo>
                    <a:pt x="3116" y="3708"/>
                  </a:lnTo>
                  <a:lnTo>
                    <a:pt x="3203" y="3654"/>
                  </a:lnTo>
                  <a:lnTo>
                    <a:pt x="3285" y="3596"/>
                  </a:lnTo>
                  <a:lnTo>
                    <a:pt x="3362" y="3533"/>
                  </a:lnTo>
                  <a:lnTo>
                    <a:pt x="3435" y="3467"/>
                  </a:lnTo>
                  <a:lnTo>
                    <a:pt x="3502" y="3396"/>
                  </a:lnTo>
                  <a:lnTo>
                    <a:pt x="3565" y="3323"/>
                  </a:lnTo>
                  <a:lnTo>
                    <a:pt x="3624" y="3244"/>
                  </a:lnTo>
                  <a:lnTo>
                    <a:pt x="2898" y="2826"/>
                  </a:lnTo>
                  <a:lnTo>
                    <a:pt x="2893" y="2823"/>
                  </a:lnTo>
                  <a:lnTo>
                    <a:pt x="2889" y="2821"/>
                  </a:lnTo>
                  <a:lnTo>
                    <a:pt x="2885" y="2818"/>
                  </a:lnTo>
                  <a:lnTo>
                    <a:pt x="2843" y="2863"/>
                  </a:lnTo>
                  <a:lnTo>
                    <a:pt x="2797" y="2903"/>
                  </a:lnTo>
                  <a:lnTo>
                    <a:pt x="2746" y="2941"/>
                  </a:lnTo>
                  <a:lnTo>
                    <a:pt x="2693" y="2974"/>
                  </a:lnTo>
                  <a:lnTo>
                    <a:pt x="2633" y="3005"/>
                  </a:lnTo>
                  <a:lnTo>
                    <a:pt x="2572" y="3032"/>
                  </a:lnTo>
                  <a:lnTo>
                    <a:pt x="2507" y="3051"/>
                  </a:lnTo>
                  <a:lnTo>
                    <a:pt x="2443" y="3067"/>
                  </a:lnTo>
                  <a:lnTo>
                    <a:pt x="2376" y="3075"/>
                  </a:lnTo>
                  <a:lnTo>
                    <a:pt x="2310" y="3078"/>
                  </a:lnTo>
                  <a:lnTo>
                    <a:pt x="2236" y="3074"/>
                  </a:lnTo>
                  <a:lnTo>
                    <a:pt x="2163" y="3064"/>
                  </a:lnTo>
                  <a:lnTo>
                    <a:pt x="2093" y="3046"/>
                  </a:lnTo>
                  <a:lnTo>
                    <a:pt x="2024" y="3023"/>
                  </a:lnTo>
                  <a:lnTo>
                    <a:pt x="1960" y="2993"/>
                  </a:lnTo>
                  <a:lnTo>
                    <a:pt x="1897" y="2956"/>
                  </a:lnTo>
                  <a:lnTo>
                    <a:pt x="1838" y="2916"/>
                  </a:lnTo>
                  <a:lnTo>
                    <a:pt x="1784" y="2868"/>
                  </a:lnTo>
                  <a:lnTo>
                    <a:pt x="1733" y="2816"/>
                  </a:lnTo>
                  <a:close/>
                  <a:moveTo>
                    <a:pt x="2307" y="1847"/>
                  </a:moveTo>
                  <a:lnTo>
                    <a:pt x="2248" y="1851"/>
                  </a:lnTo>
                  <a:lnTo>
                    <a:pt x="2190" y="1862"/>
                  </a:lnTo>
                  <a:lnTo>
                    <a:pt x="2132" y="1882"/>
                  </a:lnTo>
                  <a:lnTo>
                    <a:pt x="2078" y="1908"/>
                  </a:lnTo>
                  <a:lnTo>
                    <a:pt x="2034" y="1938"/>
                  </a:lnTo>
                  <a:lnTo>
                    <a:pt x="1994" y="1970"/>
                  </a:lnTo>
                  <a:lnTo>
                    <a:pt x="1959" y="2008"/>
                  </a:lnTo>
                  <a:lnTo>
                    <a:pt x="1927" y="2048"/>
                  </a:lnTo>
                  <a:lnTo>
                    <a:pt x="1900" y="2092"/>
                  </a:lnTo>
                  <a:lnTo>
                    <a:pt x="1879" y="2139"/>
                  </a:lnTo>
                  <a:lnTo>
                    <a:pt x="1862" y="2190"/>
                  </a:lnTo>
                  <a:lnTo>
                    <a:pt x="1851" y="2248"/>
                  </a:lnTo>
                  <a:lnTo>
                    <a:pt x="1847" y="2309"/>
                  </a:lnTo>
                  <a:lnTo>
                    <a:pt x="1851" y="2369"/>
                  </a:lnTo>
                  <a:lnTo>
                    <a:pt x="1862" y="2427"/>
                  </a:lnTo>
                  <a:lnTo>
                    <a:pt x="1882" y="2485"/>
                  </a:lnTo>
                  <a:lnTo>
                    <a:pt x="1908" y="2539"/>
                  </a:lnTo>
                  <a:lnTo>
                    <a:pt x="1939" y="2584"/>
                  </a:lnTo>
                  <a:lnTo>
                    <a:pt x="1974" y="2626"/>
                  </a:lnTo>
                  <a:lnTo>
                    <a:pt x="2012" y="2662"/>
                  </a:lnTo>
                  <a:lnTo>
                    <a:pt x="2055" y="2695"/>
                  </a:lnTo>
                  <a:lnTo>
                    <a:pt x="2101" y="2721"/>
                  </a:lnTo>
                  <a:lnTo>
                    <a:pt x="2150" y="2742"/>
                  </a:lnTo>
                  <a:lnTo>
                    <a:pt x="2202" y="2758"/>
                  </a:lnTo>
                  <a:lnTo>
                    <a:pt x="2254" y="2767"/>
                  </a:lnTo>
                  <a:lnTo>
                    <a:pt x="2309" y="2770"/>
                  </a:lnTo>
                  <a:lnTo>
                    <a:pt x="2369" y="2766"/>
                  </a:lnTo>
                  <a:lnTo>
                    <a:pt x="2427" y="2755"/>
                  </a:lnTo>
                  <a:lnTo>
                    <a:pt x="2485" y="2735"/>
                  </a:lnTo>
                  <a:lnTo>
                    <a:pt x="2539" y="2709"/>
                  </a:lnTo>
                  <a:lnTo>
                    <a:pt x="2583" y="2679"/>
                  </a:lnTo>
                  <a:lnTo>
                    <a:pt x="2623" y="2647"/>
                  </a:lnTo>
                  <a:lnTo>
                    <a:pt x="2658" y="2609"/>
                  </a:lnTo>
                  <a:lnTo>
                    <a:pt x="2690" y="2569"/>
                  </a:lnTo>
                  <a:lnTo>
                    <a:pt x="2717" y="2525"/>
                  </a:lnTo>
                  <a:lnTo>
                    <a:pt x="2738" y="2478"/>
                  </a:lnTo>
                  <a:lnTo>
                    <a:pt x="2755" y="2427"/>
                  </a:lnTo>
                  <a:lnTo>
                    <a:pt x="2766" y="2369"/>
                  </a:lnTo>
                  <a:lnTo>
                    <a:pt x="2770" y="2307"/>
                  </a:lnTo>
                  <a:lnTo>
                    <a:pt x="2766" y="2248"/>
                  </a:lnTo>
                  <a:lnTo>
                    <a:pt x="2755" y="2190"/>
                  </a:lnTo>
                  <a:lnTo>
                    <a:pt x="2735" y="2132"/>
                  </a:lnTo>
                  <a:lnTo>
                    <a:pt x="2709" y="2078"/>
                  </a:lnTo>
                  <a:lnTo>
                    <a:pt x="2678" y="2033"/>
                  </a:lnTo>
                  <a:lnTo>
                    <a:pt x="2643" y="1991"/>
                  </a:lnTo>
                  <a:lnTo>
                    <a:pt x="2605" y="1955"/>
                  </a:lnTo>
                  <a:lnTo>
                    <a:pt x="2562" y="1922"/>
                  </a:lnTo>
                  <a:lnTo>
                    <a:pt x="2516" y="1896"/>
                  </a:lnTo>
                  <a:lnTo>
                    <a:pt x="2467" y="1875"/>
                  </a:lnTo>
                  <a:lnTo>
                    <a:pt x="2415" y="1859"/>
                  </a:lnTo>
                  <a:lnTo>
                    <a:pt x="2363" y="1850"/>
                  </a:lnTo>
                  <a:lnTo>
                    <a:pt x="2307" y="1847"/>
                  </a:lnTo>
                  <a:close/>
                  <a:moveTo>
                    <a:pt x="2462" y="701"/>
                  </a:moveTo>
                  <a:lnTo>
                    <a:pt x="2462" y="1539"/>
                  </a:lnTo>
                  <a:lnTo>
                    <a:pt x="2462" y="1547"/>
                  </a:lnTo>
                  <a:lnTo>
                    <a:pt x="2461" y="1556"/>
                  </a:lnTo>
                  <a:lnTo>
                    <a:pt x="2531" y="1574"/>
                  </a:lnTo>
                  <a:lnTo>
                    <a:pt x="2600" y="1598"/>
                  </a:lnTo>
                  <a:lnTo>
                    <a:pt x="2664" y="1629"/>
                  </a:lnTo>
                  <a:lnTo>
                    <a:pt x="2727" y="1664"/>
                  </a:lnTo>
                  <a:lnTo>
                    <a:pt x="2786" y="1705"/>
                  </a:lnTo>
                  <a:lnTo>
                    <a:pt x="2840" y="1753"/>
                  </a:lnTo>
                  <a:lnTo>
                    <a:pt x="2891" y="1805"/>
                  </a:lnTo>
                  <a:lnTo>
                    <a:pt x="2935" y="1862"/>
                  </a:lnTo>
                  <a:lnTo>
                    <a:pt x="2974" y="1924"/>
                  </a:lnTo>
                  <a:lnTo>
                    <a:pt x="3009" y="1992"/>
                  </a:lnTo>
                  <a:lnTo>
                    <a:pt x="3037" y="2062"/>
                  </a:lnTo>
                  <a:lnTo>
                    <a:pt x="3058" y="2135"/>
                  </a:lnTo>
                  <a:lnTo>
                    <a:pt x="3072" y="2208"/>
                  </a:lnTo>
                  <a:lnTo>
                    <a:pt x="3078" y="2283"/>
                  </a:lnTo>
                  <a:lnTo>
                    <a:pt x="3077" y="2357"/>
                  </a:lnTo>
                  <a:lnTo>
                    <a:pt x="3068" y="2433"/>
                  </a:lnTo>
                  <a:lnTo>
                    <a:pt x="3051" y="2507"/>
                  </a:lnTo>
                  <a:lnTo>
                    <a:pt x="3037" y="2553"/>
                  </a:lnTo>
                  <a:lnTo>
                    <a:pt x="3044" y="2556"/>
                  </a:lnTo>
                  <a:lnTo>
                    <a:pt x="3051" y="2560"/>
                  </a:lnTo>
                  <a:lnTo>
                    <a:pt x="3778" y="2979"/>
                  </a:lnTo>
                  <a:lnTo>
                    <a:pt x="3818" y="2879"/>
                  </a:lnTo>
                  <a:lnTo>
                    <a:pt x="3853" y="2777"/>
                  </a:lnTo>
                  <a:lnTo>
                    <a:pt x="3881" y="2672"/>
                  </a:lnTo>
                  <a:lnTo>
                    <a:pt x="3902" y="2567"/>
                  </a:lnTo>
                  <a:lnTo>
                    <a:pt x="3916" y="2460"/>
                  </a:lnTo>
                  <a:lnTo>
                    <a:pt x="3923" y="2352"/>
                  </a:lnTo>
                  <a:lnTo>
                    <a:pt x="3923" y="2243"/>
                  </a:lnTo>
                  <a:lnTo>
                    <a:pt x="3915" y="2135"/>
                  </a:lnTo>
                  <a:lnTo>
                    <a:pt x="3899" y="2026"/>
                  </a:lnTo>
                  <a:lnTo>
                    <a:pt x="3877" y="1918"/>
                  </a:lnTo>
                  <a:lnTo>
                    <a:pt x="3846" y="1812"/>
                  </a:lnTo>
                  <a:lnTo>
                    <a:pt x="3808" y="1705"/>
                  </a:lnTo>
                  <a:lnTo>
                    <a:pt x="3762" y="1602"/>
                  </a:lnTo>
                  <a:lnTo>
                    <a:pt x="3708" y="1501"/>
                  </a:lnTo>
                  <a:lnTo>
                    <a:pt x="3649" y="1406"/>
                  </a:lnTo>
                  <a:lnTo>
                    <a:pt x="3583" y="1317"/>
                  </a:lnTo>
                  <a:lnTo>
                    <a:pt x="3513" y="1231"/>
                  </a:lnTo>
                  <a:lnTo>
                    <a:pt x="3438" y="1153"/>
                  </a:lnTo>
                  <a:lnTo>
                    <a:pt x="3356" y="1079"/>
                  </a:lnTo>
                  <a:lnTo>
                    <a:pt x="3270" y="1012"/>
                  </a:lnTo>
                  <a:lnTo>
                    <a:pt x="3180" y="950"/>
                  </a:lnTo>
                  <a:lnTo>
                    <a:pt x="3086" y="894"/>
                  </a:lnTo>
                  <a:lnTo>
                    <a:pt x="2990" y="845"/>
                  </a:lnTo>
                  <a:lnTo>
                    <a:pt x="2889" y="802"/>
                  </a:lnTo>
                  <a:lnTo>
                    <a:pt x="2786" y="765"/>
                  </a:lnTo>
                  <a:lnTo>
                    <a:pt x="2681" y="737"/>
                  </a:lnTo>
                  <a:lnTo>
                    <a:pt x="2573" y="715"/>
                  </a:lnTo>
                  <a:lnTo>
                    <a:pt x="2462" y="701"/>
                  </a:lnTo>
                  <a:close/>
                  <a:moveTo>
                    <a:pt x="2155" y="701"/>
                  </a:moveTo>
                  <a:lnTo>
                    <a:pt x="2057" y="712"/>
                  </a:lnTo>
                  <a:lnTo>
                    <a:pt x="1960" y="730"/>
                  </a:lnTo>
                  <a:lnTo>
                    <a:pt x="1865" y="756"/>
                  </a:lnTo>
                  <a:lnTo>
                    <a:pt x="1770" y="785"/>
                  </a:lnTo>
                  <a:lnTo>
                    <a:pt x="1678" y="821"/>
                  </a:lnTo>
                  <a:lnTo>
                    <a:pt x="1588" y="862"/>
                  </a:lnTo>
                  <a:lnTo>
                    <a:pt x="1501" y="909"/>
                  </a:lnTo>
                  <a:lnTo>
                    <a:pt x="1409" y="967"/>
                  </a:lnTo>
                  <a:lnTo>
                    <a:pt x="1322" y="1028"/>
                  </a:lnTo>
                  <a:lnTo>
                    <a:pt x="1240" y="1097"/>
                  </a:lnTo>
                  <a:lnTo>
                    <a:pt x="1163" y="1168"/>
                  </a:lnTo>
                  <a:lnTo>
                    <a:pt x="1093" y="1244"/>
                  </a:lnTo>
                  <a:lnTo>
                    <a:pt x="1027" y="1325"/>
                  </a:lnTo>
                  <a:lnTo>
                    <a:pt x="967" y="1409"/>
                  </a:lnTo>
                  <a:lnTo>
                    <a:pt x="912" y="1496"/>
                  </a:lnTo>
                  <a:lnTo>
                    <a:pt x="865" y="1585"/>
                  </a:lnTo>
                  <a:lnTo>
                    <a:pt x="821" y="1678"/>
                  </a:lnTo>
                  <a:lnTo>
                    <a:pt x="785" y="1773"/>
                  </a:lnTo>
                  <a:lnTo>
                    <a:pt x="754" y="1869"/>
                  </a:lnTo>
                  <a:lnTo>
                    <a:pt x="730" y="1969"/>
                  </a:lnTo>
                  <a:lnTo>
                    <a:pt x="712" y="2068"/>
                  </a:lnTo>
                  <a:lnTo>
                    <a:pt x="700" y="2170"/>
                  </a:lnTo>
                  <a:lnTo>
                    <a:pt x="694" y="2271"/>
                  </a:lnTo>
                  <a:lnTo>
                    <a:pt x="694" y="2373"/>
                  </a:lnTo>
                  <a:lnTo>
                    <a:pt x="702" y="2476"/>
                  </a:lnTo>
                  <a:lnTo>
                    <a:pt x="715" y="2579"/>
                  </a:lnTo>
                  <a:lnTo>
                    <a:pt x="736" y="2681"/>
                  </a:lnTo>
                  <a:lnTo>
                    <a:pt x="764" y="2781"/>
                  </a:lnTo>
                  <a:lnTo>
                    <a:pt x="797" y="2881"/>
                  </a:lnTo>
                  <a:lnTo>
                    <a:pt x="838" y="2979"/>
                  </a:lnTo>
                  <a:lnTo>
                    <a:pt x="1566" y="2560"/>
                  </a:lnTo>
                  <a:lnTo>
                    <a:pt x="1573" y="2556"/>
                  </a:lnTo>
                  <a:lnTo>
                    <a:pt x="1578" y="2553"/>
                  </a:lnTo>
                  <a:lnTo>
                    <a:pt x="1559" y="2482"/>
                  </a:lnTo>
                  <a:lnTo>
                    <a:pt x="1545" y="2408"/>
                  </a:lnTo>
                  <a:lnTo>
                    <a:pt x="1539" y="2334"/>
                  </a:lnTo>
                  <a:lnTo>
                    <a:pt x="1540" y="2260"/>
                  </a:lnTo>
                  <a:lnTo>
                    <a:pt x="1549" y="2184"/>
                  </a:lnTo>
                  <a:lnTo>
                    <a:pt x="1566" y="2110"/>
                  </a:lnTo>
                  <a:lnTo>
                    <a:pt x="1589" y="2037"/>
                  </a:lnTo>
                  <a:lnTo>
                    <a:pt x="1619" y="1967"/>
                  </a:lnTo>
                  <a:lnTo>
                    <a:pt x="1655" y="1901"/>
                  </a:lnTo>
                  <a:lnTo>
                    <a:pt x="1698" y="1840"/>
                  </a:lnTo>
                  <a:lnTo>
                    <a:pt x="1746" y="1782"/>
                  </a:lnTo>
                  <a:lnTo>
                    <a:pt x="1801" y="1731"/>
                  </a:lnTo>
                  <a:lnTo>
                    <a:pt x="1859" y="1683"/>
                  </a:lnTo>
                  <a:lnTo>
                    <a:pt x="1924" y="1643"/>
                  </a:lnTo>
                  <a:lnTo>
                    <a:pt x="1980" y="1613"/>
                  </a:lnTo>
                  <a:lnTo>
                    <a:pt x="2037" y="1589"/>
                  </a:lnTo>
                  <a:lnTo>
                    <a:pt x="2096" y="1571"/>
                  </a:lnTo>
                  <a:lnTo>
                    <a:pt x="2156" y="1556"/>
                  </a:lnTo>
                  <a:lnTo>
                    <a:pt x="2155" y="1547"/>
                  </a:lnTo>
                  <a:lnTo>
                    <a:pt x="2155" y="1539"/>
                  </a:lnTo>
                  <a:lnTo>
                    <a:pt x="2155" y="701"/>
                  </a:lnTo>
                  <a:close/>
                  <a:moveTo>
                    <a:pt x="2309" y="0"/>
                  </a:moveTo>
                  <a:lnTo>
                    <a:pt x="2332" y="4"/>
                  </a:lnTo>
                  <a:lnTo>
                    <a:pt x="2353" y="15"/>
                  </a:lnTo>
                  <a:lnTo>
                    <a:pt x="2370" y="32"/>
                  </a:lnTo>
                  <a:lnTo>
                    <a:pt x="2381" y="53"/>
                  </a:lnTo>
                  <a:lnTo>
                    <a:pt x="2385" y="77"/>
                  </a:lnTo>
                  <a:lnTo>
                    <a:pt x="2385" y="376"/>
                  </a:lnTo>
                  <a:lnTo>
                    <a:pt x="2394" y="382"/>
                  </a:lnTo>
                  <a:lnTo>
                    <a:pt x="2402" y="388"/>
                  </a:lnTo>
                  <a:lnTo>
                    <a:pt x="2513" y="396"/>
                  </a:lnTo>
                  <a:lnTo>
                    <a:pt x="2623" y="411"/>
                  </a:lnTo>
                  <a:lnTo>
                    <a:pt x="2732" y="432"/>
                  </a:lnTo>
                  <a:lnTo>
                    <a:pt x="2732" y="431"/>
                  </a:lnTo>
                  <a:lnTo>
                    <a:pt x="2812" y="133"/>
                  </a:lnTo>
                  <a:lnTo>
                    <a:pt x="2819" y="115"/>
                  </a:lnTo>
                  <a:lnTo>
                    <a:pt x="2832" y="98"/>
                  </a:lnTo>
                  <a:lnTo>
                    <a:pt x="2847" y="87"/>
                  </a:lnTo>
                  <a:lnTo>
                    <a:pt x="2865" y="78"/>
                  </a:lnTo>
                  <a:lnTo>
                    <a:pt x="2886" y="77"/>
                  </a:lnTo>
                  <a:lnTo>
                    <a:pt x="2906" y="78"/>
                  </a:lnTo>
                  <a:lnTo>
                    <a:pt x="2925" y="87"/>
                  </a:lnTo>
                  <a:lnTo>
                    <a:pt x="2941" y="99"/>
                  </a:lnTo>
                  <a:lnTo>
                    <a:pt x="2952" y="115"/>
                  </a:lnTo>
                  <a:lnTo>
                    <a:pt x="2960" y="133"/>
                  </a:lnTo>
                  <a:lnTo>
                    <a:pt x="2963" y="153"/>
                  </a:lnTo>
                  <a:lnTo>
                    <a:pt x="2960" y="173"/>
                  </a:lnTo>
                  <a:lnTo>
                    <a:pt x="2881" y="470"/>
                  </a:lnTo>
                  <a:lnTo>
                    <a:pt x="2881" y="471"/>
                  </a:lnTo>
                  <a:lnTo>
                    <a:pt x="2879" y="473"/>
                  </a:lnTo>
                  <a:lnTo>
                    <a:pt x="2990" y="511"/>
                  </a:lnTo>
                  <a:lnTo>
                    <a:pt x="3098" y="555"/>
                  </a:lnTo>
                  <a:lnTo>
                    <a:pt x="3203" y="606"/>
                  </a:lnTo>
                  <a:lnTo>
                    <a:pt x="3204" y="606"/>
                  </a:lnTo>
                  <a:lnTo>
                    <a:pt x="3204" y="604"/>
                  </a:lnTo>
                  <a:lnTo>
                    <a:pt x="3358" y="337"/>
                  </a:lnTo>
                  <a:lnTo>
                    <a:pt x="3370" y="320"/>
                  </a:lnTo>
                  <a:lnTo>
                    <a:pt x="3386" y="309"/>
                  </a:lnTo>
                  <a:lnTo>
                    <a:pt x="3404" y="302"/>
                  </a:lnTo>
                  <a:lnTo>
                    <a:pt x="3424" y="299"/>
                  </a:lnTo>
                  <a:lnTo>
                    <a:pt x="3443" y="301"/>
                  </a:lnTo>
                  <a:lnTo>
                    <a:pt x="3463" y="309"/>
                  </a:lnTo>
                  <a:lnTo>
                    <a:pt x="3480" y="322"/>
                  </a:lnTo>
                  <a:lnTo>
                    <a:pt x="3491" y="337"/>
                  </a:lnTo>
                  <a:lnTo>
                    <a:pt x="3499" y="357"/>
                  </a:lnTo>
                  <a:lnTo>
                    <a:pt x="3502" y="375"/>
                  </a:lnTo>
                  <a:lnTo>
                    <a:pt x="3499" y="396"/>
                  </a:lnTo>
                  <a:lnTo>
                    <a:pt x="3491" y="414"/>
                  </a:lnTo>
                  <a:lnTo>
                    <a:pt x="3337" y="681"/>
                  </a:lnTo>
                  <a:lnTo>
                    <a:pt x="3337" y="681"/>
                  </a:lnTo>
                  <a:lnTo>
                    <a:pt x="3335" y="683"/>
                  </a:lnTo>
                  <a:lnTo>
                    <a:pt x="3432" y="747"/>
                  </a:lnTo>
                  <a:lnTo>
                    <a:pt x="3524" y="818"/>
                  </a:lnTo>
                  <a:lnTo>
                    <a:pt x="3612" y="895"/>
                  </a:lnTo>
                  <a:lnTo>
                    <a:pt x="3614" y="894"/>
                  </a:lnTo>
                  <a:lnTo>
                    <a:pt x="3614" y="894"/>
                  </a:lnTo>
                  <a:lnTo>
                    <a:pt x="3832" y="676"/>
                  </a:lnTo>
                  <a:lnTo>
                    <a:pt x="3849" y="663"/>
                  </a:lnTo>
                  <a:lnTo>
                    <a:pt x="3867" y="656"/>
                  </a:lnTo>
                  <a:lnTo>
                    <a:pt x="3887" y="653"/>
                  </a:lnTo>
                  <a:lnTo>
                    <a:pt x="3906" y="656"/>
                  </a:lnTo>
                  <a:lnTo>
                    <a:pt x="3924" y="663"/>
                  </a:lnTo>
                  <a:lnTo>
                    <a:pt x="3941" y="676"/>
                  </a:lnTo>
                  <a:lnTo>
                    <a:pt x="3954" y="693"/>
                  </a:lnTo>
                  <a:lnTo>
                    <a:pt x="3961" y="711"/>
                  </a:lnTo>
                  <a:lnTo>
                    <a:pt x="3964" y="730"/>
                  </a:lnTo>
                  <a:lnTo>
                    <a:pt x="3961" y="750"/>
                  </a:lnTo>
                  <a:lnTo>
                    <a:pt x="3954" y="768"/>
                  </a:lnTo>
                  <a:lnTo>
                    <a:pt x="3941" y="785"/>
                  </a:lnTo>
                  <a:lnTo>
                    <a:pt x="3723" y="1003"/>
                  </a:lnTo>
                  <a:lnTo>
                    <a:pt x="3723" y="1003"/>
                  </a:lnTo>
                  <a:lnTo>
                    <a:pt x="3722" y="1003"/>
                  </a:lnTo>
                  <a:lnTo>
                    <a:pt x="3797" y="1091"/>
                  </a:lnTo>
                  <a:lnTo>
                    <a:pt x="3868" y="1184"/>
                  </a:lnTo>
                  <a:lnTo>
                    <a:pt x="3934" y="1282"/>
                  </a:lnTo>
                  <a:lnTo>
                    <a:pt x="3934" y="1280"/>
                  </a:lnTo>
                  <a:lnTo>
                    <a:pt x="3936" y="1280"/>
                  </a:lnTo>
                  <a:lnTo>
                    <a:pt x="4203" y="1126"/>
                  </a:lnTo>
                  <a:lnTo>
                    <a:pt x="4221" y="1118"/>
                  </a:lnTo>
                  <a:lnTo>
                    <a:pt x="4241" y="1115"/>
                  </a:lnTo>
                  <a:lnTo>
                    <a:pt x="4260" y="1118"/>
                  </a:lnTo>
                  <a:lnTo>
                    <a:pt x="4278" y="1126"/>
                  </a:lnTo>
                  <a:lnTo>
                    <a:pt x="4295" y="1137"/>
                  </a:lnTo>
                  <a:lnTo>
                    <a:pt x="4308" y="1154"/>
                  </a:lnTo>
                  <a:lnTo>
                    <a:pt x="4316" y="1174"/>
                  </a:lnTo>
                  <a:lnTo>
                    <a:pt x="4318" y="1193"/>
                  </a:lnTo>
                  <a:lnTo>
                    <a:pt x="4315" y="1213"/>
                  </a:lnTo>
                  <a:lnTo>
                    <a:pt x="4308" y="1231"/>
                  </a:lnTo>
                  <a:lnTo>
                    <a:pt x="4297" y="1247"/>
                  </a:lnTo>
                  <a:lnTo>
                    <a:pt x="4280" y="1259"/>
                  </a:lnTo>
                  <a:lnTo>
                    <a:pt x="4013" y="1413"/>
                  </a:lnTo>
                  <a:lnTo>
                    <a:pt x="4013" y="1413"/>
                  </a:lnTo>
                  <a:lnTo>
                    <a:pt x="4011" y="1414"/>
                  </a:lnTo>
                  <a:lnTo>
                    <a:pt x="4063" y="1519"/>
                  </a:lnTo>
                  <a:lnTo>
                    <a:pt x="4108" y="1629"/>
                  </a:lnTo>
                  <a:lnTo>
                    <a:pt x="4146" y="1738"/>
                  </a:lnTo>
                  <a:lnTo>
                    <a:pt x="4146" y="1736"/>
                  </a:lnTo>
                  <a:lnTo>
                    <a:pt x="4147" y="1736"/>
                  </a:lnTo>
                  <a:lnTo>
                    <a:pt x="4444" y="1657"/>
                  </a:lnTo>
                  <a:lnTo>
                    <a:pt x="4464" y="1654"/>
                  </a:lnTo>
                  <a:lnTo>
                    <a:pt x="4484" y="1657"/>
                  </a:lnTo>
                  <a:lnTo>
                    <a:pt x="4502" y="1665"/>
                  </a:lnTo>
                  <a:lnTo>
                    <a:pt x="4518" y="1676"/>
                  </a:lnTo>
                  <a:lnTo>
                    <a:pt x="4530" y="1692"/>
                  </a:lnTo>
                  <a:lnTo>
                    <a:pt x="4539" y="1711"/>
                  </a:lnTo>
                  <a:lnTo>
                    <a:pt x="4541" y="1732"/>
                  </a:lnTo>
                  <a:lnTo>
                    <a:pt x="4539" y="1752"/>
                  </a:lnTo>
                  <a:lnTo>
                    <a:pt x="4530" y="1770"/>
                  </a:lnTo>
                  <a:lnTo>
                    <a:pt x="4519" y="1785"/>
                  </a:lnTo>
                  <a:lnTo>
                    <a:pt x="4504" y="1798"/>
                  </a:lnTo>
                  <a:lnTo>
                    <a:pt x="4484" y="1805"/>
                  </a:lnTo>
                  <a:lnTo>
                    <a:pt x="4186" y="1885"/>
                  </a:lnTo>
                  <a:lnTo>
                    <a:pt x="4186" y="1885"/>
                  </a:lnTo>
                  <a:lnTo>
                    <a:pt x="4208" y="2001"/>
                  </a:lnTo>
                  <a:lnTo>
                    <a:pt x="4222" y="2115"/>
                  </a:lnTo>
                  <a:lnTo>
                    <a:pt x="4231" y="2232"/>
                  </a:lnTo>
                  <a:lnTo>
                    <a:pt x="4231" y="2232"/>
                  </a:lnTo>
                  <a:lnTo>
                    <a:pt x="4232" y="2232"/>
                  </a:lnTo>
                  <a:lnTo>
                    <a:pt x="4540" y="2232"/>
                  </a:lnTo>
                  <a:lnTo>
                    <a:pt x="4564" y="2236"/>
                  </a:lnTo>
                  <a:lnTo>
                    <a:pt x="4585" y="2247"/>
                  </a:lnTo>
                  <a:lnTo>
                    <a:pt x="4602" y="2264"/>
                  </a:lnTo>
                  <a:lnTo>
                    <a:pt x="4613" y="2285"/>
                  </a:lnTo>
                  <a:lnTo>
                    <a:pt x="4617" y="2309"/>
                  </a:lnTo>
                  <a:lnTo>
                    <a:pt x="4613" y="2332"/>
                  </a:lnTo>
                  <a:lnTo>
                    <a:pt x="4602" y="2353"/>
                  </a:lnTo>
                  <a:lnTo>
                    <a:pt x="4585" y="2370"/>
                  </a:lnTo>
                  <a:lnTo>
                    <a:pt x="4564" y="2381"/>
                  </a:lnTo>
                  <a:lnTo>
                    <a:pt x="4540" y="2385"/>
                  </a:lnTo>
                  <a:lnTo>
                    <a:pt x="4232" y="2385"/>
                  </a:lnTo>
                  <a:lnTo>
                    <a:pt x="4231" y="2385"/>
                  </a:lnTo>
                  <a:lnTo>
                    <a:pt x="4231" y="2385"/>
                  </a:lnTo>
                  <a:lnTo>
                    <a:pt x="4222" y="2502"/>
                  </a:lnTo>
                  <a:lnTo>
                    <a:pt x="4207" y="2618"/>
                  </a:lnTo>
                  <a:lnTo>
                    <a:pt x="4185" y="2732"/>
                  </a:lnTo>
                  <a:lnTo>
                    <a:pt x="4186" y="2732"/>
                  </a:lnTo>
                  <a:lnTo>
                    <a:pt x="4484" y="2812"/>
                  </a:lnTo>
                  <a:lnTo>
                    <a:pt x="4504" y="2819"/>
                  </a:lnTo>
                  <a:lnTo>
                    <a:pt x="4519" y="2832"/>
                  </a:lnTo>
                  <a:lnTo>
                    <a:pt x="4530" y="2847"/>
                  </a:lnTo>
                  <a:lnTo>
                    <a:pt x="4539" y="2865"/>
                  </a:lnTo>
                  <a:lnTo>
                    <a:pt x="4541" y="2885"/>
                  </a:lnTo>
                  <a:lnTo>
                    <a:pt x="4539" y="2906"/>
                  </a:lnTo>
                  <a:lnTo>
                    <a:pt x="4530" y="2925"/>
                  </a:lnTo>
                  <a:lnTo>
                    <a:pt x="4518" y="2941"/>
                  </a:lnTo>
                  <a:lnTo>
                    <a:pt x="4502" y="2953"/>
                  </a:lnTo>
                  <a:lnTo>
                    <a:pt x="4484" y="2960"/>
                  </a:lnTo>
                  <a:lnTo>
                    <a:pt x="4464" y="2963"/>
                  </a:lnTo>
                  <a:lnTo>
                    <a:pt x="4455" y="2962"/>
                  </a:lnTo>
                  <a:lnTo>
                    <a:pt x="4444" y="2960"/>
                  </a:lnTo>
                  <a:lnTo>
                    <a:pt x="4147" y="2881"/>
                  </a:lnTo>
                  <a:lnTo>
                    <a:pt x="4146" y="2881"/>
                  </a:lnTo>
                  <a:lnTo>
                    <a:pt x="4146" y="2879"/>
                  </a:lnTo>
                  <a:lnTo>
                    <a:pt x="4108" y="2990"/>
                  </a:lnTo>
                  <a:lnTo>
                    <a:pt x="4063" y="3098"/>
                  </a:lnTo>
                  <a:lnTo>
                    <a:pt x="4011" y="3203"/>
                  </a:lnTo>
                  <a:lnTo>
                    <a:pt x="4013" y="3204"/>
                  </a:lnTo>
                  <a:lnTo>
                    <a:pt x="4280" y="3358"/>
                  </a:lnTo>
                  <a:lnTo>
                    <a:pt x="4297" y="3370"/>
                  </a:lnTo>
                  <a:lnTo>
                    <a:pt x="4308" y="3386"/>
                  </a:lnTo>
                  <a:lnTo>
                    <a:pt x="4316" y="3404"/>
                  </a:lnTo>
                  <a:lnTo>
                    <a:pt x="4318" y="3424"/>
                  </a:lnTo>
                  <a:lnTo>
                    <a:pt x="4316" y="3443"/>
                  </a:lnTo>
                  <a:lnTo>
                    <a:pt x="4308" y="3463"/>
                  </a:lnTo>
                  <a:lnTo>
                    <a:pt x="4295" y="3480"/>
                  </a:lnTo>
                  <a:lnTo>
                    <a:pt x="4278" y="3491"/>
                  </a:lnTo>
                  <a:lnTo>
                    <a:pt x="4260" y="3499"/>
                  </a:lnTo>
                  <a:lnTo>
                    <a:pt x="4241" y="3501"/>
                  </a:lnTo>
                  <a:lnTo>
                    <a:pt x="4221" y="3499"/>
                  </a:lnTo>
                  <a:lnTo>
                    <a:pt x="4203" y="3491"/>
                  </a:lnTo>
                  <a:lnTo>
                    <a:pt x="3936" y="3337"/>
                  </a:lnTo>
                  <a:lnTo>
                    <a:pt x="3936" y="3337"/>
                  </a:lnTo>
                  <a:lnTo>
                    <a:pt x="3936" y="3335"/>
                  </a:lnTo>
                  <a:lnTo>
                    <a:pt x="3870" y="3432"/>
                  </a:lnTo>
                  <a:lnTo>
                    <a:pt x="3800" y="3526"/>
                  </a:lnTo>
                  <a:lnTo>
                    <a:pt x="3723" y="3614"/>
                  </a:lnTo>
                  <a:lnTo>
                    <a:pt x="3723" y="3614"/>
                  </a:lnTo>
                  <a:lnTo>
                    <a:pt x="3723" y="3614"/>
                  </a:lnTo>
                  <a:lnTo>
                    <a:pt x="3941" y="3832"/>
                  </a:lnTo>
                  <a:lnTo>
                    <a:pt x="3954" y="3849"/>
                  </a:lnTo>
                  <a:lnTo>
                    <a:pt x="3961" y="3867"/>
                  </a:lnTo>
                  <a:lnTo>
                    <a:pt x="3964" y="3887"/>
                  </a:lnTo>
                  <a:lnTo>
                    <a:pt x="3961" y="3906"/>
                  </a:lnTo>
                  <a:lnTo>
                    <a:pt x="3954" y="3924"/>
                  </a:lnTo>
                  <a:lnTo>
                    <a:pt x="3941" y="3941"/>
                  </a:lnTo>
                  <a:lnTo>
                    <a:pt x="3924" y="3954"/>
                  </a:lnTo>
                  <a:lnTo>
                    <a:pt x="3906" y="3961"/>
                  </a:lnTo>
                  <a:lnTo>
                    <a:pt x="3887" y="3964"/>
                  </a:lnTo>
                  <a:lnTo>
                    <a:pt x="3867" y="3961"/>
                  </a:lnTo>
                  <a:lnTo>
                    <a:pt x="3849" y="3954"/>
                  </a:lnTo>
                  <a:lnTo>
                    <a:pt x="3832" y="3941"/>
                  </a:lnTo>
                  <a:lnTo>
                    <a:pt x="3614" y="3723"/>
                  </a:lnTo>
                  <a:lnTo>
                    <a:pt x="3614" y="3722"/>
                  </a:lnTo>
                  <a:lnTo>
                    <a:pt x="3526" y="3797"/>
                  </a:lnTo>
                  <a:lnTo>
                    <a:pt x="3433" y="3868"/>
                  </a:lnTo>
                  <a:lnTo>
                    <a:pt x="3335" y="3934"/>
                  </a:lnTo>
                  <a:lnTo>
                    <a:pt x="3337" y="3936"/>
                  </a:lnTo>
                  <a:lnTo>
                    <a:pt x="3337" y="3936"/>
                  </a:lnTo>
                  <a:lnTo>
                    <a:pt x="3491" y="4203"/>
                  </a:lnTo>
                  <a:lnTo>
                    <a:pt x="3499" y="4221"/>
                  </a:lnTo>
                  <a:lnTo>
                    <a:pt x="3502" y="4242"/>
                  </a:lnTo>
                  <a:lnTo>
                    <a:pt x="3499" y="4260"/>
                  </a:lnTo>
                  <a:lnTo>
                    <a:pt x="3491" y="4280"/>
                  </a:lnTo>
                  <a:lnTo>
                    <a:pt x="3480" y="4295"/>
                  </a:lnTo>
                  <a:lnTo>
                    <a:pt x="3463" y="4308"/>
                  </a:lnTo>
                  <a:lnTo>
                    <a:pt x="3445" y="4315"/>
                  </a:lnTo>
                  <a:lnTo>
                    <a:pt x="3425" y="4318"/>
                  </a:lnTo>
                  <a:lnTo>
                    <a:pt x="3405" y="4315"/>
                  </a:lnTo>
                  <a:lnTo>
                    <a:pt x="3387" y="4308"/>
                  </a:lnTo>
                  <a:lnTo>
                    <a:pt x="3370" y="4295"/>
                  </a:lnTo>
                  <a:lnTo>
                    <a:pt x="3358" y="4280"/>
                  </a:lnTo>
                  <a:lnTo>
                    <a:pt x="3204" y="4013"/>
                  </a:lnTo>
                  <a:lnTo>
                    <a:pt x="3203" y="4011"/>
                  </a:lnTo>
                  <a:lnTo>
                    <a:pt x="3098" y="4063"/>
                  </a:lnTo>
                  <a:lnTo>
                    <a:pt x="2988" y="4108"/>
                  </a:lnTo>
                  <a:lnTo>
                    <a:pt x="2879" y="4146"/>
                  </a:lnTo>
                  <a:lnTo>
                    <a:pt x="2881" y="4146"/>
                  </a:lnTo>
                  <a:lnTo>
                    <a:pt x="2881" y="4147"/>
                  </a:lnTo>
                  <a:lnTo>
                    <a:pt x="2960" y="4444"/>
                  </a:lnTo>
                  <a:lnTo>
                    <a:pt x="2963" y="4464"/>
                  </a:lnTo>
                  <a:lnTo>
                    <a:pt x="2960" y="4484"/>
                  </a:lnTo>
                  <a:lnTo>
                    <a:pt x="2953" y="4502"/>
                  </a:lnTo>
                  <a:lnTo>
                    <a:pt x="2941" y="4518"/>
                  </a:lnTo>
                  <a:lnTo>
                    <a:pt x="2925" y="4530"/>
                  </a:lnTo>
                  <a:lnTo>
                    <a:pt x="2906" y="4539"/>
                  </a:lnTo>
                  <a:lnTo>
                    <a:pt x="2896" y="4540"/>
                  </a:lnTo>
                  <a:lnTo>
                    <a:pt x="2886" y="4540"/>
                  </a:lnTo>
                  <a:lnTo>
                    <a:pt x="2867" y="4539"/>
                  </a:lnTo>
                  <a:lnTo>
                    <a:pt x="2849" y="4530"/>
                  </a:lnTo>
                  <a:lnTo>
                    <a:pt x="2832" y="4519"/>
                  </a:lnTo>
                  <a:lnTo>
                    <a:pt x="2821" y="4504"/>
                  </a:lnTo>
                  <a:lnTo>
                    <a:pt x="2812" y="4484"/>
                  </a:lnTo>
                  <a:lnTo>
                    <a:pt x="2732" y="4186"/>
                  </a:lnTo>
                  <a:lnTo>
                    <a:pt x="2732" y="4186"/>
                  </a:lnTo>
                  <a:lnTo>
                    <a:pt x="2732" y="4185"/>
                  </a:lnTo>
                  <a:lnTo>
                    <a:pt x="2616" y="4207"/>
                  </a:lnTo>
                  <a:lnTo>
                    <a:pt x="2502" y="4222"/>
                  </a:lnTo>
                  <a:lnTo>
                    <a:pt x="2385" y="4229"/>
                  </a:lnTo>
                  <a:lnTo>
                    <a:pt x="2385" y="4231"/>
                  </a:lnTo>
                  <a:lnTo>
                    <a:pt x="2385" y="4232"/>
                  </a:lnTo>
                  <a:lnTo>
                    <a:pt x="2385" y="4540"/>
                  </a:lnTo>
                  <a:lnTo>
                    <a:pt x="2381" y="4564"/>
                  </a:lnTo>
                  <a:lnTo>
                    <a:pt x="2370" y="4585"/>
                  </a:lnTo>
                  <a:lnTo>
                    <a:pt x="2353" y="4602"/>
                  </a:lnTo>
                  <a:lnTo>
                    <a:pt x="2332" y="4613"/>
                  </a:lnTo>
                  <a:lnTo>
                    <a:pt x="2309" y="4617"/>
                  </a:lnTo>
                  <a:lnTo>
                    <a:pt x="2285" y="4613"/>
                  </a:lnTo>
                  <a:lnTo>
                    <a:pt x="2264" y="4602"/>
                  </a:lnTo>
                  <a:lnTo>
                    <a:pt x="2247" y="4585"/>
                  </a:lnTo>
                  <a:lnTo>
                    <a:pt x="2236" y="4564"/>
                  </a:lnTo>
                  <a:lnTo>
                    <a:pt x="2232" y="4540"/>
                  </a:lnTo>
                  <a:lnTo>
                    <a:pt x="2232" y="4232"/>
                  </a:lnTo>
                  <a:lnTo>
                    <a:pt x="2232" y="4229"/>
                  </a:lnTo>
                  <a:lnTo>
                    <a:pt x="2115" y="4221"/>
                  </a:lnTo>
                  <a:lnTo>
                    <a:pt x="1999" y="4206"/>
                  </a:lnTo>
                  <a:lnTo>
                    <a:pt x="1885" y="4185"/>
                  </a:lnTo>
                  <a:lnTo>
                    <a:pt x="1885" y="4185"/>
                  </a:lnTo>
                  <a:lnTo>
                    <a:pt x="1885" y="4186"/>
                  </a:lnTo>
                  <a:lnTo>
                    <a:pt x="1805" y="4484"/>
                  </a:lnTo>
                  <a:lnTo>
                    <a:pt x="1798" y="4504"/>
                  </a:lnTo>
                  <a:lnTo>
                    <a:pt x="1785" y="4519"/>
                  </a:lnTo>
                  <a:lnTo>
                    <a:pt x="1770" y="4530"/>
                  </a:lnTo>
                  <a:lnTo>
                    <a:pt x="1752" y="4539"/>
                  </a:lnTo>
                  <a:lnTo>
                    <a:pt x="1731" y="4540"/>
                  </a:lnTo>
                  <a:lnTo>
                    <a:pt x="1721" y="4540"/>
                  </a:lnTo>
                  <a:lnTo>
                    <a:pt x="1711" y="4539"/>
                  </a:lnTo>
                  <a:lnTo>
                    <a:pt x="1692" y="4530"/>
                  </a:lnTo>
                  <a:lnTo>
                    <a:pt x="1676" y="4518"/>
                  </a:lnTo>
                  <a:lnTo>
                    <a:pt x="1665" y="4502"/>
                  </a:lnTo>
                  <a:lnTo>
                    <a:pt x="1657" y="4484"/>
                  </a:lnTo>
                  <a:lnTo>
                    <a:pt x="1654" y="4464"/>
                  </a:lnTo>
                  <a:lnTo>
                    <a:pt x="1657" y="4444"/>
                  </a:lnTo>
                  <a:lnTo>
                    <a:pt x="1736" y="4147"/>
                  </a:lnTo>
                  <a:lnTo>
                    <a:pt x="1736" y="4146"/>
                  </a:lnTo>
                  <a:lnTo>
                    <a:pt x="1738" y="4144"/>
                  </a:lnTo>
                  <a:lnTo>
                    <a:pt x="1627" y="4106"/>
                  </a:lnTo>
                  <a:lnTo>
                    <a:pt x="1519" y="4062"/>
                  </a:lnTo>
                  <a:lnTo>
                    <a:pt x="1414" y="4011"/>
                  </a:lnTo>
                  <a:lnTo>
                    <a:pt x="1414" y="4011"/>
                  </a:lnTo>
                  <a:lnTo>
                    <a:pt x="1413" y="4013"/>
                  </a:lnTo>
                  <a:lnTo>
                    <a:pt x="1259" y="4280"/>
                  </a:lnTo>
                  <a:lnTo>
                    <a:pt x="1247" y="4295"/>
                  </a:lnTo>
                  <a:lnTo>
                    <a:pt x="1231" y="4308"/>
                  </a:lnTo>
                  <a:lnTo>
                    <a:pt x="1212" y="4315"/>
                  </a:lnTo>
                  <a:lnTo>
                    <a:pt x="1192" y="4318"/>
                  </a:lnTo>
                  <a:lnTo>
                    <a:pt x="1174" y="4315"/>
                  </a:lnTo>
                  <a:lnTo>
                    <a:pt x="1154" y="4308"/>
                  </a:lnTo>
                  <a:lnTo>
                    <a:pt x="1137" y="4295"/>
                  </a:lnTo>
                  <a:lnTo>
                    <a:pt x="1126" y="4280"/>
                  </a:lnTo>
                  <a:lnTo>
                    <a:pt x="1118" y="4260"/>
                  </a:lnTo>
                  <a:lnTo>
                    <a:pt x="1116" y="4242"/>
                  </a:lnTo>
                  <a:lnTo>
                    <a:pt x="1118" y="4221"/>
                  </a:lnTo>
                  <a:lnTo>
                    <a:pt x="1126" y="4203"/>
                  </a:lnTo>
                  <a:lnTo>
                    <a:pt x="1280" y="3936"/>
                  </a:lnTo>
                  <a:lnTo>
                    <a:pt x="1280" y="3936"/>
                  </a:lnTo>
                  <a:lnTo>
                    <a:pt x="1282" y="3934"/>
                  </a:lnTo>
                  <a:lnTo>
                    <a:pt x="1185" y="3870"/>
                  </a:lnTo>
                  <a:lnTo>
                    <a:pt x="1093" y="3799"/>
                  </a:lnTo>
                  <a:lnTo>
                    <a:pt x="1005" y="3722"/>
                  </a:lnTo>
                  <a:lnTo>
                    <a:pt x="1003" y="3723"/>
                  </a:lnTo>
                  <a:lnTo>
                    <a:pt x="1003" y="3723"/>
                  </a:lnTo>
                  <a:lnTo>
                    <a:pt x="785" y="3941"/>
                  </a:lnTo>
                  <a:lnTo>
                    <a:pt x="768" y="3954"/>
                  </a:lnTo>
                  <a:lnTo>
                    <a:pt x="750" y="3961"/>
                  </a:lnTo>
                  <a:lnTo>
                    <a:pt x="730" y="3964"/>
                  </a:lnTo>
                  <a:lnTo>
                    <a:pt x="711" y="3961"/>
                  </a:lnTo>
                  <a:lnTo>
                    <a:pt x="693" y="3954"/>
                  </a:lnTo>
                  <a:lnTo>
                    <a:pt x="676" y="3941"/>
                  </a:lnTo>
                  <a:lnTo>
                    <a:pt x="663" y="3924"/>
                  </a:lnTo>
                  <a:lnTo>
                    <a:pt x="656" y="3906"/>
                  </a:lnTo>
                  <a:lnTo>
                    <a:pt x="653" y="3887"/>
                  </a:lnTo>
                  <a:lnTo>
                    <a:pt x="656" y="3867"/>
                  </a:lnTo>
                  <a:lnTo>
                    <a:pt x="663" y="3849"/>
                  </a:lnTo>
                  <a:lnTo>
                    <a:pt x="676" y="3832"/>
                  </a:lnTo>
                  <a:lnTo>
                    <a:pt x="894" y="3614"/>
                  </a:lnTo>
                  <a:lnTo>
                    <a:pt x="894" y="3614"/>
                  </a:lnTo>
                  <a:lnTo>
                    <a:pt x="895" y="3614"/>
                  </a:lnTo>
                  <a:lnTo>
                    <a:pt x="820" y="3526"/>
                  </a:lnTo>
                  <a:lnTo>
                    <a:pt x="749" y="3433"/>
                  </a:lnTo>
                  <a:lnTo>
                    <a:pt x="683" y="3335"/>
                  </a:lnTo>
                  <a:lnTo>
                    <a:pt x="683" y="3337"/>
                  </a:lnTo>
                  <a:lnTo>
                    <a:pt x="681" y="3337"/>
                  </a:lnTo>
                  <a:lnTo>
                    <a:pt x="414" y="3491"/>
                  </a:lnTo>
                  <a:lnTo>
                    <a:pt x="396" y="3499"/>
                  </a:lnTo>
                  <a:lnTo>
                    <a:pt x="376" y="3501"/>
                  </a:lnTo>
                  <a:lnTo>
                    <a:pt x="357" y="3499"/>
                  </a:lnTo>
                  <a:lnTo>
                    <a:pt x="339" y="3491"/>
                  </a:lnTo>
                  <a:lnTo>
                    <a:pt x="322" y="3480"/>
                  </a:lnTo>
                  <a:lnTo>
                    <a:pt x="309" y="3463"/>
                  </a:lnTo>
                  <a:lnTo>
                    <a:pt x="301" y="3443"/>
                  </a:lnTo>
                  <a:lnTo>
                    <a:pt x="299" y="3424"/>
                  </a:lnTo>
                  <a:lnTo>
                    <a:pt x="302" y="3404"/>
                  </a:lnTo>
                  <a:lnTo>
                    <a:pt x="309" y="3386"/>
                  </a:lnTo>
                  <a:lnTo>
                    <a:pt x="320" y="3370"/>
                  </a:lnTo>
                  <a:lnTo>
                    <a:pt x="337" y="3358"/>
                  </a:lnTo>
                  <a:lnTo>
                    <a:pt x="604" y="3204"/>
                  </a:lnTo>
                  <a:lnTo>
                    <a:pt x="604" y="3204"/>
                  </a:lnTo>
                  <a:lnTo>
                    <a:pt x="606" y="3203"/>
                  </a:lnTo>
                  <a:lnTo>
                    <a:pt x="554" y="3098"/>
                  </a:lnTo>
                  <a:lnTo>
                    <a:pt x="509" y="2988"/>
                  </a:lnTo>
                  <a:lnTo>
                    <a:pt x="471" y="2879"/>
                  </a:lnTo>
                  <a:lnTo>
                    <a:pt x="471" y="2881"/>
                  </a:lnTo>
                  <a:lnTo>
                    <a:pt x="470" y="2881"/>
                  </a:lnTo>
                  <a:lnTo>
                    <a:pt x="173" y="2960"/>
                  </a:lnTo>
                  <a:lnTo>
                    <a:pt x="162" y="2962"/>
                  </a:lnTo>
                  <a:lnTo>
                    <a:pt x="153" y="2963"/>
                  </a:lnTo>
                  <a:lnTo>
                    <a:pt x="133" y="2960"/>
                  </a:lnTo>
                  <a:lnTo>
                    <a:pt x="115" y="2953"/>
                  </a:lnTo>
                  <a:lnTo>
                    <a:pt x="99" y="2941"/>
                  </a:lnTo>
                  <a:lnTo>
                    <a:pt x="87" y="2925"/>
                  </a:lnTo>
                  <a:lnTo>
                    <a:pt x="78" y="2906"/>
                  </a:lnTo>
                  <a:lnTo>
                    <a:pt x="76" y="2885"/>
                  </a:lnTo>
                  <a:lnTo>
                    <a:pt x="78" y="2865"/>
                  </a:lnTo>
                  <a:lnTo>
                    <a:pt x="87" y="2847"/>
                  </a:lnTo>
                  <a:lnTo>
                    <a:pt x="98" y="2832"/>
                  </a:lnTo>
                  <a:lnTo>
                    <a:pt x="113" y="2819"/>
                  </a:lnTo>
                  <a:lnTo>
                    <a:pt x="133" y="2812"/>
                  </a:lnTo>
                  <a:lnTo>
                    <a:pt x="431" y="2732"/>
                  </a:lnTo>
                  <a:lnTo>
                    <a:pt x="431" y="2732"/>
                  </a:lnTo>
                  <a:lnTo>
                    <a:pt x="409" y="2616"/>
                  </a:lnTo>
                  <a:lnTo>
                    <a:pt x="395" y="2502"/>
                  </a:lnTo>
                  <a:lnTo>
                    <a:pt x="386" y="2385"/>
                  </a:lnTo>
                  <a:lnTo>
                    <a:pt x="386" y="2385"/>
                  </a:lnTo>
                  <a:lnTo>
                    <a:pt x="385" y="2385"/>
                  </a:lnTo>
                  <a:lnTo>
                    <a:pt x="77" y="2385"/>
                  </a:lnTo>
                  <a:lnTo>
                    <a:pt x="53" y="2381"/>
                  </a:lnTo>
                  <a:lnTo>
                    <a:pt x="32" y="2370"/>
                  </a:lnTo>
                  <a:lnTo>
                    <a:pt x="15" y="2353"/>
                  </a:lnTo>
                  <a:lnTo>
                    <a:pt x="4" y="2332"/>
                  </a:lnTo>
                  <a:lnTo>
                    <a:pt x="0" y="2309"/>
                  </a:lnTo>
                  <a:lnTo>
                    <a:pt x="4" y="2285"/>
                  </a:lnTo>
                  <a:lnTo>
                    <a:pt x="15" y="2264"/>
                  </a:lnTo>
                  <a:lnTo>
                    <a:pt x="32" y="2247"/>
                  </a:lnTo>
                  <a:lnTo>
                    <a:pt x="53" y="2236"/>
                  </a:lnTo>
                  <a:lnTo>
                    <a:pt x="77" y="2232"/>
                  </a:lnTo>
                  <a:lnTo>
                    <a:pt x="385" y="2232"/>
                  </a:lnTo>
                  <a:lnTo>
                    <a:pt x="386" y="2232"/>
                  </a:lnTo>
                  <a:lnTo>
                    <a:pt x="395" y="2115"/>
                  </a:lnTo>
                  <a:lnTo>
                    <a:pt x="410" y="1999"/>
                  </a:lnTo>
                  <a:lnTo>
                    <a:pt x="432" y="1885"/>
                  </a:lnTo>
                  <a:lnTo>
                    <a:pt x="431" y="1885"/>
                  </a:lnTo>
                  <a:lnTo>
                    <a:pt x="133" y="1805"/>
                  </a:lnTo>
                  <a:lnTo>
                    <a:pt x="113" y="1798"/>
                  </a:lnTo>
                  <a:lnTo>
                    <a:pt x="98" y="1785"/>
                  </a:lnTo>
                  <a:lnTo>
                    <a:pt x="87" y="1770"/>
                  </a:lnTo>
                  <a:lnTo>
                    <a:pt x="78" y="1752"/>
                  </a:lnTo>
                  <a:lnTo>
                    <a:pt x="76" y="1732"/>
                  </a:lnTo>
                  <a:lnTo>
                    <a:pt x="78" y="1711"/>
                  </a:lnTo>
                  <a:lnTo>
                    <a:pt x="87" y="1692"/>
                  </a:lnTo>
                  <a:lnTo>
                    <a:pt x="99" y="1676"/>
                  </a:lnTo>
                  <a:lnTo>
                    <a:pt x="115" y="1665"/>
                  </a:lnTo>
                  <a:lnTo>
                    <a:pt x="133" y="1657"/>
                  </a:lnTo>
                  <a:lnTo>
                    <a:pt x="153" y="1654"/>
                  </a:lnTo>
                  <a:lnTo>
                    <a:pt x="173" y="1657"/>
                  </a:lnTo>
                  <a:lnTo>
                    <a:pt x="470" y="1736"/>
                  </a:lnTo>
                  <a:lnTo>
                    <a:pt x="471" y="1736"/>
                  </a:lnTo>
                  <a:lnTo>
                    <a:pt x="471" y="1738"/>
                  </a:lnTo>
                  <a:lnTo>
                    <a:pt x="509" y="1627"/>
                  </a:lnTo>
                  <a:lnTo>
                    <a:pt x="554" y="1519"/>
                  </a:lnTo>
                  <a:lnTo>
                    <a:pt x="606" y="1414"/>
                  </a:lnTo>
                  <a:lnTo>
                    <a:pt x="604" y="1413"/>
                  </a:lnTo>
                  <a:lnTo>
                    <a:pt x="604" y="1413"/>
                  </a:lnTo>
                  <a:lnTo>
                    <a:pt x="337" y="1259"/>
                  </a:lnTo>
                  <a:lnTo>
                    <a:pt x="320" y="1247"/>
                  </a:lnTo>
                  <a:lnTo>
                    <a:pt x="309" y="1231"/>
                  </a:lnTo>
                  <a:lnTo>
                    <a:pt x="302" y="1213"/>
                  </a:lnTo>
                  <a:lnTo>
                    <a:pt x="299" y="1193"/>
                  </a:lnTo>
                  <a:lnTo>
                    <a:pt x="301" y="1174"/>
                  </a:lnTo>
                  <a:lnTo>
                    <a:pt x="309" y="1154"/>
                  </a:lnTo>
                  <a:lnTo>
                    <a:pt x="322" y="1137"/>
                  </a:lnTo>
                  <a:lnTo>
                    <a:pt x="337" y="1126"/>
                  </a:lnTo>
                  <a:lnTo>
                    <a:pt x="357" y="1118"/>
                  </a:lnTo>
                  <a:lnTo>
                    <a:pt x="375" y="1115"/>
                  </a:lnTo>
                  <a:lnTo>
                    <a:pt x="396" y="1118"/>
                  </a:lnTo>
                  <a:lnTo>
                    <a:pt x="414" y="1126"/>
                  </a:lnTo>
                  <a:lnTo>
                    <a:pt x="681" y="1280"/>
                  </a:lnTo>
                  <a:lnTo>
                    <a:pt x="681" y="1280"/>
                  </a:lnTo>
                  <a:lnTo>
                    <a:pt x="683" y="1282"/>
                  </a:lnTo>
                  <a:lnTo>
                    <a:pt x="747" y="1185"/>
                  </a:lnTo>
                  <a:lnTo>
                    <a:pt x="817" y="1091"/>
                  </a:lnTo>
                  <a:lnTo>
                    <a:pt x="894" y="1003"/>
                  </a:lnTo>
                  <a:lnTo>
                    <a:pt x="894" y="1003"/>
                  </a:lnTo>
                  <a:lnTo>
                    <a:pt x="894" y="1003"/>
                  </a:lnTo>
                  <a:lnTo>
                    <a:pt x="676" y="785"/>
                  </a:lnTo>
                  <a:lnTo>
                    <a:pt x="663" y="768"/>
                  </a:lnTo>
                  <a:lnTo>
                    <a:pt x="656" y="750"/>
                  </a:lnTo>
                  <a:lnTo>
                    <a:pt x="653" y="730"/>
                  </a:lnTo>
                  <a:lnTo>
                    <a:pt x="656" y="711"/>
                  </a:lnTo>
                  <a:lnTo>
                    <a:pt x="663" y="693"/>
                  </a:lnTo>
                  <a:lnTo>
                    <a:pt x="676" y="676"/>
                  </a:lnTo>
                  <a:lnTo>
                    <a:pt x="693" y="663"/>
                  </a:lnTo>
                  <a:lnTo>
                    <a:pt x="711" y="656"/>
                  </a:lnTo>
                  <a:lnTo>
                    <a:pt x="730" y="653"/>
                  </a:lnTo>
                  <a:lnTo>
                    <a:pt x="750" y="656"/>
                  </a:lnTo>
                  <a:lnTo>
                    <a:pt x="768" y="663"/>
                  </a:lnTo>
                  <a:lnTo>
                    <a:pt x="785" y="676"/>
                  </a:lnTo>
                  <a:lnTo>
                    <a:pt x="1003" y="894"/>
                  </a:lnTo>
                  <a:lnTo>
                    <a:pt x="1003" y="894"/>
                  </a:lnTo>
                  <a:lnTo>
                    <a:pt x="1003" y="895"/>
                  </a:lnTo>
                  <a:lnTo>
                    <a:pt x="1091" y="820"/>
                  </a:lnTo>
                  <a:lnTo>
                    <a:pt x="1184" y="749"/>
                  </a:lnTo>
                  <a:lnTo>
                    <a:pt x="1282" y="683"/>
                  </a:lnTo>
                  <a:lnTo>
                    <a:pt x="1280" y="681"/>
                  </a:lnTo>
                  <a:lnTo>
                    <a:pt x="1280" y="681"/>
                  </a:lnTo>
                  <a:lnTo>
                    <a:pt x="1126" y="414"/>
                  </a:lnTo>
                  <a:lnTo>
                    <a:pt x="1118" y="396"/>
                  </a:lnTo>
                  <a:lnTo>
                    <a:pt x="1115" y="375"/>
                  </a:lnTo>
                  <a:lnTo>
                    <a:pt x="1118" y="357"/>
                  </a:lnTo>
                  <a:lnTo>
                    <a:pt x="1126" y="337"/>
                  </a:lnTo>
                  <a:lnTo>
                    <a:pt x="1137" y="322"/>
                  </a:lnTo>
                  <a:lnTo>
                    <a:pt x="1154" y="309"/>
                  </a:lnTo>
                  <a:lnTo>
                    <a:pt x="1174" y="301"/>
                  </a:lnTo>
                  <a:lnTo>
                    <a:pt x="1193" y="299"/>
                  </a:lnTo>
                  <a:lnTo>
                    <a:pt x="1213" y="302"/>
                  </a:lnTo>
                  <a:lnTo>
                    <a:pt x="1231" y="309"/>
                  </a:lnTo>
                  <a:lnTo>
                    <a:pt x="1247" y="320"/>
                  </a:lnTo>
                  <a:lnTo>
                    <a:pt x="1259" y="337"/>
                  </a:lnTo>
                  <a:lnTo>
                    <a:pt x="1413" y="604"/>
                  </a:lnTo>
                  <a:lnTo>
                    <a:pt x="1413" y="606"/>
                  </a:lnTo>
                  <a:lnTo>
                    <a:pt x="1414" y="606"/>
                  </a:lnTo>
                  <a:lnTo>
                    <a:pt x="1519" y="554"/>
                  </a:lnTo>
                  <a:lnTo>
                    <a:pt x="1629" y="509"/>
                  </a:lnTo>
                  <a:lnTo>
                    <a:pt x="1738" y="471"/>
                  </a:lnTo>
                  <a:lnTo>
                    <a:pt x="1736" y="471"/>
                  </a:lnTo>
                  <a:lnTo>
                    <a:pt x="1736" y="470"/>
                  </a:lnTo>
                  <a:lnTo>
                    <a:pt x="1657" y="173"/>
                  </a:lnTo>
                  <a:lnTo>
                    <a:pt x="1654" y="153"/>
                  </a:lnTo>
                  <a:lnTo>
                    <a:pt x="1657" y="133"/>
                  </a:lnTo>
                  <a:lnTo>
                    <a:pt x="1665" y="115"/>
                  </a:lnTo>
                  <a:lnTo>
                    <a:pt x="1676" y="99"/>
                  </a:lnTo>
                  <a:lnTo>
                    <a:pt x="1692" y="87"/>
                  </a:lnTo>
                  <a:lnTo>
                    <a:pt x="1711" y="78"/>
                  </a:lnTo>
                  <a:lnTo>
                    <a:pt x="1732" y="76"/>
                  </a:lnTo>
                  <a:lnTo>
                    <a:pt x="1752" y="78"/>
                  </a:lnTo>
                  <a:lnTo>
                    <a:pt x="1770" y="87"/>
                  </a:lnTo>
                  <a:lnTo>
                    <a:pt x="1785" y="98"/>
                  </a:lnTo>
                  <a:lnTo>
                    <a:pt x="1798" y="113"/>
                  </a:lnTo>
                  <a:lnTo>
                    <a:pt x="1805" y="133"/>
                  </a:lnTo>
                  <a:lnTo>
                    <a:pt x="1885" y="431"/>
                  </a:lnTo>
                  <a:lnTo>
                    <a:pt x="1885" y="432"/>
                  </a:lnTo>
                  <a:lnTo>
                    <a:pt x="1995" y="411"/>
                  </a:lnTo>
                  <a:lnTo>
                    <a:pt x="2106" y="396"/>
                  </a:lnTo>
                  <a:lnTo>
                    <a:pt x="2215" y="388"/>
                  </a:lnTo>
                  <a:lnTo>
                    <a:pt x="2223" y="382"/>
                  </a:lnTo>
                  <a:lnTo>
                    <a:pt x="2232" y="376"/>
                  </a:lnTo>
                  <a:lnTo>
                    <a:pt x="2232" y="77"/>
                  </a:lnTo>
                  <a:lnTo>
                    <a:pt x="2236" y="53"/>
                  </a:lnTo>
                  <a:lnTo>
                    <a:pt x="2247" y="32"/>
                  </a:lnTo>
                  <a:lnTo>
                    <a:pt x="2264" y="15"/>
                  </a:lnTo>
                  <a:lnTo>
                    <a:pt x="2285" y="4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8"/>
            <p:cNvSpPr>
              <a:spLocks noEditPoints="1"/>
            </p:cNvSpPr>
            <p:nvPr/>
          </p:nvSpPr>
          <p:spPr bwMode="auto">
            <a:xfrm flipH="1">
              <a:off x="6509017" y="3256595"/>
              <a:ext cx="831970" cy="840256"/>
            </a:xfrm>
            <a:custGeom>
              <a:avLst/>
              <a:gdLst>
                <a:gd name="T0" fmla="*/ 1136 w 2411"/>
                <a:gd name="T1" fmla="*/ 712 h 2433"/>
                <a:gd name="T2" fmla="*/ 1004 w 2411"/>
                <a:gd name="T3" fmla="*/ 748 h 2433"/>
                <a:gd name="T4" fmla="*/ 892 w 2411"/>
                <a:gd name="T5" fmla="*/ 816 h 2433"/>
                <a:gd name="T6" fmla="*/ 801 w 2411"/>
                <a:gd name="T7" fmla="*/ 909 h 2433"/>
                <a:gd name="T8" fmla="*/ 735 w 2411"/>
                <a:gd name="T9" fmla="*/ 1023 h 2433"/>
                <a:gd name="T10" fmla="*/ 701 w 2411"/>
                <a:gd name="T11" fmla="*/ 1150 h 2433"/>
                <a:gd name="T12" fmla="*/ 701 w 2411"/>
                <a:gd name="T13" fmla="*/ 1287 h 2433"/>
                <a:gd name="T14" fmla="*/ 739 w 2411"/>
                <a:gd name="T15" fmla="*/ 1419 h 2433"/>
                <a:gd name="T16" fmla="*/ 806 w 2411"/>
                <a:gd name="T17" fmla="*/ 1533 h 2433"/>
                <a:gd name="T18" fmla="*/ 900 w 2411"/>
                <a:gd name="T19" fmla="*/ 1624 h 2433"/>
                <a:gd name="T20" fmla="*/ 1012 w 2411"/>
                <a:gd name="T21" fmla="*/ 1688 h 2433"/>
                <a:gd name="T22" fmla="*/ 1141 w 2411"/>
                <a:gd name="T23" fmla="*/ 1722 h 2433"/>
                <a:gd name="T24" fmla="*/ 1278 w 2411"/>
                <a:gd name="T25" fmla="*/ 1722 h 2433"/>
                <a:gd name="T26" fmla="*/ 1408 w 2411"/>
                <a:gd name="T27" fmla="*/ 1685 h 2433"/>
                <a:gd name="T28" fmla="*/ 1523 w 2411"/>
                <a:gd name="T29" fmla="*/ 1618 h 2433"/>
                <a:gd name="T30" fmla="*/ 1614 w 2411"/>
                <a:gd name="T31" fmla="*/ 1525 h 2433"/>
                <a:gd name="T32" fmla="*/ 1679 w 2411"/>
                <a:gd name="T33" fmla="*/ 1411 h 2433"/>
                <a:gd name="T34" fmla="*/ 1713 w 2411"/>
                <a:gd name="T35" fmla="*/ 1284 h 2433"/>
                <a:gd name="T36" fmla="*/ 1713 w 2411"/>
                <a:gd name="T37" fmla="*/ 1147 h 2433"/>
                <a:gd name="T38" fmla="*/ 1676 w 2411"/>
                <a:gd name="T39" fmla="*/ 1015 h 2433"/>
                <a:gd name="T40" fmla="*/ 1607 w 2411"/>
                <a:gd name="T41" fmla="*/ 901 h 2433"/>
                <a:gd name="T42" fmla="*/ 1514 w 2411"/>
                <a:gd name="T43" fmla="*/ 810 h 2433"/>
                <a:gd name="T44" fmla="*/ 1400 w 2411"/>
                <a:gd name="T45" fmla="*/ 745 h 2433"/>
                <a:gd name="T46" fmla="*/ 1273 w 2411"/>
                <a:gd name="T47" fmla="*/ 710 h 2433"/>
                <a:gd name="T48" fmla="*/ 1239 w 2411"/>
                <a:gd name="T49" fmla="*/ 0 h 2433"/>
                <a:gd name="T50" fmla="*/ 1366 w 2411"/>
                <a:gd name="T51" fmla="*/ 261 h 2433"/>
                <a:gd name="T52" fmla="*/ 1540 w 2411"/>
                <a:gd name="T53" fmla="*/ 308 h 2433"/>
                <a:gd name="T54" fmla="*/ 2013 w 2411"/>
                <a:gd name="T55" fmla="*/ 306 h 2433"/>
                <a:gd name="T56" fmla="*/ 1941 w 2411"/>
                <a:gd name="T57" fmla="*/ 586 h 2433"/>
                <a:gd name="T58" fmla="*/ 2047 w 2411"/>
                <a:gd name="T59" fmla="*/ 735 h 2433"/>
                <a:gd name="T60" fmla="*/ 2411 w 2411"/>
                <a:gd name="T61" fmla="*/ 1038 h 2433"/>
                <a:gd name="T62" fmla="*/ 2176 w 2411"/>
                <a:gd name="T63" fmla="*/ 1207 h 2433"/>
                <a:gd name="T64" fmla="*/ 2160 w 2411"/>
                <a:gd name="T65" fmla="*/ 1388 h 2433"/>
                <a:gd name="T66" fmla="*/ 2244 w 2411"/>
                <a:gd name="T67" fmla="*/ 1853 h 2433"/>
                <a:gd name="T68" fmla="*/ 1956 w 2411"/>
                <a:gd name="T69" fmla="*/ 1831 h 2433"/>
                <a:gd name="T70" fmla="*/ 1827 w 2411"/>
                <a:gd name="T71" fmla="*/ 1960 h 2433"/>
                <a:gd name="T72" fmla="*/ 1593 w 2411"/>
                <a:gd name="T73" fmla="*/ 2371 h 2433"/>
                <a:gd name="T74" fmla="*/ 1408 w 2411"/>
                <a:gd name="T75" fmla="*/ 2164 h 2433"/>
                <a:gd name="T76" fmla="*/ 1272 w 2411"/>
                <a:gd name="T77" fmla="*/ 2183 h 2433"/>
                <a:gd name="T78" fmla="*/ 1151 w 2411"/>
                <a:gd name="T79" fmla="*/ 2433 h 2433"/>
                <a:gd name="T80" fmla="*/ 814 w 2411"/>
                <a:gd name="T81" fmla="*/ 2102 h 2433"/>
                <a:gd name="T82" fmla="*/ 656 w 2411"/>
                <a:gd name="T83" fmla="*/ 2012 h 2433"/>
                <a:gd name="T84" fmla="*/ 383 w 2411"/>
                <a:gd name="T85" fmla="*/ 2113 h 2433"/>
                <a:gd name="T86" fmla="*/ 336 w 2411"/>
                <a:gd name="T87" fmla="*/ 1642 h 2433"/>
                <a:gd name="T88" fmla="*/ 273 w 2411"/>
                <a:gd name="T89" fmla="*/ 1473 h 2433"/>
                <a:gd name="T90" fmla="*/ 0 w 2411"/>
                <a:gd name="T91" fmla="*/ 1374 h 2433"/>
                <a:gd name="T92" fmla="*/ 268 w 2411"/>
                <a:gd name="T93" fmla="*/ 982 h 2433"/>
                <a:gd name="T94" fmla="*/ 328 w 2411"/>
                <a:gd name="T95" fmla="*/ 811 h 2433"/>
                <a:gd name="T96" fmla="*/ 181 w 2411"/>
                <a:gd name="T97" fmla="*/ 560 h 2433"/>
                <a:gd name="T98" fmla="*/ 638 w 2411"/>
                <a:gd name="T99" fmla="*/ 433 h 2433"/>
                <a:gd name="T100" fmla="*/ 792 w 2411"/>
                <a:gd name="T101" fmla="*/ 340 h 2433"/>
                <a:gd name="T102" fmla="*/ 843 w 2411"/>
                <a:gd name="T103" fmla="*/ 55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1" h="2433">
                  <a:moveTo>
                    <a:pt x="1206" y="707"/>
                  </a:moveTo>
                  <a:lnTo>
                    <a:pt x="1136" y="712"/>
                  </a:lnTo>
                  <a:lnTo>
                    <a:pt x="1068" y="725"/>
                  </a:lnTo>
                  <a:lnTo>
                    <a:pt x="1004" y="748"/>
                  </a:lnTo>
                  <a:lnTo>
                    <a:pt x="946" y="779"/>
                  </a:lnTo>
                  <a:lnTo>
                    <a:pt x="892" y="816"/>
                  </a:lnTo>
                  <a:lnTo>
                    <a:pt x="843" y="860"/>
                  </a:lnTo>
                  <a:lnTo>
                    <a:pt x="801" y="909"/>
                  </a:lnTo>
                  <a:lnTo>
                    <a:pt x="763" y="965"/>
                  </a:lnTo>
                  <a:lnTo>
                    <a:pt x="735" y="1023"/>
                  </a:lnTo>
                  <a:lnTo>
                    <a:pt x="714" y="1085"/>
                  </a:lnTo>
                  <a:lnTo>
                    <a:pt x="701" y="1150"/>
                  </a:lnTo>
                  <a:lnTo>
                    <a:pt x="696" y="1219"/>
                  </a:lnTo>
                  <a:lnTo>
                    <a:pt x="701" y="1287"/>
                  </a:lnTo>
                  <a:lnTo>
                    <a:pt x="716" y="1356"/>
                  </a:lnTo>
                  <a:lnTo>
                    <a:pt x="739" y="1419"/>
                  </a:lnTo>
                  <a:lnTo>
                    <a:pt x="768" y="1478"/>
                  </a:lnTo>
                  <a:lnTo>
                    <a:pt x="806" y="1533"/>
                  </a:lnTo>
                  <a:lnTo>
                    <a:pt x="849" y="1582"/>
                  </a:lnTo>
                  <a:lnTo>
                    <a:pt x="900" y="1624"/>
                  </a:lnTo>
                  <a:lnTo>
                    <a:pt x="954" y="1660"/>
                  </a:lnTo>
                  <a:lnTo>
                    <a:pt x="1012" y="1688"/>
                  </a:lnTo>
                  <a:lnTo>
                    <a:pt x="1076" y="1709"/>
                  </a:lnTo>
                  <a:lnTo>
                    <a:pt x="1141" y="1722"/>
                  </a:lnTo>
                  <a:lnTo>
                    <a:pt x="1208" y="1727"/>
                  </a:lnTo>
                  <a:lnTo>
                    <a:pt x="1278" y="1722"/>
                  </a:lnTo>
                  <a:lnTo>
                    <a:pt x="1345" y="1708"/>
                  </a:lnTo>
                  <a:lnTo>
                    <a:pt x="1408" y="1685"/>
                  </a:lnTo>
                  <a:lnTo>
                    <a:pt x="1469" y="1655"/>
                  </a:lnTo>
                  <a:lnTo>
                    <a:pt x="1523" y="1618"/>
                  </a:lnTo>
                  <a:lnTo>
                    <a:pt x="1571" y="1574"/>
                  </a:lnTo>
                  <a:lnTo>
                    <a:pt x="1614" y="1525"/>
                  </a:lnTo>
                  <a:lnTo>
                    <a:pt x="1650" y="1470"/>
                  </a:lnTo>
                  <a:lnTo>
                    <a:pt x="1679" y="1411"/>
                  </a:lnTo>
                  <a:lnTo>
                    <a:pt x="1700" y="1349"/>
                  </a:lnTo>
                  <a:lnTo>
                    <a:pt x="1713" y="1284"/>
                  </a:lnTo>
                  <a:lnTo>
                    <a:pt x="1718" y="1215"/>
                  </a:lnTo>
                  <a:lnTo>
                    <a:pt x="1713" y="1147"/>
                  </a:lnTo>
                  <a:lnTo>
                    <a:pt x="1699" y="1079"/>
                  </a:lnTo>
                  <a:lnTo>
                    <a:pt x="1676" y="1015"/>
                  </a:lnTo>
                  <a:lnTo>
                    <a:pt x="1645" y="955"/>
                  </a:lnTo>
                  <a:lnTo>
                    <a:pt x="1607" y="901"/>
                  </a:lnTo>
                  <a:lnTo>
                    <a:pt x="1563" y="852"/>
                  </a:lnTo>
                  <a:lnTo>
                    <a:pt x="1514" y="810"/>
                  </a:lnTo>
                  <a:lnTo>
                    <a:pt x="1461" y="774"/>
                  </a:lnTo>
                  <a:lnTo>
                    <a:pt x="1400" y="745"/>
                  </a:lnTo>
                  <a:lnTo>
                    <a:pt x="1338" y="723"/>
                  </a:lnTo>
                  <a:lnTo>
                    <a:pt x="1273" y="710"/>
                  </a:lnTo>
                  <a:lnTo>
                    <a:pt x="1206" y="707"/>
                  </a:lnTo>
                  <a:close/>
                  <a:moveTo>
                    <a:pt x="1239" y="0"/>
                  </a:moveTo>
                  <a:lnTo>
                    <a:pt x="1275" y="251"/>
                  </a:lnTo>
                  <a:lnTo>
                    <a:pt x="1366" y="261"/>
                  </a:lnTo>
                  <a:lnTo>
                    <a:pt x="1454" y="280"/>
                  </a:lnTo>
                  <a:lnTo>
                    <a:pt x="1540" y="308"/>
                  </a:lnTo>
                  <a:lnTo>
                    <a:pt x="1676" y="93"/>
                  </a:lnTo>
                  <a:lnTo>
                    <a:pt x="2013" y="306"/>
                  </a:lnTo>
                  <a:lnTo>
                    <a:pt x="1879" y="520"/>
                  </a:lnTo>
                  <a:lnTo>
                    <a:pt x="1941" y="586"/>
                  </a:lnTo>
                  <a:lnTo>
                    <a:pt x="1998" y="658"/>
                  </a:lnTo>
                  <a:lnTo>
                    <a:pt x="2047" y="735"/>
                  </a:lnTo>
                  <a:lnTo>
                    <a:pt x="2288" y="657"/>
                  </a:lnTo>
                  <a:lnTo>
                    <a:pt x="2411" y="1038"/>
                  </a:lnTo>
                  <a:lnTo>
                    <a:pt x="2169" y="1114"/>
                  </a:lnTo>
                  <a:lnTo>
                    <a:pt x="2176" y="1207"/>
                  </a:lnTo>
                  <a:lnTo>
                    <a:pt x="2173" y="1299"/>
                  </a:lnTo>
                  <a:lnTo>
                    <a:pt x="2160" y="1388"/>
                  </a:lnTo>
                  <a:lnTo>
                    <a:pt x="2394" y="1483"/>
                  </a:lnTo>
                  <a:lnTo>
                    <a:pt x="2244" y="1853"/>
                  </a:lnTo>
                  <a:lnTo>
                    <a:pt x="2010" y="1758"/>
                  </a:lnTo>
                  <a:lnTo>
                    <a:pt x="1956" y="1831"/>
                  </a:lnTo>
                  <a:lnTo>
                    <a:pt x="1894" y="1898"/>
                  </a:lnTo>
                  <a:lnTo>
                    <a:pt x="1827" y="1960"/>
                  </a:lnTo>
                  <a:lnTo>
                    <a:pt x="1946" y="2183"/>
                  </a:lnTo>
                  <a:lnTo>
                    <a:pt x="1593" y="2371"/>
                  </a:lnTo>
                  <a:lnTo>
                    <a:pt x="1474" y="2148"/>
                  </a:lnTo>
                  <a:lnTo>
                    <a:pt x="1408" y="2164"/>
                  </a:lnTo>
                  <a:lnTo>
                    <a:pt x="1340" y="2177"/>
                  </a:lnTo>
                  <a:lnTo>
                    <a:pt x="1272" y="2183"/>
                  </a:lnTo>
                  <a:lnTo>
                    <a:pt x="1205" y="2185"/>
                  </a:lnTo>
                  <a:lnTo>
                    <a:pt x="1151" y="2433"/>
                  </a:lnTo>
                  <a:lnTo>
                    <a:pt x="760" y="2350"/>
                  </a:lnTo>
                  <a:lnTo>
                    <a:pt x="814" y="2102"/>
                  </a:lnTo>
                  <a:lnTo>
                    <a:pt x="732" y="2061"/>
                  </a:lnTo>
                  <a:lnTo>
                    <a:pt x="656" y="2012"/>
                  </a:lnTo>
                  <a:lnTo>
                    <a:pt x="582" y="1957"/>
                  </a:lnTo>
                  <a:lnTo>
                    <a:pt x="383" y="2113"/>
                  </a:lnTo>
                  <a:lnTo>
                    <a:pt x="137" y="1797"/>
                  </a:lnTo>
                  <a:lnTo>
                    <a:pt x="336" y="1642"/>
                  </a:lnTo>
                  <a:lnTo>
                    <a:pt x="300" y="1559"/>
                  </a:lnTo>
                  <a:lnTo>
                    <a:pt x="273" y="1473"/>
                  </a:lnTo>
                  <a:lnTo>
                    <a:pt x="253" y="1382"/>
                  </a:lnTo>
                  <a:lnTo>
                    <a:pt x="0" y="1374"/>
                  </a:lnTo>
                  <a:lnTo>
                    <a:pt x="14" y="974"/>
                  </a:lnTo>
                  <a:lnTo>
                    <a:pt x="268" y="982"/>
                  </a:lnTo>
                  <a:lnTo>
                    <a:pt x="294" y="896"/>
                  </a:lnTo>
                  <a:lnTo>
                    <a:pt x="328" y="811"/>
                  </a:lnTo>
                  <a:lnTo>
                    <a:pt x="370" y="730"/>
                  </a:lnTo>
                  <a:lnTo>
                    <a:pt x="181" y="560"/>
                  </a:lnTo>
                  <a:lnTo>
                    <a:pt x="450" y="264"/>
                  </a:lnTo>
                  <a:lnTo>
                    <a:pt x="638" y="433"/>
                  </a:lnTo>
                  <a:lnTo>
                    <a:pt x="713" y="384"/>
                  </a:lnTo>
                  <a:lnTo>
                    <a:pt x="792" y="340"/>
                  </a:lnTo>
                  <a:lnTo>
                    <a:pt x="879" y="306"/>
                  </a:lnTo>
                  <a:lnTo>
                    <a:pt x="843" y="5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3" name="Group 52"/>
            <p:cNvGrpSpPr/>
            <p:nvPr/>
          </p:nvGrpSpPr>
          <p:grpSpPr>
            <a:xfrm flipH="1">
              <a:off x="7704063" y="3165066"/>
              <a:ext cx="3170130" cy="3035799"/>
              <a:chOff x="2284413" y="2240266"/>
              <a:chExt cx="4064001" cy="3891792"/>
            </a:xfrm>
          </p:grpSpPr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5797551" y="3663951"/>
                <a:ext cx="468313" cy="239713"/>
              </a:xfrm>
              <a:custGeom>
                <a:avLst/>
                <a:gdLst>
                  <a:gd name="T0" fmla="*/ 438 w 592"/>
                  <a:gd name="T1" fmla="*/ 0 h 302"/>
                  <a:gd name="T2" fmla="*/ 592 w 592"/>
                  <a:gd name="T3" fmla="*/ 110 h 302"/>
                  <a:gd name="T4" fmla="*/ 534 w 592"/>
                  <a:gd name="T5" fmla="*/ 287 h 302"/>
                  <a:gd name="T6" fmla="*/ 511 w 592"/>
                  <a:gd name="T7" fmla="*/ 212 h 302"/>
                  <a:gd name="T8" fmla="*/ 488 w 592"/>
                  <a:gd name="T9" fmla="*/ 152 h 302"/>
                  <a:gd name="T10" fmla="*/ 387 w 592"/>
                  <a:gd name="T11" fmla="*/ 174 h 302"/>
                  <a:gd name="T12" fmla="*/ 458 w 592"/>
                  <a:gd name="T13" fmla="*/ 302 h 302"/>
                  <a:gd name="T14" fmla="*/ 252 w 592"/>
                  <a:gd name="T15" fmla="*/ 245 h 302"/>
                  <a:gd name="T16" fmla="*/ 0 w 592"/>
                  <a:gd name="T17" fmla="*/ 236 h 302"/>
                  <a:gd name="T18" fmla="*/ 140 w 592"/>
                  <a:gd name="T19" fmla="*/ 49 h 302"/>
                  <a:gd name="T20" fmla="*/ 291 w 592"/>
                  <a:gd name="T21" fmla="*/ 49 h 302"/>
                  <a:gd name="T22" fmla="*/ 438 w 592"/>
                  <a:gd name="T2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302">
                    <a:moveTo>
                      <a:pt x="438" y="0"/>
                    </a:moveTo>
                    <a:lnTo>
                      <a:pt x="592" y="110"/>
                    </a:lnTo>
                    <a:lnTo>
                      <a:pt x="534" y="287"/>
                    </a:lnTo>
                    <a:lnTo>
                      <a:pt x="511" y="212"/>
                    </a:lnTo>
                    <a:lnTo>
                      <a:pt x="488" y="152"/>
                    </a:lnTo>
                    <a:lnTo>
                      <a:pt x="387" y="174"/>
                    </a:lnTo>
                    <a:lnTo>
                      <a:pt x="458" y="302"/>
                    </a:lnTo>
                    <a:lnTo>
                      <a:pt x="252" y="245"/>
                    </a:lnTo>
                    <a:lnTo>
                      <a:pt x="0" y="236"/>
                    </a:lnTo>
                    <a:lnTo>
                      <a:pt x="140" y="49"/>
                    </a:lnTo>
                    <a:lnTo>
                      <a:pt x="291" y="49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521224" y="5380038"/>
                <a:ext cx="649014" cy="672627"/>
                <a:chOff x="2521224" y="5380038"/>
                <a:chExt cx="649014" cy="672627"/>
              </a:xfrm>
            </p:grpSpPr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>
                  <a:off x="2521224" y="5431952"/>
                  <a:ext cx="646113" cy="620713"/>
                </a:xfrm>
                <a:custGeom>
                  <a:avLst/>
                  <a:gdLst>
                    <a:gd name="T0" fmla="*/ 116 w 813"/>
                    <a:gd name="T1" fmla="*/ 4 h 782"/>
                    <a:gd name="T2" fmla="*/ 122 w 813"/>
                    <a:gd name="T3" fmla="*/ 21 h 782"/>
                    <a:gd name="T4" fmla="*/ 136 w 813"/>
                    <a:gd name="T5" fmla="*/ 68 h 782"/>
                    <a:gd name="T6" fmla="*/ 157 w 813"/>
                    <a:gd name="T7" fmla="*/ 136 h 782"/>
                    <a:gd name="T8" fmla="*/ 183 w 813"/>
                    <a:gd name="T9" fmla="*/ 217 h 782"/>
                    <a:gd name="T10" fmla="*/ 209 w 813"/>
                    <a:gd name="T11" fmla="*/ 301 h 782"/>
                    <a:gd name="T12" fmla="*/ 236 w 813"/>
                    <a:gd name="T13" fmla="*/ 382 h 782"/>
                    <a:gd name="T14" fmla="*/ 267 w 813"/>
                    <a:gd name="T15" fmla="*/ 464 h 782"/>
                    <a:gd name="T16" fmla="*/ 309 w 813"/>
                    <a:gd name="T17" fmla="*/ 545 h 782"/>
                    <a:gd name="T18" fmla="*/ 366 w 813"/>
                    <a:gd name="T19" fmla="*/ 610 h 782"/>
                    <a:gd name="T20" fmla="*/ 444 w 813"/>
                    <a:gd name="T21" fmla="*/ 661 h 782"/>
                    <a:gd name="T22" fmla="*/ 549 w 813"/>
                    <a:gd name="T23" fmla="*/ 701 h 782"/>
                    <a:gd name="T24" fmla="*/ 647 w 813"/>
                    <a:gd name="T25" fmla="*/ 725 h 782"/>
                    <a:gd name="T26" fmla="*/ 722 w 813"/>
                    <a:gd name="T27" fmla="*/ 736 h 782"/>
                    <a:gd name="T28" fmla="*/ 773 w 813"/>
                    <a:gd name="T29" fmla="*/ 737 h 782"/>
                    <a:gd name="T30" fmla="*/ 802 w 813"/>
                    <a:gd name="T31" fmla="*/ 736 h 782"/>
                    <a:gd name="T32" fmla="*/ 812 w 813"/>
                    <a:gd name="T33" fmla="*/ 734 h 782"/>
                    <a:gd name="T34" fmla="*/ 809 w 813"/>
                    <a:gd name="T35" fmla="*/ 762 h 782"/>
                    <a:gd name="T36" fmla="*/ 779 w 813"/>
                    <a:gd name="T37" fmla="*/ 764 h 782"/>
                    <a:gd name="T38" fmla="*/ 734 w 813"/>
                    <a:gd name="T39" fmla="*/ 768 h 782"/>
                    <a:gd name="T40" fmla="*/ 703 w 813"/>
                    <a:gd name="T41" fmla="*/ 773 h 782"/>
                    <a:gd name="T42" fmla="*/ 649 w 813"/>
                    <a:gd name="T43" fmla="*/ 778 h 782"/>
                    <a:gd name="T44" fmla="*/ 577 w 813"/>
                    <a:gd name="T45" fmla="*/ 782 h 782"/>
                    <a:gd name="T46" fmla="*/ 500 w 813"/>
                    <a:gd name="T47" fmla="*/ 781 h 782"/>
                    <a:gd name="T48" fmla="*/ 422 w 813"/>
                    <a:gd name="T49" fmla="*/ 773 h 782"/>
                    <a:gd name="T50" fmla="*/ 352 w 813"/>
                    <a:gd name="T51" fmla="*/ 756 h 782"/>
                    <a:gd name="T52" fmla="*/ 299 w 813"/>
                    <a:gd name="T53" fmla="*/ 725 h 782"/>
                    <a:gd name="T54" fmla="*/ 265 w 813"/>
                    <a:gd name="T55" fmla="*/ 674 h 782"/>
                    <a:gd name="T56" fmla="*/ 234 w 813"/>
                    <a:gd name="T57" fmla="*/ 605 h 782"/>
                    <a:gd name="T58" fmla="*/ 205 w 813"/>
                    <a:gd name="T59" fmla="*/ 531 h 782"/>
                    <a:gd name="T60" fmla="*/ 180 w 813"/>
                    <a:gd name="T61" fmla="*/ 459 h 782"/>
                    <a:gd name="T62" fmla="*/ 161 w 813"/>
                    <a:gd name="T63" fmla="*/ 397 h 782"/>
                    <a:gd name="T64" fmla="*/ 149 w 813"/>
                    <a:gd name="T65" fmla="*/ 354 h 782"/>
                    <a:gd name="T66" fmla="*/ 144 w 813"/>
                    <a:gd name="T67" fmla="*/ 337 h 782"/>
                    <a:gd name="T68" fmla="*/ 0 w 813"/>
                    <a:gd name="T69" fmla="*/ 51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13" h="782">
                      <a:moveTo>
                        <a:pt x="66" y="0"/>
                      </a:moveTo>
                      <a:lnTo>
                        <a:pt x="116" y="4"/>
                      </a:lnTo>
                      <a:lnTo>
                        <a:pt x="118" y="9"/>
                      </a:lnTo>
                      <a:lnTo>
                        <a:pt x="122" y="21"/>
                      </a:lnTo>
                      <a:lnTo>
                        <a:pt x="129" y="42"/>
                      </a:lnTo>
                      <a:lnTo>
                        <a:pt x="136" y="68"/>
                      </a:lnTo>
                      <a:lnTo>
                        <a:pt x="146" y="101"/>
                      </a:lnTo>
                      <a:lnTo>
                        <a:pt x="157" y="136"/>
                      </a:lnTo>
                      <a:lnTo>
                        <a:pt x="169" y="175"/>
                      </a:lnTo>
                      <a:lnTo>
                        <a:pt x="183" y="217"/>
                      </a:lnTo>
                      <a:lnTo>
                        <a:pt x="195" y="259"/>
                      </a:lnTo>
                      <a:lnTo>
                        <a:pt x="209" y="301"/>
                      </a:lnTo>
                      <a:lnTo>
                        <a:pt x="223" y="343"/>
                      </a:lnTo>
                      <a:lnTo>
                        <a:pt x="236" y="382"/>
                      </a:lnTo>
                      <a:lnTo>
                        <a:pt x="248" y="417"/>
                      </a:lnTo>
                      <a:lnTo>
                        <a:pt x="267" y="464"/>
                      </a:lnTo>
                      <a:lnTo>
                        <a:pt x="287" y="507"/>
                      </a:lnTo>
                      <a:lnTo>
                        <a:pt x="309" y="545"/>
                      </a:lnTo>
                      <a:lnTo>
                        <a:pt x="335" y="579"/>
                      </a:lnTo>
                      <a:lnTo>
                        <a:pt x="366" y="610"/>
                      </a:lnTo>
                      <a:lnTo>
                        <a:pt x="402" y="638"/>
                      </a:lnTo>
                      <a:lnTo>
                        <a:pt x="444" y="661"/>
                      </a:lnTo>
                      <a:lnTo>
                        <a:pt x="492" y="683"/>
                      </a:lnTo>
                      <a:lnTo>
                        <a:pt x="549" y="701"/>
                      </a:lnTo>
                      <a:lnTo>
                        <a:pt x="602" y="715"/>
                      </a:lnTo>
                      <a:lnTo>
                        <a:pt x="647" y="725"/>
                      </a:lnTo>
                      <a:lnTo>
                        <a:pt x="688" y="731"/>
                      </a:lnTo>
                      <a:lnTo>
                        <a:pt x="722" y="736"/>
                      </a:lnTo>
                      <a:lnTo>
                        <a:pt x="750" y="737"/>
                      </a:lnTo>
                      <a:lnTo>
                        <a:pt x="773" y="737"/>
                      </a:lnTo>
                      <a:lnTo>
                        <a:pt x="790" y="737"/>
                      </a:lnTo>
                      <a:lnTo>
                        <a:pt x="802" y="736"/>
                      </a:lnTo>
                      <a:lnTo>
                        <a:pt x="809" y="734"/>
                      </a:lnTo>
                      <a:lnTo>
                        <a:pt x="812" y="734"/>
                      </a:lnTo>
                      <a:lnTo>
                        <a:pt x="813" y="760"/>
                      </a:lnTo>
                      <a:lnTo>
                        <a:pt x="809" y="762"/>
                      </a:lnTo>
                      <a:lnTo>
                        <a:pt x="798" y="762"/>
                      </a:lnTo>
                      <a:lnTo>
                        <a:pt x="779" y="764"/>
                      </a:lnTo>
                      <a:lnTo>
                        <a:pt x="757" y="767"/>
                      </a:lnTo>
                      <a:lnTo>
                        <a:pt x="734" y="768"/>
                      </a:lnTo>
                      <a:lnTo>
                        <a:pt x="722" y="771"/>
                      </a:lnTo>
                      <a:lnTo>
                        <a:pt x="703" y="773"/>
                      </a:lnTo>
                      <a:lnTo>
                        <a:pt x="678" y="776"/>
                      </a:lnTo>
                      <a:lnTo>
                        <a:pt x="649" y="778"/>
                      </a:lnTo>
                      <a:lnTo>
                        <a:pt x="615" y="781"/>
                      </a:lnTo>
                      <a:lnTo>
                        <a:pt x="577" y="782"/>
                      </a:lnTo>
                      <a:lnTo>
                        <a:pt x="540" y="782"/>
                      </a:lnTo>
                      <a:lnTo>
                        <a:pt x="500" y="781"/>
                      </a:lnTo>
                      <a:lnTo>
                        <a:pt x="461" y="778"/>
                      </a:lnTo>
                      <a:lnTo>
                        <a:pt x="422" y="773"/>
                      </a:lnTo>
                      <a:lnTo>
                        <a:pt x="386" y="765"/>
                      </a:lnTo>
                      <a:lnTo>
                        <a:pt x="352" y="756"/>
                      </a:lnTo>
                      <a:lnTo>
                        <a:pt x="323" y="742"/>
                      </a:lnTo>
                      <a:lnTo>
                        <a:pt x="299" y="725"/>
                      </a:lnTo>
                      <a:lnTo>
                        <a:pt x="282" y="703"/>
                      </a:lnTo>
                      <a:lnTo>
                        <a:pt x="265" y="674"/>
                      </a:lnTo>
                      <a:lnTo>
                        <a:pt x="250" y="641"/>
                      </a:lnTo>
                      <a:lnTo>
                        <a:pt x="234" y="605"/>
                      </a:lnTo>
                      <a:lnTo>
                        <a:pt x="219" y="569"/>
                      </a:lnTo>
                      <a:lnTo>
                        <a:pt x="205" y="531"/>
                      </a:lnTo>
                      <a:lnTo>
                        <a:pt x="192" y="495"/>
                      </a:lnTo>
                      <a:lnTo>
                        <a:pt x="180" y="459"/>
                      </a:lnTo>
                      <a:lnTo>
                        <a:pt x="169" y="427"/>
                      </a:lnTo>
                      <a:lnTo>
                        <a:pt x="161" y="397"/>
                      </a:lnTo>
                      <a:lnTo>
                        <a:pt x="153" y="372"/>
                      </a:lnTo>
                      <a:lnTo>
                        <a:pt x="149" y="354"/>
                      </a:lnTo>
                      <a:lnTo>
                        <a:pt x="146" y="341"/>
                      </a:lnTo>
                      <a:lnTo>
                        <a:pt x="144" y="337"/>
                      </a:lnTo>
                      <a:lnTo>
                        <a:pt x="116" y="360"/>
                      </a:lnTo>
                      <a:lnTo>
                        <a:pt x="0" y="51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2563813" y="5380038"/>
                  <a:ext cx="606425" cy="652463"/>
                </a:xfrm>
                <a:custGeom>
                  <a:avLst/>
                  <a:gdLst>
                    <a:gd name="T0" fmla="*/ 201 w 764"/>
                    <a:gd name="T1" fmla="*/ 3 h 821"/>
                    <a:gd name="T2" fmla="*/ 223 w 764"/>
                    <a:gd name="T3" fmla="*/ 21 h 821"/>
                    <a:gd name="T4" fmla="*/ 258 w 764"/>
                    <a:gd name="T5" fmla="*/ 59 h 821"/>
                    <a:gd name="T6" fmla="*/ 303 w 764"/>
                    <a:gd name="T7" fmla="*/ 108 h 821"/>
                    <a:gd name="T8" fmla="*/ 351 w 764"/>
                    <a:gd name="T9" fmla="*/ 169 h 821"/>
                    <a:gd name="T10" fmla="*/ 396 w 764"/>
                    <a:gd name="T11" fmla="*/ 236 h 821"/>
                    <a:gd name="T12" fmla="*/ 434 w 764"/>
                    <a:gd name="T13" fmla="*/ 306 h 821"/>
                    <a:gd name="T14" fmla="*/ 455 w 764"/>
                    <a:gd name="T15" fmla="*/ 377 h 821"/>
                    <a:gd name="T16" fmla="*/ 462 w 764"/>
                    <a:gd name="T17" fmla="*/ 451 h 821"/>
                    <a:gd name="T18" fmla="*/ 477 w 764"/>
                    <a:gd name="T19" fmla="*/ 512 h 821"/>
                    <a:gd name="T20" fmla="*/ 505 w 764"/>
                    <a:gd name="T21" fmla="*/ 552 h 821"/>
                    <a:gd name="T22" fmla="*/ 544 w 764"/>
                    <a:gd name="T23" fmla="*/ 580 h 821"/>
                    <a:gd name="T24" fmla="*/ 594 w 764"/>
                    <a:gd name="T25" fmla="*/ 604 h 821"/>
                    <a:gd name="T26" fmla="*/ 651 w 764"/>
                    <a:gd name="T27" fmla="*/ 629 h 821"/>
                    <a:gd name="T28" fmla="*/ 715 w 764"/>
                    <a:gd name="T29" fmla="*/ 664 h 821"/>
                    <a:gd name="T30" fmla="*/ 752 w 764"/>
                    <a:gd name="T31" fmla="*/ 705 h 821"/>
                    <a:gd name="T32" fmla="*/ 764 w 764"/>
                    <a:gd name="T33" fmla="*/ 743 h 821"/>
                    <a:gd name="T34" fmla="*/ 760 w 764"/>
                    <a:gd name="T35" fmla="*/ 776 h 821"/>
                    <a:gd name="T36" fmla="*/ 750 w 764"/>
                    <a:gd name="T37" fmla="*/ 798 h 821"/>
                    <a:gd name="T38" fmla="*/ 746 w 764"/>
                    <a:gd name="T39" fmla="*/ 807 h 821"/>
                    <a:gd name="T40" fmla="*/ 600 w 764"/>
                    <a:gd name="T41" fmla="*/ 819 h 821"/>
                    <a:gd name="T42" fmla="*/ 483 w 764"/>
                    <a:gd name="T43" fmla="*/ 819 h 821"/>
                    <a:gd name="T44" fmla="*/ 392 w 764"/>
                    <a:gd name="T45" fmla="*/ 809 h 821"/>
                    <a:gd name="T46" fmla="*/ 322 w 764"/>
                    <a:gd name="T47" fmla="*/ 790 h 821"/>
                    <a:gd name="T48" fmla="*/ 272 w 764"/>
                    <a:gd name="T49" fmla="*/ 767 h 821"/>
                    <a:gd name="T50" fmla="*/ 236 w 764"/>
                    <a:gd name="T51" fmla="*/ 740 h 821"/>
                    <a:gd name="T52" fmla="*/ 213 w 764"/>
                    <a:gd name="T53" fmla="*/ 715 h 821"/>
                    <a:gd name="T54" fmla="*/ 198 w 764"/>
                    <a:gd name="T55" fmla="*/ 694 h 821"/>
                    <a:gd name="T56" fmla="*/ 184 w 764"/>
                    <a:gd name="T57" fmla="*/ 663 h 821"/>
                    <a:gd name="T58" fmla="*/ 164 w 764"/>
                    <a:gd name="T59" fmla="*/ 604 h 821"/>
                    <a:gd name="T60" fmla="*/ 137 w 764"/>
                    <a:gd name="T61" fmla="*/ 526 h 821"/>
                    <a:gd name="T62" fmla="*/ 109 w 764"/>
                    <a:gd name="T63" fmla="*/ 436 h 821"/>
                    <a:gd name="T64" fmla="*/ 80 w 764"/>
                    <a:gd name="T65" fmla="*/ 341 h 821"/>
                    <a:gd name="T66" fmla="*/ 53 w 764"/>
                    <a:gd name="T67" fmla="*/ 251 h 821"/>
                    <a:gd name="T68" fmla="*/ 30 w 764"/>
                    <a:gd name="T69" fmla="*/ 172 h 821"/>
                    <a:gd name="T70" fmla="*/ 11 w 764"/>
                    <a:gd name="T71" fmla="*/ 111 h 821"/>
                    <a:gd name="T72" fmla="*/ 2 w 764"/>
                    <a:gd name="T73" fmla="*/ 77 h 821"/>
                    <a:gd name="T74" fmla="*/ 198 w 764"/>
                    <a:gd name="T75" fmla="*/ 0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4" h="821">
                      <a:moveTo>
                        <a:pt x="198" y="0"/>
                      </a:moveTo>
                      <a:lnTo>
                        <a:pt x="201" y="3"/>
                      </a:lnTo>
                      <a:lnTo>
                        <a:pt x="209" y="9"/>
                      </a:lnTo>
                      <a:lnTo>
                        <a:pt x="223" y="21"/>
                      </a:lnTo>
                      <a:lnTo>
                        <a:pt x="238" y="38"/>
                      </a:lnTo>
                      <a:lnTo>
                        <a:pt x="258" y="59"/>
                      </a:lnTo>
                      <a:lnTo>
                        <a:pt x="280" y="82"/>
                      </a:lnTo>
                      <a:lnTo>
                        <a:pt x="303" y="108"/>
                      </a:lnTo>
                      <a:lnTo>
                        <a:pt x="327" y="138"/>
                      </a:lnTo>
                      <a:lnTo>
                        <a:pt x="351" y="169"/>
                      </a:lnTo>
                      <a:lnTo>
                        <a:pt x="375" y="201"/>
                      </a:lnTo>
                      <a:lnTo>
                        <a:pt x="396" y="236"/>
                      </a:lnTo>
                      <a:lnTo>
                        <a:pt x="417" y="271"/>
                      </a:lnTo>
                      <a:lnTo>
                        <a:pt x="434" y="306"/>
                      </a:lnTo>
                      <a:lnTo>
                        <a:pt x="446" y="341"/>
                      </a:lnTo>
                      <a:lnTo>
                        <a:pt x="455" y="377"/>
                      </a:lnTo>
                      <a:lnTo>
                        <a:pt x="459" y="410"/>
                      </a:lnTo>
                      <a:lnTo>
                        <a:pt x="462" y="451"/>
                      </a:lnTo>
                      <a:lnTo>
                        <a:pt x="468" y="484"/>
                      </a:lnTo>
                      <a:lnTo>
                        <a:pt x="477" y="512"/>
                      </a:lnTo>
                      <a:lnTo>
                        <a:pt x="490" y="534"/>
                      </a:lnTo>
                      <a:lnTo>
                        <a:pt x="505" y="552"/>
                      </a:lnTo>
                      <a:lnTo>
                        <a:pt x="522" y="568"/>
                      </a:lnTo>
                      <a:lnTo>
                        <a:pt x="544" y="580"/>
                      </a:lnTo>
                      <a:lnTo>
                        <a:pt x="567" y="591"/>
                      </a:lnTo>
                      <a:lnTo>
                        <a:pt x="594" y="604"/>
                      </a:lnTo>
                      <a:lnTo>
                        <a:pt x="622" y="615"/>
                      </a:lnTo>
                      <a:lnTo>
                        <a:pt x="651" y="629"/>
                      </a:lnTo>
                      <a:lnTo>
                        <a:pt x="684" y="644"/>
                      </a:lnTo>
                      <a:lnTo>
                        <a:pt x="715" y="664"/>
                      </a:lnTo>
                      <a:lnTo>
                        <a:pt x="738" y="684"/>
                      </a:lnTo>
                      <a:lnTo>
                        <a:pt x="752" y="705"/>
                      </a:lnTo>
                      <a:lnTo>
                        <a:pt x="761" y="723"/>
                      </a:lnTo>
                      <a:lnTo>
                        <a:pt x="764" y="743"/>
                      </a:lnTo>
                      <a:lnTo>
                        <a:pt x="763" y="760"/>
                      </a:lnTo>
                      <a:lnTo>
                        <a:pt x="760" y="776"/>
                      </a:lnTo>
                      <a:lnTo>
                        <a:pt x="755" y="788"/>
                      </a:lnTo>
                      <a:lnTo>
                        <a:pt x="750" y="798"/>
                      </a:lnTo>
                      <a:lnTo>
                        <a:pt x="747" y="806"/>
                      </a:lnTo>
                      <a:lnTo>
                        <a:pt x="746" y="807"/>
                      </a:lnTo>
                      <a:lnTo>
                        <a:pt x="670" y="815"/>
                      </a:lnTo>
                      <a:lnTo>
                        <a:pt x="600" y="819"/>
                      </a:lnTo>
                      <a:lnTo>
                        <a:pt x="538" y="821"/>
                      </a:lnTo>
                      <a:lnTo>
                        <a:pt x="483" y="819"/>
                      </a:lnTo>
                      <a:lnTo>
                        <a:pt x="434" y="815"/>
                      </a:lnTo>
                      <a:lnTo>
                        <a:pt x="392" y="809"/>
                      </a:lnTo>
                      <a:lnTo>
                        <a:pt x="354" y="801"/>
                      </a:lnTo>
                      <a:lnTo>
                        <a:pt x="322" y="790"/>
                      </a:lnTo>
                      <a:lnTo>
                        <a:pt x="294" y="779"/>
                      </a:lnTo>
                      <a:lnTo>
                        <a:pt x="272" y="767"/>
                      </a:lnTo>
                      <a:lnTo>
                        <a:pt x="252" y="754"/>
                      </a:lnTo>
                      <a:lnTo>
                        <a:pt x="236" y="740"/>
                      </a:lnTo>
                      <a:lnTo>
                        <a:pt x="224" y="728"/>
                      </a:lnTo>
                      <a:lnTo>
                        <a:pt x="213" y="715"/>
                      </a:lnTo>
                      <a:lnTo>
                        <a:pt x="205" y="705"/>
                      </a:lnTo>
                      <a:lnTo>
                        <a:pt x="198" y="694"/>
                      </a:lnTo>
                      <a:lnTo>
                        <a:pt x="191" y="683"/>
                      </a:lnTo>
                      <a:lnTo>
                        <a:pt x="184" y="663"/>
                      </a:lnTo>
                      <a:lnTo>
                        <a:pt x="174" y="636"/>
                      </a:lnTo>
                      <a:lnTo>
                        <a:pt x="164" y="604"/>
                      </a:lnTo>
                      <a:lnTo>
                        <a:pt x="151" y="566"/>
                      </a:lnTo>
                      <a:lnTo>
                        <a:pt x="137" y="526"/>
                      </a:lnTo>
                      <a:lnTo>
                        <a:pt x="123" y="481"/>
                      </a:lnTo>
                      <a:lnTo>
                        <a:pt x="109" y="436"/>
                      </a:lnTo>
                      <a:lnTo>
                        <a:pt x="95" y="388"/>
                      </a:lnTo>
                      <a:lnTo>
                        <a:pt x="80" y="341"/>
                      </a:lnTo>
                      <a:lnTo>
                        <a:pt x="66" y="295"/>
                      </a:lnTo>
                      <a:lnTo>
                        <a:pt x="53" y="251"/>
                      </a:lnTo>
                      <a:lnTo>
                        <a:pt x="41" y="209"/>
                      </a:lnTo>
                      <a:lnTo>
                        <a:pt x="30" y="172"/>
                      </a:lnTo>
                      <a:lnTo>
                        <a:pt x="19" y="139"/>
                      </a:lnTo>
                      <a:lnTo>
                        <a:pt x="11" y="111"/>
                      </a:lnTo>
                      <a:lnTo>
                        <a:pt x="5" y="91"/>
                      </a:lnTo>
                      <a:lnTo>
                        <a:pt x="2" y="77"/>
                      </a:lnTo>
                      <a:lnTo>
                        <a:pt x="0" y="73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192588" y="5830888"/>
                <a:ext cx="882650" cy="301170"/>
                <a:chOff x="4192588" y="5830888"/>
                <a:chExt cx="882650" cy="301170"/>
              </a:xfrm>
            </p:grpSpPr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4192588" y="5986008"/>
                  <a:ext cx="882650" cy="146050"/>
                </a:xfrm>
                <a:custGeom>
                  <a:avLst/>
                  <a:gdLst>
                    <a:gd name="T0" fmla="*/ 414 w 1113"/>
                    <a:gd name="T1" fmla="*/ 0 h 183"/>
                    <a:gd name="T2" fmla="*/ 1110 w 1113"/>
                    <a:gd name="T3" fmla="*/ 105 h 183"/>
                    <a:gd name="T4" fmla="*/ 1113 w 1113"/>
                    <a:gd name="T5" fmla="*/ 163 h 183"/>
                    <a:gd name="T6" fmla="*/ 1108 w 1113"/>
                    <a:gd name="T7" fmla="*/ 163 h 183"/>
                    <a:gd name="T8" fmla="*/ 1093 w 1113"/>
                    <a:gd name="T9" fmla="*/ 164 h 183"/>
                    <a:gd name="T10" fmla="*/ 1069 w 1113"/>
                    <a:gd name="T11" fmla="*/ 167 h 183"/>
                    <a:gd name="T12" fmla="*/ 1037 w 1113"/>
                    <a:gd name="T13" fmla="*/ 169 h 183"/>
                    <a:gd name="T14" fmla="*/ 1000 w 1113"/>
                    <a:gd name="T15" fmla="*/ 172 h 183"/>
                    <a:gd name="T16" fmla="*/ 956 w 1113"/>
                    <a:gd name="T17" fmla="*/ 175 h 183"/>
                    <a:gd name="T18" fmla="*/ 910 w 1113"/>
                    <a:gd name="T19" fmla="*/ 178 h 183"/>
                    <a:gd name="T20" fmla="*/ 861 w 1113"/>
                    <a:gd name="T21" fmla="*/ 180 h 183"/>
                    <a:gd name="T22" fmla="*/ 810 w 1113"/>
                    <a:gd name="T23" fmla="*/ 183 h 183"/>
                    <a:gd name="T24" fmla="*/ 760 w 1113"/>
                    <a:gd name="T25" fmla="*/ 183 h 183"/>
                    <a:gd name="T26" fmla="*/ 711 w 1113"/>
                    <a:gd name="T27" fmla="*/ 183 h 183"/>
                    <a:gd name="T28" fmla="*/ 663 w 1113"/>
                    <a:gd name="T29" fmla="*/ 183 h 183"/>
                    <a:gd name="T30" fmla="*/ 619 w 1113"/>
                    <a:gd name="T31" fmla="*/ 180 h 183"/>
                    <a:gd name="T32" fmla="*/ 580 w 1113"/>
                    <a:gd name="T33" fmla="*/ 177 h 183"/>
                    <a:gd name="T34" fmla="*/ 548 w 1113"/>
                    <a:gd name="T35" fmla="*/ 171 h 183"/>
                    <a:gd name="T36" fmla="*/ 523 w 1113"/>
                    <a:gd name="T37" fmla="*/ 163 h 183"/>
                    <a:gd name="T38" fmla="*/ 486 w 1113"/>
                    <a:gd name="T39" fmla="*/ 147 h 183"/>
                    <a:gd name="T40" fmla="*/ 451 w 1113"/>
                    <a:gd name="T41" fmla="*/ 130 h 183"/>
                    <a:gd name="T42" fmla="*/ 419 w 1113"/>
                    <a:gd name="T43" fmla="*/ 115 h 183"/>
                    <a:gd name="T44" fmla="*/ 391 w 1113"/>
                    <a:gd name="T45" fmla="*/ 98 h 183"/>
                    <a:gd name="T46" fmla="*/ 366 w 1113"/>
                    <a:gd name="T47" fmla="*/ 84 h 183"/>
                    <a:gd name="T48" fmla="*/ 346 w 1113"/>
                    <a:gd name="T49" fmla="*/ 71 h 183"/>
                    <a:gd name="T50" fmla="*/ 330 w 1113"/>
                    <a:gd name="T51" fmla="*/ 62 h 183"/>
                    <a:gd name="T52" fmla="*/ 321 w 1113"/>
                    <a:gd name="T53" fmla="*/ 56 h 183"/>
                    <a:gd name="T54" fmla="*/ 318 w 1113"/>
                    <a:gd name="T55" fmla="*/ 54 h 183"/>
                    <a:gd name="T56" fmla="*/ 318 w 1113"/>
                    <a:gd name="T57" fmla="*/ 163 h 183"/>
                    <a:gd name="T58" fmla="*/ 0 w 1113"/>
                    <a:gd name="T59" fmla="*/ 163 h 183"/>
                    <a:gd name="T60" fmla="*/ 3 w 1113"/>
                    <a:gd name="T61" fmla="*/ 54 h 183"/>
                    <a:gd name="T62" fmla="*/ 414 w 1113"/>
                    <a:gd name="T63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13" h="183">
                      <a:moveTo>
                        <a:pt x="414" y="0"/>
                      </a:moveTo>
                      <a:lnTo>
                        <a:pt x="1110" y="105"/>
                      </a:lnTo>
                      <a:lnTo>
                        <a:pt x="1113" y="163"/>
                      </a:lnTo>
                      <a:lnTo>
                        <a:pt x="1108" y="163"/>
                      </a:lnTo>
                      <a:lnTo>
                        <a:pt x="1093" y="164"/>
                      </a:lnTo>
                      <a:lnTo>
                        <a:pt x="1069" y="167"/>
                      </a:lnTo>
                      <a:lnTo>
                        <a:pt x="1037" y="169"/>
                      </a:lnTo>
                      <a:lnTo>
                        <a:pt x="1000" y="172"/>
                      </a:lnTo>
                      <a:lnTo>
                        <a:pt x="956" y="175"/>
                      </a:lnTo>
                      <a:lnTo>
                        <a:pt x="910" y="178"/>
                      </a:lnTo>
                      <a:lnTo>
                        <a:pt x="861" y="180"/>
                      </a:lnTo>
                      <a:lnTo>
                        <a:pt x="810" y="183"/>
                      </a:lnTo>
                      <a:lnTo>
                        <a:pt x="760" y="183"/>
                      </a:lnTo>
                      <a:lnTo>
                        <a:pt x="711" y="183"/>
                      </a:lnTo>
                      <a:lnTo>
                        <a:pt x="663" y="183"/>
                      </a:lnTo>
                      <a:lnTo>
                        <a:pt x="619" y="180"/>
                      </a:lnTo>
                      <a:lnTo>
                        <a:pt x="580" y="177"/>
                      </a:lnTo>
                      <a:lnTo>
                        <a:pt x="548" y="171"/>
                      </a:lnTo>
                      <a:lnTo>
                        <a:pt x="523" y="163"/>
                      </a:lnTo>
                      <a:lnTo>
                        <a:pt x="486" y="147"/>
                      </a:lnTo>
                      <a:lnTo>
                        <a:pt x="451" y="130"/>
                      </a:lnTo>
                      <a:lnTo>
                        <a:pt x="419" y="115"/>
                      </a:lnTo>
                      <a:lnTo>
                        <a:pt x="391" y="98"/>
                      </a:lnTo>
                      <a:lnTo>
                        <a:pt x="366" y="84"/>
                      </a:lnTo>
                      <a:lnTo>
                        <a:pt x="346" y="71"/>
                      </a:lnTo>
                      <a:lnTo>
                        <a:pt x="330" y="62"/>
                      </a:lnTo>
                      <a:lnTo>
                        <a:pt x="321" y="56"/>
                      </a:lnTo>
                      <a:lnTo>
                        <a:pt x="318" y="54"/>
                      </a:lnTo>
                      <a:lnTo>
                        <a:pt x="318" y="163"/>
                      </a:lnTo>
                      <a:lnTo>
                        <a:pt x="0" y="163"/>
                      </a:lnTo>
                      <a:lnTo>
                        <a:pt x="3" y="54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4192588" y="5830888"/>
                  <a:ext cx="882650" cy="271463"/>
                </a:xfrm>
                <a:custGeom>
                  <a:avLst/>
                  <a:gdLst>
                    <a:gd name="T0" fmla="*/ 523 w 1113"/>
                    <a:gd name="T1" fmla="*/ 0 h 344"/>
                    <a:gd name="T2" fmla="*/ 579 w 1113"/>
                    <a:gd name="T3" fmla="*/ 7 h 344"/>
                    <a:gd name="T4" fmla="*/ 611 w 1113"/>
                    <a:gd name="T5" fmla="*/ 24 h 344"/>
                    <a:gd name="T6" fmla="*/ 652 w 1113"/>
                    <a:gd name="T7" fmla="*/ 55 h 344"/>
                    <a:gd name="T8" fmla="*/ 722 w 1113"/>
                    <a:gd name="T9" fmla="*/ 83 h 344"/>
                    <a:gd name="T10" fmla="*/ 809 w 1113"/>
                    <a:gd name="T11" fmla="*/ 111 h 344"/>
                    <a:gd name="T12" fmla="*/ 902 w 1113"/>
                    <a:gd name="T13" fmla="*/ 137 h 344"/>
                    <a:gd name="T14" fmla="*/ 987 w 1113"/>
                    <a:gd name="T15" fmla="*/ 162 h 344"/>
                    <a:gd name="T16" fmla="*/ 1054 w 1113"/>
                    <a:gd name="T17" fmla="*/ 184 h 344"/>
                    <a:gd name="T18" fmla="*/ 1090 w 1113"/>
                    <a:gd name="T19" fmla="*/ 205 h 344"/>
                    <a:gd name="T20" fmla="*/ 1108 w 1113"/>
                    <a:gd name="T21" fmla="*/ 246 h 344"/>
                    <a:gd name="T22" fmla="*/ 1113 w 1113"/>
                    <a:gd name="T23" fmla="*/ 289 h 344"/>
                    <a:gd name="T24" fmla="*/ 1110 w 1113"/>
                    <a:gd name="T25" fmla="*/ 323 h 344"/>
                    <a:gd name="T26" fmla="*/ 1108 w 1113"/>
                    <a:gd name="T27" fmla="*/ 337 h 344"/>
                    <a:gd name="T28" fmla="*/ 1088 w 1113"/>
                    <a:gd name="T29" fmla="*/ 337 h 344"/>
                    <a:gd name="T30" fmla="*/ 1032 w 1113"/>
                    <a:gd name="T31" fmla="*/ 339 h 344"/>
                    <a:gd name="T32" fmla="*/ 953 w 1113"/>
                    <a:gd name="T33" fmla="*/ 340 h 344"/>
                    <a:gd name="T34" fmla="*/ 858 w 1113"/>
                    <a:gd name="T35" fmla="*/ 342 h 344"/>
                    <a:gd name="T36" fmla="*/ 757 w 1113"/>
                    <a:gd name="T37" fmla="*/ 344 h 344"/>
                    <a:gd name="T38" fmla="*/ 661 w 1113"/>
                    <a:gd name="T39" fmla="*/ 344 h 344"/>
                    <a:gd name="T40" fmla="*/ 577 w 1113"/>
                    <a:gd name="T41" fmla="*/ 342 h 344"/>
                    <a:gd name="T42" fmla="*/ 518 w 1113"/>
                    <a:gd name="T43" fmla="*/ 337 h 344"/>
                    <a:gd name="T44" fmla="*/ 425 w 1113"/>
                    <a:gd name="T45" fmla="*/ 323 h 344"/>
                    <a:gd name="T46" fmla="*/ 358 w 1113"/>
                    <a:gd name="T47" fmla="*/ 312 h 344"/>
                    <a:gd name="T48" fmla="*/ 323 w 1113"/>
                    <a:gd name="T49" fmla="*/ 306 h 344"/>
                    <a:gd name="T50" fmla="*/ 318 w 1113"/>
                    <a:gd name="T51" fmla="*/ 337 h 344"/>
                    <a:gd name="T52" fmla="*/ 17 w 1113"/>
                    <a:gd name="T53" fmla="*/ 66 h 344"/>
                    <a:gd name="T54" fmla="*/ 34 w 1113"/>
                    <a:gd name="T55" fmla="*/ 63 h 344"/>
                    <a:gd name="T56" fmla="*/ 80 w 1113"/>
                    <a:gd name="T57" fmla="*/ 53 h 344"/>
                    <a:gd name="T58" fmla="*/ 147 w 1113"/>
                    <a:gd name="T59" fmla="*/ 41 h 344"/>
                    <a:gd name="T60" fmla="*/ 228 w 1113"/>
                    <a:gd name="T61" fmla="*/ 28 h 344"/>
                    <a:gd name="T62" fmla="*/ 316 w 1113"/>
                    <a:gd name="T63" fmla="*/ 14 h 344"/>
                    <a:gd name="T64" fmla="*/ 406 w 1113"/>
                    <a:gd name="T65" fmla="*/ 5 h 344"/>
                    <a:gd name="T66" fmla="*/ 487 w 1113"/>
                    <a:gd name="T67" fmla="*/ 0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13" h="344">
                      <a:moveTo>
                        <a:pt x="487" y="0"/>
                      </a:moveTo>
                      <a:lnTo>
                        <a:pt x="523" y="0"/>
                      </a:lnTo>
                      <a:lnTo>
                        <a:pt x="554" y="2"/>
                      </a:lnTo>
                      <a:lnTo>
                        <a:pt x="579" y="7"/>
                      </a:lnTo>
                      <a:lnTo>
                        <a:pt x="599" y="14"/>
                      </a:lnTo>
                      <a:lnTo>
                        <a:pt x="611" y="24"/>
                      </a:lnTo>
                      <a:lnTo>
                        <a:pt x="627" y="39"/>
                      </a:lnTo>
                      <a:lnTo>
                        <a:pt x="652" y="55"/>
                      </a:lnTo>
                      <a:lnTo>
                        <a:pt x="684" y="69"/>
                      </a:lnTo>
                      <a:lnTo>
                        <a:pt x="722" y="83"/>
                      </a:lnTo>
                      <a:lnTo>
                        <a:pt x="764" y="97"/>
                      </a:lnTo>
                      <a:lnTo>
                        <a:pt x="809" y="111"/>
                      </a:lnTo>
                      <a:lnTo>
                        <a:pt x="855" y="125"/>
                      </a:lnTo>
                      <a:lnTo>
                        <a:pt x="902" y="137"/>
                      </a:lnTo>
                      <a:lnTo>
                        <a:pt x="945" y="149"/>
                      </a:lnTo>
                      <a:lnTo>
                        <a:pt x="987" y="162"/>
                      </a:lnTo>
                      <a:lnTo>
                        <a:pt x="1023" y="173"/>
                      </a:lnTo>
                      <a:lnTo>
                        <a:pt x="1054" y="184"/>
                      </a:lnTo>
                      <a:lnTo>
                        <a:pt x="1076" y="194"/>
                      </a:lnTo>
                      <a:lnTo>
                        <a:pt x="1090" y="205"/>
                      </a:lnTo>
                      <a:lnTo>
                        <a:pt x="1102" y="224"/>
                      </a:lnTo>
                      <a:lnTo>
                        <a:pt x="1108" y="246"/>
                      </a:lnTo>
                      <a:lnTo>
                        <a:pt x="1113" y="267"/>
                      </a:lnTo>
                      <a:lnTo>
                        <a:pt x="1113" y="289"/>
                      </a:lnTo>
                      <a:lnTo>
                        <a:pt x="1113" y="308"/>
                      </a:lnTo>
                      <a:lnTo>
                        <a:pt x="1110" y="323"/>
                      </a:lnTo>
                      <a:lnTo>
                        <a:pt x="1108" y="333"/>
                      </a:lnTo>
                      <a:lnTo>
                        <a:pt x="1108" y="337"/>
                      </a:lnTo>
                      <a:lnTo>
                        <a:pt x="1102" y="337"/>
                      </a:lnTo>
                      <a:lnTo>
                        <a:pt x="1088" y="337"/>
                      </a:lnTo>
                      <a:lnTo>
                        <a:pt x="1063" y="339"/>
                      </a:lnTo>
                      <a:lnTo>
                        <a:pt x="1032" y="339"/>
                      </a:lnTo>
                      <a:lnTo>
                        <a:pt x="995" y="340"/>
                      </a:lnTo>
                      <a:lnTo>
                        <a:pt x="953" y="340"/>
                      </a:lnTo>
                      <a:lnTo>
                        <a:pt x="906" y="342"/>
                      </a:lnTo>
                      <a:lnTo>
                        <a:pt x="858" y="342"/>
                      </a:lnTo>
                      <a:lnTo>
                        <a:pt x="809" y="344"/>
                      </a:lnTo>
                      <a:lnTo>
                        <a:pt x="757" y="344"/>
                      </a:lnTo>
                      <a:lnTo>
                        <a:pt x="709" y="344"/>
                      </a:lnTo>
                      <a:lnTo>
                        <a:pt x="661" y="344"/>
                      </a:lnTo>
                      <a:lnTo>
                        <a:pt x="618" y="342"/>
                      </a:lnTo>
                      <a:lnTo>
                        <a:pt x="577" y="342"/>
                      </a:lnTo>
                      <a:lnTo>
                        <a:pt x="545" y="339"/>
                      </a:lnTo>
                      <a:lnTo>
                        <a:pt x="518" y="337"/>
                      </a:lnTo>
                      <a:lnTo>
                        <a:pt x="469" y="330"/>
                      </a:lnTo>
                      <a:lnTo>
                        <a:pt x="425" y="323"/>
                      </a:lnTo>
                      <a:lnTo>
                        <a:pt x="388" y="319"/>
                      </a:lnTo>
                      <a:lnTo>
                        <a:pt x="358" y="312"/>
                      </a:lnTo>
                      <a:lnTo>
                        <a:pt x="337" y="309"/>
                      </a:lnTo>
                      <a:lnTo>
                        <a:pt x="323" y="306"/>
                      </a:lnTo>
                      <a:lnTo>
                        <a:pt x="318" y="306"/>
                      </a:lnTo>
                      <a:lnTo>
                        <a:pt x="318" y="337"/>
                      </a:lnTo>
                      <a:lnTo>
                        <a:pt x="0" y="322"/>
                      </a:lnTo>
                      <a:lnTo>
                        <a:pt x="17" y="66"/>
                      </a:lnTo>
                      <a:lnTo>
                        <a:pt x="21" y="66"/>
                      </a:lnTo>
                      <a:lnTo>
                        <a:pt x="34" y="63"/>
                      </a:lnTo>
                      <a:lnTo>
                        <a:pt x="54" y="59"/>
                      </a:lnTo>
                      <a:lnTo>
                        <a:pt x="80" y="53"/>
                      </a:lnTo>
                      <a:lnTo>
                        <a:pt x="111" y="49"/>
                      </a:lnTo>
                      <a:lnTo>
                        <a:pt x="147" y="41"/>
                      </a:lnTo>
                      <a:lnTo>
                        <a:pt x="186" y="35"/>
                      </a:lnTo>
                      <a:lnTo>
                        <a:pt x="228" y="28"/>
                      </a:lnTo>
                      <a:lnTo>
                        <a:pt x="273" y="21"/>
                      </a:lnTo>
                      <a:lnTo>
                        <a:pt x="316" y="14"/>
                      </a:lnTo>
                      <a:lnTo>
                        <a:pt x="361" y="10"/>
                      </a:lnTo>
                      <a:lnTo>
                        <a:pt x="406" y="5"/>
                      </a:lnTo>
                      <a:lnTo>
                        <a:pt x="448" y="2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2693988" y="4121151"/>
                <a:ext cx="1608138" cy="1603375"/>
              </a:xfrm>
              <a:custGeom>
                <a:avLst/>
                <a:gdLst>
                  <a:gd name="T0" fmla="*/ 2026 w 2026"/>
                  <a:gd name="T1" fmla="*/ 304 h 2020"/>
                  <a:gd name="T2" fmla="*/ 2020 w 2026"/>
                  <a:gd name="T3" fmla="*/ 320 h 2020"/>
                  <a:gd name="T4" fmla="*/ 1999 w 2026"/>
                  <a:gd name="T5" fmla="*/ 362 h 2020"/>
                  <a:gd name="T6" fmla="*/ 1968 w 2026"/>
                  <a:gd name="T7" fmla="*/ 425 h 2020"/>
                  <a:gd name="T8" fmla="*/ 1930 w 2026"/>
                  <a:gd name="T9" fmla="*/ 504 h 2020"/>
                  <a:gd name="T10" fmla="*/ 1885 w 2026"/>
                  <a:gd name="T11" fmla="*/ 594 h 2020"/>
                  <a:gd name="T12" fmla="*/ 1836 w 2026"/>
                  <a:gd name="T13" fmla="*/ 689 h 2020"/>
                  <a:gd name="T14" fmla="*/ 1790 w 2026"/>
                  <a:gd name="T15" fmla="*/ 768 h 2020"/>
                  <a:gd name="T16" fmla="*/ 1726 w 2026"/>
                  <a:gd name="T17" fmla="*/ 866 h 2020"/>
                  <a:gd name="T18" fmla="*/ 1650 w 2026"/>
                  <a:gd name="T19" fmla="*/ 975 h 2020"/>
                  <a:gd name="T20" fmla="*/ 1565 w 2026"/>
                  <a:gd name="T21" fmla="*/ 1090 h 2020"/>
                  <a:gd name="T22" fmla="*/ 1476 w 2026"/>
                  <a:gd name="T23" fmla="*/ 1205 h 2020"/>
                  <a:gd name="T24" fmla="*/ 1388 w 2026"/>
                  <a:gd name="T25" fmla="*/ 1310 h 2020"/>
                  <a:gd name="T26" fmla="*/ 1304 w 2026"/>
                  <a:gd name="T27" fmla="*/ 1402 h 2020"/>
                  <a:gd name="T28" fmla="*/ 1231 w 2026"/>
                  <a:gd name="T29" fmla="*/ 1472 h 2020"/>
                  <a:gd name="T30" fmla="*/ 1175 w 2026"/>
                  <a:gd name="T31" fmla="*/ 1514 h 2020"/>
                  <a:gd name="T32" fmla="*/ 1110 w 2026"/>
                  <a:gd name="T33" fmla="*/ 1557 h 2020"/>
                  <a:gd name="T34" fmla="*/ 1029 w 2026"/>
                  <a:gd name="T35" fmla="*/ 1608 h 2020"/>
                  <a:gd name="T36" fmla="*/ 937 w 2026"/>
                  <a:gd name="T37" fmla="*/ 1664 h 2020"/>
                  <a:gd name="T38" fmla="*/ 838 w 2026"/>
                  <a:gd name="T39" fmla="*/ 1725 h 2020"/>
                  <a:gd name="T40" fmla="*/ 737 w 2026"/>
                  <a:gd name="T41" fmla="*/ 1785 h 2020"/>
                  <a:gd name="T42" fmla="*/ 638 w 2026"/>
                  <a:gd name="T43" fmla="*/ 1844 h 2020"/>
                  <a:gd name="T44" fmla="*/ 546 w 2026"/>
                  <a:gd name="T45" fmla="*/ 1899 h 2020"/>
                  <a:gd name="T46" fmla="*/ 467 w 2026"/>
                  <a:gd name="T47" fmla="*/ 1944 h 2020"/>
                  <a:gd name="T48" fmla="*/ 405 w 2026"/>
                  <a:gd name="T49" fmla="*/ 1981 h 2020"/>
                  <a:gd name="T50" fmla="*/ 363 w 2026"/>
                  <a:gd name="T51" fmla="*/ 2004 h 2020"/>
                  <a:gd name="T52" fmla="*/ 349 w 2026"/>
                  <a:gd name="T53" fmla="*/ 2014 h 2020"/>
                  <a:gd name="T54" fmla="*/ 277 w 2026"/>
                  <a:gd name="T55" fmla="*/ 2015 h 2020"/>
                  <a:gd name="T56" fmla="*/ 214 w 2026"/>
                  <a:gd name="T57" fmla="*/ 1986 h 2020"/>
                  <a:gd name="T58" fmla="*/ 158 w 2026"/>
                  <a:gd name="T59" fmla="*/ 1930 h 2020"/>
                  <a:gd name="T60" fmla="*/ 110 w 2026"/>
                  <a:gd name="T61" fmla="*/ 1860 h 2020"/>
                  <a:gd name="T62" fmla="*/ 71 w 2026"/>
                  <a:gd name="T63" fmla="*/ 1782 h 2020"/>
                  <a:gd name="T64" fmla="*/ 40 w 2026"/>
                  <a:gd name="T65" fmla="*/ 1706 h 2020"/>
                  <a:gd name="T66" fmla="*/ 18 w 2026"/>
                  <a:gd name="T67" fmla="*/ 1641 h 2020"/>
                  <a:gd name="T68" fmla="*/ 4 w 2026"/>
                  <a:gd name="T69" fmla="*/ 1596 h 2020"/>
                  <a:gd name="T70" fmla="*/ 0 w 2026"/>
                  <a:gd name="T71" fmla="*/ 1579 h 2020"/>
                  <a:gd name="T72" fmla="*/ 13 w 2026"/>
                  <a:gd name="T73" fmla="*/ 1570 h 2020"/>
                  <a:gd name="T74" fmla="*/ 51 w 2026"/>
                  <a:gd name="T75" fmla="*/ 1546 h 2020"/>
                  <a:gd name="T76" fmla="*/ 110 w 2026"/>
                  <a:gd name="T77" fmla="*/ 1511 h 2020"/>
                  <a:gd name="T78" fmla="*/ 184 w 2026"/>
                  <a:gd name="T79" fmla="*/ 1466 h 2020"/>
                  <a:gd name="T80" fmla="*/ 270 w 2026"/>
                  <a:gd name="T81" fmla="*/ 1414 h 2020"/>
                  <a:gd name="T82" fmla="*/ 361 w 2026"/>
                  <a:gd name="T83" fmla="*/ 1358 h 2020"/>
                  <a:gd name="T84" fmla="*/ 456 w 2026"/>
                  <a:gd name="T85" fmla="*/ 1301 h 2020"/>
                  <a:gd name="T86" fmla="*/ 549 w 2026"/>
                  <a:gd name="T87" fmla="*/ 1247 h 2020"/>
                  <a:gd name="T88" fmla="*/ 635 w 2026"/>
                  <a:gd name="T89" fmla="*/ 1195 h 2020"/>
                  <a:gd name="T90" fmla="*/ 711 w 2026"/>
                  <a:gd name="T91" fmla="*/ 1152 h 2020"/>
                  <a:gd name="T92" fmla="*/ 771 w 2026"/>
                  <a:gd name="T93" fmla="*/ 1119 h 2020"/>
                  <a:gd name="T94" fmla="*/ 812 w 2026"/>
                  <a:gd name="T95" fmla="*/ 1099 h 2020"/>
                  <a:gd name="T96" fmla="*/ 869 w 2026"/>
                  <a:gd name="T97" fmla="*/ 1051 h 2020"/>
                  <a:gd name="T98" fmla="*/ 928 w 2026"/>
                  <a:gd name="T99" fmla="*/ 973 h 2020"/>
                  <a:gd name="T100" fmla="*/ 985 w 2026"/>
                  <a:gd name="T101" fmla="*/ 877 h 2020"/>
                  <a:gd name="T102" fmla="*/ 1040 w 2026"/>
                  <a:gd name="T103" fmla="*/ 775 h 2020"/>
                  <a:gd name="T104" fmla="*/ 1090 w 2026"/>
                  <a:gd name="T105" fmla="*/ 681 h 2020"/>
                  <a:gd name="T106" fmla="*/ 1133 w 2026"/>
                  <a:gd name="T107" fmla="*/ 608 h 2020"/>
                  <a:gd name="T108" fmla="*/ 1162 w 2026"/>
                  <a:gd name="T109" fmla="*/ 559 h 2020"/>
                  <a:gd name="T110" fmla="*/ 1197 w 2026"/>
                  <a:gd name="T111" fmla="*/ 492 h 2020"/>
                  <a:gd name="T112" fmla="*/ 1234 w 2026"/>
                  <a:gd name="T113" fmla="*/ 413 h 2020"/>
                  <a:gd name="T114" fmla="*/ 1273 w 2026"/>
                  <a:gd name="T115" fmla="*/ 326 h 2020"/>
                  <a:gd name="T116" fmla="*/ 1310 w 2026"/>
                  <a:gd name="T117" fmla="*/ 239 h 2020"/>
                  <a:gd name="T118" fmla="*/ 1344 w 2026"/>
                  <a:gd name="T119" fmla="*/ 157 h 2020"/>
                  <a:gd name="T120" fmla="*/ 1374 w 2026"/>
                  <a:gd name="T121" fmla="*/ 85 h 2020"/>
                  <a:gd name="T122" fmla="*/ 1395 w 2026"/>
                  <a:gd name="T123" fmla="*/ 32 h 2020"/>
                  <a:gd name="T124" fmla="*/ 1406 w 2026"/>
                  <a:gd name="T125" fmla="*/ 3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26" h="2020">
                    <a:moveTo>
                      <a:pt x="1408" y="0"/>
                    </a:moveTo>
                    <a:lnTo>
                      <a:pt x="2026" y="304"/>
                    </a:lnTo>
                    <a:lnTo>
                      <a:pt x="2024" y="309"/>
                    </a:lnTo>
                    <a:lnTo>
                      <a:pt x="2020" y="320"/>
                    </a:lnTo>
                    <a:lnTo>
                      <a:pt x="2010" y="338"/>
                    </a:lnTo>
                    <a:lnTo>
                      <a:pt x="1999" y="362"/>
                    </a:lnTo>
                    <a:lnTo>
                      <a:pt x="1985" y="391"/>
                    </a:lnTo>
                    <a:lnTo>
                      <a:pt x="1968" y="425"/>
                    </a:lnTo>
                    <a:lnTo>
                      <a:pt x="1951" y="464"/>
                    </a:lnTo>
                    <a:lnTo>
                      <a:pt x="1930" y="504"/>
                    </a:lnTo>
                    <a:lnTo>
                      <a:pt x="1908" y="549"/>
                    </a:lnTo>
                    <a:lnTo>
                      <a:pt x="1885" y="594"/>
                    </a:lnTo>
                    <a:lnTo>
                      <a:pt x="1861" y="641"/>
                    </a:lnTo>
                    <a:lnTo>
                      <a:pt x="1836" y="689"/>
                    </a:lnTo>
                    <a:lnTo>
                      <a:pt x="1816" y="726"/>
                    </a:lnTo>
                    <a:lnTo>
                      <a:pt x="1790" y="768"/>
                    </a:lnTo>
                    <a:lnTo>
                      <a:pt x="1760" y="815"/>
                    </a:lnTo>
                    <a:lnTo>
                      <a:pt x="1726" y="866"/>
                    </a:lnTo>
                    <a:lnTo>
                      <a:pt x="1689" y="919"/>
                    </a:lnTo>
                    <a:lnTo>
                      <a:pt x="1650" y="975"/>
                    </a:lnTo>
                    <a:lnTo>
                      <a:pt x="1608" y="1032"/>
                    </a:lnTo>
                    <a:lnTo>
                      <a:pt x="1565" y="1090"/>
                    </a:lnTo>
                    <a:lnTo>
                      <a:pt x="1520" y="1149"/>
                    </a:lnTo>
                    <a:lnTo>
                      <a:pt x="1476" y="1205"/>
                    </a:lnTo>
                    <a:lnTo>
                      <a:pt x="1431" y="1259"/>
                    </a:lnTo>
                    <a:lnTo>
                      <a:pt x="1388" y="1310"/>
                    </a:lnTo>
                    <a:lnTo>
                      <a:pt x="1344" y="1358"/>
                    </a:lnTo>
                    <a:lnTo>
                      <a:pt x="1304" y="1402"/>
                    </a:lnTo>
                    <a:lnTo>
                      <a:pt x="1267" y="1441"/>
                    </a:lnTo>
                    <a:lnTo>
                      <a:pt x="1231" y="1472"/>
                    </a:lnTo>
                    <a:lnTo>
                      <a:pt x="1200" y="1497"/>
                    </a:lnTo>
                    <a:lnTo>
                      <a:pt x="1175" y="1514"/>
                    </a:lnTo>
                    <a:lnTo>
                      <a:pt x="1145" y="1534"/>
                    </a:lnTo>
                    <a:lnTo>
                      <a:pt x="1110" y="1557"/>
                    </a:lnTo>
                    <a:lnTo>
                      <a:pt x="1071" y="1582"/>
                    </a:lnTo>
                    <a:lnTo>
                      <a:pt x="1029" y="1608"/>
                    </a:lnTo>
                    <a:lnTo>
                      <a:pt x="984" y="1636"/>
                    </a:lnTo>
                    <a:lnTo>
                      <a:pt x="937" y="1664"/>
                    </a:lnTo>
                    <a:lnTo>
                      <a:pt x="888" y="1694"/>
                    </a:lnTo>
                    <a:lnTo>
                      <a:pt x="838" y="1725"/>
                    </a:lnTo>
                    <a:lnTo>
                      <a:pt x="787" y="1756"/>
                    </a:lnTo>
                    <a:lnTo>
                      <a:pt x="737" y="1785"/>
                    </a:lnTo>
                    <a:lnTo>
                      <a:pt x="686" y="1815"/>
                    </a:lnTo>
                    <a:lnTo>
                      <a:pt x="638" y="1844"/>
                    </a:lnTo>
                    <a:lnTo>
                      <a:pt x="591" y="1872"/>
                    </a:lnTo>
                    <a:lnTo>
                      <a:pt x="546" y="1899"/>
                    </a:lnTo>
                    <a:lnTo>
                      <a:pt x="504" y="1922"/>
                    </a:lnTo>
                    <a:lnTo>
                      <a:pt x="467" y="1944"/>
                    </a:lnTo>
                    <a:lnTo>
                      <a:pt x="433" y="1964"/>
                    </a:lnTo>
                    <a:lnTo>
                      <a:pt x="405" y="1981"/>
                    </a:lnTo>
                    <a:lnTo>
                      <a:pt x="381" y="1995"/>
                    </a:lnTo>
                    <a:lnTo>
                      <a:pt x="363" y="2004"/>
                    </a:lnTo>
                    <a:lnTo>
                      <a:pt x="352" y="2011"/>
                    </a:lnTo>
                    <a:lnTo>
                      <a:pt x="349" y="2014"/>
                    </a:lnTo>
                    <a:lnTo>
                      <a:pt x="312" y="2020"/>
                    </a:lnTo>
                    <a:lnTo>
                      <a:pt x="277" y="2015"/>
                    </a:lnTo>
                    <a:lnTo>
                      <a:pt x="245" y="2004"/>
                    </a:lnTo>
                    <a:lnTo>
                      <a:pt x="214" y="1986"/>
                    </a:lnTo>
                    <a:lnTo>
                      <a:pt x="184" y="1961"/>
                    </a:lnTo>
                    <a:lnTo>
                      <a:pt x="158" y="1930"/>
                    </a:lnTo>
                    <a:lnTo>
                      <a:pt x="133" y="1896"/>
                    </a:lnTo>
                    <a:lnTo>
                      <a:pt x="110" y="1860"/>
                    </a:lnTo>
                    <a:lnTo>
                      <a:pt x="90" y="1821"/>
                    </a:lnTo>
                    <a:lnTo>
                      <a:pt x="71" y="1782"/>
                    </a:lnTo>
                    <a:lnTo>
                      <a:pt x="54" y="1743"/>
                    </a:lnTo>
                    <a:lnTo>
                      <a:pt x="40" y="1706"/>
                    </a:lnTo>
                    <a:lnTo>
                      <a:pt x="27" y="1672"/>
                    </a:lnTo>
                    <a:lnTo>
                      <a:pt x="18" y="1641"/>
                    </a:lnTo>
                    <a:lnTo>
                      <a:pt x="9" y="1615"/>
                    </a:lnTo>
                    <a:lnTo>
                      <a:pt x="4" y="1596"/>
                    </a:lnTo>
                    <a:lnTo>
                      <a:pt x="1" y="1584"/>
                    </a:lnTo>
                    <a:lnTo>
                      <a:pt x="0" y="1579"/>
                    </a:lnTo>
                    <a:lnTo>
                      <a:pt x="3" y="1576"/>
                    </a:lnTo>
                    <a:lnTo>
                      <a:pt x="13" y="1570"/>
                    </a:lnTo>
                    <a:lnTo>
                      <a:pt x="29" y="1560"/>
                    </a:lnTo>
                    <a:lnTo>
                      <a:pt x="51" y="1546"/>
                    </a:lnTo>
                    <a:lnTo>
                      <a:pt x="79" y="1531"/>
                    </a:lnTo>
                    <a:lnTo>
                      <a:pt x="110" y="1511"/>
                    </a:lnTo>
                    <a:lnTo>
                      <a:pt x="145" y="1489"/>
                    </a:lnTo>
                    <a:lnTo>
                      <a:pt x="184" y="1466"/>
                    </a:lnTo>
                    <a:lnTo>
                      <a:pt x="225" y="1441"/>
                    </a:lnTo>
                    <a:lnTo>
                      <a:pt x="270" y="1414"/>
                    </a:lnTo>
                    <a:lnTo>
                      <a:pt x="315" y="1386"/>
                    </a:lnTo>
                    <a:lnTo>
                      <a:pt x="361" y="1358"/>
                    </a:lnTo>
                    <a:lnTo>
                      <a:pt x="409" y="1330"/>
                    </a:lnTo>
                    <a:lnTo>
                      <a:pt x="456" y="1301"/>
                    </a:lnTo>
                    <a:lnTo>
                      <a:pt x="503" y="1273"/>
                    </a:lnTo>
                    <a:lnTo>
                      <a:pt x="549" y="1247"/>
                    </a:lnTo>
                    <a:lnTo>
                      <a:pt x="593" y="1220"/>
                    </a:lnTo>
                    <a:lnTo>
                      <a:pt x="635" y="1195"/>
                    </a:lnTo>
                    <a:lnTo>
                      <a:pt x="675" y="1174"/>
                    </a:lnTo>
                    <a:lnTo>
                      <a:pt x="711" y="1152"/>
                    </a:lnTo>
                    <a:lnTo>
                      <a:pt x="743" y="1135"/>
                    </a:lnTo>
                    <a:lnTo>
                      <a:pt x="771" y="1119"/>
                    </a:lnTo>
                    <a:lnTo>
                      <a:pt x="793" y="1107"/>
                    </a:lnTo>
                    <a:lnTo>
                      <a:pt x="812" y="1099"/>
                    </a:lnTo>
                    <a:lnTo>
                      <a:pt x="840" y="1080"/>
                    </a:lnTo>
                    <a:lnTo>
                      <a:pt x="869" y="1051"/>
                    </a:lnTo>
                    <a:lnTo>
                      <a:pt x="899" y="1015"/>
                    </a:lnTo>
                    <a:lnTo>
                      <a:pt x="928" y="973"/>
                    </a:lnTo>
                    <a:lnTo>
                      <a:pt x="958" y="927"/>
                    </a:lnTo>
                    <a:lnTo>
                      <a:pt x="985" y="877"/>
                    </a:lnTo>
                    <a:lnTo>
                      <a:pt x="1013" y="826"/>
                    </a:lnTo>
                    <a:lnTo>
                      <a:pt x="1040" y="775"/>
                    </a:lnTo>
                    <a:lnTo>
                      <a:pt x="1065" y="726"/>
                    </a:lnTo>
                    <a:lnTo>
                      <a:pt x="1090" y="681"/>
                    </a:lnTo>
                    <a:lnTo>
                      <a:pt x="1111" y="641"/>
                    </a:lnTo>
                    <a:lnTo>
                      <a:pt x="1133" y="608"/>
                    </a:lnTo>
                    <a:lnTo>
                      <a:pt x="1147" y="587"/>
                    </a:lnTo>
                    <a:lnTo>
                      <a:pt x="1162" y="559"/>
                    </a:lnTo>
                    <a:lnTo>
                      <a:pt x="1180" y="528"/>
                    </a:lnTo>
                    <a:lnTo>
                      <a:pt x="1197" y="492"/>
                    </a:lnTo>
                    <a:lnTo>
                      <a:pt x="1215" y="453"/>
                    </a:lnTo>
                    <a:lnTo>
                      <a:pt x="1234" y="413"/>
                    </a:lnTo>
                    <a:lnTo>
                      <a:pt x="1254" y="369"/>
                    </a:lnTo>
                    <a:lnTo>
                      <a:pt x="1273" y="326"/>
                    </a:lnTo>
                    <a:lnTo>
                      <a:pt x="1291" y="282"/>
                    </a:lnTo>
                    <a:lnTo>
                      <a:pt x="1310" y="239"/>
                    </a:lnTo>
                    <a:lnTo>
                      <a:pt x="1329" y="197"/>
                    </a:lnTo>
                    <a:lnTo>
                      <a:pt x="1344" y="157"/>
                    </a:lnTo>
                    <a:lnTo>
                      <a:pt x="1360" y="119"/>
                    </a:lnTo>
                    <a:lnTo>
                      <a:pt x="1374" y="85"/>
                    </a:lnTo>
                    <a:lnTo>
                      <a:pt x="1386" y="57"/>
                    </a:lnTo>
                    <a:lnTo>
                      <a:pt x="1395" y="32"/>
                    </a:lnTo>
                    <a:lnTo>
                      <a:pt x="1402" y="15"/>
                    </a:lnTo>
                    <a:lnTo>
                      <a:pt x="1406" y="3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3767138" y="4040188"/>
                <a:ext cx="1243013" cy="1906588"/>
              </a:xfrm>
              <a:custGeom>
                <a:avLst/>
                <a:gdLst>
                  <a:gd name="T0" fmla="*/ 130 w 1565"/>
                  <a:gd name="T1" fmla="*/ 8 h 2402"/>
                  <a:gd name="T2" fmla="*/ 200 w 1565"/>
                  <a:gd name="T3" fmla="*/ 42 h 2402"/>
                  <a:gd name="T4" fmla="*/ 310 w 1565"/>
                  <a:gd name="T5" fmla="*/ 98 h 2402"/>
                  <a:gd name="T6" fmla="*/ 442 w 1565"/>
                  <a:gd name="T7" fmla="*/ 168 h 2402"/>
                  <a:gd name="T8" fmla="*/ 579 w 1565"/>
                  <a:gd name="T9" fmla="*/ 244 h 2402"/>
                  <a:gd name="T10" fmla="*/ 700 w 1565"/>
                  <a:gd name="T11" fmla="*/ 317 h 2402"/>
                  <a:gd name="T12" fmla="*/ 790 w 1565"/>
                  <a:gd name="T13" fmla="*/ 379 h 2402"/>
                  <a:gd name="T14" fmla="*/ 835 w 1565"/>
                  <a:gd name="T15" fmla="*/ 429 h 2402"/>
                  <a:gd name="T16" fmla="*/ 908 w 1565"/>
                  <a:gd name="T17" fmla="*/ 508 h 2402"/>
                  <a:gd name="T18" fmla="*/ 1015 w 1565"/>
                  <a:gd name="T19" fmla="*/ 617 h 2402"/>
                  <a:gd name="T20" fmla="*/ 1141 w 1565"/>
                  <a:gd name="T21" fmla="*/ 741 h 2402"/>
                  <a:gd name="T22" fmla="*/ 1272 w 1565"/>
                  <a:gd name="T23" fmla="*/ 867 h 2402"/>
                  <a:gd name="T24" fmla="*/ 1388 w 1565"/>
                  <a:gd name="T25" fmla="*/ 982 h 2402"/>
                  <a:gd name="T26" fmla="*/ 1473 w 1565"/>
                  <a:gd name="T27" fmla="*/ 1073 h 2402"/>
                  <a:gd name="T28" fmla="*/ 1542 w 1565"/>
                  <a:gd name="T29" fmla="*/ 1179 h 2402"/>
                  <a:gd name="T30" fmla="*/ 1565 w 1565"/>
                  <a:gd name="T31" fmla="*/ 1323 h 2402"/>
                  <a:gd name="T32" fmla="*/ 1545 w 1565"/>
                  <a:gd name="T33" fmla="*/ 1472 h 2402"/>
                  <a:gd name="T34" fmla="*/ 1494 w 1565"/>
                  <a:gd name="T35" fmla="*/ 1600 h 2402"/>
                  <a:gd name="T36" fmla="*/ 1449 w 1565"/>
                  <a:gd name="T37" fmla="*/ 1685 h 2402"/>
                  <a:gd name="T38" fmla="*/ 1390 w 1565"/>
                  <a:gd name="T39" fmla="*/ 1808 h 2402"/>
                  <a:gd name="T40" fmla="*/ 1324 w 1565"/>
                  <a:gd name="T41" fmla="*/ 1947 h 2402"/>
                  <a:gd name="T42" fmla="*/ 1262 w 1565"/>
                  <a:gd name="T43" fmla="*/ 2086 h 2402"/>
                  <a:gd name="T44" fmla="*/ 1211 w 1565"/>
                  <a:gd name="T45" fmla="*/ 2202 h 2402"/>
                  <a:gd name="T46" fmla="*/ 1178 w 1565"/>
                  <a:gd name="T47" fmla="*/ 2275 h 2402"/>
                  <a:gd name="T48" fmla="*/ 1140 w 1565"/>
                  <a:gd name="T49" fmla="*/ 2323 h 2402"/>
                  <a:gd name="T50" fmla="*/ 1020 w 1565"/>
                  <a:gd name="T51" fmla="*/ 2384 h 2402"/>
                  <a:gd name="T52" fmla="*/ 882 w 1565"/>
                  <a:gd name="T53" fmla="*/ 2402 h 2402"/>
                  <a:gd name="T54" fmla="*/ 745 w 1565"/>
                  <a:gd name="T55" fmla="*/ 2393 h 2402"/>
                  <a:gd name="T56" fmla="*/ 632 w 1565"/>
                  <a:gd name="T57" fmla="*/ 2371 h 2402"/>
                  <a:gd name="T58" fmla="*/ 557 w 1565"/>
                  <a:gd name="T59" fmla="*/ 2351 h 2402"/>
                  <a:gd name="T60" fmla="*/ 545 w 1565"/>
                  <a:gd name="T61" fmla="*/ 2342 h 2402"/>
                  <a:gd name="T62" fmla="*/ 570 w 1565"/>
                  <a:gd name="T63" fmla="*/ 2286 h 2402"/>
                  <a:gd name="T64" fmla="*/ 619 w 1565"/>
                  <a:gd name="T65" fmla="*/ 2180 h 2402"/>
                  <a:gd name="T66" fmla="*/ 682 w 1565"/>
                  <a:gd name="T67" fmla="*/ 2045 h 2402"/>
                  <a:gd name="T68" fmla="*/ 750 w 1565"/>
                  <a:gd name="T69" fmla="*/ 1899 h 2402"/>
                  <a:gd name="T70" fmla="*/ 812 w 1565"/>
                  <a:gd name="T71" fmla="*/ 1764 h 2402"/>
                  <a:gd name="T72" fmla="*/ 860 w 1565"/>
                  <a:gd name="T73" fmla="*/ 1659 h 2402"/>
                  <a:gd name="T74" fmla="*/ 883 w 1565"/>
                  <a:gd name="T75" fmla="*/ 1604 h 2402"/>
                  <a:gd name="T76" fmla="*/ 913 w 1565"/>
                  <a:gd name="T77" fmla="*/ 1556 h 2402"/>
                  <a:gd name="T78" fmla="*/ 946 w 1565"/>
                  <a:gd name="T79" fmla="*/ 1496 h 2402"/>
                  <a:gd name="T80" fmla="*/ 953 w 1565"/>
                  <a:gd name="T81" fmla="*/ 1421 h 2402"/>
                  <a:gd name="T82" fmla="*/ 901 w 1565"/>
                  <a:gd name="T83" fmla="*/ 1336 h 2402"/>
                  <a:gd name="T84" fmla="*/ 779 w 1565"/>
                  <a:gd name="T85" fmla="*/ 1242 h 2402"/>
                  <a:gd name="T86" fmla="*/ 616 w 1565"/>
                  <a:gd name="T87" fmla="*/ 1123 h 2402"/>
                  <a:gd name="T88" fmla="*/ 432 w 1565"/>
                  <a:gd name="T89" fmla="*/ 985 h 2402"/>
                  <a:gd name="T90" fmla="*/ 253 w 1565"/>
                  <a:gd name="T91" fmla="*/ 836 h 2402"/>
                  <a:gd name="T92" fmla="*/ 109 w 1565"/>
                  <a:gd name="T93" fmla="*/ 691 h 2402"/>
                  <a:gd name="T94" fmla="*/ 26 w 1565"/>
                  <a:gd name="T95" fmla="*/ 555 h 2402"/>
                  <a:gd name="T96" fmla="*/ 0 w 1565"/>
                  <a:gd name="T97" fmla="*/ 410 h 2402"/>
                  <a:gd name="T98" fmla="*/ 11 w 1565"/>
                  <a:gd name="T99" fmla="*/ 269 h 2402"/>
                  <a:gd name="T100" fmla="*/ 40 w 1565"/>
                  <a:gd name="T101" fmla="*/ 152 h 2402"/>
                  <a:gd name="T102" fmla="*/ 65 w 1565"/>
                  <a:gd name="T103" fmla="*/ 78 h 2402"/>
                  <a:gd name="T104" fmla="*/ 115 w 1565"/>
                  <a:gd name="T105" fmla="*/ 0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5" h="2402">
                    <a:moveTo>
                      <a:pt x="115" y="0"/>
                    </a:moveTo>
                    <a:lnTo>
                      <a:pt x="119" y="2"/>
                    </a:lnTo>
                    <a:lnTo>
                      <a:pt x="130" y="8"/>
                    </a:lnTo>
                    <a:lnTo>
                      <a:pt x="147" y="16"/>
                    </a:lnTo>
                    <a:lnTo>
                      <a:pt x="171" y="28"/>
                    </a:lnTo>
                    <a:lnTo>
                      <a:pt x="200" y="42"/>
                    </a:lnTo>
                    <a:lnTo>
                      <a:pt x="233" y="59"/>
                    </a:lnTo>
                    <a:lnTo>
                      <a:pt x="270" y="78"/>
                    </a:lnTo>
                    <a:lnTo>
                      <a:pt x="310" y="98"/>
                    </a:lnTo>
                    <a:lnTo>
                      <a:pt x="352" y="120"/>
                    </a:lnTo>
                    <a:lnTo>
                      <a:pt x="397" y="143"/>
                    </a:lnTo>
                    <a:lnTo>
                      <a:pt x="442" y="168"/>
                    </a:lnTo>
                    <a:lnTo>
                      <a:pt x="487" y="193"/>
                    </a:lnTo>
                    <a:lnTo>
                      <a:pt x="534" y="218"/>
                    </a:lnTo>
                    <a:lnTo>
                      <a:pt x="579" y="244"/>
                    </a:lnTo>
                    <a:lnTo>
                      <a:pt x="621" y="269"/>
                    </a:lnTo>
                    <a:lnTo>
                      <a:pt x="663" y="292"/>
                    </a:lnTo>
                    <a:lnTo>
                      <a:pt x="700" y="317"/>
                    </a:lnTo>
                    <a:lnTo>
                      <a:pt x="734" y="339"/>
                    </a:lnTo>
                    <a:lnTo>
                      <a:pt x="765" y="360"/>
                    </a:lnTo>
                    <a:lnTo>
                      <a:pt x="790" y="379"/>
                    </a:lnTo>
                    <a:lnTo>
                      <a:pt x="809" y="396"/>
                    </a:lnTo>
                    <a:lnTo>
                      <a:pt x="821" y="412"/>
                    </a:lnTo>
                    <a:lnTo>
                      <a:pt x="835" y="429"/>
                    </a:lnTo>
                    <a:lnTo>
                      <a:pt x="854" y="452"/>
                    </a:lnTo>
                    <a:lnTo>
                      <a:pt x="879" y="478"/>
                    </a:lnTo>
                    <a:lnTo>
                      <a:pt x="908" y="508"/>
                    </a:lnTo>
                    <a:lnTo>
                      <a:pt x="941" y="542"/>
                    </a:lnTo>
                    <a:lnTo>
                      <a:pt x="977" y="578"/>
                    </a:lnTo>
                    <a:lnTo>
                      <a:pt x="1015" y="617"/>
                    </a:lnTo>
                    <a:lnTo>
                      <a:pt x="1056" y="657"/>
                    </a:lnTo>
                    <a:lnTo>
                      <a:pt x="1099" y="697"/>
                    </a:lnTo>
                    <a:lnTo>
                      <a:pt x="1141" y="741"/>
                    </a:lnTo>
                    <a:lnTo>
                      <a:pt x="1185" y="783"/>
                    </a:lnTo>
                    <a:lnTo>
                      <a:pt x="1228" y="825"/>
                    </a:lnTo>
                    <a:lnTo>
                      <a:pt x="1272" y="867"/>
                    </a:lnTo>
                    <a:lnTo>
                      <a:pt x="1312" y="907"/>
                    </a:lnTo>
                    <a:lnTo>
                      <a:pt x="1351" y="946"/>
                    </a:lnTo>
                    <a:lnTo>
                      <a:pt x="1388" y="982"/>
                    </a:lnTo>
                    <a:lnTo>
                      <a:pt x="1421" y="1016"/>
                    </a:lnTo>
                    <a:lnTo>
                      <a:pt x="1450" y="1045"/>
                    </a:lnTo>
                    <a:lnTo>
                      <a:pt x="1473" y="1073"/>
                    </a:lnTo>
                    <a:lnTo>
                      <a:pt x="1494" y="1095"/>
                    </a:lnTo>
                    <a:lnTo>
                      <a:pt x="1522" y="1135"/>
                    </a:lnTo>
                    <a:lnTo>
                      <a:pt x="1542" y="1179"/>
                    </a:lnTo>
                    <a:lnTo>
                      <a:pt x="1556" y="1225"/>
                    </a:lnTo>
                    <a:lnTo>
                      <a:pt x="1564" y="1274"/>
                    </a:lnTo>
                    <a:lnTo>
                      <a:pt x="1565" y="1323"/>
                    </a:lnTo>
                    <a:lnTo>
                      <a:pt x="1564" y="1374"/>
                    </a:lnTo>
                    <a:lnTo>
                      <a:pt x="1556" y="1424"/>
                    </a:lnTo>
                    <a:lnTo>
                      <a:pt x="1545" y="1472"/>
                    </a:lnTo>
                    <a:lnTo>
                      <a:pt x="1531" y="1519"/>
                    </a:lnTo>
                    <a:lnTo>
                      <a:pt x="1514" y="1561"/>
                    </a:lnTo>
                    <a:lnTo>
                      <a:pt x="1494" y="1600"/>
                    </a:lnTo>
                    <a:lnTo>
                      <a:pt x="1481" y="1623"/>
                    </a:lnTo>
                    <a:lnTo>
                      <a:pt x="1466" y="1651"/>
                    </a:lnTo>
                    <a:lnTo>
                      <a:pt x="1449" y="1685"/>
                    </a:lnTo>
                    <a:lnTo>
                      <a:pt x="1430" y="1722"/>
                    </a:lnTo>
                    <a:lnTo>
                      <a:pt x="1411" y="1764"/>
                    </a:lnTo>
                    <a:lnTo>
                      <a:pt x="1390" y="1808"/>
                    </a:lnTo>
                    <a:lnTo>
                      <a:pt x="1368" y="1853"/>
                    </a:lnTo>
                    <a:lnTo>
                      <a:pt x="1346" y="1901"/>
                    </a:lnTo>
                    <a:lnTo>
                      <a:pt x="1324" y="1947"/>
                    </a:lnTo>
                    <a:lnTo>
                      <a:pt x="1304" y="1996"/>
                    </a:lnTo>
                    <a:lnTo>
                      <a:pt x="1282" y="2042"/>
                    </a:lnTo>
                    <a:lnTo>
                      <a:pt x="1262" y="2086"/>
                    </a:lnTo>
                    <a:lnTo>
                      <a:pt x="1244" y="2128"/>
                    </a:lnTo>
                    <a:lnTo>
                      <a:pt x="1227" y="2166"/>
                    </a:lnTo>
                    <a:lnTo>
                      <a:pt x="1211" y="2202"/>
                    </a:lnTo>
                    <a:lnTo>
                      <a:pt x="1197" y="2232"/>
                    </a:lnTo>
                    <a:lnTo>
                      <a:pt x="1186" y="2256"/>
                    </a:lnTo>
                    <a:lnTo>
                      <a:pt x="1178" y="2275"/>
                    </a:lnTo>
                    <a:lnTo>
                      <a:pt x="1174" y="2287"/>
                    </a:lnTo>
                    <a:lnTo>
                      <a:pt x="1171" y="2291"/>
                    </a:lnTo>
                    <a:lnTo>
                      <a:pt x="1140" y="2323"/>
                    </a:lnTo>
                    <a:lnTo>
                      <a:pt x="1102" y="2350"/>
                    </a:lnTo>
                    <a:lnTo>
                      <a:pt x="1064" y="2370"/>
                    </a:lnTo>
                    <a:lnTo>
                      <a:pt x="1020" y="2384"/>
                    </a:lnTo>
                    <a:lnTo>
                      <a:pt x="975" y="2395"/>
                    </a:lnTo>
                    <a:lnTo>
                      <a:pt x="928" y="2401"/>
                    </a:lnTo>
                    <a:lnTo>
                      <a:pt x="882" y="2402"/>
                    </a:lnTo>
                    <a:lnTo>
                      <a:pt x="835" y="2402"/>
                    </a:lnTo>
                    <a:lnTo>
                      <a:pt x="790" y="2399"/>
                    </a:lnTo>
                    <a:lnTo>
                      <a:pt x="745" y="2393"/>
                    </a:lnTo>
                    <a:lnTo>
                      <a:pt x="705" y="2387"/>
                    </a:lnTo>
                    <a:lnTo>
                      <a:pt x="666" y="2379"/>
                    </a:lnTo>
                    <a:lnTo>
                      <a:pt x="632" y="2371"/>
                    </a:lnTo>
                    <a:lnTo>
                      <a:pt x="601" y="2364"/>
                    </a:lnTo>
                    <a:lnTo>
                      <a:pt x="576" y="2356"/>
                    </a:lnTo>
                    <a:lnTo>
                      <a:pt x="557" y="2351"/>
                    </a:lnTo>
                    <a:lnTo>
                      <a:pt x="546" y="2346"/>
                    </a:lnTo>
                    <a:lnTo>
                      <a:pt x="542" y="2345"/>
                    </a:lnTo>
                    <a:lnTo>
                      <a:pt x="545" y="2342"/>
                    </a:lnTo>
                    <a:lnTo>
                      <a:pt x="550" y="2329"/>
                    </a:lnTo>
                    <a:lnTo>
                      <a:pt x="559" y="2311"/>
                    </a:lnTo>
                    <a:lnTo>
                      <a:pt x="570" y="2286"/>
                    </a:lnTo>
                    <a:lnTo>
                      <a:pt x="584" y="2255"/>
                    </a:lnTo>
                    <a:lnTo>
                      <a:pt x="601" y="2219"/>
                    </a:lnTo>
                    <a:lnTo>
                      <a:pt x="619" y="2180"/>
                    </a:lnTo>
                    <a:lnTo>
                      <a:pt x="640" y="2137"/>
                    </a:lnTo>
                    <a:lnTo>
                      <a:pt x="660" y="2092"/>
                    </a:lnTo>
                    <a:lnTo>
                      <a:pt x="682" y="2045"/>
                    </a:lnTo>
                    <a:lnTo>
                      <a:pt x="705" y="1997"/>
                    </a:lnTo>
                    <a:lnTo>
                      <a:pt x="727" y="1947"/>
                    </a:lnTo>
                    <a:lnTo>
                      <a:pt x="750" y="1899"/>
                    </a:lnTo>
                    <a:lnTo>
                      <a:pt x="772" y="1853"/>
                    </a:lnTo>
                    <a:lnTo>
                      <a:pt x="792" y="1808"/>
                    </a:lnTo>
                    <a:lnTo>
                      <a:pt x="812" y="1764"/>
                    </a:lnTo>
                    <a:lnTo>
                      <a:pt x="829" y="1725"/>
                    </a:lnTo>
                    <a:lnTo>
                      <a:pt x="846" y="1690"/>
                    </a:lnTo>
                    <a:lnTo>
                      <a:pt x="860" y="1659"/>
                    </a:lnTo>
                    <a:lnTo>
                      <a:pt x="871" y="1634"/>
                    </a:lnTo>
                    <a:lnTo>
                      <a:pt x="879" y="1615"/>
                    </a:lnTo>
                    <a:lnTo>
                      <a:pt x="883" y="1604"/>
                    </a:lnTo>
                    <a:lnTo>
                      <a:pt x="891" y="1590"/>
                    </a:lnTo>
                    <a:lnTo>
                      <a:pt x="901" y="1573"/>
                    </a:lnTo>
                    <a:lnTo>
                      <a:pt x="913" y="1556"/>
                    </a:lnTo>
                    <a:lnTo>
                      <a:pt x="925" y="1537"/>
                    </a:lnTo>
                    <a:lnTo>
                      <a:pt x="936" y="1517"/>
                    </a:lnTo>
                    <a:lnTo>
                      <a:pt x="946" y="1496"/>
                    </a:lnTo>
                    <a:lnTo>
                      <a:pt x="953" y="1472"/>
                    </a:lnTo>
                    <a:lnTo>
                      <a:pt x="955" y="1447"/>
                    </a:lnTo>
                    <a:lnTo>
                      <a:pt x="953" y="1421"/>
                    </a:lnTo>
                    <a:lnTo>
                      <a:pt x="944" y="1393"/>
                    </a:lnTo>
                    <a:lnTo>
                      <a:pt x="927" y="1365"/>
                    </a:lnTo>
                    <a:lnTo>
                      <a:pt x="901" y="1336"/>
                    </a:lnTo>
                    <a:lnTo>
                      <a:pt x="865" y="1305"/>
                    </a:lnTo>
                    <a:lnTo>
                      <a:pt x="826" y="1275"/>
                    </a:lnTo>
                    <a:lnTo>
                      <a:pt x="779" y="1242"/>
                    </a:lnTo>
                    <a:lnTo>
                      <a:pt x="730" y="1205"/>
                    </a:lnTo>
                    <a:lnTo>
                      <a:pt x="674" y="1166"/>
                    </a:lnTo>
                    <a:lnTo>
                      <a:pt x="616" y="1123"/>
                    </a:lnTo>
                    <a:lnTo>
                      <a:pt x="556" y="1078"/>
                    </a:lnTo>
                    <a:lnTo>
                      <a:pt x="494" y="1033"/>
                    </a:lnTo>
                    <a:lnTo>
                      <a:pt x="432" y="985"/>
                    </a:lnTo>
                    <a:lnTo>
                      <a:pt x="371" y="935"/>
                    </a:lnTo>
                    <a:lnTo>
                      <a:pt x="310" y="885"/>
                    </a:lnTo>
                    <a:lnTo>
                      <a:pt x="253" y="836"/>
                    </a:lnTo>
                    <a:lnTo>
                      <a:pt x="200" y="787"/>
                    </a:lnTo>
                    <a:lnTo>
                      <a:pt x="152" y="738"/>
                    </a:lnTo>
                    <a:lnTo>
                      <a:pt x="109" y="691"/>
                    </a:lnTo>
                    <a:lnTo>
                      <a:pt x="73" y="645"/>
                    </a:lnTo>
                    <a:lnTo>
                      <a:pt x="45" y="601"/>
                    </a:lnTo>
                    <a:lnTo>
                      <a:pt x="26" y="555"/>
                    </a:lnTo>
                    <a:lnTo>
                      <a:pt x="12" y="508"/>
                    </a:lnTo>
                    <a:lnTo>
                      <a:pt x="3" y="458"/>
                    </a:lnTo>
                    <a:lnTo>
                      <a:pt x="0" y="410"/>
                    </a:lnTo>
                    <a:lnTo>
                      <a:pt x="1" y="362"/>
                    </a:lnTo>
                    <a:lnTo>
                      <a:pt x="5" y="314"/>
                    </a:lnTo>
                    <a:lnTo>
                      <a:pt x="11" y="269"/>
                    </a:lnTo>
                    <a:lnTo>
                      <a:pt x="20" y="227"/>
                    </a:lnTo>
                    <a:lnTo>
                      <a:pt x="29" y="187"/>
                    </a:lnTo>
                    <a:lnTo>
                      <a:pt x="40" y="152"/>
                    </a:lnTo>
                    <a:lnTo>
                      <a:pt x="50" y="121"/>
                    </a:lnTo>
                    <a:lnTo>
                      <a:pt x="59" y="97"/>
                    </a:lnTo>
                    <a:lnTo>
                      <a:pt x="65" y="78"/>
                    </a:lnTo>
                    <a:lnTo>
                      <a:pt x="71" y="65"/>
                    </a:lnTo>
                    <a:lnTo>
                      <a:pt x="73" y="6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4965701" y="3327401"/>
                <a:ext cx="1003300" cy="498475"/>
              </a:xfrm>
              <a:custGeom>
                <a:avLst/>
                <a:gdLst>
                  <a:gd name="T0" fmla="*/ 54 w 1264"/>
                  <a:gd name="T1" fmla="*/ 0 h 627"/>
                  <a:gd name="T2" fmla="*/ 666 w 1264"/>
                  <a:gd name="T3" fmla="*/ 317 h 627"/>
                  <a:gd name="T4" fmla="*/ 1264 w 1264"/>
                  <a:gd name="T5" fmla="*/ 442 h 627"/>
                  <a:gd name="T6" fmla="*/ 1220 w 1264"/>
                  <a:gd name="T7" fmla="*/ 570 h 627"/>
                  <a:gd name="T8" fmla="*/ 1212 w 1264"/>
                  <a:gd name="T9" fmla="*/ 590 h 627"/>
                  <a:gd name="T10" fmla="*/ 607 w 1264"/>
                  <a:gd name="T11" fmla="*/ 627 h 627"/>
                  <a:gd name="T12" fmla="*/ 3 w 1264"/>
                  <a:gd name="T13" fmla="*/ 344 h 627"/>
                  <a:gd name="T14" fmla="*/ 3 w 1264"/>
                  <a:gd name="T15" fmla="*/ 340 h 627"/>
                  <a:gd name="T16" fmla="*/ 3 w 1264"/>
                  <a:gd name="T17" fmla="*/ 329 h 627"/>
                  <a:gd name="T18" fmla="*/ 1 w 1264"/>
                  <a:gd name="T19" fmla="*/ 310 h 627"/>
                  <a:gd name="T20" fmla="*/ 1 w 1264"/>
                  <a:gd name="T21" fmla="*/ 287 h 627"/>
                  <a:gd name="T22" fmla="*/ 0 w 1264"/>
                  <a:gd name="T23" fmla="*/ 259 h 627"/>
                  <a:gd name="T24" fmla="*/ 0 w 1264"/>
                  <a:gd name="T25" fmla="*/ 228 h 627"/>
                  <a:gd name="T26" fmla="*/ 0 w 1264"/>
                  <a:gd name="T27" fmla="*/ 195 h 627"/>
                  <a:gd name="T28" fmla="*/ 1 w 1264"/>
                  <a:gd name="T29" fmla="*/ 163 h 627"/>
                  <a:gd name="T30" fmla="*/ 4 w 1264"/>
                  <a:gd name="T31" fmla="*/ 129 h 627"/>
                  <a:gd name="T32" fmla="*/ 7 w 1264"/>
                  <a:gd name="T33" fmla="*/ 98 h 627"/>
                  <a:gd name="T34" fmla="*/ 14 w 1264"/>
                  <a:gd name="T35" fmla="*/ 68 h 627"/>
                  <a:gd name="T36" fmla="*/ 20 w 1264"/>
                  <a:gd name="T37" fmla="*/ 43 h 627"/>
                  <a:gd name="T38" fmla="*/ 29 w 1264"/>
                  <a:gd name="T39" fmla="*/ 21 h 627"/>
                  <a:gd name="T40" fmla="*/ 42 w 1264"/>
                  <a:gd name="T41" fmla="*/ 8 h 627"/>
                  <a:gd name="T42" fmla="*/ 54 w 1264"/>
                  <a:gd name="T43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64" h="627">
                    <a:moveTo>
                      <a:pt x="54" y="0"/>
                    </a:moveTo>
                    <a:lnTo>
                      <a:pt x="666" y="317"/>
                    </a:lnTo>
                    <a:lnTo>
                      <a:pt x="1264" y="442"/>
                    </a:lnTo>
                    <a:lnTo>
                      <a:pt x="1220" y="570"/>
                    </a:lnTo>
                    <a:lnTo>
                      <a:pt x="1212" y="590"/>
                    </a:lnTo>
                    <a:lnTo>
                      <a:pt x="607" y="627"/>
                    </a:lnTo>
                    <a:lnTo>
                      <a:pt x="3" y="344"/>
                    </a:lnTo>
                    <a:lnTo>
                      <a:pt x="3" y="340"/>
                    </a:lnTo>
                    <a:lnTo>
                      <a:pt x="3" y="329"/>
                    </a:lnTo>
                    <a:lnTo>
                      <a:pt x="1" y="310"/>
                    </a:lnTo>
                    <a:lnTo>
                      <a:pt x="1" y="287"/>
                    </a:lnTo>
                    <a:lnTo>
                      <a:pt x="0" y="259"/>
                    </a:lnTo>
                    <a:lnTo>
                      <a:pt x="0" y="228"/>
                    </a:lnTo>
                    <a:lnTo>
                      <a:pt x="0" y="195"/>
                    </a:lnTo>
                    <a:lnTo>
                      <a:pt x="1" y="163"/>
                    </a:lnTo>
                    <a:lnTo>
                      <a:pt x="4" y="129"/>
                    </a:lnTo>
                    <a:lnTo>
                      <a:pt x="7" y="98"/>
                    </a:lnTo>
                    <a:lnTo>
                      <a:pt x="14" y="68"/>
                    </a:lnTo>
                    <a:lnTo>
                      <a:pt x="20" y="43"/>
                    </a:lnTo>
                    <a:lnTo>
                      <a:pt x="29" y="21"/>
                    </a:lnTo>
                    <a:lnTo>
                      <a:pt x="42" y="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3727451" y="3141663"/>
                <a:ext cx="1325563" cy="1274763"/>
              </a:xfrm>
              <a:custGeom>
                <a:avLst/>
                <a:gdLst>
                  <a:gd name="T0" fmla="*/ 1474 w 1671"/>
                  <a:gd name="T1" fmla="*/ 3 h 1605"/>
                  <a:gd name="T2" fmla="*/ 1491 w 1671"/>
                  <a:gd name="T3" fmla="*/ 25 h 1605"/>
                  <a:gd name="T4" fmla="*/ 1522 w 1671"/>
                  <a:gd name="T5" fmla="*/ 64 h 1605"/>
                  <a:gd name="T6" fmla="*/ 1559 w 1671"/>
                  <a:gd name="T7" fmla="*/ 113 h 1605"/>
                  <a:gd name="T8" fmla="*/ 1598 w 1671"/>
                  <a:gd name="T9" fmla="*/ 169 h 1605"/>
                  <a:gd name="T10" fmla="*/ 1634 w 1671"/>
                  <a:gd name="T11" fmla="*/ 227 h 1605"/>
                  <a:gd name="T12" fmla="*/ 1660 w 1671"/>
                  <a:gd name="T13" fmla="*/ 278 h 1605"/>
                  <a:gd name="T14" fmla="*/ 1671 w 1671"/>
                  <a:gd name="T15" fmla="*/ 318 h 1605"/>
                  <a:gd name="T16" fmla="*/ 1668 w 1671"/>
                  <a:gd name="T17" fmla="*/ 369 h 1605"/>
                  <a:gd name="T18" fmla="*/ 1657 w 1671"/>
                  <a:gd name="T19" fmla="*/ 445 h 1605"/>
                  <a:gd name="T20" fmla="*/ 1640 w 1671"/>
                  <a:gd name="T21" fmla="*/ 539 h 1605"/>
                  <a:gd name="T22" fmla="*/ 1618 w 1671"/>
                  <a:gd name="T23" fmla="*/ 635 h 1605"/>
                  <a:gd name="T24" fmla="*/ 1593 w 1671"/>
                  <a:gd name="T25" fmla="*/ 727 h 1605"/>
                  <a:gd name="T26" fmla="*/ 1567 w 1671"/>
                  <a:gd name="T27" fmla="*/ 801 h 1605"/>
                  <a:gd name="T28" fmla="*/ 1541 w 1671"/>
                  <a:gd name="T29" fmla="*/ 849 h 1605"/>
                  <a:gd name="T30" fmla="*/ 1519 w 1671"/>
                  <a:gd name="T31" fmla="*/ 866 h 1605"/>
                  <a:gd name="T32" fmla="*/ 1486 w 1671"/>
                  <a:gd name="T33" fmla="*/ 894 h 1605"/>
                  <a:gd name="T34" fmla="*/ 1441 w 1671"/>
                  <a:gd name="T35" fmla="*/ 942 h 1605"/>
                  <a:gd name="T36" fmla="*/ 1384 w 1671"/>
                  <a:gd name="T37" fmla="*/ 1003 h 1605"/>
                  <a:gd name="T38" fmla="*/ 1319 w 1671"/>
                  <a:gd name="T39" fmla="*/ 1076 h 1605"/>
                  <a:gd name="T40" fmla="*/ 1249 w 1671"/>
                  <a:gd name="T41" fmla="*/ 1155 h 1605"/>
                  <a:gd name="T42" fmla="*/ 1177 w 1671"/>
                  <a:gd name="T43" fmla="*/ 1236 h 1605"/>
                  <a:gd name="T44" fmla="*/ 1109 w 1671"/>
                  <a:gd name="T45" fmla="*/ 1317 h 1605"/>
                  <a:gd name="T46" fmla="*/ 1045 w 1671"/>
                  <a:gd name="T47" fmla="*/ 1391 h 1605"/>
                  <a:gd name="T48" fmla="*/ 989 w 1671"/>
                  <a:gd name="T49" fmla="*/ 1456 h 1605"/>
                  <a:gd name="T50" fmla="*/ 946 w 1671"/>
                  <a:gd name="T51" fmla="*/ 1508 h 1605"/>
                  <a:gd name="T52" fmla="*/ 916 w 1671"/>
                  <a:gd name="T53" fmla="*/ 1542 h 1605"/>
                  <a:gd name="T54" fmla="*/ 907 w 1671"/>
                  <a:gd name="T55" fmla="*/ 1554 h 1605"/>
                  <a:gd name="T56" fmla="*/ 738 w 1671"/>
                  <a:gd name="T57" fmla="*/ 1591 h 1605"/>
                  <a:gd name="T58" fmla="*/ 589 w 1671"/>
                  <a:gd name="T59" fmla="*/ 1605 h 1605"/>
                  <a:gd name="T60" fmla="*/ 460 w 1671"/>
                  <a:gd name="T61" fmla="*/ 1601 h 1605"/>
                  <a:gd name="T62" fmla="*/ 351 w 1671"/>
                  <a:gd name="T63" fmla="*/ 1581 h 1605"/>
                  <a:gd name="T64" fmla="*/ 260 w 1671"/>
                  <a:gd name="T65" fmla="*/ 1548 h 1605"/>
                  <a:gd name="T66" fmla="*/ 183 w 1671"/>
                  <a:gd name="T67" fmla="*/ 1509 h 1605"/>
                  <a:gd name="T68" fmla="*/ 123 w 1671"/>
                  <a:gd name="T69" fmla="*/ 1464 h 1605"/>
                  <a:gd name="T70" fmla="*/ 75 w 1671"/>
                  <a:gd name="T71" fmla="*/ 1421 h 1605"/>
                  <a:gd name="T72" fmla="*/ 41 w 1671"/>
                  <a:gd name="T73" fmla="*/ 1379 h 1605"/>
                  <a:gd name="T74" fmla="*/ 17 w 1671"/>
                  <a:gd name="T75" fmla="*/ 1345 h 1605"/>
                  <a:gd name="T76" fmla="*/ 5 w 1671"/>
                  <a:gd name="T77" fmla="*/ 1321 h 1605"/>
                  <a:gd name="T78" fmla="*/ 0 w 1671"/>
                  <a:gd name="T79" fmla="*/ 1312 h 1605"/>
                  <a:gd name="T80" fmla="*/ 134 w 1671"/>
                  <a:gd name="T81" fmla="*/ 1081 h 1605"/>
                  <a:gd name="T82" fmla="*/ 272 w 1671"/>
                  <a:gd name="T83" fmla="*/ 880 h 1605"/>
                  <a:gd name="T84" fmla="*/ 410 w 1671"/>
                  <a:gd name="T85" fmla="*/ 709 h 1605"/>
                  <a:gd name="T86" fmla="*/ 544 w 1671"/>
                  <a:gd name="T87" fmla="*/ 565 h 1605"/>
                  <a:gd name="T88" fmla="*/ 666 w 1671"/>
                  <a:gd name="T89" fmla="*/ 445 h 1605"/>
                  <a:gd name="T90" fmla="*/ 774 w 1671"/>
                  <a:gd name="T91" fmla="*/ 351 h 1605"/>
                  <a:gd name="T92" fmla="*/ 878 w 1671"/>
                  <a:gd name="T93" fmla="*/ 264 h 1605"/>
                  <a:gd name="T94" fmla="*/ 996 w 1671"/>
                  <a:gd name="T95" fmla="*/ 185 h 1605"/>
                  <a:gd name="T96" fmla="*/ 1115 w 1671"/>
                  <a:gd name="T97" fmla="*/ 123 h 1605"/>
                  <a:gd name="T98" fmla="*/ 1225 w 1671"/>
                  <a:gd name="T99" fmla="*/ 74 h 1605"/>
                  <a:gd name="T100" fmla="*/ 1323 w 1671"/>
                  <a:gd name="T101" fmla="*/ 39 h 1605"/>
                  <a:gd name="T102" fmla="*/ 1401 w 1671"/>
                  <a:gd name="T103" fmla="*/ 17 h 1605"/>
                  <a:gd name="T104" fmla="*/ 1452 w 1671"/>
                  <a:gd name="T105" fmla="*/ 5 h 1605"/>
                  <a:gd name="T106" fmla="*/ 1471 w 1671"/>
                  <a:gd name="T107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1" h="1605">
                    <a:moveTo>
                      <a:pt x="1471" y="0"/>
                    </a:moveTo>
                    <a:lnTo>
                      <a:pt x="1474" y="3"/>
                    </a:lnTo>
                    <a:lnTo>
                      <a:pt x="1480" y="12"/>
                    </a:lnTo>
                    <a:lnTo>
                      <a:pt x="1491" y="25"/>
                    </a:lnTo>
                    <a:lnTo>
                      <a:pt x="1505" y="42"/>
                    </a:lnTo>
                    <a:lnTo>
                      <a:pt x="1522" y="64"/>
                    </a:lnTo>
                    <a:lnTo>
                      <a:pt x="1541" y="87"/>
                    </a:lnTo>
                    <a:lnTo>
                      <a:pt x="1559" y="113"/>
                    </a:lnTo>
                    <a:lnTo>
                      <a:pt x="1579" y="141"/>
                    </a:lnTo>
                    <a:lnTo>
                      <a:pt x="1598" y="169"/>
                    </a:lnTo>
                    <a:lnTo>
                      <a:pt x="1617" y="199"/>
                    </a:lnTo>
                    <a:lnTo>
                      <a:pt x="1634" y="227"/>
                    </a:lnTo>
                    <a:lnTo>
                      <a:pt x="1648" y="253"/>
                    </a:lnTo>
                    <a:lnTo>
                      <a:pt x="1660" y="278"/>
                    </a:lnTo>
                    <a:lnTo>
                      <a:pt x="1668" y="300"/>
                    </a:lnTo>
                    <a:lnTo>
                      <a:pt x="1671" y="318"/>
                    </a:lnTo>
                    <a:lnTo>
                      <a:pt x="1671" y="340"/>
                    </a:lnTo>
                    <a:lnTo>
                      <a:pt x="1668" y="369"/>
                    </a:lnTo>
                    <a:lnTo>
                      <a:pt x="1663" y="405"/>
                    </a:lnTo>
                    <a:lnTo>
                      <a:pt x="1657" y="445"/>
                    </a:lnTo>
                    <a:lnTo>
                      <a:pt x="1649" y="491"/>
                    </a:lnTo>
                    <a:lnTo>
                      <a:pt x="1640" y="539"/>
                    </a:lnTo>
                    <a:lnTo>
                      <a:pt x="1629" y="587"/>
                    </a:lnTo>
                    <a:lnTo>
                      <a:pt x="1618" y="635"/>
                    </a:lnTo>
                    <a:lnTo>
                      <a:pt x="1606" y="683"/>
                    </a:lnTo>
                    <a:lnTo>
                      <a:pt x="1593" y="727"/>
                    </a:lnTo>
                    <a:lnTo>
                      <a:pt x="1579" y="767"/>
                    </a:lnTo>
                    <a:lnTo>
                      <a:pt x="1567" y="801"/>
                    </a:lnTo>
                    <a:lnTo>
                      <a:pt x="1553" y="829"/>
                    </a:lnTo>
                    <a:lnTo>
                      <a:pt x="1541" y="849"/>
                    </a:lnTo>
                    <a:lnTo>
                      <a:pt x="1528" y="860"/>
                    </a:lnTo>
                    <a:lnTo>
                      <a:pt x="1519" y="866"/>
                    </a:lnTo>
                    <a:lnTo>
                      <a:pt x="1505" y="877"/>
                    </a:lnTo>
                    <a:lnTo>
                      <a:pt x="1486" y="894"/>
                    </a:lnTo>
                    <a:lnTo>
                      <a:pt x="1466" y="916"/>
                    </a:lnTo>
                    <a:lnTo>
                      <a:pt x="1441" y="942"/>
                    </a:lnTo>
                    <a:lnTo>
                      <a:pt x="1413" y="970"/>
                    </a:lnTo>
                    <a:lnTo>
                      <a:pt x="1384" y="1003"/>
                    </a:lnTo>
                    <a:lnTo>
                      <a:pt x="1351" y="1039"/>
                    </a:lnTo>
                    <a:lnTo>
                      <a:pt x="1319" y="1076"/>
                    </a:lnTo>
                    <a:lnTo>
                      <a:pt x="1284" y="1115"/>
                    </a:lnTo>
                    <a:lnTo>
                      <a:pt x="1249" y="1155"/>
                    </a:lnTo>
                    <a:lnTo>
                      <a:pt x="1213" y="1195"/>
                    </a:lnTo>
                    <a:lnTo>
                      <a:pt x="1177" y="1236"/>
                    </a:lnTo>
                    <a:lnTo>
                      <a:pt x="1143" y="1278"/>
                    </a:lnTo>
                    <a:lnTo>
                      <a:pt x="1109" y="1317"/>
                    </a:lnTo>
                    <a:lnTo>
                      <a:pt x="1076" y="1355"/>
                    </a:lnTo>
                    <a:lnTo>
                      <a:pt x="1045" y="1391"/>
                    </a:lnTo>
                    <a:lnTo>
                      <a:pt x="1016" y="1425"/>
                    </a:lnTo>
                    <a:lnTo>
                      <a:pt x="989" y="1456"/>
                    </a:lnTo>
                    <a:lnTo>
                      <a:pt x="966" y="1484"/>
                    </a:lnTo>
                    <a:lnTo>
                      <a:pt x="946" y="1508"/>
                    </a:lnTo>
                    <a:lnTo>
                      <a:pt x="929" y="1526"/>
                    </a:lnTo>
                    <a:lnTo>
                      <a:pt x="916" y="1542"/>
                    </a:lnTo>
                    <a:lnTo>
                      <a:pt x="910" y="1549"/>
                    </a:lnTo>
                    <a:lnTo>
                      <a:pt x="907" y="1554"/>
                    </a:lnTo>
                    <a:lnTo>
                      <a:pt x="820" y="1576"/>
                    </a:lnTo>
                    <a:lnTo>
                      <a:pt x="738" y="1591"/>
                    </a:lnTo>
                    <a:lnTo>
                      <a:pt x="660" y="1601"/>
                    </a:lnTo>
                    <a:lnTo>
                      <a:pt x="589" y="1605"/>
                    </a:lnTo>
                    <a:lnTo>
                      <a:pt x="522" y="1605"/>
                    </a:lnTo>
                    <a:lnTo>
                      <a:pt x="460" y="1601"/>
                    </a:lnTo>
                    <a:lnTo>
                      <a:pt x="404" y="1593"/>
                    </a:lnTo>
                    <a:lnTo>
                      <a:pt x="351" y="1581"/>
                    </a:lnTo>
                    <a:lnTo>
                      <a:pt x="303" y="1567"/>
                    </a:lnTo>
                    <a:lnTo>
                      <a:pt x="260" y="1548"/>
                    </a:lnTo>
                    <a:lnTo>
                      <a:pt x="219" y="1529"/>
                    </a:lnTo>
                    <a:lnTo>
                      <a:pt x="183" y="1509"/>
                    </a:lnTo>
                    <a:lnTo>
                      <a:pt x="151" y="1487"/>
                    </a:lnTo>
                    <a:lnTo>
                      <a:pt x="123" y="1464"/>
                    </a:lnTo>
                    <a:lnTo>
                      <a:pt x="97" y="1442"/>
                    </a:lnTo>
                    <a:lnTo>
                      <a:pt x="75" y="1421"/>
                    </a:lnTo>
                    <a:lnTo>
                      <a:pt x="56" y="1399"/>
                    </a:lnTo>
                    <a:lnTo>
                      <a:pt x="41" y="1379"/>
                    </a:lnTo>
                    <a:lnTo>
                      <a:pt x="28" y="1360"/>
                    </a:lnTo>
                    <a:lnTo>
                      <a:pt x="17" y="1345"/>
                    </a:lnTo>
                    <a:lnTo>
                      <a:pt x="10" y="1331"/>
                    </a:lnTo>
                    <a:lnTo>
                      <a:pt x="5" y="1321"/>
                    </a:lnTo>
                    <a:lnTo>
                      <a:pt x="2" y="1315"/>
                    </a:lnTo>
                    <a:lnTo>
                      <a:pt x="0" y="1312"/>
                    </a:lnTo>
                    <a:lnTo>
                      <a:pt x="67" y="1192"/>
                    </a:lnTo>
                    <a:lnTo>
                      <a:pt x="134" y="1081"/>
                    </a:lnTo>
                    <a:lnTo>
                      <a:pt x="204" y="977"/>
                    </a:lnTo>
                    <a:lnTo>
                      <a:pt x="272" y="880"/>
                    </a:lnTo>
                    <a:lnTo>
                      <a:pt x="342" y="792"/>
                    </a:lnTo>
                    <a:lnTo>
                      <a:pt x="410" y="709"/>
                    </a:lnTo>
                    <a:lnTo>
                      <a:pt x="478" y="633"/>
                    </a:lnTo>
                    <a:lnTo>
                      <a:pt x="544" y="565"/>
                    </a:lnTo>
                    <a:lnTo>
                      <a:pt x="606" y="501"/>
                    </a:lnTo>
                    <a:lnTo>
                      <a:pt x="666" y="445"/>
                    </a:lnTo>
                    <a:lnTo>
                      <a:pt x="722" y="396"/>
                    </a:lnTo>
                    <a:lnTo>
                      <a:pt x="774" y="351"/>
                    </a:lnTo>
                    <a:lnTo>
                      <a:pt x="819" y="310"/>
                    </a:lnTo>
                    <a:lnTo>
                      <a:pt x="878" y="264"/>
                    </a:lnTo>
                    <a:lnTo>
                      <a:pt x="937" y="222"/>
                    </a:lnTo>
                    <a:lnTo>
                      <a:pt x="996" y="185"/>
                    </a:lnTo>
                    <a:lnTo>
                      <a:pt x="1056" y="152"/>
                    </a:lnTo>
                    <a:lnTo>
                      <a:pt x="1115" y="123"/>
                    </a:lnTo>
                    <a:lnTo>
                      <a:pt x="1171" y="96"/>
                    </a:lnTo>
                    <a:lnTo>
                      <a:pt x="1225" y="74"/>
                    </a:lnTo>
                    <a:lnTo>
                      <a:pt x="1277" y="56"/>
                    </a:lnTo>
                    <a:lnTo>
                      <a:pt x="1323" y="39"/>
                    </a:lnTo>
                    <a:lnTo>
                      <a:pt x="1365" y="26"/>
                    </a:lnTo>
                    <a:lnTo>
                      <a:pt x="1401" y="17"/>
                    </a:lnTo>
                    <a:lnTo>
                      <a:pt x="1430" y="9"/>
                    </a:lnTo>
                    <a:lnTo>
                      <a:pt x="1452" y="5"/>
                    </a:lnTo>
                    <a:lnTo>
                      <a:pt x="1466" y="1"/>
                    </a:lnTo>
                    <a:lnTo>
                      <a:pt x="14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4894263" y="2955926"/>
                <a:ext cx="434975" cy="485775"/>
              </a:xfrm>
              <a:custGeom>
                <a:avLst/>
                <a:gdLst>
                  <a:gd name="T0" fmla="*/ 144 w 548"/>
                  <a:gd name="T1" fmla="*/ 0 h 612"/>
                  <a:gd name="T2" fmla="*/ 149 w 548"/>
                  <a:gd name="T3" fmla="*/ 2 h 612"/>
                  <a:gd name="T4" fmla="*/ 158 w 548"/>
                  <a:gd name="T5" fmla="*/ 8 h 612"/>
                  <a:gd name="T6" fmla="*/ 174 w 548"/>
                  <a:gd name="T7" fmla="*/ 17 h 612"/>
                  <a:gd name="T8" fmla="*/ 195 w 548"/>
                  <a:gd name="T9" fmla="*/ 30 h 612"/>
                  <a:gd name="T10" fmla="*/ 220 w 548"/>
                  <a:gd name="T11" fmla="*/ 44 h 612"/>
                  <a:gd name="T12" fmla="*/ 248 w 548"/>
                  <a:gd name="T13" fmla="*/ 61 h 612"/>
                  <a:gd name="T14" fmla="*/ 279 w 548"/>
                  <a:gd name="T15" fmla="*/ 80 h 612"/>
                  <a:gd name="T16" fmla="*/ 312 w 548"/>
                  <a:gd name="T17" fmla="*/ 98 h 612"/>
                  <a:gd name="T18" fmla="*/ 344 w 548"/>
                  <a:gd name="T19" fmla="*/ 118 h 612"/>
                  <a:gd name="T20" fmla="*/ 379 w 548"/>
                  <a:gd name="T21" fmla="*/ 139 h 612"/>
                  <a:gd name="T22" fmla="*/ 411 w 548"/>
                  <a:gd name="T23" fmla="*/ 159 h 612"/>
                  <a:gd name="T24" fmla="*/ 442 w 548"/>
                  <a:gd name="T25" fmla="*/ 179 h 612"/>
                  <a:gd name="T26" fmla="*/ 470 w 548"/>
                  <a:gd name="T27" fmla="*/ 198 h 612"/>
                  <a:gd name="T28" fmla="*/ 495 w 548"/>
                  <a:gd name="T29" fmla="*/ 215 h 612"/>
                  <a:gd name="T30" fmla="*/ 517 w 548"/>
                  <a:gd name="T31" fmla="*/ 230 h 612"/>
                  <a:gd name="T32" fmla="*/ 534 w 548"/>
                  <a:gd name="T33" fmla="*/ 243 h 612"/>
                  <a:gd name="T34" fmla="*/ 545 w 548"/>
                  <a:gd name="T35" fmla="*/ 253 h 612"/>
                  <a:gd name="T36" fmla="*/ 548 w 548"/>
                  <a:gd name="T37" fmla="*/ 263 h 612"/>
                  <a:gd name="T38" fmla="*/ 543 w 548"/>
                  <a:gd name="T39" fmla="*/ 275 h 612"/>
                  <a:gd name="T40" fmla="*/ 529 w 548"/>
                  <a:gd name="T41" fmla="*/ 288 h 612"/>
                  <a:gd name="T42" fmla="*/ 509 w 548"/>
                  <a:gd name="T43" fmla="*/ 300 h 612"/>
                  <a:gd name="T44" fmla="*/ 483 w 548"/>
                  <a:gd name="T45" fmla="*/ 316 h 612"/>
                  <a:gd name="T46" fmla="*/ 453 w 548"/>
                  <a:gd name="T47" fmla="*/ 331 h 612"/>
                  <a:gd name="T48" fmla="*/ 419 w 548"/>
                  <a:gd name="T49" fmla="*/ 350 h 612"/>
                  <a:gd name="T50" fmla="*/ 383 w 548"/>
                  <a:gd name="T51" fmla="*/ 368 h 612"/>
                  <a:gd name="T52" fmla="*/ 346 w 548"/>
                  <a:gd name="T53" fmla="*/ 390 h 612"/>
                  <a:gd name="T54" fmla="*/ 310 w 548"/>
                  <a:gd name="T55" fmla="*/ 415 h 612"/>
                  <a:gd name="T56" fmla="*/ 276 w 548"/>
                  <a:gd name="T57" fmla="*/ 440 h 612"/>
                  <a:gd name="T58" fmla="*/ 243 w 548"/>
                  <a:gd name="T59" fmla="*/ 468 h 612"/>
                  <a:gd name="T60" fmla="*/ 216 w 548"/>
                  <a:gd name="T61" fmla="*/ 499 h 612"/>
                  <a:gd name="T62" fmla="*/ 192 w 548"/>
                  <a:gd name="T63" fmla="*/ 531 h 612"/>
                  <a:gd name="T64" fmla="*/ 175 w 548"/>
                  <a:gd name="T65" fmla="*/ 567 h 612"/>
                  <a:gd name="T66" fmla="*/ 164 w 548"/>
                  <a:gd name="T67" fmla="*/ 592 h 612"/>
                  <a:gd name="T68" fmla="*/ 153 w 548"/>
                  <a:gd name="T69" fmla="*/ 606 h 612"/>
                  <a:gd name="T70" fmla="*/ 141 w 548"/>
                  <a:gd name="T71" fmla="*/ 612 h 612"/>
                  <a:gd name="T72" fmla="*/ 129 w 548"/>
                  <a:gd name="T73" fmla="*/ 611 h 612"/>
                  <a:gd name="T74" fmla="*/ 115 w 548"/>
                  <a:gd name="T75" fmla="*/ 601 h 612"/>
                  <a:gd name="T76" fmla="*/ 102 w 548"/>
                  <a:gd name="T77" fmla="*/ 587 h 612"/>
                  <a:gd name="T78" fmla="*/ 88 w 548"/>
                  <a:gd name="T79" fmla="*/ 567 h 612"/>
                  <a:gd name="T80" fmla="*/ 76 w 548"/>
                  <a:gd name="T81" fmla="*/ 542 h 612"/>
                  <a:gd name="T82" fmla="*/ 63 w 548"/>
                  <a:gd name="T83" fmla="*/ 514 h 612"/>
                  <a:gd name="T84" fmla="*/ 52 w 548"/>
                  <a:gd name="T85" fmla="*/ 485 h 612"/>
                  <a:gd name="T86" fmla="*/ 42 w 548"/>
                  <a:gd name="T87" fmla="*/ 452 h 612"/>
                  <a:gd name="T88" fmla="*/ 31 w 548"/>
                  <a:gd name="T89" fmla="*/ 420 h 612"/>
                  <a:gd name="T90" fmla="*/ 21 w 548"/>
                  <a:gd name="T91" fmla="*/ 385 h 612"/>
                  <a:gd name="T92" fmla="*/ 14 w 548"/>
                  <a:gd name="T93" fmla="*/ 354 h 612"/>
                  <a:gd name="T94" fmla="*/ 7 w 548"/>
                  <a:gd name="T95" fmla="*/ 323 h 612"/>
                  <a:gd name="T96" fmla="*/ 3 w 548"/>
                  <a:gd name="T97" fmla="*/ 295 h 612"/>
                  <a:gd name="T98" fmla="*/ 0 w 548"/>
                  <a:gd name="T99" fmla="*/ 271 h 612"/>
                  <a:gd name="T100" fmla="*/ 0 w 548"/>
                  <a:gd name="T101" fmla="*/ 250 h 612"/>
                  <a:gd name="T102" fmla="*/ 0 w 548"/>
                  <a:gd name="T103" fmla="*/ 235 h 612"/>
                  <a:gd name="T104" fmla="*/ 144 w 548"/>
                  <a:gd name="T105" fmla="*/ 0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8" h="612">
                    <a:moveTo>
                      <a:pt x="144" y="0"/>
                    </a:moveTo>
                    <a:lnTo>
                      <a:pt x="149" y="2"/>
                    </a:lnTo>
                    <a:lnTo>
                      <a:pt x="158" y="8"/>
                    </a:lnTo>
                    <a:lnTo>
                      <a:pt x="174" y="17"/>
                    </a:lnTo>
                    <a:lnTo>
                      <a:pt x="195" y="30"/>
                    </a:lnTo>
                    <a:lnTo>
                      <a:pt x="220" y="44"/>
                    </a:lnTo>
                    <a:lnTo>
                      <a:pt x="248" y="61"/>
                    </a:lnTo>
                    <a:lnTo>
                      <a:pt x="279" y="80"/>
                    </a:lnTo>
                    <a:lnTo>
                      <a:pt x="312" y="98"/>
                    </a:lnTo>
                    <a:lnTo>
                      <a:pt x="344" y="118"/>
                    </a:lnTo>
                    <a:lnTo>
                      <a:pt x="379" y="139"/>
                    </a:lnTo>
                    <a:lnTo>
                      <a:pt x="411" y="159"/>
                    </a:lnTo>
                    <a:lnTo>
                      <a:pt x="442" y="179"/>
                    </a:lnTo>
                    <a:lnTo>
                      <a:pt x="470" y="198"/>
                    </a:lnTo>
                    <a:lnTo>
                      <a:pt x="495" y="215"/>
                    </a:lnTo>
                    <a:lnTo>
                      <a:pt x="517" y="230"/>
                    </a:lnTo>
                    <a:lnTo>
                      <a:pt x="534" y="243"/>
                    </a:lnTo>
                    <a:lnTo>
                      <a:pt x="545" y="253"/>
                    </a:lnTo>
                    <a:lnTo>
                      <a:pt x="548" y="263"/>
                    </a:lnTo>
                    <a:lnTo>
                      <a:pt x="543" y="275"/>
                    </a:lnTo>
                    <a:lnTo>
                      <a:pt x="529" y="288"/>
                    </a:lnTo>
                    <a:lnTo>
                      <a:pt x="509" y="300"/>
                    </a:lnTo>
                    <a:lnTo>
                      <a:pt x="483" y="316"/>
                    </a:lnTo>
                    <a:lnTo>
                      <a:pt x="453" y="331"/>
                    </a:lnTo>
                    <a:lnTo>
                      <a:pt x="419" y="350"/>
                    </a:lnTo>
                    <a:lnTo>
                      <a:pt x="383" y="368"/>
                    </a:lnTo>
                    <a:lnTo>
                      <a:pt x="346" y="390"/>
                    </a:lnTo>
                    <a:lnTo>
                      <a:pt x="310" y="415"/>
                    </a:lnTo>
                    <a:lnTo>
                      <a:pt x="276" y="440"/>
                    </a:lnTo>
                    <a:lnTo>
                      <a:pt x="243" y="468"/>
                    </a:lnTo>
                    <a:lnTo>
                      <a:pt x="216" y="499"/>
                    </a:lnTo>
                    <a:lnTo>
                      <a:pt x="192" y="531"/>
                    </a:lnTo>
                    <a:lnTo>
                      <a:pt x="175" y="567"/>
                    </a:lnTo>
                    <a:lnTo>
                      <a:pt x="164" y="592"/>
                    </a:lnTo>
                    <a:lnTo>
                      <a:pt x="153" y="606"/>
                    </a:lnTo>
                    <a:lnTo>
                      <a:pt x="141" y="612"/>
                    </a:lnTo>
                    <a:lnTo>
                      <a:pt x="129" y="611"/>
                    </a:lnTo>
                    <a:lnTo>
                      <a:pt x="115" y="601"/>
                    </a:lnTo>
                    <a:lnTo>
                      <a:pt x="102" y="587"/>
                    </a:lnTo>
                    <a:lnTo>
                      <a:pt x="88" y="567"/>
                    </a:lnTo>
                    <a:lnTo>
                      <a:pt x="76" y="542"/>
                    </a:lnTo>
                    <a:lnTo>
                      <a:pt x="63" y="514"/>
                    </a:lnTo>
                    <a:lnTo>
                      <a:pt x="52" y="485"/>
                    </a:lnTo>
                    <a:lnTo>
                      <a:pt x="42" y="452"/>
                    </a:lnTo>
                    <a:lnTo>
                      <a:pt x="31" y="420"/>
                    </a:lnTo>
                    <a:lnTo>
                      <a:pt x="21" y="385"/>
                    </a:lnTo>
                    <a:lnTo>
                      <a:pt x="14" y="354"/>
                    </a:lnTo>
                    <a:lnTo>
                      <a:pt x="7" y="323"/>
                    </a:lnTo>
                    <a:lnTo>
                      <a:pt x="3" y="295"/>
                    </a:lnTo>
                    <a:lnTo>
                      <a:pt x="0" y="271"/>
                    </a:lnTo>
                    <a:lnTo>
                      <a:pt x="0" y="250"/>
                    </a:lnTo>
                    <a:lnTo>
                      <a:pt x="0" y="235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4837132" y="3098801"/>
                <a:ext cx="266681" cy="495300"/>
              </a:xfrm>
              <a:custGeom>
                <a:avLst/>
                <a:gdLst>
                  <a:gd name="T0" fmla="*/ 93 w 321"/>
                  <a:gd name="T1" fmla="*/ 0 h 622"/>
                  <a:gd name="T2" fmla="*/ 321 w 321"/>
                  <a:gd name="T3" fmla="*/ 378 h 622"/>
                  <a:gd name="T4" fmla="*/ 222 w 321"/>
                  <a:gd name="T5" fmla="*/ 622 h 622"/>
                  <a:gd name="T6" fmla="*/ 219 w 321"/>
                  <a:gd name="T7" fmla="*/ 617 h 622"/>
                  <a:gd name="T8" fmla="*/ 212 w 321"/>
                  <a:gd name="T9" fmla="*/ 608 h 622"/>
                  <a:gd name="T10" fmla="*/ 203 w 321"/>
                  <a:gd name="T11" fmla="*/ 591 h 622"/>
                  <a:gd name="T12" fmla="*/ 191 w 321"/>
                  <a:gd name="T13" fmla="*/ 568 h 622"/>
                  <a:gd name="T14" fmla="*/ 175 w 321"/>
                  <a:gd name="T15" fmla="*/ 540 h 622"/>
                  <a:gd name="T16" fmla="*/ 158 w 321"/>
                  <a:gd name="T17" fmla="*/ 509 h 622"/>
                  <a:gd name="T18" fmla="*/ 139 w 321"/>
                  <a:gd name="T19" fmla="*/ 473 h 622"/>
                  <a:gd name="T20" fmla="*/ 121 w 321"/>
                  <a:gd name="T21" fmla="*/ 436 h 622"/>
                  <a:gd name="T22" fmla="*/ 101 w 321"/>
                  <a:gd name="T23" fmla="*/ 395 h 622"/>
                  <a:gd name="T24" fmla="*/ 82 w 321"/>
                  <a:gd name="T25" fmla="*/ 354 h 622"/>
                  <a:gd name="T26" fmla="*/ 63 w 321"/>
                  <a:gd name="T27" fmla="*/ 312 h 622"/>
                  <a:gd name="T28" fmla="*/ 45 w 321"/>
                  <a:gd name="T29" fmla="*/ 268 h 622"/>
                  <a:gd name="T30" fmla="*/ 29 w 321"/>
                  <a:gd name="T31" fmla="*/ 226 h 622"/>
                  <a:gd name="T32" fmla="*/ 17 w 321"/>
                  <a:gd name="T33" fmla="*/ 186 h 622"/>
                  <a:gd name="T34" fmla="*/ 6 w 321"/>
                  <a:gd name="T35" fmla="*/ 147 h 622"/>
                  <a:gd name="T36" fmla="*/ 0 w 321"/>
                  <a:gd name="T37" fmla="*/ 111 h 622"/>
                  <a:gd name="T38" fmla="*/ 93 w 321"/>
                  <a:gd name="T39" fmla="*/ 0 h 622"/>
                  <a:gd name="connsiteX0" fmla="*/ 3331 w 10434"/>
                  <a:gd name="connsiteY0" fmla="*/ 0 h 10000"/>
                  <a:gd name="connsiteX1" fmla="*/ 10434 w 10434"/>
                  <a:gd name="connsiteY1" fmla="*/ 6077 h 10000"/>
                  <a:gd name="connsiteX2" fmla="*/ 7350 w 10434"/>
                  <a:gd name="connsiteY2" fmla="*/ 10000 h 10000"/>
                  <a:gd name="connsiteX3" fmla="*/ 7256 w 10434"/>
                  <a:gd name="connsiteY3" fmla="*/ 9920 h 10000"/>
                  <a:gd name="connsiteX4" fmla="*/ 7038 w 10434"/>
                  <a:gd name="connsiteY4" fmla="*/ 9775 h 10000"/>
                  <a:gd name="connsiteX5" fmla="*/ 6758 w 10434"/>
                  <a:gd name="connsiteY5" fmla="*/ 9502 h 10000"/>
                  <a:gd name="connsiteX6" fmla="*/ 6384 w 10434"/>
                  <a:gd name="connsiteY6" fmla="*/ 9132 h 10000"/>
                  <a:gd name="connsiteX7" fmla="*/ 5886 w 10434"/>
                  <a:gd name="connsiteY7" fmla="*/ 8682 h 10000"/>
                  <a:gd name="connsiteX8" fmla="*/ 5356 w 10434"/>
                  <a:gd name="connsiteY8" fmla="*/ 8183 h 10000"/>
                  <a:gd name="connsiteX9" fmla="*/ 4764 w 10434"/>
                  <a:gd name="connsiteY9" fmla="*/ 7605 h 10000"/>
                  <a:gd name="connsiteX10" fmla="*/ 4203 w 10434"/>
                  <a:gd name="connsiteY10" fmla="*/ 7010 h 10000"/>
                  <a:gd name="connsiteX11" fmla="*/ 3580 w 10434"/>
                  <a:gd name="connsiteY11" fmla="*/ 6350 h 10000"/>
                  <a:gd name="connsiteX12" fmla="*/ 2989 w 10434"/>
                  <a:gd name="connsiteY12" fmla="*/ 5691 h 10000"/>
                  <a:gd name="connsiteX13" fmla="*/ 2397 w 10434"/>
                  <a:gd name="connsiteY13" fmla="*/ 5016 h 10000"/>
                  <a:gd name="connsiteX14" fmla="*/ 1836 w 10434"/>
                  <a:gd name="connsiteY14" fmla="*/ 4309 h 10000"/>
                  <a:gd name="connsiteX15" fmla="*/ 1337 w 10434"/>
                  <a:gd name="connsiteY15" fmla="*/ 3633 h 10000"/>
                  <a:gd name="connsiteX16" fmla="*/ 964 w 10434"/>
                  <a:gd name="connsiteY16" fmla="*/ 2990 h 10000"/>
                  <a:gd name="connsiteX17" fmla="*/ 621 w 10434"/>
                  <a:gd name="connsiteY17" fmla="*/ 2363 h 10000"/>
                  <a:gd name="connsiteX18" fmla="*/ 0 w 10434"/>
                  <a:gd name="connsiteY18" fmla="*/ 1002 h 10000"/>
                  <a:gd name="connsiteX19" fmla="*/ 3331 w 10434"/>
                  <a:gd name="connsiteY19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434" h="10000">
                    <a:moveTo>
                      <a:pt x="3331" y="0"/>
                    </a:moveTo>
                    <a:lnTo>
                      <a:pt x="10434" y="6077"/>
                    </a:lnTo>
                    <a:lnTo>
                      <a:pt x="7350" y="10000"/>
                    </a:lnTo>
                    <a:cubicBezTo>
                      <a:pt x="7319" y="9973"/>
                      <a:pt x="7287" y="9947"/>
                      <a:pt x="7256" y="9920"/>
                    </a:cubicBezTo>
                    <a:lnTo>
                      <a:pt x="7038" y="9775"/>
                    </a:lnTo>
                    <a:lnTo>
                      <a:pt x="6758" y="9502"/>
                    </a:lnTo>
                    <a:lnTo>
                      <a:pt x="6384" y="9132"/>
                    </a:lnTo>
                    <a:lnTo>
                      <a:pt x="5886" y="8682"/>
                    </a:lnTo>
                    <a:lnTo>
                      <a:pt x="5356" y="8183"/>
                    </a:lnTo>
                    <a:lnTo>
                      <a:pt x="4764" y="7605"/>
                    </a:lnTo>
                    <a:lnTo>
                      <a:pt x="4203" y="7010"/>
                    </a:lnTo>
                    <a:lnTo>
                      <a:pt x="3580" y="6350"/>
                    </a:lnTo>
                    <a:lnTo>
                      <a:pt x="2989" y="5691"/>
                    </a:lnTo>
                    <a:lnTo>
                      <a:pt x="2397" y="5016"/>
                    </a:lnTo>
                    <a:lnTo>
                      <a:pt x="1836" y="4309"/>
                    </a:lnTo>
                    <a:lnTo>
                      <a:pt x="1337" y="3633"/>
                    </a:lnTo>
                    <a:lnTo>
                      <a:pt x="964" y="2990"/>
                    </a:lnTo>
                    <a:lnTo>
                      <a:pt x="621" y="2363"/>
                    </a:lnTo>
                    <a:lnTo>
                      <a:pt x="0" y="1002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5848351" y="3763963"/>
                <a:ext cx="500063" cy="234950"/>
              </a:xfrm>
              <a:custGeom>
                <a:avLst/>
                <a:gdLst>
                  <a:gd name="T0" fmla="*/ 527 w 631"/>
                  <a:gd name="T1" fmla="*/ 0 h 295"/>
                  <a:gd name="T2" fmla="*/ 631 w 631"/>
                  <a:gd name="T3" fmla="*/ 140 h 295"/>
                  <a:gd name="T4" fmla="*/ 527 w 631"/>
                  <a:gd name="T5" fmla="*/ 262 h 295"/>
                  <a:gd name="T6" fmla="*/ 510 w 631"/>
                  <a:gd name="T7" fmla="*/ 205 h 295"/>
                  <a:gd name="T8" fmla="*/ 486 w 631"/>
                  <a:gd name="T9" fmla="*/ 146 h 295"/>
                  <a:gd name="T10" fmla="*/ 386 w 631"/>
                  <a:gd name="T11" fmla="*/ 166 h 295"/>
                  <a:gd name="T12" fmla="*/ 459 w 631"/>
                  <a:gd name="T13" fmla="*/ 295 h 295"/>
                  <a:gd name="T14" fmla="*/ 252 w 631"/>
                  <a:gd name="T15" fmla="*/ 189 h 295"/>
                  <a:gd name="T16" fmla="*/ 0 w 631"/>
                  <a:gd name="T17" fmla="*/ 228 h 295"/>
                  <a:gd name="T18" fmla="*/ 140 w 631"/>
                  <a:gd name="T19" fmla="*/ 42 h 295"/>
                  <a:gd name="T20" fmla="*/ 291 w 631"/>
                  <a:gd name="T21" fmla="*/ 42 h 295"/>
                  <a:gd name="T22" fmla="*/ 527 w 631"/>
                  <a:gd name="T2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1" h="295">
                    <a:moveTo>
                      <a:pt x="527" y="0"/>
                    </a:moveTo>
                    <a:lnTo>
                      <a:pt x="631" y="140"/>
                    </a:lnTo>
                    <a:lnTo>
                      <a:pt x="527" y="262"/>
                    </a:lnTo>
                    <a:lnTo>
                      <a:pt x="510" y="205"/>
                    </a:lnTo>
                    <a:lnTo>
                      <a:pt x="486" y="146"/>
                    </a:lnTo>
                    <a:lnTo>
                      <a:pt x="386" y="166"/>
                    </a:lnTo>
                    <a:lnTo>
                      <a:pt x="459" y="295"/>
                    </a:lnTo>
                    <a:lnTo>
                      <a:pt x="252" y="189"/>
                    </a:lnTo>
                    <a:lnTo>
                      <a:pt x="0" y="228"/>
                    </a:lnTo>
                    <a:lnTo>
                      <a:pt x="140" y="42"/>
                    </a:lnTo>
                    <a:lnTo>
                      <a:pt x="291" y="42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18"/>
              <p:cNvSpPr>
                <a:spLocks/>
              </p:cNvSpPr>
              <p:nvPr/>
            </p:nvSpPr>
            <p:spPr bwMode="auto">
              <a:xfrm>
                <a:off x="4779963" y="3452813"/>
                <a:ext cx="1204913" cy="565150"/>
              </a:xfrm>
              <a:custGeom>
                <a:avLst/>
                <a:gdLst>
                  <a:gd name="T0" fmla="*/ 205 w 1517"/>
                  <a:gd name="T1" fmla="*/ 6 h 713"/>
                  <a:gd name="T2" fmla="*/ 236 w 1517"/>
                  <a:gd name="T3" fmla="*/ 27 h 713"/>
                  <a:gd name="T4" fmla="*/ 291 w 1517"/>
                  <a:gd name="T5" fmla="*/ 58 h 713"/>
                  <a:gd name="T6" fmla="*/ 361 w 1517"/>
                  <a:gd name="T7" fmla="*/ 95 h 713"/>
                  <a:gd name="T8" fmla="*/ 441 w 1517"/>
                  <a:gd name="T9" fmla="*/ 138 h 713"/>
                  <a:gd name="T10" fmla="*/ 527 w 1517"/>
                  <a:gd name="T11" fmla="*/ 182 h 713"/>
                  <a:gd name="T12" fmla="*/ 612 w 1517"/>
                  <a:gd name="T13" fmla="*/ 227 h 713"/>
                  <a:gd name="T14" fmla="*/ 691 w 1517"/>
                  <a:gd name="T15" fmla="*/ 266 h 713"/>
                  <a:gd name="T16" fmla="*/ 760 w 1517"/>
                  <a:gd name="T17" fmla="*/ 300 h 713"/>
                  <a:gd name="T18" fmla="*/ 809 w 1517"/>
                  <a:gd name="T19" fmla="*/ 326 h 713"/>
                  <a:gd name="T20" fmla="*/ 837 w 1517"/>
                  <a:gd name="T21" fmla="*/ 340 h 713"/>
                  <a:gd name="T22" fmla="*/ 1517 w 1517"/>
                  <a:gd name="T23" fmla="*/ 401 h 713"/>
                  <a:gd name="T24" fmla="*/ 1491 w 1517"/>
                  <a:gd name="T25" fmla="*/ 702 h 713"/>
                  <a:gd name="T26" fmla="*/ 1452 w 1517"/>
                  <a:gd name="T27" fmla="*/ 704 h 713"/>
                  <a:gd name="T28" fmla="*/ 1382 w 1517"/>
                  <a:gd name="T29" fmla="*/ 707 h 713"/>
                  <a:gd name="T30" fmla="*/ 1289 w 1517"/>
                  <a:gd name="T31" fmla="*/ 710 h 713"/>
                  <a:gd name="T32" fmla="*/ 1182 w 1517"/>
                  <a:gd name="T33" fmla="*/ 713 h 713"/>
                  <a:gd name="T34" fmla="*/ 1070 w 1517"/>
                  <a:gd name="T35" fmla="*/ 711 h 713"/>
                  <a:gd name="T36" fmla="*/ 960 w 1517"/>
                  <a:gd name="T37" fmla="*/ 708 h 713"/>
                  <a:gd name="T38" fmla="*/ 862 w 1517"/>
                  <a:gd name="T39" fmla="*/ 700 h 713"/>
                  <a:gd name="T40" fmla="*/ 783 w 1517"/>
                  <a:gd name="T41" fmla="*/ 688 h 713"/>
                  <a:gd name="T42" fmla="*/ 725 w 1517"/>
                  <a:gd name="T43" fmla="*/ 668 h 713"/>
                  <a:gd name="T44" fmla="*/ 656 w 1517"/>
                  <a:gd name="T45" fmla="*/ 641 h 713"/>
                  <a:gd name="T46" fmla="*/ 573 w 1517"/>
                  <a:gd name="T47" fmla="*/ 612 h 713"/>
                  <a:gd name="T48" fmla="*/ 485 w 1517"/>
                  <a:gd name="T49" fmla="*/ 581 h 713"/>
                  <a:gd name="T50" fmla="*/ 395 w 1517"/>
                  <a:gd name="T51" fmla="*/ 550 h 713"/>
                  <a:gd name="T52" fmla="*/ 311 w 1517"/>
                  <a:gd name="T53" fmla="*/ 520 h 713"/>
                  <a:gd name="T54" fmla="*/ 239 w 1517"/>
                  <a:gd name="T55" fmla="*/ 495 h 713"/>
                  <a:gd name="T56" fmla="*/ 185 w 1517"/>
                  <a:gd name="T57" fmla="*/ 477 h 713"/>
                  <a:gd name="T58" fmla="*/ 154 w 1517"/>
                  <a:gd name="T59" fmla="*/ 468 h 713"/>
                  <a:gd name="T60" fmla="*/ 148 w 1517"/>
                  <a:gd name="T61" fmla="*/ 466 h 713"/>
                  <a:gd name="T62" fmla="*/ 129 w 1517"/>
                  <a:gd name="T63" fmla="*/ 458 h 713"/>
                  <a:gd name="T64" fmla="*/ 98 w 1517"/>
                  <a:gd name="T65" fmla="*/ 441 h 713"/>
                  <a:gd name="T66" fmla="*/ 62 w 1517"/>
                  <a:gd name="T67" fmla="*/ 409 h 713"/>
                  <a:gd name="T68" fmla="*/ 30 w 1517"/>
                  <a:gd name="T69" fmla="*/ 360 h 713"/>
                  <a:gd name="T70" fmla="*/ 6 w 1517"/>
                  <a:gd name="T71" fmla="*/ 291 h 713"/>
                  <a:gd name="T72" fmla="*/ 0 w 1517"/>
                  <a:gd name="T73" fmla="*/ 207 h 713"/>
                  <a:gd name="T74" fmla="*/ 19 w 1517"/>
                  <a:gd name="T75" fmla="*/ 141 h 713"/>
                  <a:gd name="T76" fmla="*/ 53 w 1517"/>
                  <a:gd name="T77" fmla="*/ 90 h 713"/>
                  <a:gd name="T78" fmla="*/ 95 w 1517"/>
                  <a:gd name="T79" fmla="*/ 51 h 713"/>
                  <a:gd name="T80" fmla="*/ 138 w 1517"/>
                  <a:gd name="T81" fmla="*/ 25 h 713"/>
                  <a:gd name="T82" fmla="*/ 174 w 1517"/>
                  <a:gd name="T83" fmla="*/ 8 h 713"/>
                  <a:gd name="T84" fmla="*/ 196 w 1517"/>
                  <a:gd name="T85" fmla="*/ 0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17" h="713">
                    <a:moveTo>
                      <a:pt x="199" y="0"/>
                    </a:moveTo>
                    <a:lnTo>
                      <a:pt x="205" y="6"/>
                    </a:lnTo>
                    <a:lnTo>
                      <a:pt x="218" y="16"/>
                    </a:lnTo>
                    <a:lnTo>
                      <a:pt x="236" y="27"/>
                    </a:lnTo>
                    <a:lnTo>
                      <a:pt x="261" y="41"/>
                    </a:lnTo>
                    <a:lnTo>
                      <a:pt x="291" y="58"/>
                    </a:lnTo>
                    <a:lnTo>
                      <a:pt x="323" y="76"/>
                    </a:lnTo>
                    <a:lnTo>
                      <a:pt x="361" y="95"/>
                    </a:lnTo>
                    <a:lnTo>
                      <a:pt x="399" y="117"/>
                    </a:lnTo>
                    <a:lnTo>
                      <a:pt x="441" y="138"/>
                    </a:lnTo>
                    <a:lnTo>
                      <a:pt x="483" y="160"/>
                    </a:lnTo>
                    <a:lnTo>
                      <a:pt x="527" y="182"/>
                    </a:lnTo>
                    <a:lnTo>
                      <a:pt x="570" y="205"/>
                    </a:lnTo>
                    <a:lnTo>
                      <a:pt x="612" y="227"/>
                    </a:lnTo>
                    <a:lnTo>
                      <a:pt x="652" y="247"/>
                    </a:lnTo>
                    <a:lnTo>
                      <a:pt x="691" y="266"/>
                    </a:lnTo>
                    <a:lnTo>
                      <a:pt x="727" y="284"/>
                    </a:lnTo>
                    <a:lnTo>
                      <a:pt x="760" y="300"/>
                    </a:lnTo>
                    <a:lnTo>
                      <a:pt x="788" y="314"/>
                    </a:lnTo>
                    <a:lnTo>
                      <a:pt x="809" y="326"/>
                    </a:lnTo>
                    <a:lnTo>
                      <a:pt x="826" y="334"/>
                    </a:lnTo>
                    <a:lnTo>
                      <a:pt x="837" y="340"/>
                    </a:lnTo>
                    <a:lnTo>
                      <a:pt x="842" y="342"/>
                    </a:lnTo>
                    <a:lnTo>
                      <a:pt x="1517" y="401"/>
                    </a:lnTo>
                    <a:lnTo>
                      <a:pt x="1497" y="702"/>
                    </a:lnTo>
                    <a:lnTo>
                      <a:pt x="1491" y="702"/>
                    </a:lnTo>
                    <a:lnTo>
                      <a:pt x="1477" y="702"/>
                    </a:lnTo>
                    <a:lnTo>
                      <a:pt x="1452" y="704"/>
                    </a:lnTo>
                    <a:lnTo>
                      <a:pt x="1421" y="705"/>
                    </a:lnTo>
                    <a:lnTo>
                      <a:pt x="1382" y="707"/>
                    </a:lnTo>
                    <a:lnTo>
                      <a:pt x="1339" y="708"/>
                    </a:lnTo>
                    <a:lnTo>
                      <a:pt x="1289" y="710"/>
                    </a:lnTo>
                    <a:lnTo>
                      <a:pt x="1238" y="711"/>
                    </a:lnTo>
                    <a:lnTo>
                      <a:pt x="1182" y="713"/>
                    </a:lnTo>
                    <a:lnTo>
                      <a:pt x="1126" y="713"/>
                    </a:lnTo>
                    <a:lnTo>
                      <a:pt x="1070" y="711"/>
                    </a:lnTo>
                    <a:lnTo>
                      <a:pt x="1014" y="711"/>
                    </a:lnTo>
                    <a:lnTo>
                      <a:pt x="960" y="708"/>
                    </a:lnTo>
                    <a:lnTo>
                      <a:pt x="909" y="705"/>
                    </a:lnTo>
                    <a:lnTo>
                      <a:pt x="862" y="700"/>
                    </a:lnTo>
                    <a:lnTo>
                      <a:pt x="820" y="694"/>
                    </a:lnTo>
                    <a:lnTo>
                      <a:pt x="783" y="688"/>
                    </a:lnTo>
                    <a:lnTo>
                      <a:pt x="753" y="679"/>
                    </a:lnTo>
                    <a:lnTo>
                      <a:pt x="725" y="668"/>
                    </a:lnTo>
                    <a:lnTo>
                      <a:pt x="693" y="655"/>
                    </a:lnTo>
                    <a:lnTo>
                      <a:pt x="656" y="641"/>
                    </a:lnTo>
                    <a:lnTo>
                      <a:pt x="615" y="627"/>
                    </a:lnTo>
                    <a:lnTo>
                      <a:pt x="573" y="612"/>
                    </a:lnTo>
                    <a:lnTo>
                      <a:pt x="530" y="596"/>
                    </a:lnTo>
                    <a:lnTo>
                      <a:pt x="485" y="581"/>
                    </a:lnTo>
                    <a:lnTo>
                      <a:pt x="440" y="565"/>
                    </a:lnTo>
                    <a:lnTo>
                      <a:pt x="395" y="550"/>
                    </a:lnTo>
                    <a:lnTo>
                      <a:pt x="351" y="534"/>
                    </a:lnTo>
                    <a:lnTo>
                      <a:pt x="311" y="520"/>
                    </a:lnTo>
                    <a:lnTo>
                      <a:pt x="274" y="508"/>
                    </a:lnTo>
                    <a:lnTo>
                      <a:pt x="239" y="495"/>
                    </a:lnTo>
                    <a:lnTo>
                      <a:pt x="208" y="486"/>
                    </a:lnTo>
                    <a:lnTo>
                      <a:pt x="185" y="477"/>
                    </a:lnTo>
                    <a:lnTo>
                      <a:pt x="166" y="471"/>
                    </a:lnTo>
                    <a:lnTo>
                      <a:pt x="154" y="468"/>
                    </a:lnTo>
                    <a:lnTo>
                      <a:pt x="151" y="466"/>
                    </a:lnTo>
                    <a:lnTo>
                      <a:pt x="148" y="466"/>
                    </a:lnTo>
                    <a:lnTo>
                      <a:pt x="140" y="463"/>
                    </a:lnTo>
                    <a:lnTo>
                      <a:pt x="129" y="458"/>
                    </a:lnTo>
                    <a:lnTo>
                      <a:pt x="115" y="450"/>
                    </a:lnTo>
                    <a:lnTo>
                      <a:pt x="98" y="441"/>
                    </a:lnTo>
                    <a:lnTo>
                      <a:pt x="81" y="427"/>
                    </a:lnTo>
                    <a:lnTo>
                      <a:pt x="62" y="409"/>
                    </a:lnTo>
                    <a:lnTo>
                      <a:pt x="45" y="387"/>
                    </a:lnTo>
                    <a:lnTo>
                      <a:pt x="30" y="360"/>
                    </a:lnTo>
                    <a:lnTo>
                      <a:pt x="16" y="328"/>
                    </a:lnTo>
                    <a:lnTo>
                      <a:pt x="6" y="291"/>
                    </a:lnTo>
                    <a:lnTo>
                      <a:pt x="0" y="245"/>
                    </a:lnTo>
                    <a:lnTo>
                      <a:pt x="0" y="207"/>
                    </a:lnTo>
                    <a:lnTo>
                      <a:pt x="6" y="172"/>
                    </a:lnTo>
                    <a:lnTo>
                      <a:pt x="19" y="141"/>
                    </a:lnTo>
                    <a:lnTo>
                      <a:pt x="34" y="115"/>
                    </a:lnTo>
                    <a:lnTo>
                      <a:pt x="53" y="90"/>
                    </a:lnTo>
                    <a:lnTo>
                      <a:pt x="73" y="70"/>
                    </a:lnTo>
                    <a:lnTo>
                      <a:pt x="95" y="51"/>
                    </a:lnTo>
                    <a:lnTo>
                      <a:pt x="117" y="37"/>
                    </a:lnTo>
                    <a:lnTo>
                      <a:pt x="138" y="25"/>
                    </a:lnTo>
                    <a:lnTo>
                      <a:pt x="157" y="16"/>
                    </a:lnTo>
                    <a:lnTo>
                      <a:pt x="174" y="8"/>
                    </a:lnTo>
                    <a:lnTo>
                      <a:pt x="188" y="3"/>
                    </a:lnTo>
                    <a:lnTo>
                      <a:pt x="196" y="0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19"/>
              <p:cNvSpPr>
                <a:spLocks/>
              </p:cNvSpPr>
              <p:nvPr/>
            </p:nvSpPr>
            <p:spPr bwMode="auto">
              <a:xfrm>
                <a:off x="4848226" y="2309813"/>
                <a:ext cx="860425" cy="963613"/>
              </a:xfrm>
              <a:custGeom>
                <a:avLst/>
                <a:gdLst>
                  <a:gd name="T0" fmla="*/ 585 w 1083"/>
                  <a:gd name="T1" fmla="*/ 0 h 1216"/>
                  <a:gd name="T2" fmla="*/ 655 w 1083"/>
                  <a:gd name="T3" fmla="*/ 6 h 1216"/>
                  <a:gd name="T4" fmla="*/ 722 w 1083"/>
                  <a:gd name="T5" fmla="*/ 22 h 1216"/>
                  <a:gd name="T6" fmla="*/ 784 w 1083"/>
                  <a:gd name="T7" fmla="*/ 45 h 1216"/>
                  <a:gd name="T8" fmla="*/ 841 w 1083"/>
                  <a:gd name="T9" fmla="*/ 75 h 1216"/>
                  <a:gd name="T10" fmla="*/ 892 w 1083"/>
                  <a:gd name="T11" fmla="*/ 110 h 1216"/>
                  <a:gd name="T12" fmla="*/ 939 w 1083"/>
                  <a:gd name="T13" fmla="*/ 152 h 1216"/>
                  <a:gd name="T14" fmla="*/ 979 w 1083"/>
                  <a:gd name="T15" fmla="*/ 200 h 1216"/>
                  <a:gd name="T16" fmla="*/ 1014 w 1083"/>
                  <a:gd name="T17" fmla="*/ 253 h 1216"/>
                  <a:gd name="T18" fmla="*/ 1042 w 1083"/>
                  <a:gd name="T19" fmla="*/ 311 h 1216"/>
                  <a:gd name="T20" fmla="*/ 1063 w 1083"/>
                  <a:gd name="T21" fmla="*/ 373 h 1216"/>
                  <a:gd name="T22" fmla="*/ 1077 w 1083"/>
                  <a:gd name="T23" fmla="*/ 438 h 1216"/>
                  <a:gd name="T24" fmla="*/ 1083 w 1083"/>
                  <a:gd name="T25" fmla="*/ 508 h 1216"/>
                  <a:gd name="T26" fmla="*/ 1082 w 1083"/>
                  <a:gd name="T27" fmla="*/ 581 h 1216"/>
                  <a:gd name="T28" fmla="*/ 1074 w 1083"/>
                  <a:gd name="T29" fmla="*/ 657 h 1216"/>
                  <a:gd name="T30" fmla="*/ 1059 w 1083"/>
                  <a:gd name="T31" fmla="*/ 727 h 1216"/>
                  <a:gd name="T32" fmla="*/ 1037 w 1083"/>
                  <a:gd name="T33" fmla="*/ 795 h 1216"/>
                  <a:gd name="T34" fmla="*/ 1009 w 1083"/>
                  <a:gd name="T35" fmla="*/ 859 h 1216"/>
                  <a:gd name="T36" fmla="*/ 976 w 1083"/>
                  <a:gd name="T37" fmla="*/ 921 h 1216"/>
                  <a:gd name="T38" fmla="*/ 939 w 1083"/>
                  <a:gd name="T39" fmla="*/ 978 h 1216"/>
                  <a:gd name="T40" fmla="*/ 897 w 1083"/>
                  <a:gd name="T41" fmla="*/ 1030 h 1216"/>
                  <a:gd name="T42" fmla="*/ 852 w 1083"/>
                  <a:gd name="T43" fmla="*/ 1078 h 1216"/>
                  <a:gd name="T44" fmla="*/ 802 w 1083"/>
                  <a:gd name="T45" fmla="*/ 1118 h 1216"/>
                  <a:gd name="T46" fmla="*/ 750 w 1083"/>
                  <a:gd name="T47" fmla="*/ 1154 h 1216"/>
                  <a:gd name="T48" fmla="*/ 694 w 1083"/>
                  <a:gd name="T49" fmla="*/ 1182 h 1216"/>
                  <a:gd name="T50" fmla="*/ 635 w 1083"/>
                  <a:gd name="T51" fmla="*/ 1202 h 1216"/>
                  <a:gd name="T52" fmla="*/ 574 w 1083"/>
                  <a:gd name="T53" fmla="*/ 1213 h 1216"/>
                  <a:gd name="T54" fmla="*/ 512 w 1083"/>
                  <a:gd name="T55" fmla="*/ 1216 h 1216"/>
                  <a:gd name="T56" fmla="*/ 448 w 1083"/>
                  <a:gd name="T57" fmla="*/ 1210 h 1216"/>
                  <a:gd name="T58" fmla="*/ 388 w 1083"/>
                  <a:gd name="T59" fmla="*/ 1196 h 1216"/>
                  <a:gd name="T60" fmla="*/ 330 w 1083"/>
                  <a:gd name="T61" fmla="*/ 1176 h 1216"/>
                  <a:gd name="T62" fmla="*/ 278 w 1083"/>
                  <a:gd name="T63" fmla="*/ 1148 h 1216"/>
                  <a:gd name="T64" fmla="*/ 228 w 1083"/>
                  <a:gd name="T65" fmla="*/ 1115 h 1216"/>
                  <a:gd name="T66" fmla="*/ 183 w 1083"/>
                  <a:gd name="T67" fmla="*/ 1076 h 1216"/>
                  <a:gd name="T68" fmla="*/ 141 w 1083"/>
                  <a:gd name="T69" fmla="*/ 1031 h 1216"/>
                  <a:gd name="T70" fmla="*/ 105 w 1083"/>
                  <a:gd name="T71" fmla="*/ 983 h 1216"/>
                  <a:gd name="T72" fmla="*/ 73 w 1083"/>
                  <a:gd name="T73" fmla="*/ 932 h 1216"/>
                  <a:gd name="T74" fmla="*/ 45 w 1083"/>
                  <a:gd name="T75" fmla="*/ 870 h 1216"/>
                  <a:gd name="T76" fmla="*/ 23 w 1083"/>
                  <a:gd name="T77" fmla="*/ 803 h 1216"/>
                  <a:gd name="T78" fmla="*/ 7 w 1083"/>
                  <a:gd name="T79" fmla="*/ 735 h 1216"/>
                  <a:gd name="T80" fmla="*/ 0 w 1083"/>
                  <a:gd name="T81" fmla="*/ 663 h 1216"/>
                  <a:gd name="T82" fmla="*/ 0 w 1083"/>
                  <a:gd name="T83" fmla="*/ 590 h 1216"/>
                  <a:gd name="T84" fmla="*/ 9 w 1083"/>
                  <a:gd name="T85" fmla="*/ 516 h 1216"/>
                  <a:gd name="T86" fmla="*/ 26 w 1083"/>
                  <a:gd name="T87" fmla="*/ 441 h 1216"/>
                  <a:gd name="T88" fmla="*/ 51 w 1083"/>
                  <a:gd name="T89" fmla="*/ 370 h 1216"/>
                  <a:gd name="T90" fmla="*/ 82 w 1083"/>
                  <a:gd name="T91" fmla="*/ 305 h 1216"/>
                  <a:gd name="T92" fmla="*/ 121 w 1083"/>
                  <a:gd name="T93" fmla="*/ 244 h 1216"/>
                  <a:gd name="T94" fmla="*/ 164 w 1083"/>
                  <a:gd name="T95" fmla="*/ 188 h 1216"/>
                  <a:gd name="T96" fmla="*/ 214 w 1083"/>
                  <a:gd name="T97" fmla="*/ 140 h 1216"/>
                  <a:gd name="T98" fmla="*/ 268 w 1083"/>
                  <a:gd name="T99" fmla="*/ 96 h 1216"/>
                  <a:gd name="T100" fmla="*/ 326 w 1083"/>
                  <a:gd name="T101" fmla="*/ 61 h 1216"/>
                  <a:gd name="T102" fmla="*/ 388 w 1083"/>
                  <a:gd name="T103" fmla="*/ 33 h 1216"/>
                  <a:gd name="T104" fmla="*/ 452 w 1083"/>
                  <a:gd name="T105" fmla="*/ 14 h 1216"/>
                  <a:gd name="T106" fmla="*/ 518 w 1083"/>
                  <a:gd name="T107" fmla="*/ 2 h 1216"/>
                  <a:gd name="T108" fmla="*/ 585 w 1083"/>
                  <a:gd name="T109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3" h="1216">
                    <a:moveTo>
                      <a:pt x="585" y="0"/>
                    </a:moveTo>
                    <a:lnTo>
                      <a:pt x="655" y="6"/>
                    </a:lnTo>
                    <a:lnTo>
                      <a:pt x="722" y="22"/>
                    </a:lnTo>
                    <a:lnTo>
                      <a:pt x="784" y="45"/>
                    </a:lnTo>
                    <a:lnTo>
                      <a:pt x="841" y="75"/>
                    </a:lnTo>
                    <a:lnTo>
                      <a:pt x="892" y="110"/>
                    </a:lnTo>
                    <a:lnTo>
                      <a:pt x="939" y="152"/>
                    </a:lnTo>
                    <a:lnTo>
                      <a:pt x="979" y="200"/>
                    </a:lnTo>
                    <a:lnTo>
                      <a:pt x="1014" y="253"/>
                    </a:lnTo>
                    <a:lnTo>
                      <a:pt x="1042" y="311"/>
                    </a:lnTo>
                    <a:lnTo>
                      <a:pt x="1063" y="373"/>
                    </a:lnTo>
                    <a:lnTo>
                      <a:pt x="1077" y="438"/>
                    </a:lnTo>
                    <a:lnTo>
                      <a:pt x="1083" y="508"/>
                    </a:lnTo>
                    <a:lnTo>
                      <a:pt x="1082" y="581"/>
                    </a:lnTo>
                    <a:lnTo>
                      <a:pt x="1074" y="657"/>
                    </a:lnTo>
                    <a:lnTo>
                      <a:pt x="1059" y="727"/>
                    </a:lnTo>
                    <a:lnTo>
                      <a:pt x="1037" y="795"/>
                    </a:lnTo>
                    <a:lnTo>
                      <a:pt x="1009" y="859"/>
                    </a:lnTo>
                    <a:lnTo>
                      <a:pt x="976" y="921"/>
                    </a:lnTo>
                    <a:lnTo>
                      <a:pt x="939" y="978"/>
                    </a:lnTo>
                    <a:lnTo>
                      <a:pt x="897" y="1030"/>
                    </a:lnTo>
                    <a:lnTo>
                      <a:pt x="852" y="1078"/>
                    </a:lnTo>
                    <a:lnTo>
                      <a:pt x="802" y="1118"/>
                    </a:lnTo>
                    <a:lnTo>
                      <a:pt x="750" y="1154"/>
                    </a:lnTo>
                    <a:lnTo>
                      <a:pt x="694" y="1182"/>
                    </a:lnTo>
                    <a:lnTo>
                      <a:pt x="635" y="1202"/>
                    </a:lnTo>
                    <a:lnTo>
                      <a:pt x="574" y="1213"/>
                    </a:lnTo>
                    <a:lnTo>
                      <a:pt x="512" y="1216"/>
                    </a:lnTo>
                    <a:lnTo>
                      <a:pt x="448" y="1210"/>
                    </a:lnTo>
                    <a:lnTo>
                      <a:pt x="388" y="1196"/>
                    </a:lnTo>
                    <a:lnTo>
                      <a:pt x="330" y="1176"/>
                    </a:lnTo>
                    <a:lnTo>
                      <a:pt x="278" y="1148"/>
                    </a:lnTo>
                    <a:lnTo>
                      <a:pt x="228" y="1115"/>
                    </a:lnTo>
                    <a:lnTo>
                      <a:pt x="183" y="1076"/>
                    </a:lnTo>
                    <a:lnTo>
                      <a:pt x="141" y="1031"/>
                    </a:lnTo>
                    <a:lnTo>
                      <a:pt x="105" y="983"/>
                    </a:lnTo>
                    <a:lnTo>
                      <a:pt x="73" y="932"/>
                    </a:lnTo>
                    <a:lnTo>
                      <a:pt x="45" y="870"/>
                    </a:lnTo>
                    <a:lnTo>
                      <a:pt x="23" y="803"/>
                    </a:lnTo>
                    <a:lnTo>
                      <a:pt x="7" y="735"/>
                    </a:lnTo>
                    <a:lnTo>
                      <a:pt x="0" y="663"/>
                    </a:lnTo>
                    <a:lnTo>
                      <a:pt x="0" y="590"/>
                    </a:lnTo>
                    <a:lnTo>
                      <a:pt x="9" y="516"/>
                    </a:lnTo>
                    <a:lnTo>
                      <a:pt x="26" y="441"/>
                    </a:lnTo>
                    <a:lnTo>
                      <a:pt x="51" y="370"/>
                    </a:lnTo>
                    <a:lnTo>
                      <a:pt x="82" y="305"/>
                    </a:lnTo>
                    <a:lnTo>
                      <a:pt x="121" y="244"/>
                    </a:lnTo>
                    <a:lnTo>
                      <a:pt x="164" y="188"/>
                    </a:lnTo>
                    <a:lnTo>
                      <a:pt x="214" y="140"/>
                    </a:lnTo>
                    <a:lnTo>
                      <a:pt x="268" y="96"/>
                    </a:lnTo>
                    <a:lnTo>
                      <a:pt x="326" y="61"/>
                    </a:lnTo>
                    <a:lnTo>
                      <a:pt x="388" y="33"/>
                    </a:lnTo>
                    <a:lnTo>
                      <a:pt x="452" y="14"/>
                    </a:lnTo>
                    <a:lnTo>
                      <a:pt x="518" y="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20"/>
              <p:cNvSpPr>
                <a:spLocks/>
              </p:cNvSpPr>
              <p:nvPr/>
            </p:nvSpPr>
            <p:spPr bwMode="auto">
              <a:xfrm>
                <a:off x="4832064" y="2240266"/>
                <a:ext cx="902274" cy="837596"/>
              </a:xfrm>
              <a:custGeom>
                <a:avLst/>
                <a:gdLst>
                  <a:gd name="T0" fmla="*/ 521 w 1115"/>
                  <a:gd name="T1" fmla="*/ 0 h 1037"/>
                  <a:gd name="T2" fmla="*/ 634 w 1115"/>
                  <a:gd name="T3" fmla="*/ 20 h 1037"/>
                  <a:gd name="T4" fmla="*/ 784 w 1115"/>
                  <a:gd name="T5" fmla="*/ 65 h 1037"/>
                  <a:gd name="T6" fmla="*/ 901 w 1115"/>
                  <a:gd name="T7" fmla="*/ 100 h 1037"/>
                  <a:gd name="T8" fmla="*/ 989 w 1115"/>
                  <a:gd name="T9" fmla="*/ 128 h 1037"/>
                  <a:gd name="T10" fmla="*/ 1052 w 1115"/>
                  <a:gd name="T11" fmla="*/ 149 h 1037"/>
                  <a:gd name="T12" fmla="*/ 1090 w 1115"/>
                  <a:gd name="T13" fmla="*/ 161 h 1037"/>
                  <a:gd name="T14" fmla="*/ 1107 w 1115"/>
                  <a:gd name="T15" fmla="*/ 169 h 1037"/>
                  <a:gd name="T16" fmla="*/ 1111 w 1115"/>
                  <a:gd name="T17" fmla="*/ 173 h 1037"/>
                  <a:gd name="T18" fmla="*/ 1112 w 1115"/>
                  <a:gd name="T19" fmla="*/ 205 h 1037"/>
                  <a:gd name="T20" fmla="*/ 1115 w 1115"/>
                  <a:gd name="T21" fmla="*/ 257 h 1037"/>
                  <a:gd name="T22" fmla="*/ 1115 w 1115"/>
                  <a:gd name="T23" fmla="*/ 321 h 1037"/>
                  <a:gd name="T24" fmla="*/ 1107 w 1115"/>
                  <a:gd name="T25" fmla="*/ 386 h 1037"/>
                  <a:gd name="T26" fmla="*/ 1092 w 1115"/>
                  <a:gd name="T27" fmla="*/ 442 h 1037"/>
                  <a:gd name="T28" fmla="*/ 1066 w 1115"/>
                  <a:gd name="T29" fmla="*/ 478 h 1037"/>
                  <a:gd name="T30" fmla="*/ 1030 w 1115"/>
                  <a:gd name="T31" fmla="*/ 487 h 1037"/>
                  <a:gd name="T32" fmla="*/ 980 w 1115"/>
                  <a:gd name="T33" fmla="*/ 478 h 1037"/>
                  <a:gd name="T34" fmla="*/ 921 w 1115"/>
                  <a:gd name="T35" fmla="*/ 458 h 1037"/>
                  <a:gd name="T36" fmla="*/ 859 w 1115"/>
                  <a:gd name="T37" fmla="*/ 433 h 1037"/>
                  <a:gd name="T38" fmla="*/ 795 w 1115"/>
                  <a:gd name="T39" fmla="*/ 409 h 1037"/>
                  <a:gd name="T40" fmla="*/ 736 w 1115"/>
                  <a:gd name="T41" fmla="*/ 394 h 1037"/>
                  <a:gd name="T42" fmla="*/ 685 w 1115"/>
                  <a:gd name="T43" fmla="*/ 392 h 1037"/>
                  <a:gd name="T44" fmla="*/ 646 w 1115"/>
                  <a:gd name="T45" fmla="*/ 413 h 1037"/>
                  <a:gd name="T46" fmla="*/ 611 w 1115"/>
                  <a:gd name="T47" fmla="*/ 468 h 1037"/>
                  <a:gd name="T48" fmla="*/ 589 w 1115"/>
                  <a:gd name="T49" fmla="*/ 535 h 1037"/>
                  <a:gd name="T50" fmla="*/ 576 w 1115"/>
                  <a:gd name="T51" fmla="*/ 602 h 1037"/>
                  <a:gd name="T52" fmla="*/ 570 w 1115"/>
                  <a:gd name="T53" fmla="*/ 659 h 1037"/>
                  <a:gd name="T54" fmla="*/ 566 w 1115"/>
                  <a:gd name="T55" fmla="*/ 697 h 1037"/>
                  <a:gd name="T56" fmla="*/ 556 w 1115"/>
                  <a:gd name="T57" fmla="*/ 705 h 1037"/>
                  <a:gd name="T58" fmla="*/ 544 w 1115"/>
                  <a:gd name="T59" fmla="*/ 687 h 1037"/>
                  <a:gd name="T60" fmla="*/ 525 w 1115"/>
                  <a:gd name="T61" fmla="*/ 659 h 1037"/>
                  <a:gd name="T62" fmla="*/ 499 w 1115"/>
                  <a:gd name="T63" fmla="*/ 632 h 1037"/>
                  <a:gd name="T64" fmla="*/ 457 w 1115"/>
                  <a:gd name="T65" fmla="*/ 616 h 1037"/>
                  <a:gd name="T66" fmla="*/ 409 w 1115"/>
                  <a:gd name="T67" fmla="*/ 624 h 1037"/>
                  <a:gd name="T68" fmla="*/ 371 w 1115"/>
                  <a:gd name="T69" fmla="*/ 656 h 1037"/>
                  <a:gd name="T70" fmla="*/ 339 w 1115"/>
                  <a:gd name="T71" fmla="*/ 708 h 1037"/>
                  <a:gd name="T72" fmla="*/ 311 w 1115"/>
                  <a:gd name="T73" fmla="*/ 771 h 1037"/>
                  <a:gd name="T74" fmla="*/ 283 w 1115"/>
                  <a:gd name="T75" fmla="*/ 838 h 1037"/>
                  <a:gd name="T76" fmla="*/ 252 w 1115"/>
                  <a:gd name="T77" fmla="*/ 902 h 1037"/>
                  <a:gd name="T78" fmla="*/ 215 w 1115"/>
                  <a:gd name="T79" fmla="*/ 956 h 1037"/>
                  <a:gd name="T80" fmla="*/ 170 w 1115"/>
                  <a:gd name="T81" fmla="*/ 1003 h 1037"/>
                  <a:gd name="T82" fmla="*/ 137 w 1115"/>
                  <a:gd name="T83" fmla="*/ 1027 h 1037"/>
                  <a:gd name="T84" fmla="*/ 115 w 1115"/>
                  <a:gd name="T85" fmla="*/ 1037 h 1037"/>
                  <a:gd name="T86" fmla="*/ 103 w 1115"/>
                  <a:gd name="T87" fmla="*/ 1037 h 1037"/>
                  <a:gd name="T88" fmla="*/ 97 w 1115"/>
                  <a:gd name="T89" fmla="*/ 1034 h 1037"/>
                  <a:gd name="T90" fmla="*/ 83 w 1115"/>
                  <a:gd name="T91" fmla="*/ 1009 h 1037"/>
                  <a:gd name="T92" fmla="*/ 75 w 1115"/>
                  <a:gd name="T93" fmla="*/ 995 h 1037"/>
                  <a:gd name="T94" fmla="*/ 55 w 1115"/>
                  <a:gd name="T95" fmla="*/ 954 h 1037"/>
                  <a:gd name="T96" fmla="*/ 31 w 1115"/>
                  <a:gd name="T97" fmla="*/ 892 h 1037"/>
                  <a:gd name="T98" fmla="*/ 11 w 1115"/>
                  <a:gd name="T99" fmla="*/ 813 h 1037"/>
                  <a:gd name="T100" fmla="*/ 2 w 1115"/>
                  <a:gd name="T101" fmla="*/ 717 h 1037"/>
                  <a:gd name="T102" fmla="*/ 2 w 1115"/>
                  <a:gd name="T103" fmla="*/ 605 h 1037"/>
                  <a:gd name="T104" fmla="*/ 11 w 1115"/>
                  <a:gd name="T105" fmla="*/ 517 h 1037"/>
                  <a:gd name="T106" fmla="*/ 30 w 1115"/>
                  <a:gd name="T107" fmla="*/ 436 h 1037"/>
                  <a:gd name="T108" fmla="*/ 56 w 1115"/>
                  <a:gd name="T109" fmla="*/ 350 h 1037"/>
                  <a:gd name="T110" fmla="*/ 75 w 1115"/>
                  <a:gd name="T111" fmla="*/ 302 h 1037"/>
                  <a:gd name="T112" fmla="*/ 104 w 1115"/>
                  <a:gd name="T113" fmla="*/ 246 h 1037"/>
                  <a:gd name="T114" fmla="*/ 143 w 1115"/>
                  <a:gd name="T115" fmla="*/ 186 h 1037"/>
                  <a:gd name="T116" fmla="*/ 194 w 1115"/>
                  <a:gd name="T117" fmla="*/ 127 h 1037"/>
                  <a:gd name="T118" fmla="*/ 258 w 1115"/>
                  <a:gd name="T119" fmla="*/ 74 h 1037"/>
                  <a:gd name="T120" fmla="*/ 333 w 1115"/>
                  <a:gd name="T121" fmla="*/ 32 h 1037"/>
                  <a:gd name="T122" fmla="*/ 421 w 1115"/>
                  <a:gd name="T123" fmla="*/ 6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" h="1037">
                    <a:moveTo>
                      <a:pt x="469" y="0"/>
                    </a:moveTo>
                    <a:lnTo>
                      <a:pt x="521" y="0"/>
                    </a:lnTo>
                    <a:lnTo>
                      <a:pt x="576" y="6"/>
                    </a:lnTo>
                    <a:lnTo>
                      <a:pt x="634" y="20"/>
                    </a:lnTo>
                    <a:lnTo>
                      <a:pt x="713" y="43"/>
                    </a:lnTo>
                    <a:lnTo>
                      <a:pt x="784" y="65"/>
                    </a:lnTo>
                    <a:lnTo>
                      <a:pt x="847" y="83"/>
                    </a:lnTo>
                    <a:lnTo>
                      <a:pt x="901" y="100"/>
                    </a:lnTo>
                    <a:lnTo>
                      <a:pt x="949" y="114"/>
                    </a:lnTo>
                    <a:lnTo>
                      <a:pt x="989" y="128"/>
                    </a:lnTo>
                    <a:lnTo>
                      <a:pt x="1024" y="139"/>
                    </a:lnTo>
                    <a:lnTo>
                      <a:pt x="1052" y="149"/>
                    </a:lnTo>
                    <a:lnTo>
                      <a:pt x="1073" y="156"/>
                    </a:lnTo>
                    <a:lnTo>
                      <a:pt x="1090" y="161"/>
                    </a:lnTo>
                    <a:lnTo>
                      <a:pt x="1101" y="166"/>
                    </a:lnTo>
                    <a:lnTo>
                      <a:pt x="1107" y="169"/>
                    </a:lnTo>
                    <a:lnTo>
                      <a:pt x="1109" y="169"/>
                    </a:lnTo>
                    <a:lnTo>
                      <a:pt x="1111" y="173"/>
                    </a:lnTo>
                    <a:lnTo>
                      <a:pt x="1111" y="186"/>
                    </a:lnTo>
                    <a:lnTo>
                      <a:pt x="1112" y="205"/>
                    </a:lnTo>
                    <a:lnTo>
                      <a:pt x="1114" y="229"/>
                    </a:lnTo>
                    <a:lnTo>
                      <a:pt x="1115" y="257"/>
                    </a:lnTo>
                    <a:lnTo>
                      <a:pt x="1115" y="288"/>
                    </a:lnTo>
                    <a:lnTo>
                      <a:pt x="1115" y="321"/>
                    </a:lnTo>
                    <a:lnTo>
                      <a:pt x="1112" y="354"/>
                    </a:lnTo>
                    <a:lnTo>
                      <a:pt x="1107" y="386"/>
                    </a:lnTo>
                    <a:lnTo>
                      <a:pt x="1101" y="416"/>
                    </a:lnTo>
                    <a:lnTo>
                      <a:pt x="1092" y="442"/>
                    </a:lnTo>
                    <a:lnTo>
                      <a:pt x="1081" y="464"/>
                    </a:lnTo>
                    <a:lnTo>
                      <a:pt x="1066" y="478"/>
                    </a:lnTo>
                    <a:lnTo>
                      <a:pt x="1050" y="486"/>
                    </a:lnTo>
                    <a:lnTo>
                      <a:pt x="1030" y="487"/>
                    </a:lnTo>
                    <a:lnTo>
                      <a:pt x="1007" y="484"/>
                    </a:lnTo>
                    <a:lnTo>
                      <a:pt x="980" y="478"/>
                    </a:lnTo>
                    <a:lnTo>
                      <a:pt x="952" y="468"/>
                    </a:lnTo>
                    <a:lnTo>
                      <a:pt x="921" y="458"/>
                    </a:lnTo>
                    <a:lnTo>
                      <a:pt x="890" y="445"/>
                    </a:lnTo>
                    <a:lnTo>
                      <a:pt x="859" y="433"/>
                    </a:lnTo>
                    <a:lnTo>
                      <a:pt x="826" y="420"/>
                    </a:lnTo>
                    <a:lnTo>
                      <a:pt x="795" y="409"/>
                    </a:lnTo>
                    <a:lnTo>
                      <a:pt x="764" y="400"/>
                    </a:lnTo>
                    <a:lnTo>
                      <a:pt x="736" y="394"/>
                    </a:lnTo>
                    <a:lnTo>
                      <a:pt x="708" y="391"/>
                    </a:lnTo>
                    <a:lnTo>
                      <a:pt x="685" y="392"/>
                    </a:lnTo>
                    <a:lnTo>
                      <a:pt x="663" y="400"/>
                    </a:lnTo>
                    <a:lnTo>
                      <a:pt x="646" y="413"/>
                    </a:lnTo>
                    <a:lnTo>
                      <a:pt x="626" y="437"/>
                    </a:lnTo>
                    <a:lnTo>
                      <a:pt x="611" y="468"/>
                    </a:lnTo>
                    <a:lnTo>
                      <a:pt x="598" y="501"/>
                    </a:lnTo>
                    <a:lnTo>
                      <a:pt x="589" y="535"/>
                    </a:lnTo>
                    <a:lnTo>
                      <a:pt x="581" y="569"/>
                    </a:lnTo>
                    <a:lnTo>
                      <a:pt x="576" y="602"/>
                    </a:lnTo>
                    <a:lnTo>
                      <a:pt x="573" y="633"/>
                    </a:lnTo>
                    <a:lnTo>
                      <a:pt x="570" y="659"/>
                    </a:lnTo>
                    <a:lnTo>
                      <a:pt x="567" y="681"/>
                    </a:lnTo>
                    <a:lnTo>
                      <a:pt x="566" y="697"/>
                    </a:lnTo>
                    <a:lnTo>
                      <a:pt x="561" y="703"/>
                    </a:lnTo>
                    <a:lnTo>
                      <a:pt x="556" y="705"/>
                    </a:lnTo>
                    <a:lnTo>
                      <a:pt x="550" y="698"/>
                    </a:lnTo>
                    <a:lnTo>
                      <a:pt x="544" y="687"/>
                    </a:lnTo>
                    <a:lnTo>
                      <a:pt x="536" y="675"/>
                    </a:lnTo>
                    <a:lnTo>
                      <a:pt x="525" y="659"/>
                    </a:lnTo>
                    <a:lnTo>
                      <a:pt x="513" y="645"/>
                    </a:lnTo>
                    <a:lnTo>
                      <a:pt x="499" y="632"/>
                    </a:lnTo>
                    <a:lnTo>
                      <a:pt x="480" y="622"/>
                    </a:lnTo>
                    <a:lnTo>
                      <a:pt x="457" y="616"/>
                    </a:lnTo>
                    <a:lnTo>
                      <a:pt x="432" y="616"/>
                    </a:lnTo>
                    <a:lnTo>
                      <a:pt x="409" y="624"/>
                    </a:lnTo>
                    <a:lnTo>
                      <a:pt x="389" y="638"/>
                    </a:lnTo>
                    <a:lnTo>
                      <a:pt x="371" y="656"/>
                    </a:lnTo>
                    <a:lnTo>
                      <a:pt x="354" y="681"/>
                    </a:lnTo>
                    <a:lnTo>
                      <a:pt x="339" y="708"/>
                    </a:lnTo>
                    <a:lnTo>
                      <a:pt x="325" y="739"/>
                    </a:lnTo>
                    <a:lnTo>
                      <a:pt x="311" y="771"/>
                    </a:lnTo>
                    <a:lnTo>
                      <a:pt x="297" y="804"/>
                    </a:lnTo>
                    <a:lnTo>
                      <a:pt x="283" y="838"/>
                    </a:lnTo>
                    <a:lnTo>
                      <a:pt x="267" y="871"/>
                    </a:lnTo>
                    <a:lnTo>
                      <a:pt x="252" y="902"/>
                    </a:lnTo>
                    <a:lnTo>
                      <a:pt x="235" y="931"/>
                    </a:lnTo>
                    <a:lnTo>
                      <a:pt x="215" y="956"/>
                    </a:lnTo>
                    <a:lnTo>
                      <a:pt x="191" y="982"/>
                    </a:lnTo>
                    <a:lnTo>
                      <a:pt x="170" y="1003"/>
                    </a:lnTo>
                    <a:lnTo>
                      <a:pt x="153" y="1018"/>
                    </a:lnTo>
                    <a:lnTo>
                      <a:pt x="137" y="1027"/>
                    </a:lnTo>
                    <a:lnTo>
                      <a:pt x="125" y="1034"/>
                    </a:lnTo>
                    <a:lnTo>
                      <a:pt x="115" y="1037"/>
                    </a:lnTo>
                    <a:lnTo>
                      <a:pt x="107" y="1037"/>
                    </a:lnTo>
                    <a:lnTo>
                      <a:pt x="103" y="1037"/>
                    </a:lnTo>
                    <a:lnTo>
                      <a:pt x="100" y="1035"/>
                    </a:lnTo>
                    <a:lnTo>
                      <a:pt x="97" y="1034"/>
                    </a:lnTo>
                    <a:lnTo>
                      <a:pt x="97" y="1032"/>
                    </a:lnTo>
                    <a:lnTo>
                      <a:pt x="83" y="1009"/>
                    </a:lnTo>
                    <a:lnTo>
                      <a:pt x="81" y="1004"/>
                    </a:lnTo>
                    <a:lnTo>
                      <a:pt x="75" y="995"/>
                    </a:lnTo>
                    <a:lnTo>
                      <a:pt x="66" y="978"/>
                    </a:lnTo>
                    <a:lnTo>
                      <a:pt x="55" y="954"/>
                    </a:lnTo>
                    <a:lnTo>
                      <a:pt x="44" y="927"/>
                    </a:lnTo>
                    <a:lnTo>
                      <a:pt x="31" y="892"/>
                    </a:lnTo>
                    <a:lnTo>
                      <a:pt x="21" y="855"/>
                    </a:lnTo>
                    <a:lnTo>
                      <a:pt x="11" y="813"/>
                    </a:lnTo>
                    <a:lnTo>
                      <a:pt x="5" y="767"/>
                    </a:lnTo>
                    <a:lnTo>
                      <a:pt x="2" y="717"/>
                    </a:lnTo>
                    <a:lnTo>
                      <a:pt x="0" y="656"/>
                    </a:lnTo>
                    <a:lnTo>
                      <a:pt x="2" y="605"/>
                    </a:lnTo>
                    <a:lnTo>
                      <a:pt x="7" y="559"/>
                    </a:lnTo>
                    <a:lnTo>
                      <a:pt x="11" y="517"/>
                    </a:lnTo>
                    <a:lnTo>
                      <a:pt x="19" y="476"/>
                    </a:lnTo>
                    <a:lnTo>
                      <a:pt x="30" y="436"/>
                    </a:lnTo>
                    <a:lnTo>
                      <a:pt x="42" y="396"/>
                    </a:lnTo>
                    <a:lnTo>
                      <a:pt x="56" y="350"/>
                    </a:lnTo>
                    <a:lnTo>
                      <a:pt x="64" y="329"/>
                    </a:lnTo>
                    <a:lnTo>
                      <a:pt x="75" y="302"/>
                    </a:lnTo>
                    <a:lnTo>
                      <a:pt x="87" y="276"/>
                    </a:lnTo>
                    <a:lnTo>
                      <a:pt x="104" y="246"/>
                    </a:lnTo>
                    <a:lnTo>
                      <a:pt x="123" y="217"/>
                    </a:lnTo>
                    <a:lnTo>
                      <a:pt x="143" y="186"/>
                    </a:lnTo>
                    <a:lnTo>
                      <a:pt x="168" y="156"/>
                    </a:lnTo>
                    <a:lnTo>
                      <a:pt x="194" y="127"/>
                    </a:lnTo>
                    <a:lnTo>
                      <a:pt x="226" y="99"/>
                    </a:lnTo>
                    <a:lnTo>
                      <a:pt x="258" y="74"/>
                    </a:lnTo>
                    <a:lnTo>
                      <a:pt x="294" y="51"/>
                    </a:lnTo>
                    <a:lnTo>
                      <a:pt x="333" y="32"/>
                    </a:lnTo>
                    <a:lnTo>
                      <a:pt x="375" y="17"/>
                    </a:lnTo>
                    <a:lnTo>
                      <a:pt x="421" y="6"/>
                    </a:lnTo>
                    <a:lnTo>
                      <a:pt x="46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21"/>
              <p:cNvSpPr>
                <a:spLocks/>
              </p:cNvSpPr>
              <p:nvPr/>
            </p:nvSpPr>
            <p:spPr bwMode="auto">
              <a:xfrm>
                <a:off x="5113338" y="2659063"/>
                <a:ext cx="149225" cy="219075"/>
              </a:xfrm>
              <a:custGeom>
                <a:avLst/>
                <a:gdLst>
                  <a:gd name="T0" fmla="*/ 93 w 187"/>
                  <a:gd name="T1" fmla="*/ 0 h 275"/>
                  <a:gd name="T2" fmla="*/ 118 w 187"/>
                  <a:gd name="T3" fmla="*/ 5 h 275"/>
                  <a:gd name="T4" fmla="*/ 141 w 187"/>
                  <a:gd name="T5" fmla="*/ 19 h 275"/>
                  <a:gd name="T6" fmla="*/ 159 w 187"/>
                  <a:gd name="T7" fmla="*/ 41 h 275"/>
                  <a:gd name="T8" fmla="*/ 175 w 187"/>
                  <a:gd name="T9" fmla="*/ 68 h 275"/>
                  <a:gd name="T10" fmla="*/ 184 w 187"/>
                  <a:gd name="T11" fmla="*/ 101 h 275"/>
                  <a:gd name="T12" fmla="*/ 187 w 187"/>
                  <a:gd name="T13" fmla="*/ 137 h 275"/>
                  <a:gd name="T14" fmla="*/ 184 w 187"/>
                  <a:gd name="T15" fmla="*/ 174 h 275"/>
                  <a:gd name="T16" fmla="*/ 175 w 187"/>
                  <a:gd name="T17" fmla="*/ 207 h 275"/>
                  <a:gd name="T18" fmla="*/ 159 w 187"/>
                  <a:gd name="T19" fmla="*/ 235 h 275"/>
                  <a:gd name="T20" fmla="*/ 141 w 187"/>
                  <a:gd name="T21" fmla="*/ 256 h 275"/>
                  <a:gd name="T22" fmla="*/ 118 w 187"/>
                  <a:gd name="T23" fmla="*/ 270 h 275"/>
                  <a:gd name="T24" fmla="*/ 93 w 187"/>
                  <a:gd name="T25" fmla="*/ 275 h 275"/>
                  <a:gd name="T26" fmla="*/ 68 w 187"/>
                  <a:gd name="T27" fmla="*/ 270 h 275"/>
                  <a:gd name="T28" fmla="*/ 46 w 187"/>
                  <a:gd name="T29" fmla="*/ 256 h 275"/>
                  <a:gd name="T30" fmla="*/ 26 w 187"/>
                  <a:gd name="T31" fmla="*/ 235 h 275"/>
                  <a:gd name="T32" fmla="*/ 12 w 187"/>
                  <a:gd name="T33" fmla="*/ 207 h 275"/>
                  <a:gd name="T34" fmla="*/ 3 w 187"/>
                  <a:gd name="T35" fmla="*/ 174 h 275"/>
                  <a:gd name="T36" fmla="*/ 0 w 187"/>
                  <a:gd name="T37" fmla="*/ 137 h 275"/>
                  <a:gd name="T38" fmla="*/ 3 w 187"/>
                  <a:gd name="T39" fmla="*/ 101 h 275"/>
                  <a:gd name="T40" fmla="*/ 12 w 187"/>
                  <a:gd name="T41" fmla="*/ 68 h 275"/>
                  <a:gd name="T42" fmla="*/ 26 w 187"/>
                  <a:gd name="T43" fmla="*/ 41 h 275"/>
                  <a:gd name="T44" fmla="*/ 46 w 187"/>
                  <a:gd name="T45" fmla="*/ 19 h 275"/>
                  <a:gd name="T46" fmla="*/ 68 w 187"/>
                  <a:gd name="T47" fmla="*/ 5 h 275"/>
                  <a:gd name="T48" fmla="*/ 93 w 187"/>
                  <a:gd name="T4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275">
                    <a:moveTo>
                      <a:pt x="93" y="0"/>
                    </a:moveTo>
                    <a:lnTo>
                      <a:pt x="118" y="5"/>
                    </a:lnTo>
                    <a:lnTo>
                      <a:pt x="141" y="19"/>
                    </a:lnTo>
                    <a:lnTo>
                      <a:pt x="159" y="41"/>
                    </a:lnTo>
                    <a:lnTo>
                      <a:pt x="175" y="68"/>
                    </a:lnTo>
                    <a:lnTo>
                      <a:pt x="184" y="101"/>
                    </a:lnTo>
                    <a:lnTo>
                      <a:pt x="187" y="137"/>
                    </a:lnTo>
                    <a:lnTo>
                      <a:pt x="184" y="174"/>
                    </a:lnTo>
                    <a:lnTo>
                      <a:pt x="175" y="207"/>
                    </a:lnTo>
                    <a:lnTo>
                      <a:pt x="159" y="235"/>
                    </a:lnTo>
                    <a:lnTo>
                      <a:pt x="141" y="256"/>
                    </a:lnTo>
                    <a:lnTo>
                      <a:pt x="118" y="270"/>
                    </a:lnTo>
                    <a:lnTo>
                      <a:pt x="93" y="275"/>
                    </a:lnTo>
                    <a:lnTo>
                      <a:pt x="68" y="270"/>
                    </a:lnTo>
                    <a:lnTo>
                      <a:pt x="46" y="256"/>
                    </a:lnTo>
                    <a:lnTo>
                      <a:pt x="26" y="235"/>
                    </a:lnTo>
                    <a:lnTo>
                      <a:pt x="12" y="207"/>
                    </a:lnTo>
                    <a:lnTo>
                      <a:pt x="3" y="174"/>
                    </a:lnTo>
                    <a:lnTo>
                      <a:pt x="0" y="137"/>
                    </a:lnTo>
                    <a:lnTo>
                      <a:pt x="3" y="101"/>
                    </a:lnTo>
                    <a:lnTo>
                      <a:pt x="12" y="68"/>
                    </a:lnTo>
                    <a:lnTo>
                      <a:pt x="26" y="41"/>
                    </a:lnTo>
                    <a:lnTo>
                      <a:pt x="46" y="19"/>
                    </a:lnTo>
                    <a:lnTo>
                      <a:pt x="68" y="5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Freeform 22"/>
              <p:cNvSpPr>
                <a:spLocks/>
              </p:cNvSpPr>
              <p:nvPr/>
            </p:nvSpPr>
            <p:spPr bwMode="auto">
              <a:xfrm>
                <a:off x="2284413" y="2414588"/>
                <a:ext cx="6350" cy="55563"/>
              </a:xfrm>
              <a:custGeom>
                <a:avLst/>
                <a:gdLst>
                  <a:gd name="T0" fmla="*/ 3 w 8"/>
                  <a:gd name="T1" fmla="*/ 0 h 68"/>
                  <a:gd name="T2" fmla="*/ 6 w 8"/>
                  <a:gd name="T3" fmla="*/ 4 h 68"/>
                  <a:gd name="T4" fmla="*/ 8 w 8"/>
                  <a:gd name="T5" fmla="*/ 17 h 68"/>
                  <a:gd name="T6" fmla="*/ 8 w 8"/>
                  <a:gd name="T7" fmla="*/ 34 h 68"/>
                  <a:gd name="T8" fmla="*/ 8 w 8"/>
                  <a:gd name="T9" fmla="*/ 51 h 68"/>
                  <a:gd name="T10" fmla="*/ 6 w 8"/>
                  <a:gd name="T11" fmla="*/ 63 h 68"/>
                  <a:gd name="T12" fmla="*/ 3 w 8"/>
                  <a:gd name="T13" fmla="*/ 68 h 68"/>
                  <a:gd name="T14" fmla="*/ 2 w 8"/>
                  <a:gd name="T15" fmla="*/ 63 h 68"/>
                  <a:gd name="T16" fmla="*/ 0 w 8"/>
                  <a:gd name="T17" fmla="*/ 51 h 68"/>
                  <a:gd name="T18" fmla="*/ 0 w 8"/>
                  <a:gd name="T19" fmla="*/ 34 h 68"/>
                  <a:gd name="T20" fmla="*/ 0 w 8"/>
                  <a:gd name="T21" fmla="*/ 17 h 68"/>
                  <a:gd name="T22" fmla="*/ 2 w 8"/>
                  <a:gd name="T23" fmla="*/ 4 h 68"/>
                  <a:gd name="T24" fmla="*/ 3 w 8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68">
                    <a:moveTo>
                      <a:pt x="3" y="0"/>
                    </a:moveTo>
                    <a:lnTo>
                      <a:pt x="6" y="4"/>
                    </a:lnTo>
                    <a:lnTo>
                      <a:pt x="8" y="17"/>
                    </a:lnTo>
                    <a:lnTo>
                      <a:pt x="8" y="34"/>
                    </a:lnTo>
                    <a:lnTo>
                      <a:pt x="8" y="51"/>
                    </a:lnTo>
                    <a:lnTo>
                      <a:pt x="6" y="63"/>
                    </a:lnTo>
                    <a:lnTo>
                      <a:pt x="3" y="68"/>
                    </a:lnTo>
                    <a:lnTo>
                      <a:pt x="2" y="63"/>
                    </a:lnTo>
                    <a:lnTo>
                      <a:pt x="0" y="51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2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8DF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6122988" y="3832226"/>
                <a:ext cx="166688" cy="166688"/>
              </a:xfrm>
              <a:custGeom>
                <a:avLst/>
                <a:gdLst>
                  <a:gd name="T0" fmla="*/ 106 w 211"/>
                  <a:gd name="T1" fmla="*/ 0 h 210"/>
                  <a:gd name="T2" fmla="*/ 134 w 211"/>
                  <a:gd name="T3" fmla="*/ 3 h 210"/>
                  <a:gd name="T4" fmla="*/ 159 w 211"/>
                  <a:gd name="T5" fmla="*/ 14 h 210"/>
                  <a:gd name="T6" fmla="*/ 180 w 211"/>
                  <a:gd name="T7" fmla="*/ 30 h 210"/>
                  <a:gd name="T8" fmla="*/ 196 w 211"/>
                  <a:gd name="T9" fmla="*/ 52 h 210"/>
                  <a:gd name="T10" fmla="*/ 207 w 211"/>
                  <a:gd name="T11" fmla="*/ 76 h 210"/>
                  <a:gd name="T12" fmla="*/ 211 w 211"/>
                  <a:gd name="T13" fmla="*/ 104 h 210"/>
                  <a:gd name="T14" fmla="*/ 207 w 211"/>
                  <a:gd name="T15" fmla="*/ 134 h 210"/>
                  <a:gd name="T16" fmla="*/ 196 w 211"/>
                  <a:gd name="T17" fmla="*/ 159 h 210"/>
                  <a:gd name="T18" fmla="*/ 180 w 211"/>
                  <a:gd name="T19" fmla="*/ 181 h 210"/>
                  <a:gd name="T20" fmla="*/ 159 w 211"/>
                  <a:gd name="T21" fmla="*/ 196 h 210"/>
                  <a:gd name="T22" fmla="*/ 134 w 211"/>
                  <a:gd name="T23" fmla="*/ 207 h 210"/>
                  <a:gd name="T24" fmla="*/ 106 w 211"/>
                  <a:gd name="T25" fmla="*/ 210 h 210"/>
                  <a:gd name="T26" fmla="*/ 78 w 211"/>
                  <a:gd name="T27" fmla="*/ 207 h 210"/>
                  <a:gd name="T28" fmla="*/ 51 w 211"/>
                  <a:gd name="T29" fmla="*/ 196 h 210"/>
                  <a:gd name="T30" fmla="*/ 31 w 211"/>
                  <a:gd name="T31" fmla="*/ 181 h 210"/>
                  <a:gd name="T32" fmla="*/ 14 w 211"/>
                  <a:gd name="T33" fmla="*/ 159 h 210"/>
                  <a:gd name="T34" fmla="*/ 3 w 211"/>
                  <a:gd name="T35" fmla="*/ 134 h 210"/>
                  <a:gd name="T36" fmla="*/ 0 w 211"/>
                  <a:gd name="T37" fmla="*/ 104 h 210"/>
                  <a:gd name="T38" fmla="*/ 3 w 211"/>
                  <a:gd name="T39" fmla="*/ 76 h 210"/>
                  <a:gd name="T40" fmla="*/ 14 w 211"/>
                  <a:gd name="T41" fmla="*/ 52 h 210"/>
                  <a:gd name="T42" fmla="*/ 31 w 211"/>
                  <a:gd name="T43" fmla="*/ 30 h 210"/>
                  <a:gd name="T44" fmla="*/ 51 w 211"/>
                  <a:gd name="T45" fmla="*/ 14 h 210"/>
                  <a:gd name="T46" fmla="*/ 78 w 211"/>
                  <a:gd name="T47" fmla="*/ 3 h 210"/>
                  <a:gd name="T48" fmla="*/ 106 w 211"/>
                  <a:gd name="T4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1" h="210">
                    <a:moveTo>
                      <a:pt x="106" y="0"/>
                    </a:moveTo>
                    <a:lnTo>
                      <a:pt x="134" y="3"/>
                    </a:lnTo>
                    <a:lnTo>
                      <a:pt x="159" y="14"/>
                    </a:lnTo>
                    <a:lnTo>
                      <a:pt x="180" y="30"/>
                    </a:lnTo>
                    <a:lnTo>
                      <a:pt x="196" y="52"/>
                    </a:lnTo>
                    <a:lnTo>
                      <a:pt x="207" y="76"/>
                    </a:lnTo>
                    <a:lnTo>
                      <a:pt x="211" y="104"/>
                    </a:lnTo>
                    <a:lnTo>
                      <a:pt x="207" y="134"/>
                    </a:lnTo>
                    <a:lnTo>
                      <a:pt x="196" y="159"/>
                    </a:lnTo>
                    <a:lnTo>
                      <a:pt x="180" y="181"/>
                    </a:lnTo>
                    <a:lnTo>
                      <a:pt x="159" y="196"/>
                    </a:lnTo>
                    <a:lnTo>
                      <a:pt x="134" y="207"/>
                    </a:lnTo>
                    <a:lnTo>
                      <a:pt x="106" y="210"/>
                    </a:lnTo>
                    <a:lnTo>
                      <a:pt x="78" y="207"/>
                    </a:lnTo>
                    <a:lnTo>
                      <a:pt x="51" y="196"/>
                    </a:lnTo>
                    <a:lnTo>
                      <a:pt x="31" y="181"/>
                    </a:lnTo>
                    <a:lnTo>
                      <a:pt x="14" y="159"/>
                    </a:lnTo>
                    <a:lnTo>
                      <a:pt x="3" y="134"/>
                    </a:lnTo>
                    <a:lnTo>
                      <a:pt x="0" y="104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1" y="30"/>
                    </a:lnTo>
                    <a:lnTo>
                      <a:pt x="51" y="14"/>
                    </a:lnTo>
                    <a:lnTo>
                      <a:pt x="78" y="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 flipH="1">
            <a:off x="946765" y="1522758"/>
            <a:ext cx="293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flipH="1">
            <a:off x="8779078" y="1834280"/>
            <a:ext cx="220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912812" y="1143000"/>
            <a:ext cx="3882464" cy="1941393"/>
            <a:chOff x="961700" y="1815146"/>
            <a:chExt cx="9403052" cy="4544019"/>
          </a:xfrm>
        </p:grpSpPr>
        <p:sp>
          <p:nvSpPr>
            <p:cNvPr id="78" name="Freeform 12"/>
            <p:cNvSpPr>
              <a:spLocks noEditPoints="1"/>
            </p:cNvSpPr>
            <p:nvPr/>
          </p:nvSpPr>
          <p:spPr bwMode="auto">
            <a:xfrm>
              <a:off x="8732476" y="3359942"/>
              <a:ext cx="1513566" cy="1512643"/>
            </a:xfrm>
            <a:custGeom>
              <a:avLst/>
              <a:gdLst>
                <a:gd name="T0" fmla="*/ 2980 w 6560"/>
                <a:gd name="T1" fmla="*/ 1459 h 6556"/>
                <a:gd name="T2" fmla="*/ 2561 w 6560"/>
                <a:gd name="T3" fmla="*/ 1579 h 6556"/>
                <a:gd name="T4" fmla="*/ 2190 w 6560"/>
                <a:gd name="T5" fmla="*/ 1790 h 6556"/>
                <a:gd name="T6" fmla="*/ 1879 w 6560"/>
                <a:gd name="T7" fmla="*/ 2079 h 6556"/>
                <a:gd name="T8" fmla="*/ 1642 w 6560"/>
                <a:gd name="T9" fmla="*/ 2432 h 6556"/>
                <a:gd name="T10" fmla="*/ 1488 w 6560"/>
                <a:gd name="T11" fmla="*/ 2835 h 6556"/>
                <a:gd name="T12" fmla="*/ 1434 w 6560"/>
                <a:gd name="T13" fmla="*/ 3279 h 6556"/>
                <a:gd name="T14" fmla="*/ 1488 w 6560"/>
                <a:gd name="T15" fmla="*/ 3722 h 6556"/>
                <a:gd name="T16" fmla="*/ 1642 w 6560"/>
                <a:gd name="T17" fmla="*/ 4126 h 6556"/>
                <a:gd name="T18" fmla="*/ 1879 w 6560"/>
                <a:gd name="T19" fmla="*/ 4477 h 6556"/>
                <a:gd name="T20" fmla="*/ 2190 w 6560"/>
                <a:gd name="T21" fmla="*/ 4766 h 6556"/>
                <a:gd name="T22" fmla="*/ 2561 w 6560"/>
                <a:gd name="T23" fmla="*/ 4977 h 6556"/>
                <a:gd name="T24" fmla="*/ 2980 w 6560"/>
                <a:gd name="T25" fmla="*/ 5097 h 6556"/>
                <a:gd name="T26" fmla="*/ 3431 w 6560"/>
                <a:gd name="T27" fmla="*/ 5115 h 6556"/>
                <a:gd name="T28" fmla="*/ 3863 w 6560"/>
                <a:gd name="T29" fmla="*/ 5027 h 6556"/>
                <a:gd name="T30" fmla="*/ 4252 w 6560"/>
                <a:gd name="T31" fmla="*/ 4846 h 6556"/>
                <a:gd name="T32" fmla="*/ 4583 w 6560"/>
                <a:gd name="T33" fmla="*/ 4583 h 6556"/>
                <a:gd name="T34" fmla="*/ 4849 w 6560"/>
                <a:gd name="T35" fmla="*/ 4250 h 6556"/>
                <a:gd name="T36" fmla="*/ 5030 w 6560"/>
                <a:gd name="T37" fmla="*/ 3861 h 6556"/>
                <a:gd name="T38" fmla="*/ 5118 w 6560"/>
                <a:gd name="T39" fmla="*/ 3429 h 6556"/>
                <a:gd name="T40" fmla="*/ 5100 w 6560"/>
                <a:gd name="T41" fmla="*/ 2980 h 6556"/>
                <a:gd name="T42" fmla="*/ 4980 w 6560"/>
                <a:gd name="T43" fmla="*/ 2561 h 6556"/>
                <a:gd name="T44" fmla="*/ 4769 w 6560"/>
                <a:gd name="T45" fmla="*/ 2189 h 6556"/>
                <a:gd name="T46" fmla="*/ 4480 w 6560"/>
                <a:gd name="T47" fmla="*/ 1878 h 6556"/>
                <a:gd name="T48" fmla="*/ 4127 w 6560"/>
                <a:gd name="T49" fmla="*/ 1640 h 6556"/>
                <a:gd name="T50" fmla="*/ 3724 w 6560"/>
                <a:gd name="T51" fmla="*/ 1489 h 6556"/>
                <a:gd name="T52" fmla="*/ 3279 w 6560"/>
                <a:gd name="T53" fmla="*/ 1435 h 6556"/>
                <a:gd name="T54" fmla="*/ 3690 w 6560"/>
                <a:gd name="T55" fmla="*/ 650 h 6556"/>
                <a:gd name="T56" fmla="*/ 4107 w 6560"/>
                <a:gd name="T57" fmla="*/ 749 h 6556"/>
                <a:gd name="T58" fmla="*/ 5276 w 6560"/>
                <a:gd name="T59" fmla="*/ 644 h 6556"/>
                <a:gd name="T60" fmla="*/ 5164 w 6560"/>
                <a:gd name="T61" fmla="*/ 1395 h 6556"/>
                <a:gd name="T62" fmla="*/ 5916 w 6560"/>
                <a:gd name="T63" fmla="*/ 1284 h 6556"/>
                <a:gd name="T64" fmla="*/ 5810 w 6560"/>
                <a:gd name="T65" fmla="*/ 2452 h 6556"/>
                <a:gd name="T66" fmla="*/ 5910 w 6560"/>
                <a:gd name="T67" fmla="*/ 2868 h 6556"/>
                <a:gd name="T68" fmla="*/ 5910 w 6560"/>
                <a:gd name="T69" fmla="*/ 3688 h 6556"/>
                <a:gd name="T70" fmla="*/ 5812 w 6560"/>
                <a:gd name="T71" fmla="*/ 4104 h 6556"/>
                <a:gd name="T72" fmla="*/ 5916 w 6560"/>
                <a:gd name="T73" fmla="*/ 5272 h 6556"/>
                <a:gd name="T74" fmla="*/ 5164 w 6560"/>
                <a:gd name="T75" fmla="*/ 5161 h 6556"/>
                <a:gd name="T76" fmla="*/ 5276 w 6560"/>
                <a:gd name="T77" fmla="*/ 5912 h 6556"/>
                <a:gd name="T78" fmla="*/ 4107 w 6560"/>
                <a:gd name="T79" fmla="*/ 5809 h 6556"/>
                <a:gd name="T80" fmla="*/ 3690 w 6560"/>
                <a:gd name="T81" fmla="*/ 5906 h 6556"/>
                <a:gd name="T82" fmla="*/ 2870 w 6560"/>
                <a:gd name="T83" fmla="*/ 5906 h 6556"/>
                <a:gd name="T84" fmla="*/ 2453 w 6560"/>
                <a:gd name="T85" fmla="*/ 5809 h 6556"/>
                <a:gd name="T86" fmla="*/ 1284 w 6560"/>
                <a:gd name="T87" fmla="*/ 5912 h 6556"/>
                <a:gd name="T88" fmla="*/ 1396 w 6560"/>
                <a:gd name="T89" fmla="*/ 5161 h 6556"/>
                <a:gd name="T90" fmla="*/ 644 w 6560"/>
                <a:gd name="T91" fmla="*/ 5272 h 6556"/>
                <a:gd name="T92" fmla="*/ 750 w 6560"/>
                <a:gd name="T93" fmla="*/ 4104 h 6556"/>
                <a:gd name="T94" fmla="*/ 650 w 6560"/>
                <a:gd name="T95" fmla="*/ 3688 h 6556"/>
                <a:gd name="T96" fmla="*/ 650 w 6560"/>
                <a:gd name="T97" fmla="*/ 2868 h 6556"/>
                <a:gd name="T98" fmla="*/ 750 w 6560"/>
                <a:gd name="T99" fmla="*/ 2452 h 6556"/>
                <a:gd name="T100" fmla="*/ 644 w 6560"/>
                <a:gd name="T101" fmla="*/ 1284 h 6556"/>
                <a:gd name="T102" fmla="*/ 1396 w 6560"/>
                <a:gd name="T103" fmla="*/ 1395 h 6556"/>
                <a:gd name="T104" fmla="*/ 1284 w 6560"/>
                <a:gd name="T105" fmla="*/ 644 h 6556"/>
                <a:gd name="T106" fmla="*/ 2453 w 6560"/>
                <a:gd name="T107" fmla="*/ 749 h 6556"/>
                <a:gd name="T108" fmla="*/ 2870 w 6560"/>
                <a:gd name="T109" fmla="*/ 65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60" h="6556">
                  <a:moveTo>
                    <a:pt x="3279" y="1435"/>
                  </a:moveTo>
                  <a:lnTo>
                    <a:pt x="3129" y="1441"/>
                  </a:lnTo>
                  <a:lnTo>
                    <a:pt x="2980" y="1459"/>
                  </a:lnTo>
                  <a:lnTo>
                    <a:pt x="2836" y="1489"/>
                  </a:lnTo>
                  <a:lnTo>
                    <a:pt x="2697" y="1529"/>
                  </a:lnTo>
                  <a:lnTo>
                    <a:pt x="2561" y="1579"/>
                  </a:lnTo>
                  <a:lnTo>
                    <a:pt x="2431" y="1640"/>
                  </a:lnTo>
                  <a:lnTo>
                    <a:pt x="2308" y="1710"/>
                  </a:lnTo>
                  <a:lnTo>
                    <a:pt x="2190" y="1790"/>
                  </a:lnTo>
                  <a:lnTo>
                    <a:pt x="2080" y="1878"/>
                  </a:lnTo>
                  <a:lnTo>
                    <a:pt x="1975" y="1975"/>
                  </a:lnTo>
                  <a:lnTo>
                    <a:pt x="1879" y="2079"/>
                  </a:lnTo>
                  <a:lnTo>
                    <a:pt x="1791" y="2189"/>
                  </a:lnTo>
                  <a:lnTo>
                    <a:pt x="1711" y="2306"/>
                  </a:lnTo>
                  <a:lnTo>
                    <a:pt x="1642" y="2432"/>
                  </a:lnTo>
                  <a:lnTo>
                    <a:pt x="1580" y="2561"/>
                  </a:lnTo>
                  <a:lnTo>
                    <a:pt x="1530" y="2695"/>
                  </a:lnTo>
                  <a:lnTo>
                    <a:pt x="1488" y="2835"/>
                  </a:lnTo>
                  <a:lnTo>
                    <a:pt x="1460" y="2980"/>
                  </a:lnTo>
                  <a:lnTo>
                    <a:pt x="1442" y="3128"/>
                  </a:lnTo>
                  <a:lnTo>
                    <a:pt x="1434" y="3279"/>
                  </a:lnTo>
                  <a:lnTo>
                    <a:pt x="1442" y="3429"/>
                  </a:lnTo>
                  <a:lnTo>
                    <a:pt x="1460" y="3578"/>
                  </a:lnTo>
                  <a:lnTo>
                    <a:pt x="1488" y="3722"/>
                  </a:lnTo>
                  <a:lnTo>
                    <a:pt x="1530" y="3861"/>
                  </a:lnTo>
                  <a:lnTo>
                    <a:pt x="1580" y="3997"/>
                  </a:lnTo>
                  <a:lnTo>
                    <a:pt x="1642" y="4126"/>
                  </a:lnTo>
                  <a:lnTo>
                    <a:pt x="1711" y="4250"/>
                  </a:lnTo>
                  <a:lnTo>
                    <a:pt x="1791" y="4367"/>
                  </a:lnTo>
                  <a:lnTo>
                    <a:pt x="1879" y="4477"/>
                  </a:lnTo>
                  <a:lnTo>
                    <a:pt x="1975" y="4583"/>
                  </a:lnTo>
                  <a:lnTo>
                    <a:pt x="2080" y="4678"/>
                  </a:lnTo>
                  <a:lnTo>
                    <a:pt x="2190" y="4766"/>
                  </a:lnTo>
                  <a:lnTo>
                    <a:pt x="2308" y="4846"/>
                  </a:lnTo>
                  <a:lnTo>
                    <a:pt x="2431" y="4916"/>
                  </a:lnTo>
                  <a:lnTo>
                    <a:pt x="2561" y="4977"/>
                  </a:lnTo>
                  <a:lnTo>
                    <a:pt x="2697" y="5027"/>
                  </a:lnTo>
                  <a:lnTo>
                    <a:pt x="2836" y="5069"/>
                  </a:lnTo>
                  <a:lnTo>
                    <a:pt x="2980" y="5097"/>
                  </a:lnTo>
                  <a:lnTo>
                    <a:pt x="3129" y="5115"/>
                  </a:lnTo>
                  <a:lnTo>
                    <a:pt x="3279" y="5123"/>
                  </a:lnTo>
                  <a:lnTo>
                    <a:pt x="3431" y="5115"/>
                  </a:lnTo>
                  <a:lnTo>
                    <a:pt x="3578" y="5097"/>
                  </a:lnTo>
                  <a:lnTo>
                    <a:pt x="3724" y="5069"/>
                  </a:lnTo>
                  <a:lnTo>
                    <a:pt x="3863" y="5027"/>
                  </a:lnTo>
                  <a:lnTo>
                    <a:pt x="3997" y="4977"/>
                  </a:lnTo>
                  <a:lnTo>
                    <a:pt x="4127" y="4916"/>
                  </a:lnTo>
                  <a:lnTo>
                    <a:pt x="4252" y="4846"/>
                  </a:lnTo>
                  <a:lnTo>
                    <a:pt x="4370" y="4766"/>
                  </a:lnTo>
                  <a:lnTo>
                    <a:pt x="4480" y="4678"/>
                  </a:lnTo>
                  <a:lnTo>
                    <a:pt x="4583" y="4583"/>
                  </a:lnTo>
                  <a:lnTo>
                    <a:pt x="4681" y="4477"/>
                  </a:lnTo>
                  <a:lnTo>
                    <a:pt x="4769" y="4367"/>
                  </a:lnTo>
                  <a:lnTo>
                    <a:pt x="4849" y="4250"/>
                  </a:lnTo>
                  <a:lnTo>
                    <a:pt x="4919" y="4126"/>
                  </a:lnTo>
                  <a:lnTo>
                    <a:pt x="4980" y="3997"/>
                  </a:lnTo>
                  <a:lnTo>
                    <a:pt x="5030" y="3861"/>
                  </a:lnTo>
                  <a:lnTo>
                    <a:pt x="5070" y="3722"/>
                  </a:lnTo>
                  <a:lnTo>
                    <a:pt x="5100" y="3578"/>
                  </a:lnTo>
                  <a:lnTo>
                    <a:pt x="5118" y="3429"/>
                  </a:lnTo>
                  <a:lnTo>
                    <a:pt x="5124" y="3279"/>
                  </a:lnTo>
                  <a:lnTo>
                    <a:pt x="5118" y="3128"/>
                  </a:lnTo>
                  <a:lnTo>
                    <a:pt x="5100" y="2980"/>
                  </a:lnTo>
                  <a:lnTo>
                    <a:pt x="5070" y="2835"/>
                  </a:lnTo>
                  <a:lnTo>
                    <a:pt x="5030" y="2695"/>
                  </a:lnTo>
                  <a:lnTo>
                    <a:pt x="4980" y="2561"/>
                  </a:lnTo>
                  <a:lnTo>
                    <a:pt x="4919" y="2432"/>
                  </a:lnTo>
                  <a:lnTo>
                    <a:pt x="4849" y="2306"/>
                  </a:lnTo>
                  <a:lnTo>
                    <a:pt x="4769" y="2189"/>
                  </a:lnTo>
                  <a:lnTo>
                    <a:pt x="4681" y="2079"/>
                  </a:lnTo>
                  <a:lnTo>
                    <a:pt x="4583" y="1975"/>
                  </a:lnTo>
                  <a:lnTo>
                    <a:pt x="4480" y="1878"/>
                  </a:lnTo>
                  <a:lnTo>
                    <a:pt x="4370" y="1790"/>
                  </a:lnTo>
                  <a:lnTo>
                    <a:pt x="4252" y="1710"/>
                  </a:lnTo>
                  <a:lnTo>
                    <a:pt x="4127" y="1640"/>
                  </a:lnTo>
                  <a:lnTo>
                    <a:pt x="3997" y="1579"/>
                  </a:lnTo>
                  <a:lnTo>
                    <a:pt x="3863" y="1529"/>
                  </a:lnTo>
                  <a:lnTo>
                    <a:pt x="3724" y="1489"/>
                  </a:lnTo>
                  <a:lnTo>
                    <a:pt x="3578" y="1459"/>
                  </a:lnTo>
                  <a:lnTo>
                    <a:pt x="3431" y="1441"/>
                  </a:lnTo>
                  <a:lnTo>
                    <a:pt x="3279" y="1435"/>
                  </a:lnTo>
                  <a:close/>
                  <a:moveTo>
                    <a:pt x="2870" y="0"/>
                  </a:moveTo>
                  <a:lnTo>
                    <a:pt x="3690" y="0"/>
                  </a:lnTo>
                  <a:lnTo>
                    <a:pt x="3690" y="650"/>
                  </a:lnTo>
                  <a:lnTo>
                    <a:pt x="3831" y="676"/>
                  </a:lnTo>
                  <a:lnTo>
                    <a:pt x="3971" y="708"/>
                  </a:lnTo>
                  <a:lnTo>
                    <a:pt x="4107" y="749"/>
                  </a:lnTo>
                  <a:lnTo>
                    <a:pt x="4240" y="795"/>
                  </a:lnTo>
                  <a:lnTo>
                    <a:pt x="4565" y="235"/>
                  </a:lnTo>
                  <a:lnTo>
                    <a:pt x="5276" y="644"/>
                  </a:lnTo>
                  <a:lnTo>
                    <a:pt x="4950" y="1206"/>
                  </a:lnTo>
                  <a:lnTo>
                    <a:pt x="5060" y="1298"/>
                  </a:lnTo>
                  <a:lnTo>
                    <a:pt x="5164" y="1395"/>
                  </a:lnTo>
                  <a:lnTo>
                    <a:pt x="5262" y="1499"/>
                  </a:lnTo>
                  <a:lnTo>
                    <a:pt x="5355" y="1609"/>
                  </a:lnTo>
                  <a:lnTo>
                    <a:pt x="5916" y="1284"/>
                  </a:lnTo>
                  <a:lnTo>
                    <a:pt x="6325" y="1993"/>
                  </a:lnTo>
                  <a:lnTo>
                    <a:pt x="5764" y="2318"/>
                  </a:lnTo>
                  <a:lnTo>
                    <a:pt x="5810" y="2452"/>
                  </a:lnTo>
                  <a:lnTo>
                    <a:pt x="5852" y="2587"/>
                  </a:lnTo>
                  <a:lnTo>
                    <a:pt x="5884" y="2727"/>
                  </a:lnTo>
                  <a:lnTo>
                    <a:pt x="5910" y="2868"/>
                  </a:lnTo>
                  <a:lnTo>
                    <a:pt x="6560" y="2868"/>
                  </a:lnTo>
                  <a:lnTo>
                    <a:pt x="6560" y="3688"/>
                  </a:lnTo>
                  <a:lnTo>
                    <a:pt x="5910" y="3688"/>
                  </a:lnTo>
                  <a:lnTo>
                    <a:pt x="5884" y="3829"/>
                  </a:lnTo>
                  <a:lnTo>
                    <a:pt x="5852" y="3969"/>
                  </a:lnTo>
                  <a:lnTo>
                    <a:pt x="5812" y="4104"/>
                  </a:lnTo>
                  <a:lnTo>
                    <a:pt x="5764" y="4238"/>
                  </a:lnTo>
                  <a:lnTo>
                    <a:pt x="6325" y="4563"/>
                  </a:lnTo>
                  <a:lnTo>
                    <a:pt x="5916" y="5272"/>
                  </a:lnTo>
                  <a:lnTo>
                    <a:pt x="5355" y="4947"/>
                  </a:lnTo>
                  <a:lnTo>
                    <a:pt x="5262" y="5057"/>
                  </a:lnTo>
                  <a:lnTo>
                    <a:pt x="5164" y="5161"/>
                  </a:lnTo>
                  <a:lnTo>
                    <a:pt x="5060" y="5258"/>
                  </a:lnTo>
                  <a:lnTo>
                    <a:pt x="4950" y="5352"/>
                  </a:lnTo>
                  <a:lnTo>
                    <a:pt x="5276" y="5912"/>
                  </a:lnTo>
                  <a:lnTo>
                    <a:pt x="4565" y="6321"/>
                  </a:lnTo>
                  <a:lnTo>
                    <a:pt x="4240" y="5761"/>
                  </a:lnTo>
                  <a:lnTo>
                    <a:pt x="4107" y="5809"/>
                  </a:lnTo>
                  <a:lnTo>
                    <a:pt x="3971" y="5848"/>
                  </a:lnTo>
                  <a:lnTo>
                    <a:pt x="3831" y="5880"/>
                  </a:lnTo>
                  <a:lnTo>
                    <a:pt x="3690" y="5906"/>
                  </a:lnTo>
                  <a:lnTo>
                    <a:pt x="3690" y="6556"/>
                  </a:lnTo>
                  <a:lnTo>
                    <a:pt x="2870" y="6556"/>
                  </a:lnTo>
                  <a:lnTo>
                    <a:pt x="2870" y="5906"/>
                  </a:lnTo>
                  <a:lnTo>
                    <a:pt x="2729" y="5880"/>
                  </a:lnTo>
                  <a:lnTo>
                    <a:pt x="2589" y="5848"/>
                  </a:lnTo>
                  <a:lnTo>
                    <a:pt x="2453" y="5809"/>
                  </a:lnTo>
                  <a:lnTo>
                    <a:pt x="2320" y="5761"/>
                  </a:lnTo>
                  <a:lnTo>
                    <a:pt x="1995" y="6321"/>
                  </a:lnTo>
                  <a:lnTo>
                    <a:pt x="1284" y="5912"/>
                  </a:lnTo>
                  <a:lnTo>
                    <a:pt x="1610" y="5352"/>
                  </a:lnTo>
                  <a:lnTo>
                    <a:pt x="1500" y="5258"/>
                  </a:lnTo>
                  <a:lnTo>
                    <a:pt x="1396" y="5161"/>
                  </a:lnTo>
                  <a:lnTo>
                    <a:pt x="1298" y="5057"/>
                  </a:lnTo>
                  <a:lnTo>
                    <a:pt x="1207" y="4947"/>
                  </a:lnTo>
                  <a:lnTo>
                    <a:pt x="644" y="5272"/>
                  </a:lnTo>
                  <a:lnTo>
                    <a:pt x="235" y="4563"/>
                  </a:lnTo>
                  <a:lnTo>
                    <a:pt x="796" y="4238"/>
                  </a:lnTo>
                  <a:lnTo>
                    <a:pt x="750" y="4104"/>
                  </a:lnTo>
                  <a:lnTo>
                    <a:pt x="708" y="3969"/>
                  </a:lnTo>
                  <a:lnTo>
                    <a:pt x="676" y="3829"/>
                  </a:lnTo>
                  <a:lnTo>
                    <a:pt x="650" y="3688"/>
                  </a:lnTo>
                  <a:lnTo>
                    <a:pt x="0" y="3688"/>
                  </a:lnTo>
                  <a:lnTo>
                    <a:pt x="0" y="2868"/>
                  </a:lnTo>
                  <a:lnTo>
                    <a:pt x="650" y="2868"/>
                  </a:lnTo>
                  <a:lnTo>
                    <a:pt x="676" y="2727"/>
                  </a:lnTo>
                  <a:lnTo>
                    <a:pt x="708" y="2587"/>
                  </a:lnTo>
                  <a:lnTo>
                    <a:pt x="750" y="2452"/>
                  </a:lnTo>
                  <a:lnTo>
                    <a:pt x="796" y="2318"/>
                  </a:lnTo>
                  <a:lnTo>
                    <a:pt x="235" y="1993"/>
                  </a:lnTo>
                  <a:lnTo>
                    <a:pt x="644" y="1284"/>
                  </a:lnTo>
                  <a:lnTo>
                    <a:pt x="1207" y="1609"/>
                  </a:lnTo>
                  <a:lnTo>
                    <a:pt x="1298" y="1499"/>
                  </a:lnTo>
                  <a:lnTo>
                    <a:pt x="1396" y="1395"/>
                  </a:lnTo>
                  <a:lnTo>
                    <a:pt x="1500" y="1298"/>
                  </a:lnTo>
                  <a:lnTo>
                    <a:pt x="1610" y="1206"/>
                  </a:lnTo>
                  <a:lnTo>
                    <a:pt x="1284" y="644"/>
                  </a:lnTo>
                  <a:lnTo>
                    <a:pt x="1995" y="235"/>
                  </a:lnTo>
                  <a:lnTo>
                    <a:pt x="2320" y="795"/>
                  </a:lnTo>
                  <a:lnTo>
                    <a:pt x="2453" y="749"/>
                  </a:lnTo>
                  <a:lnTo>
                    <a:pt x="2589" y="708"/>
                  </a:lnTo>
                  <a:lnTo>
                    <a:pt x="2729" y="676"/>
                  </a:lnTo>
                  <a:lnTo>
                    <a:pt x="2870" y="650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5877355" y="1815146"/>
              <a:ext cx="2105164" cy="2072968"/>
            </a:xfrm>
            <a:custGeom>
              <a:avLst/>
              <a:gdLst>
                <a:gd name="T0" fmla="*/ 1617 w 3401"/>
                <a:gd name="T1" fmla="*/ 970 h 3349"/>
                <a:gd name="T2" fmla="*/ 1460 w 3401"/>
                <a:gd name="T3" fmla="*/ 1007 h 3349"/>
                <a:gd name="T4" fmla="*/ 1318 w 3401"/>
                <a:gd name="T5" fmla="*/ 1076 h 3349"/>
                <a:gd name="T6" fmla="*/ 1196 w 3401"/>
                <a:gd name="T7" fmla="*/ 1173 h 3349"/>
                <a:gd name="T8" fmla="*/ 1098 w 3401"/>
                <a:gd name="T9" fmla="*/ 1296 h 3349"/>
                <a:gd name="T10" fmla="*/ 1028 w 3401"/>
                <a:gd name="T11" fmla="*/ 1437 h 3349"/>
                <a:gd name="T12" fmla="*/ 992 w 3401"/>
                <a:gd name="T13" fmla="*/ 1596 h 3349"/>
                <a:gd name="T14" fmla="*/ 992 w 3401"/>
                <a:gd name="T15" fmla="*/ 1760 h 3349"/>
                <a:gd name="T16" fmla="*/ 1028 w 3401"/>
                <a:gd name="T17" fmla="*/ 1918 h 3349"/>
                <a:gd name="T18" fmla="*/ 1098 w 3401"/>
                <a:gd name="T19" fmla="*/ 2060 h 3349"/>
                <a:gd name="T20" fmla="*/ 1196 w 3401"/>
                <a:gd name="T21" fmla="*/ 2182 h 3349"/>
                <a:gd name="T22" fmla="*/ 1318 w 3401"/>
                <a:gd name="T23" fmla="*/ 2280 h 3349"/>
                <a:gd name="T24" fmla="*/ 1460 w 3401"/>
                <a:gd name="T25" fmla="*/ 2348 h 3349"/>
                <a:gd name="T26" fmla="*/ 1617 w 3401"/>
                <a:gd name="T27" fmla="*/ 2386 h 3349"/>
                <a:gd name="T28" fmla="*/ 1783 w 3401"/>
                <a:gd name="T29" fmla="*/ 2386 h 3349"/>
                <a:gd name="T30" fmla="*/ 1941 w 3401"/>
                <a:gd name="T31" fmla="*/ 2348 h 3349"/>
                <a:gd name="T32" fmla="*/ 2083 w 3401"/>
                <a:gd name="T33" fmla="*/ 2280 h 3349"/>
                <a:gd name="T34" fmla="*/ 2205 w 3401"/>
                <a:gd name="T35" fmla="*/ 2182 h 3349"/>
                <a:gd name="T36" fmla="*/ 2303 w 3401"/>
                <a:gd name="T37" fmla="*/ 2060 h 3349"/>
                <a:gd name="T38" fmla="*/ 2371 w 3401"/>
                <a:gd name="T39" fmla="*/ 1918 h 3349"/>
                <a:gd name="T40" fmla="*/ 2409 w 3401"/>
                <a:gd name="T41" fmla="*/ 1760 h 3349"/>
                <a:gd name="T42" fmla="*/ 2409 w 3401"/>
                <a:gd name="T43" fmla="*/ 1596 h 3349"/>
                <a:gd name="T44" fmla="*/ 2371 w 3401"/>
                <a:gd name="T45" fmla="*/ 1437 h 3349"/>
                <a:gd name="T46" fmla="*/ 2303 w 3401"/>
                <a:gd name="T47" fmla="*/ 1296 h 3349"/>
                <a:gd name="T48" fmla="*/ 2205 w 3401"/>
                <a:gd name="T49" fmla="*/ 1173 h 3349"/>
                <a:gd name="T50" fmla="*/ 2083 w 3401"/>
                <a:gd name="T51" fmla="*/ 1076 h 3349"/>
                <a:gd name="T52" fmla="*/ 1941 w 3401"/>
                <a:gd name="T53" fmla="*/ 1007 h 3349"/>
                <a:gd name="T54" fmla="*/ 1783 w 3401"/>
                <a:gd name="T55" fmla="*/ 970 h 3349"/>
                <a:gd name="T56" fmla="*/ 1421 w 3401"/>
                <a:gd name="T57" fmla="*/ 0 h 3349"/>
                <a:gd name="T58" fmla="*/ 1980 w 3401"/>
                <a:gd name="T59" fmla="*/ 354 h 3349"/>
                <a:gd name="T60" fmla="*/ 2164 w 3401"/>
                <a:gd name="T61" fmla="*/ 406 h 3349"/>
                <a:gd name="T62" fmla="*/ 2337 w 3401"/>
                <a:gd name="T63" fmla="*/ 484 h 3349"/>
                <a:gd name="T64" fmla="*/ 2992 w 3401"/>
                <a:gd name="T65" fmla="*/ 572 h 3349"/>
                <a:gd name="T66" fmla="*/ 2821 w 3401"/>
                <a:gd name="T67" fmla="*/ 921 h 3349"/>
                <a:gd name="T68" fmla="*/ 2917 w 3401"/>
                <a:gd name="T69" fmla="*/ 1085 h 3349"/>
                <a:gd name="T70" fmla="*/ 3303 w 3401"/>
                <a:gd name="T71" fmla="*/ 1112 h 3349"/>
                <a:gd name="T72" fmla="*/ 3052 w 3401"/>
                <a:gd name="T73" fmla="*/ 1723 h 3349"/>
                <a:gd name="T74" fmla="*/ 3033 w 3401"/>
                <a:gd name="T75" fmla="*/ 1915 h 3349"/>
                <a:gd name="T76" fmla="*/ 2987 w 3401"/>
                <a:gd name="T77" fmla="*/ 2097 h 3349"/>
                <a:gd name="T78" fmla="*/ 3013 w 3401"/>
                <a:gd name="T79" fmla="*/ 2757 h 3349"/>
                <a:gd name="T80" fmla="*/ 2640 w 3401"/>
                <a:gd name="T81" fmla="*/ 2650 h 3349"/>
                <a:gd name="T82" fmla="*/ 2495 w 3401"/>
                <a:gd name="T83" fmla="*/ 2772 h 3349"/>
                <a:gd name="T84" fmla="*/ 2536 w 3401"/>
                <a:gd name="T85" fmla="*/ 3158 h 3349"/>
                <a:gd name="T86" fmla="*/ 1890 w 3401"/>
                <a:gd name="T87" fmla="*/ 3018 h 3349"/>
                <a:gd name="T88" fmla="*/ 1700 w 3401"/>
                <a:gd name="T89" fmla="*/ 3031 h 3349"/>
                <a:gd name="T90" fmla="*/ 1509 w 3401"/>
                <a:gd name="T91" fmla="*/ 3018 h 3349"/>
                <a:gd name="T92" fmla="*/ 864 w 3401"/>
                <a:gd name="T93" fmla="*/ 3158 h 3349"/>
                <a:gd name="T94" fmla="*/ 906 w 3401"/>
                <a:gd name="T95" fmla="*/ 2772 h 3349"/>
                <a:gd name="T96" fmla="*/ 759 w 3401"/>
                <a:gd name="T97" fmla="*/ 2650 h 3349"/>
                <a:gd name="T98" fmla="*/ 388 w 3401"/>
                <a:gd name="T99" fmla="*/ 2757 h 3349"/>
                <a:gd name="T100" fmla="*/ 414 w 3401"/>
                <a:gd name="T101" fmla="*/ 2097 h 3349"/>
                <a:gd name="T102" fmla="*/ 368 w 3401"/>
                <a:gd name="T103" fmla="*/ 1915 h 3349"/>
                <a:gd name="T104" fmla="*/ 349 w 3401"/>
                <a:gd name="T105" fmla="*/ 1723 h 3349"/>
                <a:gd name="T106" fmla="*/ 96 w 3401"/>
                <a:gd name="T107" fmla="*/ 1112 h 3349"/>
                <a:gd name="T108" fmla="*/ 484 w 3401"/>
                <a:gd name="T109" fmla="*/ 1085 h 3349"/>
                <a:gd name="T110" fmla="*/ 580 w 3401"/>
                <a:gd name="T111" fmla="*/ 921 h 3349"/>
                <a:gd name="T112" fmla="*/ 409 w 3401"/>
                <a:gd name="T113" fmla="*/ 572 h 3349"/>
                <a:gd name="T114" fmla="*/ 1062 w 3401"/>
                <a:gd name="T115" fmla="*/ 484 h 3349"/>
                <a:gd name="T116" fmla="*/ 1237 w 3401"/>
                <a:gd name="T117" fmla="*/ 406 h 3349"/>
                <a:gd name="T118" fmla="*/ 1421 w 3401"/>
                <a:gd name="T119" fmla="*/ 354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1" h="3349">
                  <a:moveTo>
                    <a:pt x="1700" y="965"/>
                  </a:moveTo>
                  <a:lnTo>
                    <a:pt x="1617" y="970"/>
                  </a:lnTo>
                  <a:lnTo>
                    <a:pt x="1537" y="984"/>
                  </a:lnTo>
                  <a:lnTo>
                    <a:pt x="1460" y="1007"/>
                  </a:lnTo>
                  <a:lnTo>
                    <a:pt x="1387" y="1038"/>
                  </a:lnTo>
                  <a:lnTo>
                    <a:pt x="1318" y="1076"/>
                  </a:lnTo>
                  <a:lnTo>
                    <a:pt x="1255" y="1121"/>
                  </a:lnTo>
                  <a:lnTo>
                    <a:pt x="1196" y="1173"/>
                  </a:lnTo>
                  <a:lnTo>
                    <a:pt x="1144" y="1232"/>
                  </a:lnTo>
                  <a:lnTo>
                    <a:pt x="1098" y="1296"/>
                  </a:lnTo>
                  <a:lnTo>
                    <a:pt x="1059" y="1364"/>
                  </a:lnTo>
                  <a:lnTo>
                    <a:pt x="1028" y="1437"/>
                  </a:lnTo>
                  <a:lnTo>
                    <a:pt x="1005" y="1514"/>
                  </a:lnTo>
                  <a:lnTo>
                    <a:pt x="992" y="1596"/>
                  </a:lnTo>
                  <a:lnTo>
                    <a:pt x="988" y="1677"/>
                  </a:lnTo>
                  <a:lnTo>
                    <a:pt x="992" y="1760"/>
                  </a:lnTo>
                  <a:lnTo>
                    <a:pt x="1005" y="1842"/>
                  </a:lnTo>
                  <a:lnTo>
                    <a:pt x="1028" y="1918"/>
                  </a:lnTo>
                  <a:lnTo>
                    <a:pt x="1059" y="1991"/>
                  </a:lnTo>
                  <a:lnTo>
                    <a:pt x="1098" y="2060"/>
                  </a:lnTo>
                  <a:lnTo>
                    <a:pt x="1144" y="2123"/>
                  </a:lnTo>
                  <a:lnTo>
                    <a:pt x="1196" y="2182"/>
                  </a:lnTo>
                  <a:lnTo>
                    <a:pt x="1255" y="2234"/>
                  </a:lnTo>
                  <a:lnTo>
                    <a:pt x="1318" y="2280"/>
                  </a:lnTo>
                  <a:lnTo>
                    <a:pt x="1387" y="2317"/>
                  </a:lnTo>
                  <a:lnTo>
                    <a:pt x="1460" y="2348"/>
                  </a:lnTo>
                  <a:lnTo>
                    <a:pt x="1537" y="2371"/>
                  </a:lnTo>
                  <a:lnTo>
                    <a:pt x="1617" y="2386"/>
                  </a:lnTo>
                  <a:lnTo>
                    <a:pt x="1700" y="2391"/>
                  </a:lnTo>
                  <a:lnTo>
                    <a:pt x="1783" y="2386"/>
                  </a:lnTo>
                  <a:lnTo>
                    <a:pt x="1864" y="2371"/>
                  </a:lnTo>
                  <a:lnTo>
                    <a:pt x="1941" y="2348"/>
                  </a:lnTo>
                  <a:lnTo>
                    <a:pt x="2014" y="2317"/>
                  </a:lnTo>
                  <a:lnTo>
                    <a:pt x="2083" y="2280"/>
                  </a:lnTo>
                  <a:lnTo>
                    <a:pt x="2146" y="2234"/>
                  </a:lnTo>
                  <a:lnTo>
                    <a:pt x="2205" y="2182"/>
                  </a:lnTo>
                  <a:lnTo>
                    <a:pt x="2257" y="2123"/>
                  </a:lnTo>
                  <a:lnTo>
                    <a:pt x="2303" y="2060"/>
                  </a:lnTo>
                  <a:lnTo>
                    <a:pt x="2340" y="1991"/>
                  </a:lnTo>
                  <a:lnTo>
                    <a:pt x="2371" y="1918"/>
                  </a:lnTo>
                  <a:lnTo>
                    <a:pt x="2394" y="1842"/>
                  </a:lnTo>
                  <a:lnTo>
                    <a:pt x="2409" y="1760"/>
                  </a:lnTo>
                  <a:lnTo>
                    <a:pt x="2413" y="1677"/>
                  </a:lnTo>
                  <a:lnTo>
                    <a:pt x="2409" y="1596"/>
                  </a:lnTo>
                  <a:lnTo>
                    <a:pt x="2394" y="1514"/>
                  </a:lnTo>
                  <a:lnTo>
                    <a:pt x="2371" y="1437"/>
                  </a:lnTo>
                  <a:lnTo>
                    <a:pt x="2340" y="1364"/>
                  </a:lnTo>
                  <a:lnTo>
                    <a:pt x="2303" y="1296"/>
                  </a:lnTo>
                  <a:lnTo>
                    <a:pt x="2257" y="1232"/>
                  </a:lnTo>
                  <a:lnTo>
                    <a:pt x="2205" y="1173"/>
                  </a:lnTo>
                  <a:lnTo>
                    <a:pt x="2146" y="1121"/>
                  </a:lnTo>
                  <a:lnTo>
                    <a:pt x="2083" y="1076"/>
                  </a:lnTo>
                  <a:lnTo>
                    <a:pt x="2014" y="1038"/>
                  </a:lnTo>
                  <a:lnTo>
                    <a:pt x="1941" y="1007"/>
                  </a:lnTo>
                  <a:lnTo>
                    <a:pt x="1864" y="984"/>
                  </a:lnTo>
                  <a:lnTo>
                    <a:pt x="1783" y="970"/>
                  </a:lnTo>
                  <a:lnTo>
                    <a:pt x="1700" y="965"/>
                  </a:lnTo>
                  <a:close/>
                  <a:moveTo>
                    <a:pt x="1421" y="0"/>
                  </a:moveTo>
                  <a:lnTo>
                    <a:pt x="1980" y="0"/>
                  </a:lnTo>
                  <a:lnTo>
                    <a:pt x="1980" y="354"/>
                  </a:lnTo>
                  <a:lnTo>
                    <a:pt x="2073" y="377"/>
                  </a:lnTo>
                  <a:lnTo>
                    <a:pt x="2164" y="406"/>
                  </a:lnTo>
                  <a:lnTo>
                    <a:pt x="2252" y="442"/>
                  </a:lnTo>
                  <a:lnTo>
                    <a:pt x="2337" y="484"/>
                  </a:lnTo>
                  <a:lnTo>
                    <a:pt x="2565" y="214"/>
                  </a:lnTo>
                  <a:lnTo>
                    <a:pt x="2992" y="572"/>
                  </a:lnTo>
                  <a:lnTo>
                    <a:pt x="2765" y="843"/>
                  </a:lnTo>
                  <a:lnTo>
                    <a:pt x="2821" y="921"/>
                  </a:lnTo>
                  <a:lnTo>
                    <a:pt x="2871" y="1001"/>
                  </a:lnTo>
                  <a:lnTo>
                    <a:pt x="2917" y="1085"/>
                  </a:lnTo>
                  <a:lnTo>
                    <a:pt x="2956" y="1173"/>
                  </a:lnTo>
                  <a:lnTo>
                    <a:pt x="3303" y="1112"/>
                  </a:lnTo>
                  <a:lnTo>
                    <a:pt x="3401" y="1661"/>
                  </a:lnTo>
                  <a:lnTo>
                    <a:pt x="3052" y="1723"/>
                  </a:lnTo>
                  <a:lnTo>
                    <a:pt x="3046" y="1820"/>
                  </a:lnTo>
                  <a:lnTo>
                    <a:pt x="3033" y="1915"/>
                  </a:lnTo>
                  <a:lnTo>
                    <a:pt x="3013" y="2008"/>
                  </a:lnTo>
                  <a:lnTo>
                    <a:pt x="2987" y="2097"/>
                  </a:lnTo>
                  <a:lnTo>
                    <a:pt x="3292" y="2275"/>
                  </a:lnTo>
                  <a:lnTo>
                    <a:pt x="3013" y="2757"/>
                  </a:lnTo>
                  <a:lnTo>
                    <a:pt x="2707" y="2581"/>
                  </a:lnTo>
                  <a:lnTo>
                    <a:pt x="2640" y="2650"/>
                  </a:lnTo>
                  <a:lnTo>
                    <a:pt x="2570" y="2713"/>
                  </a:lnTo>
                  <a:lnTo>
                    <a:pt x="2495" y="2772"/>
                  </a:lnTo>
                  <a:lnTo>
                    <a:pt x="2415" y="2826"/>
                  </a:lnTo>
                  <a:lnTo>
                    <a:pt x="2536" y="3158"/>
                  </a:lnTo>
                  <a:lnTo>
                    <a:pt x="2011" y="3349"/>
                  </a:lnTo>
                  <a:lnTo>
                    <a:pt x="1890" y="3018"/>
                  </a:lnTo>
                  <a:lnTo>
                    <a:pt x="1796" y="3028"/>
                  </a:lnTo>
                  <a:lnTo>
                    <a:pt x="1700" y="3031"/>
                  </a:lnTo>
                  <a:lnTo>
                    <a:pt x="1604" y="3028"/>
                  </a:lnTo>
                  <a:lnTo>
                    <a:pt x="1509" y="3018"/>
                  </a:lnTo>
                  <a:lnTo>
                    <a:pt x="1388" y="3349"/>
                  </a:lnTo>
                  <a:lnTo>
                    <a:pt x="864" y="3158"/>
                  </a:lnTo>
                  <a:lnTo>
                    <a:pt x="986" y="2826"/>
                  </a:lnTo>
                  <a:lnTo>
                    <a:pt x="906" y="2772"/>
                  </a:lnTo>
                  <a:lnTo>
                    <a:pt x="831" y="2713"/>
                  </a:lnTo>
                  <a:lnTo>
                    <a:pt x="759" y="2650"/>
                  </a:lnTo>
                  <a:lnTo>
                    <a:pt x="694" y="2581"/>
                  </a:lnTo>
                  <a:lnTo>
                    <a:pt x="388" y="2757"/>
                  </a:lnTo>
                  <a:lnTo>
                    <a:pt x="108" y="2275"/>
                  </a:lnTo>
                  <a:lnTo>
                    <a:pt x="414" y="2097"/>
                  </a:lnTo>
                  <a:lnTo>
                    <a:pt x="388" y="2008"/>
                  </a:lnTo>
                  <a:lnTo>
                    <a:pt x="368" y="1915"/>
                  </a:lnTo>
                  <a:lnTo>
                    <a:pt x="355" y="1820"/>
                  </a:lnTo>
                  <a:lnTo>
                    <a:pt x="349" y="1723"/>
                  </a:lnTo>
                  <a:lnTo>
                    <a:pt x="0" y="1661"/>
                  </a:lnTo>
                  <a:lnTo>
                    <a:pt x="96" y="1112"/>
                  </a:lnTo>
                  <a:lnTo>
                    <a:pt x="445" y="1173"/>
                  </a:lnTo>
                  <a:lnTo>
                    <a:pt x="484" y="1085"/>
                  </a:lnTo>
                  <a:lnTo>
                    <a:pt x="530" y="1001"/>
                  </a:lnTo>
                  <a:lnTo>
                    <a:pt x="580" y="921"/>
                  </a:lnTo>
                  <a:lnTo>
                    <a:pt x="636" y="843"/>
                  </a:lnTo>
                  <a:lnTo>
                    <a:pt x="409" y="572"/>
                  </a:lnTo>
                  <a:lnTo>
                    <a:pt x="836" y="214"/>
                  </a:lnTo>
                  <a:lnTo>
                    <a:pt x="1062" y="484"/>
                  </a:lnTo>
                  <a:lnTo>
                    <a:pt x="1149" y="442"/>
                  </a:lnTo>
                  <a:lnTo>
                    <a:pt x="1237" y="406"/>
                  </a:lnTo>
                  <a:lnTo>
                    <a:pt x="1328" y="377"/>
                  </a:lnTo>
                  <a:lnTo>
                    <a:pt x="1421" y="35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7331922" y="3330222"/>
              <a:ext cx="1492190" cy="1507050"/>
            </a:xfrm>
            <a:custGeom>
              <a:avLst/>
              <a:gdLst>
                <a:gd name="T0" fmla="*/ 1136 w 2411"/>
                <a:gd name="T1" fmla="*/ 712 h 2433"/>
                <a:gd name="T2" fmla="*/ 1004 w 2411"/>
                <a:gd name="T3" fmla="*/ 748 h 2433"/>
                <a:gd name="T4" fmla="*/ 892 w 2411"/>
                <a:gd name="T5" fmla="*/ 816 h 2433"/>
                <a:gd name="T6" fmla="*/ 801 w 2411"/>
                <a:gd name="T7" fmla="*/ 909 h 2433"/>
                <a:gd name="T8" fmla="*/ 735 w 2411"/>
                <a:gd name="T9" fmla="*/ 1023 h 2433"/>
                <a:gd name="T10" fmla="*/ 701 w 2411"/>
                <a:gd name="T11" fmla="*/ 1150 h 2433"/>
                <a:gd name="T12" fmla="*/ 701 w 2411"/>
                <a:gd name="T13" fmla="*/ 1287 h 2433"/>
                <a:gd name="T14" fmla="*/ 739 w 2411"/>
                <a:gd name="T15" fmla="*/ 1419 h 2433"/>
                <a:gd name="T16" fmla="*/ 806 w 2411"/>
                <a:gd name="T17" fmla="*/ 1533 h 2433"/>
                <a:gd name="T18" fmla="*/ 900 w 2411"/>
                <a:gd name="T19" fmla="*/ 1624 h 2433"/>
                <a:gd name="T20" fmla="*/ 1012 w 2411"/>
                <a:gd name="T21" fmla="*/ 1688 h 2433"/>
                <a:gd name="T22" fmla="*/ 1141 w 2411"/>
                <a:gd name="T23" fmla="*/ 1722 h 2433"/>
                <a:gd name="T24" fmla="*/ 1278 w 2411"/>
                <a:gd name="T25" fmla="*/ 1722 h 2433"/>
                <a:gd name="T26" fmla="*/ 1408 w 2411"/>
                <a:gd name="T27" fmla="*/ 1685 h 2433"/>
                <a:gd name="T28" fmla="*/ 1523 w 2411"/>
                <a:gd name="T29" fmla="*/ 1618 h 2433"/>
                <a:gd name="T30" fmla="*/ 1614 w 2411"/>
                <a:gd name="T31" fmla="*/ 1525 h 2433"/>
                <a:gd name="T32" fmla="*/ 1679 w 2411"/>
                <a:gd name="T33" fmla="*/ 1411 h 2433"/>
                <a:gd name="T34" fmla="*/ 1713 w 2411"/>
                <a:gd name="T35" fmla="*/ 1284 h 2433"/>
                <a:gd name="T36" fmla="*/ 1713 w 2411"/>
                <a:gd name="T37" fmla="*/ 1147 h 2433"/>
                <a:gd name="T38" fmla="*/ 1676 w 2411"/>
                <a:gd name="T39" fmla="*/ 1015 h 2433"/>
                <a:gd name="T40" fmla="*/ 1607 w 2411"/>
                <a:gd name="T41" fmla="*/ 901 h 2433"/>
                <a:gd name="T42" fmla="*/ 1514 w 2411"/>
                <a:gd name="T43" fmla="*/ 810 h 2433"/>
                <a:gd name="T44" fmla="*/ 1400 w 2411"/>
                <a:gd name="T45" fmla="*/ 745 h 2433"/>
                <a:gd name="T46" fmla="*/ 1273 w 2411"/>
                <a:gd name="T47" fmla="*/ 710 h 2433"/>
                <a:gd name="T48" fmla="*/ 1239 w 2411"/>
                <a:gd name="T49" fmla="*/ 0 h 2433"/>
                <a:gd name="T50" fmla="*/ 1366 w 2411"/>
                <a:gd name="T51" fmla="*/ 261 h 2433"/>
                <a:gd name="T52" fmla="*/ 1540 w 2411"/>
                <a:gd name="T53" fmla="*/ 308 h 2433"/>
                <a:gd name="T54" fmla="*/ 2013 w 2411"/>
                <a:gd name="T55" fmla="*/ 306 h 2433"/>
                <a:gd name="T56" fmla="*/ 1941 w 2411"/>
                <a:gd name="T57" fmla="*/ 586 h 2433"/>
                <a:gd name="T58" fmla="*/ 2047 w 2411"/>
                <a:gd name="T59" fmla="*/ 735 h 2433"/>
                <a:gd name="T60" fmla="*/ 2411 w 2411"/>
                <a:gd name="T61" fmla="*/ 1038 h 2433"/>
                <a:gd name="T62" fmla="*/ 2176 w 2411"/>
                <a:gd name="T63" fmla="*/ 1207 h 2433"/>
                <a:gd name="T64" fmla="*/ 2160 w 2411"/>
                <a:gd name="T65" fmla="*/ 1388 h 2433"/>
                <a:gd name="T66" fmla="*/ 2244 w 2411"/>
                <a:gd name="T67" fmla="*/ 1853 h 2433"/>
                <a:gd name="T68" fmla="*/ 1956 w 2411"/>
                <a:gd name="T69" fmla="*/ 1831 h 2433"/>
                <a:gd name="T70" fmla="*/ 1827 w 2411"/>
                <a:gd name="T71" fmla="*/ 1960 h 2433"/>
                <a:gd name="T72" fmla="*/ 1593 w 2411"/>
                <a:gd name="T73" fmla="*/ 2371 h 2433"/>
                <a:gd name="T74" fmla="*/ 1408 w 2411"/>
                <a:gd name="T75" fmla="*/ 2164 h 2433"/>
                <a:gd name="T76" fmla="*/ 1272 w 2411"/>
                <a:gd name="T77" fmla="*/ 2183 h 2433"/>
                <a:gd name="T78" fmla="*/ 1151 w 2411"/>
                <a:gd name="T79" fmla="*/ 2433 h 2433"/>
                <a:gd name="T80" fmla="*/ 814 w 2411"/>
                <a:gd name="T81" fmla="*/ 2102 h 2433"/>
                <a:gd name="T82" fmla="*/ 656 w 2411"/>
                <a:gd name="T83" fmla="*/ 2012 h 2433"/>
                <a:gd name="T84" fmla="*/ 383 w 2411"/>
                <a:gd name="T85" fmla="*/ 2113 h 2433"/>
                <a:gd name="T86" fmla="*/ 336 w 2411"/>
                <a:gd name="T87" fmla="*/ 1642 h 2433"/>
                <a:gd name="T88" fmla="*/ 273 w 2411"/>
                <a:gd name="T89" fmla="*/ 1473 h 2433"/>
                <a:gd name="T90" fmla="*/ 0 w 2411"/>
                <a:gd name="T91" fmla="*/ 1374 h 2433"/>
                <a:gd name="T92" fmla="*/ 268 w 2411"/>
                <a:gd name="T93" fmla="*/ 982 h 2433"/>
                <a:gd name="T94" fmla="*/ 328 w 2411"/>
                <a:gd name="T95" fmla="*/ 811 h 2433"/>
                <a:gd name="T96" fmla="*/ 181 w 2411"/>
                <a:gd name="T97" fmla="*/ 560 h 2433"/>
                <a:gd name="T98" fmla="*/ 638 w 2411"/>
                <a:gd name="T99" fmla="*/ 433 h 2433"/>
                <a:gd name="T100" fmla="*/ 792 w 2411"/>
                <a:gd name="T101" fmla="*/ 340 h 2433"/>
                <a:gd name="T102" fmla="*/ 843 w 2411"/>
                <a:gd name="T103" fmla="*/ 55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1" h="2433">
                  <a:moveTo>
                    <a:pt x="1206" y="707"/>
                  </a:moveTo>
                  <a:lnTo>
                    <a:pt x="1136" y="712"/>
                  </a:lnTo>
                  <a:lnTo>
                    <a:pt x="1068" y="725"/>
                  </a:lnTo>
                  <a:lnTo>
                    <a:pt x="1004" y="748"/>
                  </a:lnTo>
                  <a:lnTo>
                    <a:pt x="946" y="779"/>
                  </a:lnTo>
                  <a:lnTo>
                    <a:pt x="892" y="816"/>
                  </a:lnTo>
                  <a:lnTo>
                    <a:pt x="843" y="860"/>
                  </a:lnTo>
                  <a:lnTo>
                    <a:pt x="801" y="909"/>
                  </a:lnTo>
                  <a:lnTo>
                    <a:pt x="763" y="965"/>
                  </a:lnTo>
                  <a:lnTo>
                    <a:pt x="735" y="1023"/>
                  </a:lnTo>
                  <a:lnTo>
                    <a:pt x="714" y="1085"/>
                  </a:lnTo>
                  <a:lnTo>
                    <a:pt x="701" y="1150"/>
                  </a:lnTo>
                  <a:lnTo>
                    <a:pt x="696" y="1219"/>
                  </a:lnTo>
                  <a:lnTo>
                    <a:pt x="701" y="1287"/>
                  </a:lnTo>
                  <a:lnTo>
                    <a:pt x="716" y="1356"/>
                  </a:lnTo>
                  <a:lnTo>
                    <a:pt x="739" y="1419"/>
                  </a:lnTo>
                  <a:lnTo>
                    <a:pt x="768" y="1478"/>
                  </a:lnTo>
                  <a:lnTo>
                    <a:pt x="806" y="1533"/>
                  </a:lnTo>
                  <a:lnTo>
                    <a:pt x="849" y="1582"/>
                  </a:lnTo>
                  <a:lnTo>
                    <a:pt x="900" y="1624"/>
                  </a:lnTo>
                  <a:lnTo>
                    <a:pt x="954" y="1660"/>
                  </a:lnTo>
                  <a:lnTo>
                    <a:pt x="1012" y="1688"/>
                  </a:lnTo>
                  <a:lnTo>
                    <a:pt x="1076" y="1709"/>
                  </a:lnTo>
                  <a:lnTo>
                    <a:pt x="1141" y="1722"/>
                  </a:lnTo>
                  <a:lnTo>
                    <a:pt x="1208" y="1727"/>
                  </a:lnTo>
                  <a:lnTo>
                    <a:pt x="1278" y="1722"/>
                  </a:lnTo>
                  <a:lnTo>
                    <a:pt x="1345" y="1708"/>
                  </a:lnTo>
                  <a:lnTo>
                    <a:pt x="1408" y="1685"/>
                  </a:lnTo>
                  <a:lnTo>
                    <a:pt x="1469" y="1655"/>
                  </a:lnTo>
                  <a:lnTo>
                    <a:pt x="1523" y="1618"/>
                  </a:lnTo>
                  <a:lnTo>
                    <a:pt x="1571" y="1574"/>
                  </a:lnTo>
                  <a:lnTo>
                    <a:pt x="1614" y="1525"/>
                  </a:lnTo>
                  <a:lnTo>
                    <a:pt x="1650" y="1470"/>
                  </a:lnTo>
                  <a:lnTo>
                    <a:pt x="1679" y="1411"/>
                  </a:lnTo>
                  <a:lnTo>
                    <a:pt x="1700" y="1349"/>
                  </a:lnTo>
                  <a:lnTo>
                    <a:pt x="1713" y="1284"/>
                  </a:lnTo>
                  <a:lnTo>
                    <a:pt x="1718" y="1215"/>
                  </a:lnTo>
                  <a:lnTo>
                    <a:pt x="1713" y="1147"/>
                  </a:lnTo>
                  <a:lnTo>
                    <a:pt x="1699" y="1079"/>
                  </a:lnTo>
                  <a:lnTo>
                    <a:pt x="1676" y="1015"/>
                  </a:lnTo>
                  <a:lnTo>
                    <a:pt x="1645" y="955"/>
                  </a:lnTo>
                  <a:lnTo>
                    <a:pt x="1607" y="901"/>
                  </a:lnTo>
                  <a:lnTo>
                    <a:pt x="1563" y="852"/>
                  </a:lnTo>
                  <a:lnTo>
                    <a:pt x="1514" y="810"/>
                  </a:lnTo>
                  <a:lnTo>
                    <a:pt x="1461" y="774"/>
                  </a:lnTo>
                  <a:lnTo>
                    <a:pt x="1400" y="745"/>
                  </a:lnTo>
                  <a:lnTo>
                    <a:pt x="1338" y="723"/>
                  </a:lnTo>
                  <a:lnTo>
                    <a:pt x="1273" y="710"/>
                  </a:lnTo>
                  <a:lnTo>
                    <a:pt x="1206" y="707"/>
                  </a:lnTo>
                  <a:close/>
                  <a:moveTo>
                    <a:pt x="1239" y="0"/>
                  </a:moveTo>
                  <a:lnTo>
                    <a:pt x="1275" y="251"/>
                  </a:lnTo>
                  <a:lnTo>
                    <a:pt x="1366" y="261"/>
                  </a:lnTo>
                  <a:lnTo>
                    <a:pt x="1454" y="280"/>
                  </a:lnTo>
                  <a:lnTo>
                    <a:pt x="1540" y="308"/>
                  </a:lnTo>
                  <a:lnTo>
                    <a:pt x="1676" y="93"/>
                  </a:lnTo>
                  <a:lnTo>
                    <a:pt x="2013" y="306"/>
                  </a:lnTo>
                  <a:lnTo>
                    <a:pt x="1879" y="520"/>
                  </a:lnTo>
                  <a:lnTo>
                    <a:pt x="1941" y="586"/>
                  </a:lnTo>
                  <a:lnTo>
                    <a:pt x="1998" y="658"/>
                  </a:lnTo>
                  <a:lnTo>
                    <a:pt x="2047" y="735"/>
                  </a:lnTo>
                  <a:lnTo>
                    <a:pt x="2288" y="657"/>
                  </a:lnTo>
                  <a:lnTo>
                    <a:pt x="2411" y="1038"/>
                  </a:lnTo>
                  <a:lnTo>
                    <a:pt x="2169" y="1114"/>
                  </a:lnTo>
                  <a:lnTo>
                    <a:pt x="2176" y="1207"/>
                  </a:lnTo>
                  <a:lnTo>
                    <a:pt x="2173" y="1299"/>
                  </a:lnTo>
                  <a:lnTo>
                    <a:pt x="2160" y="1388"/>
                  </a:lnTo>
                  <a:lnTo>
                    <a:pt x="2394" y="1483"/>
                  </a:lnTo>
                  <a:lnTo>
                    <a:pt x="2244" y="1853"/>
                  </a:lnTo>
                  <a:lnTo>
                    <a:pt x="2010" y="1758"/>
                  </a:lnTo>
                  <a:lnTo>
                    <a:pt x="1956" y="1831"/>
                  </a:lnTo>
                  <a:lnTo>
                    <a:pt x="1894" y="1898"/>
                  </a:lnTo>
                  <a:lnTo>
                    <a:pt x="1827" y="1960"/>
                  </a:lnTo>
                  <a:lnTo>
                    <a:pt x="1946" y="2183"/>
                  </a:lnTo>
                  <a:lnTo>
                    <a:pt x="1593" y="2371"/>
                  </a:lnTo>
                  <a:lnTo>
                    <a:pt x="1474" y="2148"/>
                  </a:lnTo>
                  <a:lnTo>
                    <a:pt x="1408" y="2164"/>
                  </a:lnTo>
                  <a:lnTo>
                    <a:pt x="1340" y="2177"/>
                  </a:lnTo>
                  <a:lnTo>
                    <a:pt x="1272" y="2183"/>
                  </a:lnTo>
                  <a:lnTo>
                    <a:pt x="1205" y="2185"/>
                  </a:lnTo>
                  <a:lnTo>
                    <a:pt x="1151" y="2433"/>
                  </a:lnTo>
                  <a:lnTo>
                    <a:pt x="760" y="2350"/>
                  </a:lnTo>
                  <a:lnTo>
                    <a:pt x="814" y="2102"/>
                  </a:lnTo>
                  <a:lnTo>
                    <a:pt x="732" y="2061"/>
                  </a:lnTo>
                  <a:lnTo>
                    <a:pt x="656" y="2012"/>
                  </a:lnTo>
                  <a:lnTo>
                    <a:pt x="582" y="1957"/>
                  </a:lnTo>
                  <a:lnTo>
                    <a:pt x="383" y="2113"/>
                  </a:lnTo>
                  <a:lnTo>
                    <a:pt x="137" y="1797"/>
                  </a:lnTo>
                  <a:lnTo>
                    <a:pt x="336" y="1642"/>
                  </a:lnTo>
                  <a:lnTo>
                    <a:pt x="300" y="1559"/>
                  </a:lnTo>
                  <a:lnTo>
                    <a:pt x="273" y="1473"/>
                  </a:lnTo>
                  <a:lnTo>
                    <a:pt x="253" y="1382"/>
                  </a:lnTo>
                  <a:lnTo>
                    <a:pt x="0" y="1374"/>
                  </a:lnTo>
                  <a:lnTo>
                    <a:pt x="14" y="974"/>
                  </a:lnTo>
                  <a:lnTo>
                    <a:pt x="268" y="982"/>
                  </a:lnTo>
                  <a:lnTo>
                    <a:pt x="294" y="896"/>
                  </a:lnTo>
                  <a:lnTo>
                    <a:pt x="328" y="811"/>
                  </a:lnTo>
                  <a:lnTo>
                    <a:pt x="370" y="730"/>
                  </a:lnTo>
                  <a:lnTo>
                    <a:pt x="181" y="560"/>
                  </a:lnTo>
                  <a:lnTo>
                    <a:pt x="450" y="264"/>
                  </a:lnTo>
                  <a:lnTo>
                    <a:pt x="638" y="433"/>
                  </a:lnTo>
                  <a:lnTo>
                    <a:pt x="713" y="384"/>
                  </a:lnTo>
                  <a:lnTo>
                    <a:pt x="792" y="340"/>
                  </a:lnTo>
                  <a:lnTo>
                    <a:pt x="879" y="306"/>
                  </a:lnTo>
                  <a:lnTo>
                    <a:pt x="843" y="5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9"/>
            <p:cNvSpPr>
              <a:spLocks noEditPoints="1"/>
            </p:cNvSpPr>
            <p:nvPr/>
          </p:nvSpPr>
          <p:spPr bwMode="auto">
            <a:xfrm>
              <a:off x="8707586" y="2383490"/>
              <a:ext cx="1029103" cy="1041021"/>
            </a:xfrm>
            <a:custGeom>
              <a:avLst/>
              <a:gdLst>
                <a:gd name="T0" fmla="*/ 869 w 1902"/>
                <a:gd name="T1" fmla="*/ 565 h 1921"/>
                <a:gd name="T2" fmla="*/ 760 w 1902"/>
                <a:gd name="T3" fmla="*/ 606 h 1921"/>
                <a:gd name="T4" fmla="*/ 665 w 1902"/>
                <a:gd name="T5" fmla="*/ 676 h 1921"/>
                <a:gd name="T6" fmla="*/ 597 w 1902"/>
                <a:gd name="T7" fmla="*/ 767 h 1921"/>
                <a:gd name="T8" fmla="*/ 558 w 1902"/>
                <a:gd name="T9" fmla="*/ 872 h 1921"/>
                <a:gd name="T10" fmla="*/ 548 w 1902"/>
                <a:gd name="T11" fmla="*/ 984 h 1921"/>
                <a:gd name="T12" fmla="*/ 571 w 1902"/>
                <a:gd name="T13" fmla="*/ 1097 h 1921"/>
                <a:gd name="T14" fmla="*/ 628 w 1902"/>
                <a:gd name="T15" fmla="*/ 1203 h 1921"/>
                <a:gd name="T16" fmla="*/ 709 w 1902"/>
                <a:gd name="T17" fmla="*/ 1284 h 1921"/>
                <a:gd name="T18" fmla="*/ 809 w 1902"/>
                <a:gd name="T19" fmla="*/ 1338 h 1921"/>
                <a:gd name="T20" fmla="*/ 918 w 1902"/>
                <a:gd name="T21" fmla="*/ 1362 h 1921"/>
                <a:gd name="T22" fmla="*/ 1030 w 1902"/>
                <a:gd name="T23" fmla="*/ 1356 h 1921"/>
                <a:gd name="T24" fmla="*/ 1141 w 1902"/>
                <a:gd name="T25" fmla="*/ 1315 h 1921"/>
                <a:gd name="T26" fmla="*/ 1235 w 1902"/>
                <a:gd name="T27" fmla="*/ 1245 h 1921"/>
                <a:gd name="T28" fmla="*/ 1304 w 1902"/>
                <a:gd name="T29" fmla="*/ 1154 h 1921"/>
                <a:gd name="T30" fmla="*/ 1343 w 1902"/>
                <a:gd name="T31" fmla="*/ 1049 h 1921"/>
                <a:gd name="T32" fmla="*/ 1353 w 1902"/>
                <a:gd name="T33" fmla="*/ 937 h 1921"/>
                <a:gd name="T34" fmla="*/ 1330 w 1902"/>
                <a:gd name="T35" fmla="*/ 824 h 1921"/>
                <a:gd name="T36" fmla="*/ 1273 w 1902"/>
                <a:gd name="T37" fmla="*/ 719 h 1921"/>
                <a:gd name="T38" fmla="*/ 1191 w 1902"/>
                <a:gd name="T39" fmla="*/ 639 h 1921"/>
                <a:gd name="T40" fmla="*/ 1092 w 1902"/>
                <a:gd name="T41" fmla="*/ 583 h 1921"/>
                <a:gd name="T42" fmla="*/ 983 w 1902"/>
                <a:gd name="T43" fmla="*/ 559 h 1921"/>
                <a:gd name="T44" fmla="*/ 988 w 1902"/>
                <a:gd name="T45" fmla="*/ 0 h 1921"/>
                <a:gd name="T46" fmla="*/ 1257 w 1902"/>
                <a:gd name="T47" fmla="*/ 261 h 1921"/>
                <a:gd name="T48" fmla="*/ 1382 w 1902"/>
                <a:gd name="T49" fmla="*/ 329 h 1921"/>
                <a:gd name="T50" fmla="*/ 1596 w 1902"/>
                <a:gd name="T51" fmla="*/ 249 h 1921"/>
                <a:gd name="T52" fmla="*/ 1635 w 1902"/>
                <a:gd name="T53" fmla="*/ 621 h 1921"/>
                <a:gd name="T54" fmla="*/ 1687 w 1902"/>
                <a:gd name="T55" fmla="*/ 756 h 1921"/>
                <a:gd name="T56" fmla="*/ 1902 w 1902"/>
                <a:gd name="T57" fmla="*/ 831 h 1921"/>
                <a:gd name="T58" fmla="*/ 1693 w 1902"/>
                <a:gd name="T59" fmla="*/ 1141 h 1921"/>
                <a:gd name="T60" fmla="*/ 1646 w 1902"/>
                <a:gd name="T61" fmla="*/ 1276 h 1921"/>
                <a:gd name="T62" fmla="*/ 1763 w 1902"/>
                <a:gd name="T63" fmla="*/ 1473 h 1921"/>
                <a:gd name="T64" fmla="*/ 1403 w 1902"/>
                <a:gd name="T65" fmla="*/ 1576 h 1921"/>
                <a:gd name="T66" fmla="*/ 1312 w 1902"/>
                <a:gd name="T67" fmla="*/ 1634 h 1921"/>
                <a:gd name="T68" fmla="*/ 1214 w 1902"/>
                <a:gd name="T69" fmla="*/ 1678 h 1921"/>
                <a:gd name="T70" fmla="*/ 931 w 1902"/>
                <a:gd name="T71" fmla="*/ 1921 h 1921"/>
                <a:gd name="T72" fmla="*/ 830 w 1902"/>
                <a:gd name="T73" fmla="*/ 1716 h 1921"/>
                <a:gd name="T74" fmla="*/ 691 w 1902"/>
                <a:gd name="T75" fmla="*/ 1680 h 1921"/>
                <a:gd name="T76" fmla="*/ 318 w 1902"/>
                <a:gd name="T77" fmla="*/ 1685 h 1921"/>
                <a:gd name="T78" fmla="*/ 373 w 1902"/>
                <a:gd name="T79" fmla="*/ 1463 h 1921"/>
                <a:gd name="T80" fmla="*/ 289 w 1902"/>
                <a:gd name="T81" fmla="*/ 1346 h 1921"/>
                <a:gd name="T82" fmla="*/ 0 w 1902"/>
                <a:gd name="T83" fmla="*/ 1108 h 1921"/>
                <a:gd name="T84" fmla="*/ 186 w 1902"/>
                <a:gd name="T85" fmla="*/ 974 h 1921"/>
                <a:gd name="T86" fmla="*/ 197 w 1902"/>
                <a:gd name="T87" fmla="*/ 831 h 1921"/>
                <a:gd name="T88" fmla="*/ 127 w 1902"/>
                <a:gd name="T89" fmla="*/ 464 h 1921"/>
                <a:gd name="T90" fmla="*/ 355 w 1902"/>
                <a:gd name="T91" fmla="*/ 481 h 1921"/>
                <a:gd name="T92" fmla="*/ 457 w 1902"/>
                <a:gd name="T93" fmla="*/ 376 h 1921"/>
                <a:gd name="T94" fmla="*/ 639 w 1902"/>
                <a:gd name="T95" fmla="*/ 50 h 1921"/>
                <a:gd name="T96" fmla="*/ 805 w 1902"/>
                <a:gd name="T97" fmla="*/ 210 h 1921"/>
                <a:gd name="T98" fmla="*/ 947 w 1902"/>
                <a:gd name="T99" fmla="*/ 196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2" h="1921">
                  <a:moveTo>
                    <a:pt x="926" y="559"/>
                  </a:moveTo>
                  <a:lnTo>
                    <a:pt x="869" y="565"/>
                  </a:lnTo>
                  <a:lnTo>
                    <a:pt x="813" y="582"/>
                  </a:lnTo>
                  <a:lnTo>
                    <a:pt x="760" y="606"/>
                  </a:lnTo>
                  <a:lnTo>
                    <a:pt x="709" y="639"/>
                  </a:lnTo>
                  <a:lnTo>
                    <a:pt x="665" y="676"/>
                  </a:lnTo>
                  <a:lnTo>
                    <a:pt x="628" y="719"/>
                  </a:lnTo>
                  <a:lnTo>
                    <a:pt x="597" y="767"/>
                  </a:lnTo>
                  <a:lnTo>
                    <a:pt x="574" y="818"/>
                  </a:lnTo>
                  <a:lnTo>
                    <a:pt x="558" y="872"/>
                  </a:lnTo>
                  <a:lnTo>
                    <a:pt x="549" y="927"/>
                  </a:lnTo>
                  <a:lnTo>
                    <a:pt x="548" y="984"/>
                  </a:lnTo>
                  <a:lnTo>
                    <a:pt x="556" y="1041"/>
                  </a:lnTo>
                  <a:lnTo>
                    <a:pt x="571" y="1097"/>
                  </a:lnTo>
                  <a:lnTo>
                    <a:pt x="595" y="1152"/>
                  </a:lnTo>
                  <a:lnTo>
                    <a:pt x="628" y="1203"/>
                  </a:lnTo>
                  <a:lnTo>
                    <a:pt x="665" y="1247"/>
                  </a:lnTo>
                  <a:lnTo>
                    <a:pt x="709" y="1284"/>
                  </a:lnTo>
                  <a:lnTo>
                    <a:pt x="756" y="1313"/>
                  </a:lnTo>
                  <a:lnTo>
                    <a:pt x="809" y="1338"/>
                  </a:lnTo>
                  <a:lnTo>
                    <a:pt x="862" y="1354"/>
                  </a:lnTo>
                  <a:lnTo>
                    <a:pt x="918" y="1362"/>
                  </a:lnTo>
                  <a:lnTo>
                    <a:pt x="975" y="1362"/>
                  </a:lnTo>
                  <a:lnTo>
                    <a:pt x="1030" y="1356"/>
                  </a:lnTo>
                  <a:lnTo>
                    <a:pt x="1087" y="1339"/>
                  </a:lnTo>
                  <a:lnTo>
                    <a:pt x="1141" y="1315"/>
                  </a:lnTo>
                  <a:lnTo>
                    <a:pt x="1191" y="1284"/>
                  </a:lnTo>
                  <a:lnTo>
                    <a:pt x="1235" y="1245"/>
                  </a:lnTo>
                  <a:lnTo>
                    <a:pt x="1273" y="1203"/>
                  </a:lnTo>
                  <a:lnTo>
                    <a:pt x="1304" y="1154"/>
                  </a:lnTo>
                  <a:lnTo>
                    <a:pt x="1327" y="1103"/>
                  </a:lnTo>
                  <a:lnTo>
                    <a:pt x="1343" y="1049"/>
                  </a:lnTo>
                  <a:lnTo>
                    <a:pt x="1351" y="994"/>
                  </a:lnTo>
                  <a:lnTo>
                    <a:pt x="1353" y="937"/>
                  </a:lnTo>
                  <a:lnTo>
                    <a:pt x="1345" y="880"/>
                  </a:lnTo>
                  <a:lnTo>
                    <a:pt x="1330" y="824"/>
                  </a:lnTo>
                  <a:lnTo>
                    <a:pt x="1306" y="769"/>
                  </a:lnTo>
                  <a:lnTo>
                    <a:pt x="1273" y="719"/>
                  </a:lnTo>
                  <a:lnTo>
                    <a:pt x="1235" y="675"/>
                  </a:lnTo>
                  <a:lnTo>
                    <a:pt x="1191" y="639"/>
                  </a:lnTo>
                  <a:lnTo>
                    <a:pt x="1144" y="608"/>
                  </a:lnTo>
                  <a:lnTo>
                    <a:pt x="1092" y="583"/>
                  </a:lnTo>
                  <a:lnTo>
                    <a:pt x="1038" y="567"/>
                  </a:lnTo>
                  <a:lnTo>
                    <a:pt x="983" y="559"/>
                  </a:lnTo>
                  <a:lnTo>
                    <a:pt x="926" y="559"/>
                  </a:lnTo>
                  <a:close/>
                  <a:moveTo>
                    <a:pt x="988" y="0"/>
                  </a:moveTo>
                  <a:lnTo>
                    <a:pt x="1297" y="65"/>
                  </a:lnTo>
                  <a:lnTo>
                    <a:pt x="1257" y="261"/>
                  </a:lnTo>
                  <a:lnTo>
                    <a:pt x="1320" y="292"/>
                  </a:lnTo>
                  <a:lnTo>
                    <a:pt x="1382" y="329"/>
                  </a:lnTo>
                  <a:lnTo>
                    <a:pt x="1439" y="373"/>
                  </a:lnTo>
                  <a:lnTo>
                    <a:pt x="1596" y="249"/>
                  </a:lnTo>
                  <a:lnTo>
                    <a:pt x="1791" y="497"/>
                  </a:lnTo>
                  <a:lnTo>
                    <a:pt x="1635" y="621"/>
                  </a:lnTo>
                  <a:lnTo>
                    <a:pt x="1664" y="688"/>
                  </a:lnTo>
                  <a:lnTo>
                    <a:pt x="1687" y="756"/>
                  </a:lnTo>
                  <a:lnTo>
                    <a:pt x="1703" y="824"/>
                  </a:lnTo>
                  <a:lnTo>
                    <a:pt x="1902" y="831"/>
                  </a:lnTo>
                  <a:lnTo>
                    <a:pt x="1892" y="1147"/>
                  </a:lnTo>
                  <a:lnTo>
                    <a:pt x="1693" y="1141"/>
                  </a:lnTo>
                  <a:lnTo>
                    <a:pt x="1672" y="1209"/>
                  </a:lnTo>
                  <a:lnTo>
                    <a:pt x="1646" y="1276"/>
                  </a:lnTo>
                  <a:lnTo>
                    <a:pt x="1614" y="1341"/>
                  </a:lnTo>
                  <a:lnTo>
                    <a:pt x="1763" y="1473"/>
                  </a:lnTo>
                  <a:lnTo>
                    <a:pt x="1553" y="1709"/>
                  </a:lnTo>
                  <a:lnTo>
                    <a:pt x="1403" y="1576"/>
                  </a:lnTo>
                  <a:lnTo>
                    <a:pt x="1359" y="1607"/>
                  </a:lnTo>
                  <a:lnTo>
                    <a:pt x="1312" y="1634"/>
                  </a:lnTo>
                  <a:lnTo>
                    <a:pt x="1263" y="1657"/>
                  </a:lnTo>
                  <a:lnTo>
                    <a:pt x="1214" y="1678"/>
                  </a:lnTo>
                  <a:lnTo>
                    <a:pt x="1244" y="1876"/>
                  </a:lnTo>
                  <a:lnTo>
                    <a:pt x="931" y="1921"/>
                  </a:lnTo>
                  <a:lnTo>
                    <a:pt x="901" y="1724"/>
                  </a:lnTo>
                  <a:lnTo>
                    <a:pt x="830" y="1716"/>
                  </a:lnTo>
                  <a:lnTo>
                    <a:pt x="760" y="1701"/>
                  </a:lnTo>
                  <a:lnTo>
                    <a:pt x="691" y="1680"/>
                  </a:lnTo>
                  <a:lnTo>
                    <a:pt x="587" y="1849"/>
                  </a:lnTo>
                  <a:lnTo>
                    <a:pt x="318" y="1685"/>
                  </a:lnTo>
                  <a:lnTo>
                    <a:pt x="422" y="1514"/>
                  </a:lnTo>
                  <a:lnTo>
                    <a:pt x="373" y="1463"/>
                  </a:lnTo>
                  <a:lnTo>
                    <a:pt x="329" y="1406"/>
                  </a:lnTo>
                  <a:lnTo>
                    <a:pt x="289" y="1346"/>
                  </a:lnTo>
                  <a:lnTo>
                    <a:pt x="100" y="1408"/>
                  </a:lnTo>
                  <a:lnTo>
                    <a:pt x="0" y="1108"/>
                  </a:lnTo>
                  <a:lnTo>
                    <a:pt x="191" y="1046"/>
                  </a:lnTo>
                  <a:lnTo>
                    <a:pt x="186" y="974"/>
                  </a:lnTo>
                  <a:lnTo>
                    <a:pt x="188" y="901"/>
                  </a:lnTo>
                  <a:lnTo>
                    <a:pt x="197" y="831"/>
                  </a:lnTo>
                  <a:lnTo>
                    <a:pt x="12" y="756"/>
                  </a:lnTo>
                  <a:lnTo>
                    <a:pt x="127" y="464"/>
                  </a:lnTo>
                  <a:lnTo>
                    <a:pt x="313" y="538"/>
                  </a:lnTo>
                  <a:lnTo>
                    <a:pt x="355" y="481"/>
                  </a:lnTo>
                  <a:lnTo>
                    <a:pt x="403" y="427"/>
                  </a:lnTo>
                  <a:lnTo>
                    <a:pt x="457" y="376"/>
                  </a:lnTo>
                  <a:lnTo>
                    <a:pt x="362" y="200"/>
                  </a:lnTo>
                  <a:lnTo>
                    <a:pt x="639" y="50"/>
                  </a:lnTo>
                  <a:lnTo>
                    <a:pt x="734" y="226"/>
                  </a:lnTo>
                  <a:lnTo>
                    <a:pt x="805" y="210"/>
                  </a:lnTo>
                  <a:lnTo>
                    <a:pt x="875" y="200"/>
                  </a:lnTo>
                  <a:lnTo>
                    <a:pt x="947" y="19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4466251" y="2826864"/>
              <a:ext cx="1701520" cy="1699718"/>
            </a:xfrm>
            <a:custGeom>
              <a:avLst/>
              <a:gdLst>
                <a:gd name="T0" fmla="*/ 1684 w 3778"/>
                <a:gd name="T1" fmla="*/ 1504 h 3775"/>
                <a:gd name="T2" fmla="*/ 1503 w 3778"/>
                <a:gd name="T3" fmla="*/ 1683 h 3775"/>
                <a:gd name="T4" fmla="*/ 1456 w 3778"/>
                <a:gd name="T5" fmla="*/ 1943 h 3775"/>
                <a:gd name="T6" fmla="*/ 1563 w 3778"/>
                <a:gd name="T7" fmla="*/ 2177 h 3775"/>
                <a:gd name="T8" fmla="*/ 1781 w 3778"/>
                <a:gd name="T9" fmla="*/ 2311 h 3775"/>
                <a:gd name="T10" fmla="*/ 2046 w 3778"/>
                <a:gd name="T11" fmla="*/ 2294 h 3775"/>
                <a:gd name="T12" fmla="*/ 2247 w 3778"/>
                <a:gd name="T13" fmla="*/ 2137 h 3775"/>
                <a:gd name="T14" fmla="*/ 2325 w 3778"/>
                <a:gd name="T15" fmla="*/ 1888 h 3775"/>
                <a:gd name="T16" fmla="*/ 2247 w 3778"/>
                <a:gd name="T17" fmla="*/ 1639 h 3775"/>
                <a:gd name="T18" fmla="*/ 2046 w 3778"/>
                <a:gd name="T19" fmla="*/ 1482 h 3775"/>
                <a:gd name="T20" fmla="*/ 1959 w 3778"/>
                <a:gd name="T21" fmla="*/ 1166 h 3775"/>
                <a:gd name="T22" fmla="*/ 2274 w 3778"/>
                <a:gd name="T23" fmla="*/ 1273 h 3775"/>
                <a:gd name="T24" fmla="*/ 2504 w 3778"/>
                <a:gd name="T25" fmla="*/ 1502 h 3775"/>
                <a:gd name="T26" fmla="*/ 2611 w 3778"/>
                <a:gd name="T27" fmla="*/ 1817 h 3775"/>
                <a:gd name="T28" fmla="*/ 2564 w 3778"/>
                <a:gd name="T29" fmla="*/ 2155 h 3775"/>
                <a:gd name="T30" fmla="*/ 2379 w 3778"/>
                <a:gd name="T31" fmla="*/ 2424 h 3775"/>
                <a:gd name="T32" fmla="*/ 2092 w 3778"/>
                <a:gd name="T33" fmla="*/ 2585 h 3775"/>
                <a:gd name="T34" fmla="*/ 1751 w 3778"/>
                <a:gd name="T35" fmla="*/ 2600 h 3775"/>
                <a:gd name="T36" fmla="*/ 1449 w 3778"/>
                <a:gd name="T37" fmla="*/ 2466 h 3775"/>
                <a:gd name="T38" fmla="*/ 1240 w 3778"/>
                <a:gd name="T39" fmla="*/ 2215 h 3775"/>
                <a:gd name="T40" fmla="*/ 1162 w 3778"/>
                <a:gd name="T41" fmla="*/ 1888 h 3775"/>
                <a:gd name="T42" fmla="*/ 1240 w 3778"/>
                <a:gd name="T43" fmla="*/ 1560 h 3775"/>
                <a:gd name="T44" fmla="*/ 1449 w 3778"/>
                <a:gd name="T45" fmla="*/ 1311 h 3775"/>
                <a:gd name="T46" fmla="*/ 1751 w 3778"/>
                <a:gd name="T47" fmla="*/ 1175 h 3775"/>
                <a:gd name="T48" fmla="*/ 1709 w 3778"/>
                <a:gd name="T49" fmla="*/ 740 h 3775"/>
                <a:gd name="T50" fmla="*/ 1302 w 3778"/>
                <a:gd name="T51" fmla="*/ 885 h 3775"/>
                <a:gd name="T52" fmla="*/ 981 w 3778"/>
                <a:gd name="T53" fmla="*/ 1161 h 3775"/>
                <a:gd name="T54" fmla="*/ 780 w 3778"/>
                <a:gd name="T55" fmla="*/ 1537 h 3775"/>
                <a:gd name="T56" fmla="*/ 729 w 3778"/>
                <a:gd name="T57" fmla="*/ 1978 h 3775"/>
                <a:gd name="T58" fmla="*/ 844 w 3778"/>
                <a:gd name="T59" fmla="*/ 2399 h 3775"/>
                <a:gd name="T60" fmla="*/ 1097 w 3778"/>
                <a:gd name="T61" fmla="*/ 2738 h 3775"/>
                <a:gd name="T62" fmla="*/ 1456 w 3778"/>
                <a:gd name="T63" fmla="*/ 2966 h 3775"/>
                <a:gd name="T64" fmla="*/ 1889 w 3778"/>
                <a:gd name="T65" fmla="*/ 3050 h 3775"/>
                <a:gd name="T66" fmla="*/ 2321 w 3778"/>
                <a:gd name="T67" fmla="*/ 2966 h 3775"/>
                <a:gd name="T68" fmla="*/ 2680 w 3778"/>
                <a:gd name="T69" fmla="*/ 2738 h 3775"/>
                <a:gd name="T70" fmla="*/ 2932 w 3778"/>
                <a:gd name="T71" fmla="*/ 2399 h 3775"/>
                <a:gd name="T72" fmla="*/ 3047 w 3778"/>
                <a:gd name="T73" fmla="*/ 1978 h 3775"/>
                <a:gd name="T74" fmla="*/ 2997 w 3778"/>
                <a:gd name="T75" fmla="*/ 1537 h 3775"/>
                <a:gd name="T76" fmla="*/ 2795 w 3778"/>
                <a:gd name="T77" fmla="*/ 1161 h 3775"/>
                <a:gd name="T78" fmla="*/ 2476 w 3778"/>
                <a:gd name="T79" fmla="*/ 885 h 3775"/>
                <a:gd name="T80" fmla="*/ 2068 w 3778"/>
                <a:gd name="T81" fmla="*/ 740 h 3775"/>
                <a:gd name="T82" fmla="*/ 2193 w 3778"/>
                <a:gd name="T83" fmla="*/ 450 h 3775"/>
                <a:gd name="T84" fmla="*/ 2500 w 3778"/>
                <a:gd name="T85" fmla="*/ 573 h 3775"/>
                <a:gd name="T86" fmla="*/ 3151 w 3778"/>
                <a:gd name="T87" fmla="*/ 437 h 3775"/>
                <a:gd name="T88" fmla="*/ 3171 w 3778"/>
                <a:gd name="T89" fmla="*/ 1212 h 3775"/>
                <a:gd name="T90" fmla="*/ 3315 w 3778"/>
                <a:gd name="T91" fmla="*/ 1620 h 3775"/>
                <a:gd name="T92" fmla="*/ 3315 w 3778"/>
                <a:gd name="T93" fmla="*/ 2159 h 3775"/>
                <a:gd name="T94" fmla="*/ 3174 w 3778"/>
                <a:gd name="T95" fmla="*/ 2558 h 3775"/>
                <a:gd name="T96" fmla="*/ 3142 w 3778"/>
                <a:gd name="T97" fmla="*/ 3338 h 3775"/>
                <a:gd name="T98" fmla="*/ 2485 w 3778"/>
                <a:gd name="T99" fmla="*/ 3208 h 3775"/>
                <a:gd name="T100" fmla="*/ 2181 w 3778"/>
                <a:gd name="T101" fmla="*/ 3337 h 3775"/>
                <a:gd name="T102" fmla="*/ 1523 w 3778"/>
                <a:gd name="T103" fmla="*/ 3292 h 3775"/>
                <a:gd name="T104" fmla="*/ 1145 w 3778"/>
                <a:gd name="T105" fmla="*/ 3130 h 3775"/>
                <a:gd name="T106" fmla="*/ 650 w 3778"/>
                <a:gd name="T107" fmla="*/ 2708 h 3775"/>
                <a:gd name="T108" fmla="*/ 535 w 3778"/>
                <a:gd name="T109" fmla="*/ 2407 h 3775"/>
                <a:gd name="T110" fmla="*/ 0 w 3778"/>
                <a:gd name="T111" fmla="*/ 2027 h 3775"/>
                <a:gd name="T112" fmla="*/ 508 w 3778"/>
                <a:gd name="T113" fmla="*/ 1439 h 3775"/>
                <a:gd name="T114" fmla="*/ 697 w 3778"/>
                <a:gd name="T115" fmla="*/ 1063 h 3775"/>
                <a:gd name="T116" fmla="*/ 1066 w 3778"/>
                <a:gd name="T117" fmla="*/ 696 h 3775"/>
                <a:gd name="T118" fmla="*/ 1434 w 3778"/>
                <a:gd name="T119" fmla="*/ 509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78" h="3775">
                  <a:moveTo>
                    <a:pt x="1889" y="1452"/>
                  </a:moveTo>
                  <a:lnTo>
                    <a:pt x="1834" y="1455"/>
                  </a:lnTo>
                  <a:lnTo>
                    <a:pt x="1781" y="1466"/>
                  </a:lnTo>
                  <a:lnTo>
                    <a:pt x="1731" y="1482"/>
                  </a:lnTo>
                  <a:lnTo>
                    <a:pt x="1684" y="1504"/>
                  </a:lnTo>
                  <a:lnTo>
                    <a:pt x="1639" y="1530"/>
                  </a:lnTo>
                  <a:lnTo>
                    <a:pt x="1599" y="1562"/>
                  </a:lnTo>
                  <a:lnTo>
                    <a:pt x="1563" y="1599"/>
                  </a:lnTo>
                  <a:lnTo>
                    <a:pt x="1531" y="1639"/>
                  </a:lnTo>
                  <a:lnTo>
                    <a:pt x="1503" y="1683"/>
                  </a:lnTo>
                  <a:lnTo>
                    <a:pt x="1482" y="1730"/>
                  </a:lnTo>
                  <a:lnTo>
                    <a:pt x="1466" y="1781"/>
                  </a:lnTo>
                  <a:lnTo>
                    <a:pt x="1456" y="1834"/>
                  </a:lnTo>
                  <a:lnTo>
                    <a:pt x="1453" y="1888"/>
                  </a:lnTo>
                  <a:lnTo>
                    <a:pt x="1456" y="1943"/>
                  </a:lnTo>
                  <a:lnTo>
                    <a:pt x="1466" y="1996"/>
                  </a:lnTo>
                  <a:lnTo>
                    <a:pt x="1482" y="2045"/>
                  </a:lnTo>
                  <a:lnTo>
                    <a:pt x="1503" y="2092"/>
                  </a:lnTo>
                  <a:lnTo>
                    <a:pt x="1531" y="2137"/>
                  </a:lnTo>
                  <a:lnTo>
                    <a:pt x="1563" y="2177"/>
                  </a:lnTo>
                  <a:lnTo>
                    <a:pt x="1599" y="2214"/>
                  </a:lnTo>
                  <a:lnTo>
                    <a:pt x="1639" y="2245"/>
                  </a:lnTo>
                  <a:lnTo>
                    <a:pt x="1684" y="2273"/>
                  </a:lnTo>
                  <a:lnTo>
                    <a:pt x="1731" y="2294"/>
                  </a:lnTo>
                  <a:lnTo>
                    <a:pt x="1781" y="2311"/>
                  </a:lnTo>
                  <a:lnTo>
                    <a:pt x="1834" y="2320"/>
                  </a:lnTo>
                  <a:lnTo>
                    <a:pt x="1889" y="2323"/>
                  </a:lnTo>
                  <a:lnTo>
                    <a:pt x="1943" y="2320"/>
                  </a:lnTo>
                  <a:lnTo>
                    <a:pt x="1996" y="2311"/>
                  </a:lnTo>
                  <a:lnTo>
                    <a:pt x="2046" y="2294"/>
                  </a:lnTo>
                  <a:lnTo>
                    <a:pt x="2094" y="2273"/>
                  </a:lnTo>
                  <a:lnTo>
                    <a:pt x="2137" y="2245"/>
                  </a:lnTo>
                  <a:lnTo>
                    <a:pt x="2178" y="2214"/>
                  </a:lnTo>
                  <a:lnTo>
                    <a:pt x="2214" y="2177"/>
                  </a:lnTo>
                  <a:lnTo>
                    <a:pt x="2247" y="2137"/>
                  </a:lnTo>
                  <a:lnTo>
                    <a:pt x="2273" y="2092"/>
                  </a:lnTo>
                  <a:lnTo>
                    <a:pt x="2295" y="2045"/>
                  </a:lnTo>
                  <a:lnTo>
                    <a:pt x="2311" y="1996"/>
                  </a:lnTo>
                  <a:lnTo>
                    <a:pt x="2321" y="1943"/>
                  </a:lnTo>
                  <a:lnTo>
                    <a:pt x="2325" y="1888"/>
                  </a:lnTo>
                  <a:lnTo>
                    <a:pt x="2321" y="1834"/>
                  </a:lnTo>
                  <a:lnTo>
                    <a:pt x="2311" y="1781"/>
                  </a:lnTo>
                  <a:lnTo>
                    <a:pt x="2295" y="1730"/>
                  </a:lnTo>
                  <a:lnTo>
                    <a:pt x="2273" y="1683"/>
                  </a:lnTo>
                  <a:lnTo>
                    <a:pt x="2247" y="1639"/>
                  </a:lnTo>
                  <a:lnTo>
                    <a:pt x="2214" y="1599"/>
                  </a:lnTo>
                  <a:lnTo>
                    <a:pt x="2178" y="1562"/>
                  </a:lnTo>
                  <a:lnTo>
                    <a:pt x="2137" y="1530"/>
                  </a:lnTo>
                  <a:lnTo>
                    <a:pt x="2094" y="1504"/>
                  </a:lnTo>
                  <a:lnTo>
                    <a:pt x="2046" y="1482"/>
                  </a:lnTo>
                  <a:lnTo>
                    <a:pt x="1996" y="1466"/>
                  </a:lnTo>
                  <a:lnTo>
                    <a:pt x="1943" y="1455"/>
                  </a:lnTo>
                  <a:lnTo>
                    <a:pt x="1889" y="1452"/>
                  </a:lnTo>
                  <a:close/>
                  <a:moveTo>
                    <a:pt x="1889" y="1162"/>
                  </a:moveTo>
                  <a:lnTo>
                    <a:pt x="1959" y="1166"/>
                  </a:lnTo>
                  <a:lnTo>
                    <a:pt x="2027" y="1175"/>
                  </a:lnTo>
                  <a:lnTo>
                    <a:pt x="2092" y="1191"/>
                  </a:lnTo>
                  <a:lnTo>
                    <a:pt x="2156" y="1213"/>
                  </a:lnTo>
                  <a:lnTo>
                    <a:pt x="2217" y="1240"/>
                  </a:lnTo>
                  <a:lnTo>
                    <a:pt x="2274" y="1273"/>
                  </a:lnTo>
                  <a:lnTo>
                    <a:pt x="2328" y="1311"/>
                  </a:lnTo>
                  <a:lnTo>
                    <a:pt x="2379" y="1352"/>
                  </a:lnTo>
                  <a:lnTo>
                    <a:pt x="2425" y="1398"/>
                  </a:lnTo>
                  <a:lnTo>
                    <a:pt x="2467" y="1448"/>
                  </a:lnTo>
                  <a:lnTo>
                    <a:pt x="2504" y="1502"/>
                  </a:lnTo>
                  <a:lnTo>
                    <a:pt x="2536" y="1560"/>
                  </a:lnTo>
                  <a:lnTo>
                    <a:pt x="2564" y="1621"/>
                  </a:lnTo>
                  <a:lnTo>
                    <a:pt x="2586" y="1684"/>
                  </a:lnTo>
                  <a:lnTo>
                    <a:pt x="2602" y="1750"/>
                  </a:lnTo>
                  <a:lnTo>
                    <a:pt x="2611" y="1817"/>
                  </a:lnTo>
                  <a:lnTo>
                    <a:pt x="2615" y="1888"/>
                  </a:lnTo>
                  <a:lnTo>
                    <a:pt x="2611" y="1958"/>
                  </a:lnTo>
                  <a:lnTo>
                    <a:pt x="2602" y="2025"/>
                  </a:lnTo>
                  <a:lnTo>
                    <a:pt x="2586" y="2092"/>
                  </a:lnTo>
                  <a:lnTo>
                    <a:pt x="2564" y="2155"/>
                  </a:lnTo>
                  <a:lnTo>
                    <a:pt x="2536" y="2215"/>
                  </a:lnTo>
                  <a:lnTo>
                    <a:pt x="2504" y="2273"/>
                  </a:lnTo>
                  <a:lnTo>
                    <a:pt x="2467" y="2327"/>
                  </a:lnTo>
                  <a:lnTo>
                    <a:pt x="2425" y="2377"/>
                  </a:lnTo>
                  <a:lnTo>
                    <a:pt x="2379" y="2424"/>
                  </a:lnTo>
                  <a:lnTo>
                    <a:pt x="2328" y="2466"/>
                  </a:lnTo>
                  <a:lnTo>
                    <a:pt x="2274" y="2504"/>
                  </a:lnTo>
                  <a:lnTo>
                    <a:pt x="2217" y="2536"/>
                  </a:lnTo>
                  <a:lnTo>
                    <a:pt x="2156" y="2563"/>
                  </a:lnTo>
                  <a:lnTo>
                    <a:pt x="2092" y="2585"/>
                  </a:lnTo>
                  <a:lnTo>
                    <a:pt x="2027" y="2600"/>
                  </a:lnTo>
                  <a:lnTo>
                    <a:pt x="1959" y="2611"/>
                  </a:lnTo>
                  <a:lnTo>
                    <a:pt x="1889" y="2614"/>
                  </a:lnTo>
                  <a:lnTo>
                    <a:pt x="1819" y="2611"/>
                  </a:lnTo>
                  <a:lnTo>
                    <a:pt x="1751" y="2600"/>
                  </a:lnTo>
                  <a:lnTo>
                    <a:pt x="1684" y="2585"/>
                  </a:lnTo>
                  <a:lnTo>
                    <a:pt x="1621" y="2563"/>
                  </a:lnTo>
                  <a:lnTo>
                    <a:pt x="1561" y="2536"/>
                  </a:lnTo>
                  <a:lnTo>
                    <a:pt x="1503" y="2504"/>
                  </a:lnTo>
                  <a:lnTo>
                    <a:pt x="1449" y="2466"/>
                  </a:lnTo>
                  <a:lnTo>
                    <a:pt x="1399" y="2424"/>
                  </a:lnTo>
                  <a:lnTo>
                    <a:pt x="1353" y="2377"/>
                  </a:lnTo>
                  <a:lnTo>
                    <a:pt x="1310" y="2327"/>
                  </a:lnTo>
                  <a:lnTo>
                    <a:pt x="1272" y="2273"/>
                  </a:lnTo>
                  <a:lnTo>
                    <a:pt x="1240" y="2215"/>
                  </a:lnTo>
                  <a:lnTo>
                    <a:pt x="1212" y="2155"/>
                  </a:lnTo>
                  <a:lnTo>
                    <a:pt x="1191" y="2092"/>
                  </a:lnTo>
                  <a:lnTo>
                    <a:pt x="1176" y="2025"/>
                  </a:lnTo>
                  <a:lnTo>
                    <a:pt x="1165" y="1958"/>
                  </a:lnTo>
                  <a:lnTo>
                    <a:pt x="1162" y="1888"/>
                  </a:lnTo>
                  <a:lnTo>
                    <a:pt x="1165" y="1817"/>
                  </a:lnTo>
                  <a:lnTo>
                    <a:pt x="1176" y="1750"/>
                  </a:lnTo>
                  <a:lnTo>
                    <a:pt x="1191" y="1684"/>
                  </a:lnTo>
                  <a:lnTo>
                    <a:pt x="1212" y="1621"/>
                  </a:lnTo>
                  <a:lnTo>
                    <a:pt x="1240" y="1560"/>
                  </a:lnTo>
                  <a:lnTo>
                    <a:pt x="1272" y="1502"/>
                  </a:lnTo>
                  <a:lnTo>
                    <a:pt x="1310" y="1448"/>
                  </a:lnTo>
                  <a:lnTo>
                    <a:pt x="1353" y="1398"/>
                  </a:lnTo>
                  <a:lnTo>
                    <a:pt x="1399" y="1352"/>
                  </a:lnTo>
                  <a:lnTo>
                    <a:pt x="1449" y="1311"/>
                  </a:lnTo>
                  <a:lnTo>
                    <a:pt x="1503" y="1273"/>
                  </a:lnTo>
                  <a:lnTo>
                    <a:pt x="1561" y="1240"/>
                  </a:lnTo>
                  <a:lnTo>
                    <a:pt x="1621" y="1213"/>
                  </a:lnTo>
                  <a:lnTo>
                    <a:pt x="1684" y="1191"/>
                  </a:lnTo>
                  <a:lnTo>
                    <a:pt x="1751" y="1175"/>
                  </a:lnTo>
                  <a:lnTo>
                    <a:pt x="1819" y="1166"/>
                  </a:lnTo>
                  <a:lnTo>
                    <a:pt x="1889" y="1162"/>
                  </a:lnTo>
                  <a:close/>
                  <a:moveTo>
                    <a:pt x="1889" y="727"/>
                  </a:moveTo>
                  <a:lnTo>
                    <a:pt x="1798" y="730"/>
                  </a:lnTo>
                  <a:lnTo>
                    <a:pt x="1709" y="740"/>
                  </a:lnTo>
                  <a:lnTo>
                    <a:pt x="1622" y="758"/>
                  </a:lnTo>
                  <a:lnTo>
                    <a:pt x="1538" y="781"/>
                  </a:lnTo>
                  <a:lnTo>
                    <a:pt x="1456" y="809"/>
                  </a:lnTo>
                  <a:lnTo>
                    <a:pt x="1377" y="845"/>
                  </a:lnTo>
                  <a:lnTo>
                    <a:pt x="1302" y="885"/>
                  </a:lnTo>
                  <a:lnTo>
                    <a:pt x="1230" y="931"/>
                  </a:lnTo>
                  <a:lnTo>
                    <a:pt x="1162" y="982"/>
                  </a:lnTo>
                  <a:lnTo>
                    <a:pt x="1097" y="1037"/>
                  </a:lnTo>
                  <a:lnTo>
                    <a:pt x="1038" y="1097"/>
                  </a:lnTo>
                  <a:lnTo>
                    <a:pt x="981" y="1161"/>
                  </a:lnTo>
                  <a:lnTo>
                    <a:pt x="931" y="1230"/>
                  </a:lnTo>
                  <a:lnTo>
                    <a:pt x="885" y="1301"/>
                  </a:lnTo>
                  <a:lnTo>
                    <a:pt x="844" y="1377"/>
                  </a:lnTo>
                  <a:lnTo>
                    <a:pt x="810" y="1455"/>
                  </a:lnTo>
                  <a:lnTo>
                    <a:pt x="780" y="1537"/>
                  </a:lnTo>
                  <a:lnTo>
                    <a:pt x="757" y="1622"/>
                  </a:lnTo>
                  <a:lnTo>
                    <a:pt x="740" y="1708"/>
                  </a:lnTo>
                  <a:lnTo>
                    <a:pt x="729" y="1797"/>
                  </a:lnTo>
                  <a:lnTo>
                    <a:pt x="726" y="1888"/>
                  </a:lnTo>
                  <a:lnTo>
                    <a:pt x="729" y="1978"/>
                  </a:lnTo>
                  <a:lnTo>
                    <a:pt x="740" y="2068"/>
                  </a:lnTo>
                  <a:lnTo>
                    <a:pt x="757" y="2154"/>
                  </a:lnTo>
                  <a:lnTo>
                    <a:pt x="780" y="2238"/>
                  </a:lnTo>
                  <a:lnTo>
                    <a:pt x="810" y="2320"/>
                  </a:lnTo>
                  <a:lnTo>
                    <a:pt x="844" y="2399"/>
                  </a:lnTo>
                  <a:lnTo>
                    <a:pt x="885" y="2474"/>
                  </a:lnTo>
                  <a:lnTo>
                    <a:pt x="931" y="2546"/>
                  </a:lnTo>
                  <a:lnTo>
                    <a:pt x="981" y="2614"/>
                  </a:lnTo>
                  <a:lnTo>
                    <a:pt x="1038" y="2678"/>
                  </a:lnTo>
                  <a:lnTo>
                    <a:pt x="1097" y="2738"/>
                  </a:lnTo>
                  <a:lnTo>
                    <a:pt x="1162" y="2794"/>
                  </a:lnTo>
                  <a:lnTo>
                    <a:pt x="1230" y="2845"/>
                  </a:lnTo>
                  <a:lnTo>
                    <a:pt x="1302" y="2891"/>
                  </a:lnTo>
                  <a:lnTo>
                    <a:pt x="1377" y="2931"/>
                  </a:lnTo>
                  <a:lnTo>
                    <a:pt x="1456" y="2966"/>
                  </a:lnTo>
                  <a:lnTo>
                    <a:pt x="1538" y="2996"/>
                  </a:lnTo>
                  <a:lnTo>
                    <a:pt x="1622" y="3019"/>
                  </a:lnTo>
                  <a:lnTo>
                    <a:pt x="1709" y="3036"/>
                  </a:lnTo>
                  <a:lnTo>
                    <a:pt x="1798" y="3046"/>
                  </a:lnTo>
                  <a:lnTo>
                    <a:pt x="1889" y="3050"/>
                  </a:lnTo>
                  <a:lnTo>
                    <a:pt x="1980" y="3046"/>
                  </a:lnTo>
                  <a:lnTo>
                    <a:pt x="2068" y="3036"/>
                  </a:lnTo>
                  <a:lnTo>
                    <a:pt x="2155" y="3019"/>
                  </a:lnTo>
                  <a:lnTo>
                    <a:pt x="2240" y="2996"/>
                  </a:lnTo>
                  <a:lnTo>
                    <a:pt x="2321" y="2966"/>
                  </a:lnTo>
                  <a:lnTo>
                    <a:pt x="2400" y="2931"/>
                  </a:lnTo>
                  <a:lnTo>
                    <a:pt x="2476" y="2891"/>
                  </a:lnTo>
                  <a:lnTo>
                    <a:pt x="2547" y="2845"/>
                  </a:lnTo>
                  <a:lnTo>
                    <a:pt x="2616" y="2794"/>
                  </a:lnTo>
                  <a:lnTo>
                    <a:pt x="2680" y="2738"/>
                  </a:lnTo>
                  <a:lnTo>
                    <a:pt x="2740" y="2678"/>
                  </a:lnTo>
                  <a:lnTo>
                    <a:pt x="2795" y="2614"/>
                  </a:lnTo>
                  <a:lnTo>
                    <a:pt x="2846" y="2546"/>
                  </a:lnTo>
                  <a:lnTo>
                    <a:pt x="2892" y="2474"/>
                  </a:lnTo>
                  <a:lnTo>
                    <a:pt x="2932" y="2399"/>
                  </a:lnTo>
                  <a:lnTo>
                    <a:pt x="2968" y="2320"/>
                  </a:lnTo>
                  <a:lnTo>
                    <a:pt x="2997" y="2238"/>
                  </a:lnTo>
                  <a:lnTo>
                    <a:pt x="3020" y="2154"/>
                  </a:lnTo>
                  <a:lnTo>
                    <a:pt x="3037" y="2068"/>
                  </a:lnTo>
                  <a:lnTo>
                    <a:pt x="3047" y="1978"/>
                  </a:lnTo>
                  <a:lnTo>
                    <a:pt x="3051" y="1888"/>
                  </a:lnTo>
                  <a:lnTo>
                    <a:pt x="3047" y="1797"/>
                  </a:lnTo>
                  <a:lnTo>
                    <a:pt x="3037" y="1708"/>
                  </a:lnTo>
                  <a:lnTo>
                    <a:pt x="3020" y="1622"/>
                  </a:lnTo>
                  <a:lnTo>
                    <a:pt x="2997" y="1537"/>
                  </a:lnTo>
                  <a:lnTo>
                    <a:pt x="2968" y="1455"/>
                  </a:lnTo>
                  <a:lnTo>
                    <a:pt x="2932" y="1377"/>
                  </a:lnTo>
                  <a:lnTo>
                    <a:pt x="2892" y="1301"/>
                  </a:lnTo>
                  <a:lnTo>
                    <a:pt x="2846" y="1230"/>
                  </a:lnTo>
                  <a:lnTo>
                    <a:pt x="2795" y="1161"/>
                  </a:lnTo>
                  <a:lnTo>
                    <a:pt x="2740" y="1097"/>
                  </a:lnTo>
                  <a:lnTo>
                    <a:pt x="2680" y="1037"/>
                  </a:lnTo>
                  <a:lnTo>
                    <a:pt x="2616" y="982"/>
                  </a:lnTo>
                  <a:lnTo>
                    <a:pt x="2547" y="931"/>
                  </a:lnTo>
                  <a:lnTo>
                    <a:pt x="2476" y="885"/>
                  </a:lnTo>
                  <a:lnTo>
                    <a:pt x="2400" y="845"/>
                  </a:lnTo>
                  <a:lnTo>
                    <a:pt x="2321" y="809"/>
                  </a:lnTo>
                  <a:lnTo>
                    <a:pt x="2240" y="781"/>
                  </a:lnTo>
                  <a:lnTo>
                    <a:pt x="2155" y="758"/>
                  </a:lnTo>
                  <a:lnTo>
                    <a:pt x="2068" y="740"/>
                  </a:lnTo>
                  <a:lnTo>
                    <a:pt x="1980" y="730"/>
                  </a:lnTo>
                  <a:lnTo>
                    <a:pt x="1889" y="727"/>
                  </a:lnTo>
                  <a:close/>
                  <a:moveTo>
                    <a:pt x="1743" y="0"/>
                  </a:moveTo>
                  <a:lnTo>
                    <a:pt x="2034" y="0"/>
                  </a:lnTo>
                  <a:lnTo>
                    <a:pt x="2193" y="450"/>
                  </a:lnTo>
                  <a:lnTo>
                    <a:pt x="2183" y="467"/>
                  </a:lnTo>
                  <a:lnTo>
                    <a:pt x="2266" y="486"/>
                  </a:lnTo>
                  <a:lnTo>
                    <a:pt x="2347" y="511"/>
                  </a:lnTo>
                  <a:lnTo>
                    <a:pt x="2425" y="539"/>
                  </a:lnTo>
                  <a:lnTo>
                    <a:pt x="2500" y="573"/>
                  </a:lnTo>
                  <a:lnTo>
                    <a:pt x="2573" y="611"/>
                  </a:lnTo>
                  <a:lnTo>
                    <a:pt x="2645" y="652"/>
                  </a:lnTo>
                  <a:lnTo>
                    <a:pt x="2714" y="697"/>
                  </a:lnTo>
                  <a:lnTo>
                    <a:pt x="2731" y="646"/>
                  </a:lnTo>
                  <a:lnTo>
                    <a:pt x="3151" y="437"/>
                  </a:lnTo>
                  <a:lnTo>
                    <a:pt x="3341" y="627"/>
                  </a:lnTo>
                  <a:lnTo>
                    <a:pt x="3122" y="1053"/>
                  </a:lnTo>
                  <a:lnTo>
                    <a:pt x="3083" y="1066"/>
                  </a:lnTo>
                  <a:lnTo>
                    <a:pt x="3129" y="1137"/>
                  </a:lnTo>
                  <a:lnTo>
                    <a:pt x="3171" y="1212"/>
                  </a:lnTo>
                  <a:lnTo>
                    <a:pt x="3209" y="1289"/>
                  </a:lnTo>
                  <a:lnTo>
                    <a:pt x="3244" y="1368"/>
                  </a:lnTo>
                  <a:lnTo>
                    <a:pt x="3273" y="1450"/>
                  </a:lnTo>
                  <a:lnTo>
                    <a:pt x="3297" y="1534"/>
                  </a:lnTo>
                  <a:lnTo>
                    <a:pt x="3315" y="1620"/>
                  </a:lnTo>
                  <a:lnTo>
                    <a:pt x="3338" y="1608"/>
                  </a:lnTo>
                  <a:lnTo>
                    <a:pt x="3778" y="1755"/>
                  </a:lnTo>
                  <a:lnTo>
                    <a:pt x="3778" y="2020"/>
                  </a:lnTo>
                  <a:lnTo>
                    <a:pt x="3328" y="2166"/>
                  </a:lnTo>
                  <a:lnTo>
                    <a:pt x="3315" y="2159"/>
                  </a:lnTo>
                  <a:lnTo>
                    <a:pt x="3296" y="2243"/>
                  </a:lnTo>
                  <a:lnTo>
                    <a:pt x="3273" y="2324"/>
                  </a:lnTo>
                  <a:lnTo>
                    <a:pt x="3244" y="2405"/>
                  </a:lnTo>
                  <a:lnTo>
                    <a:pt x="3211" y="2482"/>
                  </a:lnTo>
                  <a:lnTo>
                    <a:pt x="3174" y="2558"/>
                  </a:lnTo>
                  <a:lnTo>
                    <a:pt x="3132" y="2630"/>
                  </a:lnTo>
                  <a:lnTo>
                    <a:pt x="3087" y="2700"/>
                  </a:lnTo>
                  <a:lnTo>
                    <a:pt x="3136" y="2715"/>
                  </a:lnTo>
                  <a:lnTo>
                    <a:pt x="3341" y="3139"/>
                  </a:lnTo>
                  <a:lnTo>
                    <a:pt x="3142" y="3338"/>
                  </a:lnTo>
                  <a:lnTo>
                    <a:pt x="2710" y="3125"/>
                  </a:lnTo>
                  <a:lnTo>
                    <a:pt x="2699" y="3088"/>
                  </a:lnTo>
                  <a:lnTo>
                    <a:pt x="2630" y="3131"/>
                  </a:lnTo>
                  <a:lnTo>
                    <a:pt x="2558" y="3171"/>
                  </a:lnTo>
                  <a:lnTo>
                    <a:pt x="2485" y="3208"/>
                  </a:lnTo>
                  <a:lnTo>
                    <a:pt x="2409" y="3240"/>
                  </a:lnTo>
                  <a:lnTo>
                    <a:pt x="2331" y="3269"/>
                  </a:lnTo>
                  <a:lnTo>
                    <a:pt x="2250" y="3292"/>
                  </a:lnTo>
                  <a:lnTo>
                    <a:pt x="2167" y="3312"/>
                  </a:lnTo>
                  <a:lnTo>
                    <a:pt x="2181" y="3337"/>
                  </a:lnTo>
                  <a:lnTo>
                    <a:pt x="2027" y="3775"/>
                  </a:lnTo>
                  <a:lnTo>
                    <a:pt x="1750" y="3775"/>
                  </a:lnTo>
                  <a:lnTo>
                    <a:pt x="1598" y="3325"/>
                  </a:lnTo>
                  <a:lnTo>
                    <a:pt x="1606" y="3311"/>
                  </a:lnTo>
                  <a:lnTo>
                    <a:pt x="1523" y="3292"/>
                  </a:lnTo>
                  <a:lnTo>
                    <a:pt x="1444" y="3268"/>
                  </a:lnTo>
                  <a:lnTo>
                    <a:pt x="1365" y="3240"/>
                  </a:lnTo>
                  <a:lnTo>
                    <a:pt x="1290" y="3207"/>
                  </a:lnTo>
                  <a:lnTo>
                    <a:pt x="1216" y="3170"/>
                  </a:lnTo>
                  <a:lnTo>
                    <a:pt x="1145" y="3130"/>
                  </a:lnTo>
                  <a:lnTo>
                    <a:pt x="1076" y="3085"/>
                  </a:lnTo>
                  <a:lnTo>
                    <a:pt x="1061" y="3135"/>
                  </a:lnTo>
                  <a:lnTo>
                    <a:pt x="636" y="3338"/>
                  </a:lnTo>
                  <a:lnTo>
                    <a:pt x="437" y="3139"/>
                  </a:lnTo>
                  <a:lnTo>
                    <a:pt x="650" y="2708"/>
                  </a:lnTo>
                  <a:lnTo>
                    <a:pt x="688" y="2697"/>
                  </a:lnTo>
                  <a:lnTo>
                    <a:pt x="644" y="2629"/>
                  </a:lnTo>
                  <a:lnTo>
                    <a:pt x="604" y="2557"/>
                  </a:lnTo>
                  <a:lnTo>
                    <a:pt x="567" y="2483"/>
                  </a:lnTo>
                  <a:lnTo>
                    <a:pt x="535" y="2407"/>
                  </a:lnTo>
                  <a:lnTo>
                    <a:pt x="506" y="2329"/>
                  </a:lnTo>
                  <a:lnTo>
                    <a:pt x="483" y="2248"/>
                  </a:lnTo>
                  <a:lnTo>
                    <a:pt x="465" y="2167"/>
                  </a:lnTo>
                  <a:lnTo>
                    <a:pt x="438" y="2179"/>
                  </a:lnTo>
                  <a:lnTo>
                    <a:pt x="0" y="2027"/>
                  </a:lnTo>
                  <a:lnTo>
                    <a:pt x="0" y="1750"/>
                  </a:lnTo>
                  <a:lnTo>
                    <a:pt x="450" y="1597"/>
                  </a:lnTo>
                  <a:lnTo>
                    <a:pt x="465" y="1606"/>
                  </a:lnTo>
                  <a:lnTo>
                    <a:pt x="484" y="1522"/>
                  </a:lnTo>
                  <a:lnTo>
                    <a:pt x="508" y="1439"/>
                  </a:lnTo>
                  <a:lnTo>
                    <a:pt x="538" y="1360"/>
                  </a:lnTo>
                  <a:lnTo>
                    <a:pt x="572" y="1282"/>
                  </a:lnTo>
                  <a:lnTo>
                    <a:pt x="610" y="1207"/>
                  </a:lnTo>
                  <a:lnTo>
                    <a:pt x="652" y="1133"/>
                  </a:lnTo>
                  <a:lnTo>
                    <a:pt x="697" y="1063"/>
                  </a:lnTo>
                  <a:lnTo>
                    <a:pt x="645" y="1047"/>
                  </a:lnTo>
                  <a:lnTo>
                    <a:pt x="437" y="628"/>
                  </a:lnTo>
                  <a:lnTo>
                    <a:pt x="627" y="437"/>
                  </a:lnTo>
                  <a:lnTo>
                    <a:pt x="1054" y="655"/>
                  </a:lnTo>
                  <a:lnTo>
                    <a:pt x="1066" y="696"/>
                  </a:lnTo>
                  <a:lnTo>
                    <a:pt x="1135" y="651"/>
                  </a:lnTo>
                  <a:lnTo>
                    <a:pt x="1207" y="609"/>
                  </a:lnTo>
                  <a:lnTo>
                    <a:pt x="1280" y="571"/>
                  </a:lnTo>
                  <a:lnTo>
                    <a:pt x="1356" y="538"/>
                  </a:lnTo>
                  <a:lnTo>
                    <a:pt x="1434" y="509"/>
                  </a:lnTo>
                  <a:lnTo>
                    <a:pt x="1515" y="485"/>
                  </a:lnTo>
                  <a:lnTo>
                    <a:pt x="1597" y="466"/>
                  </a:lnTo>
                  <a:lnTo>
                    <a:pt x="1583" y="43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9"/>
            <p:cNvSpPr>
              <a:spLocks noEditPoints="1"/>
            </p:cNvSpPr>
            <p:nvPr/>
          </p:nvSpPr>
          <p:spPr bwMode="auto">
            <a:xfrm>
              <a:off x="4394640" y="3688545"/>
              <a:ext cx="601819" cy="608787"/>
            </a:xfrm>
            <a:custGeom>
              <a:avLst/>
              <a:gdLst>
                <a:gd name="T0" fmla="*/ 869 w 1902"/>
                <a:gd name="T1" fmla="*/ 565 h 1921"/>
                <a:gd name="T2" fmla="*/ 760 w 1902"/>
                <a:gd name="T3" fmla="*/ 606 h 1921"/>
                <a:gd name="T4" fmla="*/ 665 w 1902"/>
                <a:gd name="T5" fmla="*/ 676 h 1921"/>
                <a:gd name="T6" fmla="*/ 597 w 1902"/>
                <a:gd name="T7" fmla="*/ 767 h 1921"/>
                <a:gd name="T8" fmla="*/ 558 w 1902"/>
                <a:gd name="T9" fmla="*/ 872 h 1921"/>
                <a:gd name="T10" fmla="*/ 548 w 1902"/>
                <a:gd name="T11" fmla="*/ 984 h 1921"/>
                <a:gd name="T12" fmla="*/ 571 w 1902"/>
                <a:gd name="T13" fmla="*/ 1097 h 1921"/>
                <a:gd name="T14" fmla="*/ 628 w 1902"/>
                <a:gd name="T15" fmla="*/ 1203 h 1921"/>
                <a:gd name="T16" fmla="*/ 709 w 1902"/>
                <a:gd name="T17" fmla="*/ 1284 h 1921"/>
                <a:gd name="T18" fmla="*/ 809 w 1902"/>
                <a:gd name="T19" fmla="*/ 1338 h 1921"/>
                <a:gd name="T20" fmla="*/ 918 w 1902"/>
                <a:gd name="T21" fmla="*/ 1362 h 1921"/>
                <a:gd name="T22" fmla="*/ 1030 w 1902"/>
                <a:gd name="T23" fmla="*/ 1356 h 1921"/>
                <a:gd name="T24" fmla="*/ 1141 w 1902"/>
                <a:gd name="T25" fmla="*/ 1315 h 1921"/>
                <a:gd name="T26" fmla="*/ 1235 w 1902"/>
                <a:gd name="T27" fmla="*/ 1245 h 1921"/>
                <a:gd name="T28" fmla="*/ 1304 w 1902"/>
                <a:gd name="T29" fmla="*/ 1154 h 1921"/>
                <a:gd name="T30" fmla="*/ 1343 w 1902"/>
                <a:gd name="T31" fmla="*/ 1049 h 1921"/>
                <a:gd name="T32" fmla="*/ 1353 w 1902"/>
                <a:gd name="T33" fmla="*/ 937 h 1921"/>
                <a:gd name="T34" fmla="*/ 1330 w 1902"/>
                <a:gd name="T35" fmla="*/ 824 h 1921"/>
                <a:gd name="T36" fmla="*/ 1273 w 1902"/>
                <a:gd name="T37" fmla="*/ 719 h 1921"/>
                <a:gd name="T38" fmla="*/ 1191 w 1902"/>
                <a:gd name="T39" fmla="*/ 639 h 1921"/>
                <a:gd name="T40" fmla="*/ 1092 w 1902"/>
                <a:gd name="T41" fmla="*/ 583 h 1921"/>
                <a:gd name="T42" fmla="*/ 983 w 1902"/>
                <a:gd name="T43" fmla="*/ 559 h 1921"/>
                <a:gd name="T44" fmla="*/ 988 w 1902"/>
                <a:gd name="T45" fmla="*/ 0 h 1921"/>
                <a:gd name="T46" fmla="*/ 1257 w 1902"/>
                <a:gd name="T47" fmla="*/ 261 h 1921"/>
                <a:gd name="T48" fmla="*/ 1382 w 1902"/>
                <a:gd name="T49" fmla="*/ 329 h 1921"/>
                <a:gd name="T50" fmla="*/ 1596 w 1902"/>
                <a:gd name="T51" fmla="*/ 249 h 1921"/>
                <a:gd name="T52" fmla="*/ 1635 w 1902"/>
                <a:gd name="T53" fmla="*/ 621 h 1921"/>
                <a:gd name="T54" fmla="*/ 1687 w 1902"/>
                <a:gd name="T55" fmla="*/ 756 h 1921"/>
                <a:gd name="T56" fmla="*/ 1902 w 1902"/>
                <a:gd name="T57" fmla="*/ 831 h 1921"/>
                <a:gd name="T58" fmla="*/ 1693 w 1902"/>
                <a:gd name="T59" fmla="*/ 1141 h 1921"/>
                <a:gd name="T60" fmla="*/ 1646 w 1902"/>
                <a:gd name="T61" fmla="*/ 1276 h 1921"/>
                <a:gd name="T62" fmla="*/ 1763 w 1902"/>
                <a:gd name="T63" fmla="*/ 1473 h 1921"/>
                <a:gd name="T64" fmla="*/ 1403 w 1902"/>
                <a:gd name="T65" fmla="*/ 1576 h 1921"/>
                <a:gd name="T66" fmla="*/ 1312 w 1902"/>
                <a:gd name="T67" fmla="*/ 1634 h 1921"/>
                <a:gd name="T68" fmla="*/ 1214 w 1902"/>
                <a:gd name="T69" fmla="*/ 1678 h 1921"/>
                <a:gd name="T70" fmla="*/ 931 w 1902"/>
                <a:gd name="T71" fmla="*/ 1921 h 1921"/>
                <a:gd name="T72" fmla="*/ 830 w 1902"/>
                <a:gd name="T73" fmla="*/ 1716 h 1921"/>
                <a:gd name="T74" fmla="*/ 691 w 1902"/>
                <a:gd name="T75" fmla="*/ 1680 h 1921"/>
                <a:gd name="T76" fmla="*/ 318 w 1902"/>
                <a:gd name="T77" fmla="*/ 1685 h 1921"/>
                <a:gd name="T78" fmla="*/ 373 w 1902"/>
                <a:gd name="T79" fmla="*/ 1463 h 1921"/>
                <a:gd name="T80" fmla="*/ 289 w 1902"/>
                <a:gd name="T81" fmla="*/ 1346 h 1921"/>
                <a:gd name="T82" fmla="*/ 0 w 1902"/>
                <a:gd name="T83" fmla="*/ 1108 h 1921"/>
                <a:gd name="T84" fmla="*/ 186 w 1902"/>
                <a:gd name="T85" fmla="*/ 974 h 1921"/>
                <a:gd name="T86" fmla="*/ 197 w 1902"/>
                <a:gd name="T87" fmla="*/ 831 h 1921"/>
                <a:gd name="T88" fmla="*/ 127 w 1902"/>
                <a:gd name="T89" fmla="*/ 464 h 1921"/>
                <a:gd name="T90" fmla="*/ 355 w 1902"/>
                <a:gd name="T91" fmla="*/ 481 h 1921"/>
                <a:gd name="T92" fmla="*/ 457 w 1902"/>
                <a:gd name="T93" fmla="*/ 376 h 1921"/>
                <a:gd name="T94" fmla="*/ 639 w 1902"/>
                <a:gd name="T95" fmla="*/ 50 h 1921"/>
                <a:gd name="T96" fmla="*/ 805 w 1902"/>
                <a:gd name="T97" fmla="*/ 210 h 1921"/>
                <a:gd name="T98" fmla="*/ 947 w 1902"/>
                <a:gd name="T99" fmla="*/ 196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2" h="1921">
                  <a:moveTo>
                    <a:pt x="926" y="559"/>
                  </a:moveTo>
                  <a:lnTo>
                    <a:pt x="869" y="565"/>
                  </a:lnTo>
                  <a:lnTo>
                    <a:pt x="813" y="582"/>
                  </a:lnTo>
                  <a:lnTo>
                    <a:pt x="760" y="606"/>
                  </a:lnTo>
                  <a:lnTo>
                    <a:pt x="709" y="639"/>
                  </a:lnTo>
                  <a:lnTo>
                    <a:pt x="665" y="676"/>
                  </a:lnTo>
                  <a:lnTo>
                    <a:pt x="628" y="719"/>
                  </a:lnTo>
                  <a:lnTo>
                    <a:pt x="597" y="767"/>
                  </a:lnTo>
                  <a:lnTo>
                    <a:pt x="574" y="818"/>
                  </a:lnTo>
                  <a:lnTo>
                    <a:pt x="558" y="872"/>
                  </a:lnTo>
                  <a:lnTo>
                    <a:pt x="549" y="927"/>
                  </a:lnTo>
                  <a:lnTo>
                    <a:pt x="548" y="984"/>
                  </a:lnTo>
                  <a:lnTo>
                    <a:pt x="556" y="1041"/>
                  </a:lnTo>
                  <a:lnTo>
                    <a:pt x="571" y="1097"/>
                  </a:lnTo>
                  <a:lnTo>
                    <a:pt x="595" y="1152"/>
                  </a:lnTo>
                  <a:lnTo>
                    <a:pt x="628" y="1203"/>
                  </a:lnTo>
                  <a:lnTo>
                    <a:pt x="665" y="1247"/>
                  </a:lnTo>
                  <a:lnTo>
                    <a:pt x="709" y="1284"/>
                  </a:lnTo>
                  <a:lnTo>
                    <a:pt x="756" y="1313"/>
                  </a:lnTo>
                  <a:lnTo>
                    <a:pt x="809" y="1338"/>
                  </a:lnTo>
                  <a:lnTo>
                    <a:pt x="862" y="1354"/>
                  </a:lnTo>
                  <a:lnTo>
                    <a:pt x="918" y="1362"/>
                  </a:lnTo>
                  <a:lnTo>
                    <a:pt x="975" y="1362"/>
                  </a:lnTo>
                  <a:lnTo>
                    <a:pt x="1030" y="1356"/>
                  </a:lnTo>
                  <a:lnTo>
                    <a:pt x="1087" y="1339"/>
                  </a:lnTo>
                  <a:lnTo>
                    <a:pt x="1141" y="1315"/>
                  </a:lnTo>
                  <a:lnTo>
                    <a:pt x="1191" y="1284"/>
                  </a:lnTo>
                  <a:lnTo>
                    <a:pt x="1235" y="1245"/>
                  </a:lnTo>
                  <a:lnTo>
                    <a:pt x="1273" y="1203"/>
                  </a:lnTo>
                  <a:lnTo>
                    <a:pt x="1304" y="1154"/>
                  </a:lnTo>
                  <a:lnTo>
                    <a:pt x="1327" y="1103"/>
                  </a:lnTo>
                  <a:lnTo>
                    <a:pt x="1343" y="1049"/>
                  </a:lnTo>
                  <a:lnTo>
                    <a:pt x="1351" y="994"/>
                  </a:lnTo>
                  <a:lnTo>
                    <a:pt x="1353" y="937"/>
                  </a:lnTo>
                  <a:lnTo>
                    <a:pt x="1345" y="880"/>
                  </a:lnTo>
                  <a:lnTo>
                    <a:pt x="1330" y="824"/>
                  </a:lnTo>
                  <a:lnTo>
                    <a:pt x="1306" y="769"/>
                  </a:lnTo>
                  <a:lnTo>
                    <a:pt x="1273" y="719"/>
                  </a:lnTo>
                  <a:lnTo>
                    <a:pt x="1235" y="675"/>
                  </a:lnTo>
                  <a:lnTo>
                    <a:pt x="1191" y="639"/>
                  </a:lnTo>
                  <a:lnTo>
                    <a:pt x="1144" y="608"/>
                  </a:lnTo>
                  <a:lnTo>
                    <a:pt x="1092" y="583"/>
                  </a:lnTo>
                  <a:lnTo>
                    <a:pt x="1038" y="567"/>
                  </a:lnTo>
                  <a:lnTo>
                    <a:pt x="983" y="559"/>
                  </a:lnTo>
                  <a:lnTo>
                    <a:pt x="926" y="559"/>
                  </a:lnTo>
                  <a:close/>
                  <a:moveTo>
                    <a:pt x="988" y="0"/>
                  </a:moveTo>
                  <a:lnTo>
                    <a:pt x="1297" y="65"/>
                  </a:lnTo>
                  <a:lnTo>
                    <a:pt x="1257" y="261"/>
                  </a:lnTo>
                  <a:lnTo>
                    <a:pt x="1320" y="292"/>
                  </a:lnTo>
                  <a:lnTo>
                    <a:pt x="1382" y="329"/>
                  </a:lnTo>
                  <a:lnTo>
                    <a:pt x="1439" y="373"/>
                  </a:lnTo>
                  <a:lnTo>
                    <a:pt x="1596" y="249"/>
                  </a:lnTo>
                  <a:lnTo>
                    <a:pt x="1791" y="497"/>
                  </a:lnTo>
                  <a:lnTo>
                    <a:pt x="1635" y="621"/>
                  </a:lnTo>
                  <a:lnTo>
                    <a:pt x="1664" y="688"/>
                  </a:lnTo>
                  <a:lnTo>
                    <a:pt x="1687" y="756"/>
                  </a:lnTo>
                  <a:lnTo>
                    <a:pt x="1703" y="824"/>
                  </a:lnTo>
                  <a:lnTo>
                    <a:pt x="1902" y="831"/>
                  </a:lnTo>
                  <a:lnTo>
                    <a:pt x="1892" y="1147"/>
                  </a:lnTo>
                  <a:lnTo>
                    <a:pt x="1693" y="1141"/>
                  </a:lnTo>
                  <a:lnTo>
                    <a:pt x="1672" y="1209"/>
                  </a:lnTo>
                  <a:lnTo>
                    <a:pt x="1646" y="1276"/>
                  </a:lnTo>
                  <a:lnTo>
                    <a:pt x="1614" y="1341"/>
                  </a:lnTo>
                  <a:lnTo>
                    <a:pt x="1763" y="1473"/>
                  </a:lnTo>
                  <a:lnTo>
                    <a:pt x="1553" y="1709"/>
                  </a:lnTo>
                  <a:lnTo>
                    <a:pt x="1403" y="1576"/>
                  </a:lnTo>
                  <a:lnTo>
                    <a:pt x="1359" y="1607"/>
                  </a:lnTo>
                  <a:lnTo>
                    <a:pt x="1312" y="1634"/>
                  </a:lnTo>
                  <a:lnTo>
                    <a:pt x="1263" y="1657"/>
                  </a:lnTo>
                  <a:lnTo>
                    <a:pt x="1214" y="1678"/>
                  </a:lnTo>
                  <a:lnTo>
                    <a:pt x="1244" y="1876"/>
                  </a:lnTo>
                  <a:lnTo>
                    <a:pt x="931" y="1921"/>
                  </a:lnTo>
                  <a:lnTo>
                    <a:pt x="901" y="1724"/>
                  </a:lnTo>
                  <a:lnTo>
                    <a:pt x="830" y="1716"/>
                  </a:lnTo>
                  <a:lnTo>
                    <a:pt x="760" y="1701"/>
                  </a:lnTo>
                  <a:lnTo>
                    <a:pt x="691" y="1680"/>
                  </a:lnTo>
                  <a:lnTo>
                    <a:pt x="587" y="1849"/>
                  </a:lnTo>
                  <a:lnTo>
                    <a:pt x="318" y="1685"/>
                  </a:lnTo>
                  <a:lnTo>
                    <a:pt x="422" y="1514"/>
                  </a:lnTo>
                  <a:lnTo>
                    <a:pt x="373" y="1463"/>
                  </a:lnTo>
                  <a:lnTo>
                    <a:pt x="329" y="1406"/>
                  </a:lnTo>
                  <a:lnTo>
                    <a:pt x="289" y="1346"/>
                  </a:lnTo>
                  <a:lnTo>
                    <a:pt x="100" y="1408"/>
                  </a:lnTo>
                  <a:lnTo>
                    <a:pt x="0" y="1108"/>
                  </a:lnTo>
                  <a:lnTo>
                    <a:pt x="191" y="1046"/>
                  </a:lnTo>
                  <a:lnTo>
                    <a:pt x="186" y="974"/>
                  </a:lnTo>
                  <a:lnTo>
                    <a:pt x="188" y="901"/>
                  </a:lnTo>
                  <a:lnTo>
                    <a:pt x="197" y="831"/>
                  </a:lnTo>
                  <a:lnTo>
                    <a:pt x="12" y="756"/>
                  </a:lnTo>
                  <a:lnTo>
                    <a:pt x="127" y="464"/>
                  </a:lnTo>
                  <a:lnTo>
                    <a:pt x="313" y="538"/>
                  </a:lnTo>
                  <a:lnTo>
                    <a:pt x="355" y="481"/>
                  </a:lnTo>
                  <a:lnTo>
                    <a:pt x="403" y="427"/>
                  </a:lnTo>
                  <a:lnTo>
                    <a:pt x="457" y="376"/>
                  </a:lnTo>
                  <a:lnTo>
                    <a:pt x="362" y="200"/>
                  </a:lnTo>
                  <a:lnTo>
                    <a:pt x="639" y="50"/>
                  </a:lnTo>
                  <a:lnTo>
                    <a:pt x="734" y="226"/>
                  </a:lnTo>
                  <a:lnTo>
                    <a:pt x="805" y="210"/>
                  </a:lnTo>
                  <a:lnTo>
                    <a:pt x="875" y="200"/>
                  </a:lnTo>
                  <a:lnTo>
                    <a:pt x="947" y="19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84" name="Group 83"/>
            <p:cNvGrpSpPr/>
            <p:nvPr/>
          </p:nvGrpSpPr>
          <p:grpSpPr>
            <a:xfrm rot="1742241">
              <a:off x="4503324" y="3895991"/>
              <a:ext cx="132313" cy="653839"/>
              <a:chOff x="2585357" y="4267200"/>
              <a:chExt cx="169621" cy="8382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2585357" y="4267200"/>
                <a:ext cx="169621" cy="8382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640430" y="4315522"/>
                <a:ext cx="59474" cy="5947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flipV="1">
              <a:off x="5164365" y="2437485"/>
              <a:ext cx="1542310" cy="99170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405253" y="3266515"/>
              <a:ext cx="1761299" cy="69763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24"/>
            <p:cNvSpPr>
              <a:spLocks noEditPoints="1"/>
            </p:cNvSpPr>
            <p:nvPr/>
          </p:nvSpPr>
          <p:spPr bwMode="auto">
            <a:xfrm>
              <a:off x="6328086" y="2249779"/>
              <a:ext cx="1203704" cy="1203701"/>
            </a:xfrm>
            <a:custGeom>
              <a:avLst/>
              <a:gdLst>
                <a:gd name="T0" fmla="*/ 1666 w 4617"/>
                <a:gd name="T1" fmla="*/ 3790 h 4617"/>
                <a:gd name="T2" fmla="*/ 2927 w 4617"/>
                <a:gd name="T3" fmla="*/ 3801 h 4617"/>
                <a:gd name="T4" fmla="*/ 2889 w 4617"/>
                <a:gd name="T5" fmla="*/ 2821 h 4617"/>
                <a:gd name="T6" fmla="*/ 2236 w 4617"/>
                <a:gd name="T7" fmla="*/ 3074 h 4617"/>
                <a:gd name="T8" fmla="*/ 2132 w 4617"/>
                <a:gd name="T9" fmla="*/ 1882 h 4617"/>
                <a:gd name="T10" fmla="*/ 1862 w 4617"/>
                <a:gd name="T11" fmla="*/ 2427 h 4617"/>
                <a:gd name="T12" fmla="*/ 2369 w 4617"/>
                <a:gd name="T13" fmla="*/ 2766 h 4617"/>
                <a:gd name="T14" fmla="*/ 2770 w 4617"/>
                <a:gd name="T15" fmla="*/ 2307 h 4617"/>
                <a:gd name="T16" fmla="*/ 2363 w 4617"/>
                <a:gd name="T17" fmla="*/ 1850 h 4617"/>
                <a:gd name="T18" fmla="*/ 2891 w 4617"/>
                <a:gd name="T19" fmla="*/ 1805 h 4617"/>
                <a:gd name="T20" fmla="*/ 3044 w 4617"/>
                <a:gd name="T21" fmla="*/ 2556 h 4617"/>
                <a:gd name="T22" fmla="*/ 3877 w 4617"/>
                <a:gd name="T23" fmla="*/ 1918 h 4617"/>
                <a:gd name="T24" fmla="*/ 3086 w 4617"/>
                <a:gd name="T25" fmla="*/ 894 h 4617"/>
                <a:gd name="T26" fmla="*/ 1678 w 4617"/>
                <a:gd name="T27" fmla="*/ 821 h 4617"/>
                <a:gd name="T28" fmla="*/ 821 w 4617"/>
                <a:gd name="T29" fmla="*/ 1678 h 4617"/>
                <a:gd name="T30" fmla="*/ 797 w 4617"/>
                <a:gd name="T31" fmla="*/ 2881 h 4617"/>
                <a:gd name="T32" fmla="*/ 1619 w 4617"/>
                <a:gd name="T33" fmla="*/ 1967 h 4617"/>
                <a:gd name="T34" fmla="*/ 2155 w 4617"/>
                <a:gd name="T35" fmla="*/ 1539 h 4617"/>
                <a:gd name="T36" fmla="*/ 2623 w 4617"/>
                <a:gd name="T37" fmla="*/ 411 h 4617"/>
                <a:gd name="T38" fmla="*/ 2952 w 4617"/>
                <a:gd name="T39" fmla="*/ 115 h 4617"/>
                <a:gd name="T40" fmla="*/ 3358 w 4617"/>
                <a:gd name="T41" fmla="*/ 337 h 4617"/>
                <a:gd name="T42" fmla="*/ 3491 w 4617"/>
                <a:gd name="T43" fmla="*/ 414 h 4617"/>
                <a:gd name="T44" fmla="*/ 3887 w 4617"/>
                <a:gd name="T45" fmla="*/ 653 h 4617"/>
                <a:gd name="T46" fmla="*/ 3722 w 4617"/>
                <a:gd name="T47" fmla="*/ 1003 h 4617"/>
                <a:gd name="T48" fmla="*/ 4308 w 4617"/>
                <a:gd name="T49" fmla="*/ 1154 h 4617"/>
                <a:gd name="T50" fmla="*/ 4146 w 4617"/>
                <a:gd name="T51" fmla="*/ 1738 h 4617"/>
                <a:gd name="T52" fmla="*/ 4530 w 4617"/>
                <a:gd name="T53" fmla="*/ 1770 h 4617"/>
                <a:gd name="T54" fmla="*/ 4564 w 4617"/>
                <a:gd name="T55" fmla="*/ 2236 h 4617"/>
                <a:gd name="T56" fmla="*/ 4231 w 4617"/>
                <a:gd name="T57" fmla="*/ 2385 h 4617"/>
                <a:gd name="T58" fmla="*/ 4530 w 4617"/>
                <a:gd name="T59" fmla="*/ 2925 h 4617"/>
                <a:gd name="T60" fmla="*/ 4011 w 4617"/>
                <a:gd name="T61" fmla="*/ 3203 h 4617"/>
                <a:gd name="T62" fmla="*/ 4241 w 4617"/>
                <a:gd name="T63" fmla="*/ 3501 h 4617"/>
                <a:gd name="T64" fmla="*/ 3954 w 4617"/>
                <a:gd name="T65" fmla="*/ 3849 h 4617"/>
                <a:gd name="T66" fmla="*/ 3614 w 4617"/>
                <a:gd name="T67" fmla="*/ 3723 h 4617"/>
                <a:gd name="T68" fmla="*/ 3480 w 4617"/>
                <a:gd name="T69" fmla="*/ 4295 h 4617"/>
                <a:gd name="T70" fmla="*/ 2879 w 4617"/>
                <a:gd name="T71" fmla="*/ 4146 h 4617"/>
                <a:gd name="T72" fmla="*/ 2867 w 4617"/>
                <a:gd name="T73" fmla="*/ 4539 h 4617"/>
                <a:gd name="T74" fmla="*/ 2385 w 4617"/>
                <a:gd name="T75" fmla="*/ 4232 h 4617"/>
                <a:gd name="T76" fmla="*/ 2232 w 4617"/>
                <a:gd name="T77" fmla="*/ 4232 h 4617"/>
                <a:gd name="T78" fmla="*/ 1731 w 4617"/>
                <a:gd name="T79" fmla="*/ 4540 h 4617"/>
                <a:gd name="T80" fmla="*/ 1627 w 4617"/>
                <a:gd name="T81" fmla="*/ 4106 h 4617"/>
                <a:gd name="T82" fmla="*/ 1137 w 4617"/>
                <a:gd name="T83" fmla="*/ 4295 h 4617"/>
                <a:gd name="T84" fmla="*/ 1003 w 4617"/>
                <a:gd name="T85" fmla="*/ 3723 h 4617"/>
                <a:gd name="T86" fmla="*/ 656 w 4617"/>
                <a:gd name="T87" fmla="*/ 3867 h 4617"/>
                <a:gd name="T88" fmla="*/ 396 w 4617"/>
                <a:gd name="T89" fmla="*/ 3499 h 4617"/>
                <a:gd name="T90" fmla="*/ 604 w 4617"/>
                <a:gd name="T91" fmla="*/ 3204 h 4617"/>
                <a:gd name="T92" fmla="*/ 115 w 4617"/>
                <a:gd name="T93" fmla="*/ 2953 h 4617"/>
                <a:gd name="T94" fmla="*/ 409 w 4617"/>
                <a:gd name="T95" fmla="*/ 2616 h 4617"/>
                <a:gd name="T96" fmla="*/ 15 w 4617"/>
                <a:gd name="T97" fmla="*/ 2264 h 4617"/>
                <a:gd name="T98" fmla="*/ 98 w 4617"/>
                <a:gd name="T99" fmla="*/ 1785 h 4617"/>
                <a:gd name="T100" fmla="*/ 471 w 4617"/>
                <a:gd name="T101" fmla="*/ 1736 h 4617"/>
                <a:gd name="T102" fmla="*/ 301 w 4617"/>
                <a:gd name="T103" fmla="*/ 1174 h 4617"/>
                <a:gd name="T104" fmla="*/ 817 w 4617"/>
                <a:gd name="T105" fmla="*/ 1091 h 4617"/>
                <a:gd name="T106" fmla="*/ 711 w 4617"/>
                <a:gd name="T107" fmla="*/ 656 h 4617"/>
                <a:gd name="T108" fmla="*/ 1280 w 4617"/>
                <a:gd name="T109" fmla="*/ 681 h 4617"/>
                <a:gd name="T110" fmla="*/ 1247 w 4617"/>
                <a:gd name="T111" fmla="*/ 320 h 4617"/>
                <a:gd name="T112" fmla="*/ 1657 w 4617"/>
                <a:gd name="T113" fmla="*/ 133 h 4617"/>
                <a:gd name="T114" fmla="*/ 1885 w 4617"/>
                <a:gd name="T115" fmla="*/ 432 h 4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7" h="4617">
                  <a:moveTo>
                    <a:pt x="1733" y="2816"/>
                  </a:moveTo>
                  <a:lnTo>
                    <a:pt x="1726" y="2822"/>
                  </a:lnTo>
                  <a:lnTo>
                    <a:pt x="1719" y="2826"/>
                  </a:lnTo>
                  <a:lnTo>
                    <a:pt x="993" y="3246"/>
                  </a:lnTo>
                  <a:lnTo>
                    <a:pt x="1061" y="3334"/>
                  </a:lnTo>
                  <a:lnTo>
                    <a:pt x="1133" y="3417"/>
                  </a:lnTo>
                  <a:lnTo>
                    <a:pt x="1212" y="3494"/>
                  </a:lnTo>
                  <a:lnTo>
                    <a:pt x="1294" y="3565"/>
                  </a:lnTo>
                  <a:lnTo>
                    <a:pt x="1381" y="3631"/>
                  </a:lnTo>
                  <a:lnTo>
                    <a:pt x="1473" y="3691"/>
                  </a:lnTo>
                  <a:lnTo>
                    <a:pt x="1568" y="3744"/>
                  </a:lnTo>
                  <a:lnTo>
                    <a:pt x="1666" y="3790"/>
                  </a:lnTo>
                  <a:lnTo>
                    <a:pt x="1768" y="3831"/>
                  </a:lnTo>
                  <a:lnTo>
                    <a:pt x="1872" y="3864"/>
                  </a:lnTo>
                  <a:lnTo>
                    <a:pt x="1980" y="3891"/>
                  </a:lnTo>
                  <a:lnTo>
                    <a:pt x="2087" y="3909"/>
                  </a:lnTo>
                  <a:lnTo>
                    <a:pt x="2198" y="3922"/>
                  </a:lnTo>
                  <a:lnTo>
                    <a:pt x="2310" y="3924"/>
                  </a:lnTo>
                  <a:lnTo>
                    <a:pt x="2416" y="3922"/>
                  </a:lnTo>
                  <a:lnTo>
                    <a:pt x="2521" y="3910"/>
                  </a:lnTo>
                  <a:lnTo>
                    <a:pt x="2625" y="3894"/>
                  </a:lnTo>
                  <a:lnTo>
                    <a:pt x="2727" y="3870"/>
                  </a:lnTo>
                  <a:lnTo>
                    <a:pt x="2828" y="3839"/>
                  </a:lnTo>
                  <a:lnTo>
                    <a:pt x="2927" y="3801"/>
                  </a:lnTo>
                  <a:lnTo>
                    <a:pt x="3022" y="3758"/>
                  </a:lnTo>
                  <a:lnTo>
                    <a:pt x="3116" y="3708"/>
                  </a:lnTo>
                  <a:lnTo>
                    <a:pt x="3203" y="3654"/>
                  </a:lnTo>
                  <a:lnTo>
                    <a:pt x="3285" y="3596"/>
                  </a:lnTo>
                  <a:lnTo>
                    <a:pt x="3362" y="3533"/>
                  </a:lnTo>
                  <a:lnTo>
                    <a:pt x="3435" y="3467"/>
                  </a:lnTo>
                  <a:lnTo>
                    <a:pt x="3502" y="3396"/>
                  </a:lnTo>
                  <a:lnTo>
                    <a:pt x="3565" y="3323"/>
                  </a:lnTo>
                  <a:lnTo>
                    <a:pt x="3624" y="3244"/>
                  </a:lnTo>
                  <a:lnTo>
                    <a:pt x="2898" y="2826"/>
                  </a:lnTo>
                  <a:lnTo>
                    <a:pt x="2893" y="2823"/>
                  </a:lnTo>
                  <a:lnTo>
                    <a:pt x="2889" y="2821"/>
                  </a:lnTo>
                  <a:lnTo>
                    <a:pt x="2885" y="2818"/>
                  </a:lnTo>
                  <a:lnTo>
                    <a:pt x="2843" y="2863"/>
                  </a:lnTo>
                  <a:lnTo>
                    <a:pt x="2797" y="2903"/>
                  </a:lnTo>
                  <a:lnTo>
                    <a:pt x="2746" y="2941"/>
                  </a:lnTo>
                  <a:lnTo>
                    <a:pt x="2693" y="2974"/>
                  </a:lnTo>
                  <a:lnTo>
                    <a:pt x="2633" y="3005"/>
                  </a:lnTo>
                  <a:lnTo>
                    <a:pt x="2572" y="3032"/>
                  </a:lnTo>
                  <a:lnTo>
                    <a:pt x="2507" y="3051"/>
                  </a:lnTo>
                  <a:lnTo>
                    <a:pt x="2443" y="3067"/>
                  </a:lnTo>
                  <a:lnTo>
                    <a:pt x="2376" y="3075"/>
                  </a:lnTo>
                  <a:lnTo>
                    <a:pt x="2310" y="3078"/>
                  </a:lnTo>
                  <a:lnTo>
                    <a:pt x="2236" y="3074"/>
                  </a:lnTo>
                  <a:lnTo>
                    <a:pt x="2163" y="3064"/>
                  </a:lnTo>
                  <a:lnTo>
                    <a:pt x="2093" y="3046"/>
                  </a:lnTo>
                  <a:lnTo>
                    <a:pt x="2024" y="3023"/>
                  </a:lnTo>
                  <a:lnTo>
                    <a:pt x="1960" y="2993"/>
                  </a:lnTo>
                  <a:lnTo>
                    <a:pt x="1897" y="2956"/>
                  </a:lnTo>
                  <a:lnTo>
                    <a:pt x="1838" y="2916"/>
                  </a:lnTo>
                  <a:lnTo>
                    <a:pt x="1784" y="2868"/>
                  </a:lnTo>
                  <a:lnTo>
                    <a:pt x="1733" y="2816"/>
                  </a:lnTo>
                  <a:close/>
                  <a:moveTo>
                    <a:pt x="2307" y="1847"/>
                  </a:moveTo>
                  <a:lnTo>
                    <a:pt x="2248" y="1851"/>
                  </a:lnTo>
                  <a:lnTo>
                    <a:pt x="2190" y="1862"/>
                  </a:lnTo>
                  <a:lnTo>
                    <a:pt x="2132" y="1882"/>
                  </a:lnTo>
                  <a:lnTo>
                    <a:pt x="2078" y="1908"/>
                  </a:lnTo>
                  <a:lnTo>
                    <a:pt x="2034" y="1938"/>
                  </a:lnTo>
                  <a:lnTo>
                    <a:pt x="1994" y="1970"/>
                  </a:lnTo>
                  <a:lnTo>
                    <a:pt x="1959" y="2008"/>
                  </a:lnTo>
                  <a:lnTo>
                    <a:pt x="1927" y="2048"/>
                  </a:lnTo>
                  <a:lnTo>
                    <a:pt x="1900" y="2092"/>
                  </a:lnTo>
                  <a:lnTo>
                    <a:pt x="1879" y="2139"/>
                  </a:lnTo>
                  <a:lnTo>
                    <a:pt x="1862" y="2190"/>
                  </a:lnTo>
                  <a:lnTo>
                    <a:pt x="1851" y="2248"/>
                  </a:lnTo>
                  <a:lnTo>
                    <a:pt x="1847" y="2309"/>
                  </a:lnTo>
                  <a:lnTo>
                    <a:pt x="1851" y="2369"/>
                  </a:lnTo>
                  <a:lnTo>
                    <a:pt x="1862" y="2427"/>
                  </a:lnTo>
                  <a:lnTo>
                    <a:pt x="1882" y="2485"/>
                  </a:lnTo>
                  <a:lnTo>
                    <a:pt x="1908" y="2539"/>
                  </a:lnTo>
                  <a:lnTo>
                    <a:pt x="1939" y="2584"/>
                  </a:lnTo>
                  <a:lnTo>
                    <a:pt x="1974" y="2626"/>
                  </a:lnTo>
                  <a:lnTo>
                    <a:pt x="2012" y="2662"/>
                  </a:lnTo>
                  <a:lnTo>
                    <a:pt x="2055" y="2695"/>
                  </a:lnTo>
                  <a:lnTo>
                    <a:pt x="2101" y="2721"/>
                  </a:lnTo>
                  <a:lnTo>
                    <a:pt x="2150" y="2742"/>
                  </a:lnTo>
                  <a:lnTo>
                    <a:pt x="2202" y="2758"/>
                  </a:lnTo>
                  <a:lnTo>
                    <a:pt x="2254" y="2767"/>
                  </a:lnTo>
                  <a:lnTo>
                    <a:pt x="2309" y="2770"/>
                  </a:lnTo>
                  <a:lnTo>
                    <a:pt x="2369" y="2766"/>
                  </a:lnTo>
                  <a:lnTo>
                    <a:pt x="2427" y="2755"/>
                  </a:lnTo>
                  <a:lnTo>
                    <a:pt x="2485" y="2735"/>
                  </a:lnTo>
                  <a:lnTo>
                    <a:pt x="2539" y="2709"/>
                  </a:lnTo>
                  <a:lnTo>
                    <a:pt x="2583" y="2679"/>
                  </a:lnTo>
                  <a:lnTo>
                    <a:pt x="2623" y="2647"/>
                  </a:lnTo>
                  <a:lnTo>
                    <a:pt x="2658" y="2609"/>
                  </a:lnTo>
                  <a:lnTo>
                    <a:pt x="2690" y="2569"/>
                  </a:lnTo>
                  <a:lnTo>
                    <a:pt x="2717" y="2525"/>
                  </a:lnTo>
                  <a:lnTo>
                    <a:pt x="2738" y="2478"/>
                  </a:lnTo>
                  <a:lnTo>
                    <a:pt x="2755" y="2427"/>
                  </a:lnTo>
                  <a:lnTo>
                    <a:pt x="2766" y="2369"/>
                  </a:lnTo>
                  <a:lnTo>
                    <a:pt x="2770" y="2307"/>
                  </a:lnTo>
                  <a:lnTo>
                    <a:pt x="2766" y="2248"/>
                  </a:lnTo>
                  <a:lnTo>
                    <a:pt x="2755" y="2190"/>
                  </a:lnTo>
                  <a:lnTo>
                    <a:pt x="2735" y="2132"/>
                  </a:lnTo>
                  <a:lnTo>
                    <a:pt x="2709" y="2078"/>
                  </a:lnTo>
                  <a:lnTo>
                    <a:pt x="2678" y="2033"/>
                  </a:lnTo>
                  <a:lnTo>
                    <a:pt x="2643" y="1991"/>
                  </a:lnTo>
                  <a:lnTo>
                    <a:pt x="2605" y="1955"/>
                  </a:lnTo>
                  <a:lnTo>
                    <a:pt x="2562" y="1922"/>
                  </a:lnTo>
                  <a:lnTo>
                    <a:pt x="2516" y="1896"/>
                  </a:lnTo>
                  <a:lnTo>
                    <a:pt x="2467" y="1875"/>
                  </a:lnTo>
                  <a:lnTo>
                    <a:pt x="2415" y="1859"/>
                  </a:lnTo>
                  <a:lnTo>
                    <a:pt x="2363" y="1850"/>
                  </a:lnTo>
                  <a:lnTo>
                    <a:pt x="2307" y="1847"/>
                  </a:lnTo>
                  <a:close/>
                  <a:moveTo>
                    <a:pt x="2462" y="701"/>
                  </a:moveTo>
                  <a:lnTo>
                    <a:pt x="2462" y="1539"/>
                  </a:lnTo>
                  <a:lnTo>
                    <a:pt x="2462" y="1547"/>
                  </a:lnTo>
                  <a:lnTo>
                    <a:pt x="2461" y="1556"/>
                  </a:lnTo>
                  <a:lnTo>
                    <a:pt x="2531" y="1574"/>
                  </a:lnTo>
                  <a:lnTo>
                    <a:pt x="2600" y="1598"/>
                  </a:lnTo>
                  <a:lnTo>
                    <a:pt x="2664" y="1629"/>
                  </a:lnTo>
                  <a:lnTo>
                    <a:pt x="2727" y="1664"/>
                  </a:lnTo>
                  <a:lnTo>
                    <a:pt x="2786" y="1705"/>
                  </a:lnTo>
                  <a:lnTo>
                    <a:pt x="2840" y="1753"/>
                  </a:lnTo>
                  <a:lnTo>
                    <a:pt x="2891" y="1805"/>
                  </a:lnTo>
                  <a:lnTo>
                    <a:pt x="2935" y="1862"/>
                  </a:lnTo>
                  <a:lnTo>
                    <a:pt x="2974" y="1924"/>
                  </a:lnTo>
                  <a:lnTo>
                    <a:pt x="3009" y="1992"/>
                  </a:lnTo>
                  <a:lnTo>
                    <a:pt x="3037" y="2062"/>
                  </a:lnTo>
                  <a:lnTo>
                    <a:pt x="3058" y="2135"/>
                  </a:lnTo>
                  <a:lnTo>
                    <a:pt x="3072" y="2208"/>
                  </a:lnTo>
                  <a:lnTo>
                    <a:pt x="3078" y="2283"/>
                  </a:lnTo>
                  <a:lnTo>
                    <a:pt x="3077" y="2357"/>
                  </a:lnTo>
                  <a:lnTo>
                    <a:pt x="3068" y="2433"/>
                  </a:lnTo>
                  <a:lnTo>
                    <a:pt x="3051" y="2507"/>
                  </a:lnTo>
                  <a:lnTo>
                    <a:pt x="3037" y="2553"/>
                  </a:lnTo>
                  <a:lnTo>
                    <a:pt x="3044" y="2556"/>
                  </a:lnTo>
                  <a:lnTo>
                    <a:pt x="3051" y="2560"/>
                  </a:lnTo>
                  <a:lnTo>
                    <a:pt x="3778" y="2979"/>
                  </a:lnTo>
                  <a:lnTo>
                    <a:pt x="3818" y="2879"/>
                  </a:lnTo>
                  <a:lnTo>
                    <a:pt x="3853" y="2777"/>
                  </a:lnTo>
                  <a:lnTo>
                    <a:pt x="3881" y="2672"/>
                  </a:lnTo>
                  <a:lnTo>
                    <a:pt x="3902" y="2567"/>
                  </a:lnTo>
                  <a:lnTo>
                    <a:pt x="3916" y="2460"/>
                  </a:lnTo>
                  <a:lnTo>
                    <a:pt x="3923" y="2352"/>
                  </a:lnTo>
                  <a:lnTo>
                    <a:pt x="3923" y="2243"/>
                  </a:lnTo>
                  <a:lnTo>
                    <a:pt x="3915" y="2135"/>
                  </a:lnTo>
                  <a:lnTo>
                    <a:pt x="3899" y="2026"/>
                  </a:lnTo>
                  <a:lnTo>
                    <a:pt x="3877" y="1918"/>
                  </a:lnTo>
                  <a:lnTo>
                    <a:pt x="3846" y="1812"/>
                  </a:lnTo>
                  <a:lnTo>
                    <a:pt x="3808" y="1705"/>
                  </a:lnTo>
                  <a:lnTo>
                    <a:pt x="3762" y="1602"/>
                  </a:lnTo>
                  <a:lnTo>
                    <a:pt x="3708" y="1501"/>
                  </a:lnTo>
                  <a:lnTo>
                    <a:pt x="3649" y="1406"/>
                  </a:lnTo>
                  <a:lnTo>
                    <a:pt x="3583" y="1317"/>
                  </a:lnTo>
                  <a:lnTo>
                    <a:pt x="3513" y="1231"/>
                  </a:lnTo>
                  <a:lnTo>
                    <a:pt x="3438" y="1153"/>
                  </a:lnTo>
                  <a:lnTo>
                    <a:pt x="3356" y="1079"/>
                  </a:lnTo>
                  <a:lnTo>
                    <a:pt x="3270" y="1012"/>
                  </a:lnTo>
                  <a:lnTo>
                    <a:pt x="3180" y="950"/>
                  </a:lnTo>
                  <a:lnTo>
                    <a:pt x="3086" y="894"/>
                  </a:lnTo>
                  <a:lnTo>
                    <a:pt x="2990" y="845"/>
                  </a:lnTo>
                  <a:lnTo>
                    <a:pt x="2889" y="802"/>
                  </a:lnTo>
                  <a:lnTo>
                    <a:pt x="2786" y="765"/>
                  </a:lnTo>
                  <a:lnTo>
                    <a:pt x="2681" y="737"/>
                  </a:lnTo>
                  <a:lnTo>
                    <a:pt x="2573" y="715"/>
                  </a:lnTo>
                  <a:lnTo>
                    <a:pt x="2462" y="701"/>
                  </a:lnTo>
                  <a:close/>
                  <a:moveTo>
                    <a:pt x="2155" y="701"/>
                  </a:moveTo>
                  <a:lnTo>
                    <a:pt x="2057" y="712"/>
                  </a:lnTo>
                  <a:lnTo>
                    <a:pt x="1960" y="730"/>
                  </a:lnTo>
                  <a:lnTo>
                    <a:pt x="1865" y="756"/>
                  </a:lnTo>
                  <a:lnTo>
                    <a:pt x="1770" y="785"/>
                  </a:lnTo>
                  <a:lnTo>
                    <a:pt x="1678" y="821"/>
                  </a:lnTo>
                  <a:lnTo>
                    <a:pt x="1588" y="862"/>
                  </a:lnTo>
                  <a:lnTo>
                    <a:pt x="1501" y="909"/>
                  </a:lnTo>
                  <a:lnTo>
                    <a:pt x="1409" y="967"/>
                  </a:lnTo>
                  <a:lnTo>
                    <a:pt x="1322" y="1028"/>
                  </a:lnTo>
                  <a:lnTo>
                    <a:pt x="1240" y="1097"/>
                  </a:lnTo>
                  <a:lnTo>
                    <a:pt x="1163" y="1168"/>
                  </a:lnTo>
                  <a:lnTo>
                    <a:pt x="1093" y="1244"/>
                  </a:lnTo>
                  <a:lnTo>
                    <a:pt x="1027" y="1325"/>
                  </a:lnTo>
                  <a:lnTo>
                    <a:pt x="967" y="1409"/>
                  </a:lnTo>
                  <a:lnTo>
                    <a:pt x="912" y="1496"/>
                  </a:lnTo>
                  <a:lnTo>
                    <a:pt x="865" y="1585"/>
                  </a:lnTo>
                  <a:lnTo>
                    <a:pt x="821" y="1678"/>
                  </a:lnTo>
                  <a:lnTo>
                    <a:pt x="785" y="1773"/>
                  </a:lnTo>
                  <a:lnTo>
                    <a:pt x="754" y="1869"/>
                  </a:lnTo>
                  <a:lnTo>
                    <a:pt x="730" y="1969"/>
                  </a:lnTo>
                  <a:lnTo>
                    <a:pt x="712" y="2068"/>
                  </a:lnTo>
                  <a:lnTo>
                    <a:pt x="700" y="2170"/>
                  </a:lnTo>
                  <a:lnTo>
                    <a:pt x="694" y="2271"/>
                  </a:lnTo>
                  <a:lnTo>
                    <a:pt x="694" y="2373"/>
                  </a:lnTo>
                  <a:lnTo>
                    <a:pt x="702" y="2476"/>
                  </a:lnTo>
                  <a:lnTo>
                    <a:pt x="715" y="2579"/>
                  </a:lnTo>
                  <a:lnTo>
                    <a:pt x="736" y="2681"/>
                  </a:lnTo>
                  <a:lnTo>
                    <a:pt x="764" y="2781"/>
                  </a:lnTo>
                  <a:lnTo>
                    <a:pt x="797" y="2881"/>
                  </a:lnTo>
                  <a:lnTo>
                    <a:pt x="838" y="2979"/>
                  </a:lnTo>
                  <a:lnTo>
                    <a:pt x="1566" y="2560"/>
                  </a:lnTo>
                  <a:lnTo>
                    <a:pt x="1573" y="2556"/>
                  </a:lnTo>
                  <a:lnTo>
                    <a:pt x="1578" y="2553"/>
                  </a:lnTo>
                  <a:lnTo>
                    <a:pt x="1559" y="2482"/>
                  </a:lnTo>
                  <a:lnTo>
                    <a:pt x="1545" y="2408"/>
                  </a:lnTo>
                  <a:lnTo>
                    <a:pt x="1539" y="2334"/>
                  </a:lnTo>
                  <a:lnTo>
                    <a:pt x="1540" y="2260"/>
                  </a:lnTo>
                  <a:lnTo>
                    <a:pt x="1549" y="2184"/>
                  </a:lnTo>
                  <a:lnTo>
                    <a:pt x="1566" y="2110"/>
                  </a:lnTo>
                  <a:lnTo>
                    <a:pt x="1589" y="2037"/>
                  </a:lnTo>
                  <a:lnTo>
                    <a:pt x="1619" y="1967"/>
                  </a:lnTo>
                  <a:lnTo>
                    <a:pt x="1655" y="1901"/>
                  </a:lnTo>
                  <a:lnTo>
                    <a:pt x="1698" y="1840"/>
                  </a:lnTo>
                  <a:lnTo>
                    <a:pt x="1746" y="1782"/>
                  </a:lnTo>
                  <a:lnTo>
                    <a:pt x="1801" y="1731"/>
                  </a:lnTo>
                  <a:lnTo>
                    <a:pt x="1859" y="1683"/>
                  </a:lnTo>
                  <a:lnTo>
                    <a:pt x="1924" y="1643"/>
                  </a:lnTo>
                  <a:lnTo>
                    <a:pt x="1980" y="1613"/>
                  </a:lnTo>
                  <a:lnTo>
                    <a:pt x="2037" y="1589"/>
                  </a:lnTo>
                  <a:lnTo>
                    <a:pt x="2096" y="1571"/>
                  </a:lnTo>
                  <a:lnTo>
                    <a:pt x="2156" y="1556"/>
                  </a:lnTo>
                  <a:lnTo>
                    <a:pt x="2155" y="1547"/>
                  </a:lnTo>
                  <a:lnTo>
                    <a:pt x="2155" y="1539"/>
                  </a:lnTo>
                  <a:lnTo>
                    <a:pt x="2155" y="701"/>
                  </a:lnTo>
                  <a:close/>
                  <a:moveTo>
                    <a:pt x="2309" y="0"/>
                  </a:moveTo>
                  <a:lnTo>
                    <a:pt x="2332" y="4"/>
                  </a:lnTo>
                  <a:lnTo>
                    <a:pt x="2353" y="15"/>
                  </a:lnTo>
                  <a:lnTo>
                    <a:pt x="2370" y="32"/>
                  </a:lnTo>
                  <a:lnTo>
                    <a:pt x="2381" y="53"/>
                  </a:lnTo>
                  <a:lnTo>
                    <a:pt x="2385" y="77"/>
                  </a:lnTo>
                  <a:lnTo>
                    <a:pt x="2385" y="376"/>
                  </a:lnTo>
                  <a:lnTo>
                    <a:pt x="2394" y="382"/>
                  </a:lnTo>
                  <a:lnTo>
                    <a:pt x="2402" y="388"/>
                  </a:lnTo>
                  <a:lnTo>
                    <a:pt x="2513" y="396"/>
                  </a:lnTo>
                  <a:lnTo>
                    <a:pt x="2623" y="411"/>
                  </a:lnTo>
                  <a:lnTo>
                    <a:pt x="2732" y="432"/>
                  </a:lnTo>
                  <a:lnTo>
                    <a:pt x="2732" y="431"/>
                  </a:lnTo>
                  <a:lnTo>
                    <a:pt x="2812" y="133"/>
                  </a:lnTo>
                  <a:lnTo>
                    <a:pt x="2819" y="115"/>
                  </a:lnTo>
                  <a:lnTo>
                    <a:pt x="2832" y="98"/>
                  </a:lnTo>
                  <a:lnTo>
                    <a:pt x="2847" y="87"/>
                  </a:lnTo>
                  <a:lnTo>
                    <a:pt x="2865" y="78"/>
                  </a:lnTo>
                  <a:lnTo>
                    <a:pt x="2886" y="77"/>
                  </a:lnTo>
                  <a:lnTo>
                    <a:pt x="2906" y="78"/>
                  </a:lnTo>
                  <a:lnTo>
                    <a:pt x="2925" y="87"/>
                  </a:lnTo>
                  <a:lnTo>
                    <a:pt x="2941" y="99"/>
                  </a:lnTo>
                  <a:lnTo>
                    <a:pt x="2952" y="115"/>
                  </a:lnTo>
                  <a:lnTo>
                    <a:pt x="2960" y="133"/>
                  </a:lnTo>
                  <a:lnTo>
                    <a:pt x="2963" y="153"/>
                  </a:lnTo>
                  <a:lnTo>
                    <a:pt x="2960" y="173"/>
                  </a:lnTo>
                  <a:lnTo>
                    <a:pt x="2881" y="470"/>
                  </a:lnTo>
                  <a:lnTo>
                    <a:pt x="2881" y="471"/>
                  </a:lnTo>
                  <a:lnTo>
                    <a:pt x="2879" y="473"/>
                  </a:lnTo>
                  <a:lnTo>
                    <a:pt x="2990" y="511"/>
                  </a:lnTo>
                  <a:lnTo>
                    <a:pt x="3098" y="555"/>
                  </a:lnTo>
                  <a:lnTo>
                    <a:pt x="3203" y="606"/>
                  </a:lnTo>
                  <a:lnTo>
                    <a:pt x="3204" y="606"/>
                  </a:lnTo>
                  <a:lnTo>
                    <a:pt x="3204" y="604"/>
                  </a:lnTo>
                  <a:lnTo>
                    <a:pt x="3358" y="337"/>
                  </a:lnTo>
                  <a:lnTo>
                    <a:pt x="3370" y="320"/>
                  </a:lnTo>
                  <a:lnTo>
                    <a:pt x="3386" y="309"/>
                  </a:lnTo>
                  <a:lnTo>
                    <a:pt x="3404" y="302"/>
                  </a:lnTo>
                  <a:lnTo>
                    <a:pt x="3424" y="299"/>
                  </a:lnTo>
                  <a:lnTo>
                    <a:pt x="3443" y="301"/>
                  </a:lnTo>
                  <a:lnTo>
                    <a:pt x="3463" y="309"/>
                  </a:lnTo>
                  <a:lnTo>
                    <a:pt x="3480" y="322"/>
                  </a:lnTo>
                  <a:lnTo>
                    <a:pt x="3491" y="337"/>
                  </a:lnTo>
                  <a:lnTo>
                    <a:pt x="3499" y="357"/>
                  </a:lnTo>
                  <a:lnTo>
                    <a:pt x="3502" y="375"/>
                  </a:lnTo>
                  <a:lnTo>
                    <a:pt x="3499" y="396"/>
                  </a:lnTo>
                  <a:lnTo>
                    <a:pt x="3491" y="414"/>
                  </a:lnTo>
                  <a:lnTo>
                    <a:pt x="3337" y="681"/>
                  </a:lnTo>
                  <a:lnTo>
                    <a:pt x="3337" y="681"/>
                  </a:lnTo>
                  <a:lnTo>
                    <a:pt x="3335" y="683"/>
                  </a:lnTo>
                  <a:lnTo>
                    <a:pt x="3432" y="747"/>
                  </a:lnTo>
                  <a:lnTo>
                    <a:pt x="3524" y="818"/>
                  </a:lnTo>
                  <a:lnTo>
                    <a:pt x="3612" y="895"/>
                  </a:lnTo>
                  <a:lnTo>
                    <a:pt x="3614" y="894"/>
                  </a:lnTo>
                  <a:lnTo>
                    <a:pt x="3614" y="894"/>
                  </a:lnTo>
                  <a:lnTo>
                    <a:pt x="3832" y="676"/>
                  </a:lnTo>
                  <a:lnTo>
                    <a:pt x="3849" y="663"/>
                  </a:lnTo>
                  <a:lnTo>
                    <a:pt x="3867" y="656"/>
                  </a:lnTo>
                  <a:lnTo>
                    <a:pt x="3887" y="653"/>
                  </a:lnTo>
                  <a:lnTo>
                    <a:pt x="3906" y="656"/>
                  </a:lnTo>
                  <a:lnTo>
                    <a:pt x="3924" y="663"/>
                  </a:lnTo>
                  <a:lnTo>
                    <a:pt x="3941" y="676"/>
                  </a:lnTo>
                  <a:lnTo>
                    <a:pt x="3954" y="693"/>
                  </a:lnTo>
                  <a:lnTo>
                    <a:pt x="3961" y="711"/>
                  </a:lnTo>
                  <a:lnTo>
                    <a:pt x="3964" y="730"/>
                  </a:lnTo>
                  <a:lnTo>
                    <a:pt x="3961" y="750"/>
                  </a:lnTo>
                  <a:lnTo>
                    <a:pt x="3954" y="768"/>
                  </a:lnTo>
                  <a:lnTo>
                    <a:pt x="3941" y="785"/>
                  </a:lnTo>
                  <a:lnTo>
                    <a:pt x="3723" y="1003"/>
                  </a:lnTo>
                  <a:lnTo>
                    <a:pt x="3723" y="1003"/>
                  </a:lnTo>
                  <a:lnTo>
                    <a:pt x="3722" y="1003"/>
                  </a:lnTo>
                  <a:lnTo>
                    <a:pt x="3797" y="1091"/>
                  </a:lnTo>
                  <a:lnTo>
                    <a:pt x="3868" y="1184"/>
                  </a:lnTo>
                  <a:lnTo>
                    <a:pt x="3934" y="1282"/>
                  </a:lnTo>
                  <a:lnTo>
                    <a:pt x="3934" y="1280"/>
                  </a:lnTo>
                  <a:lnTo>
                    <a:pt x="3936" y="1280"/>
                  </a:lnTo>
                  <a:lnTo>
                    <a:pt x="4203" y="1126"/>
                  </a:lnTo>
                  <a:lnTo>
                    <a:pt x="4221" y="1118"/>
                  </a:lnTo>
                  <a:lnTo>
                    <a:pt x="4241" y="1115"/>
                  </a:lnTo>
                  <a:lnTo>
                    <a:pt x="4260" y="1118"/>
                  </a:lnTo>
                  <a:lnTo>
                    <a:pt x="4278" y="1126"/>
                  </a:lnTo>
                  <a:lnTo>
                    <a:pt x="4295" y="1137"/>
                  </a:lnTo>
                  <a:lnTo>
                    <a:pt x="4308" y="1154"/>
                  </a:lnTo>
                  <a:lnTo>
                    <a:pt x="4316" y="1174"/>
                  </a:lnTo>
                  <a:lnTo>
                    <a:pt x="4318" y="1193"/>
                  </a:lnTo>
                  <a:lnTo>
                    <a:pt x="4315" y="1213"/>
                  </a:lnTo>
                  <a:lnTo>
                    <a:pt x="4308" y="1231"/>
                  </a:lnTo>
                  <a:lnTo>
                    <a:pt x="4297" y="1247"/>
                  </a:lnTo>
                  <a:lnTo>
                    <a:pt x="4280" y="1259"/>
                  </a:lnTo>
                  <a:lnTo>
                    <a:pt x="4013" y="1413"/>
                  </a:lnTo>
                  <a:lnTo>
                    <a:pt x="4013" y="1413"/>
                  </a:lnTo>
                  <a:lnTo>
                    <a:pt x="4011" y="1414"/>
                  </a:lnTo>
                  <a:lnTo>
                    <a:pt x="4063" y="1519"/>
                  </a:lnTo>
                  <a:lnTo>
                    <a:pt x="4108" y="1629"/>
                  </a:lnTo>
                  <a:lnTo>
                    <a:pt x="4146" y="1738"/>
                  </a:lnTo>
                  <a:lnTo>
                    <a:pt x="4146" y="1736"/>
                  </a:lnTo>
                  <a:lnTo>
                    <a:pt x="4147" y="1736"/>
                  </a:lnTo>
                  <a:lnTo>
                    <a:pt x="4444" y="1657"/>
                  </a:lnTo>
                  <a:lnTo>
                    <a:pt x="4464" y="1654"/>
                  </a:lnTo>
                  <a:lnTo>
                    <a:pt x="4484" y="1657"/>
                  </a:lnTo>
                  <a:lnTo>
                    <a:pt x="4502" y="1665"/>
                  </a:lnTo>
                  <a:lnTo>
                    <a:pt x="4518" y="1676"/>
                  </a:lnTo>
                  <a:lnTo>
                    <a:pt x="4530" y="1692"/>
                  </a:lnTo>
                  <a:lnTo>
                    <a:pt x="4539" y="1711"/>
                  </a:lnTo>
                  <a:lnTo>
                    <a:pt x="4541" y="1732"/>
                  </a:lnTo>
                  <a:lnTo>
                    <a:pt x="4539" y="1752"/>
                  </a:lnTo>
                  <a:lnTo>
                    <a:pt x="4530" y="1770"/>
                  </a:lnTo>
                  <a:lnTo>
                    <a:pt x="4519" y="1785"/>
                  </a:lnTo>
                  <a:lnTo>
                    <a:pt x="4504" y="1798"/>
                  </a:lnTo>
                  <a:lnTo>
                    <a:pt x="4484" y="1805"/>
                  </a:lnTo>
                  <a:lnTo>
                    <a:pt x="4186" y="1885"/>
                  </a:lnTo>
                  <a:lnTo>
                    <a:pt x="4186" y="1885"/>
                  </a:lnTo>
                  <a:lnTo>
                    <a:pt x="4208" y="2001"/>
                  </a:lnTo>
                  <a:lnTo>
                    <a:pt x="4222" y="2115"/>
                  </a:lnTo>
                  <a:lnTo>
                    <a:pt x="4231" y="2232"/>
                  </a:lnTo>
                  <a:lnTo>
                    <a:pt x="4231" y="2232"/>
                  </a:lnTo>
                  <a:lnTo>
                    <a:pt x="4232" y="2232"/>
                  </a:lnTo>
                  <a:lnTo>
                    <a:pt x="4540" y="2232"/>
                  </a:lnTo>
                  <a:lnTo>
                    <a:pt x="4564" y="2236"/>
                  </a:lnTo>
                  <a:lnTo>
                    <a:pt x="4585" y="2247"/>
                  </a:lnTo>
                  <a:lnTo>
                    <a:pt x="4602" y="2264"/>
                  </a:lnTo>
                  <a:lnTo>
                    <a:pt x="4613" y="2285"/>
                  </a:lnTo>
                  <a:lnTo>
                    <a:pt x="4617" y="2309"/>
                  </a:lnTo>
                  <a:lnTo>
                    <a:pt x="4613" y="2332"/>
                  </a:lnTo>
                  <a:lnTo>
                    <a:pt x="4602" y="2353"/>
                  </a:lnTo>
                  <a:lnTo>
                    <a:pt x="4585" y="2370"/>
                  </a:lnTo>
                  <a:lnTo>
                    <a:pt x="4564" y="2381"/>
                  </a:lnTo>
                  <a:lnTo>
                    <a:pt x="4540" y="2385"/>
                  </a:lnTo>
                  <a:lnTo>
                    <a:pt x="4232" y="2385"/>
                  </a:lnTo>
                  <a:lnTo>
                    <a:pt x="4231" y="2385"/>
                  </a:lnTo>
                  <a:lnTo>
                    <a:pt x="4231" y="2385"/>
                  </a:lnTo>
                  <a:lnTo>
                    <a:pt x="4222" y="2502"/>
                  </a:lnTo>
                  <a:lnTo>
                    <a:pt x="4207" y="2618"/>
                  </a:lnTo>
                  <a:lnTo>
                    <a:pt x="4185" y="2732"/>
                  </a:lnTo>
                  <a:lnTo>
                    <a:pt x="4186" y="2732"/>
                  </a:lnTo>
                  <a:lnTo>
                    <a:pt x="4484" y="2812"/>
                  </a:lnTo>
                  <a:lnTo>
                    <a:pt x="4504" y="2819"/>
                  </a:lnTo>
                  <a:lnTo>
                    <a:pt x="4519" y="2832"/>
                  </a:lnTo>
                  <a:lnTo>
                    <a:pt x="4530" y="2847"/>
                  </a:lnTo>
                  <a:lnTo>
                    <a:pt x="4539" y="2865"/>
                  </a:lnTo>
                  <a:lnTo>
                    <a:pt x="4541" y="2885"/>
                  </a:lnTo>
                  <a:lnTo>
                    <a:pt x="4539" y="2906"/>
                  </a:lnTo>
                  <a:lnTo>
                    <a:pt x="4530" y="2925"/>
                  </a:lnTo>
                  <a:lnTo>
                    <a:pt x="4518" y="2941"/>
                  </a:lnTo>
                  <a:lnTo>
                    <a:pt x="4502" y="2953"/>
                  </a:lnTo>
                  <a:lnTo>
                    <a:pt x="4484" y="2960"/>
                  </a:lnTo>
                  <a:lnTo>
                    <a:pt x="4464" y="2963"/>
                  </a:lnTo>
                  <a:lnTo>
                    <a:pt x="4455" y="2962"/>
                  </a:lnTo>
                  <a:lnTo>
                    <a:pt x="4444" y="2960"/>
                  </a:lnTo>
                  <a:lnTo>
                    <a:pt x="4147" y="2881"/>
                  </a:lnTo>
                  <a:lnTo>
                    <a:pt x="4146" y="2881"/>
                  </a:lnTo>
                  <a:lnTo>
                    <a:pt x="4146" y="2879"/>
                  </a:lnTo>
                  <a:lnTo>
                    <a:pt x="4108" y="2990"/>
                  </a:lnTo>
                  <a:lnTo>
                    <a:pt x="4063" y="3098"/>
                  </a:lnTo>
                  <a:lnTo>
                    <a:pt x="4011" y="3203"/>
                  </a:lnTo>
                  <a:lnTo>
                    <a:pt x="4013" y="3204"/>
                  </a:lnTo>
                  <a:lnTo>
                    <a:pt x="4280" y="3358"/>
                  </a:lnTo>
                  <a:lnTo>
                    <a:pt x="4297" y="3370"/>
                  </a:lnTo>
                  <a:lnTo>
                    <a:pt x="4308" y="3386"/>
                  </a:lnTo>
                  <a:lnTo>
                    <a:pt x="4316" y="3404"/>
                  </a:lnTo>
                  <a:lnTo>
                    <a:pt x="4318" y="3424"/>
                  </a:lnTo>
                  <a:lnTo>
                    <a:pt x="4316" y="3443"/>
                  </a:lnTo>
                  <a:lnTo>
                    <a:pt x="4308" y="3463"/>
                  </a:lnTo>
                  <a:lnTo>
                    <a:pt x="4295" y="3480"/>
                  </a:lnTo>
                  <a:lnTo>
                    <a:pt x="4278" y="3491"/>
                  </a:lnTo>
                  <a:lnTo>
                    <a:pt x="4260" y="3499"/>
                  </a:lnTo>
                  <a:lnTo>
                    <a:pt x="4241" y="3501"/>
                  </a:lnTo>
                  <a:lnTo>
                    <a:pt x="4221" y="3499"/>
                  </a:lnTo>
                  <a:lnTo>
                    <a:pt x="4203" y="3491"/>
                  </a:lnTo>
                  <a:lnTo>
                    <a:pt x="3936" y="3337"/>
                  </a:lnTo>
                  <a:lnTo>
                    <a:pt x="3936" y="3337"/>
                  </a:lnTo>
                  <a:lnTo>
                    <a:pt x="3936" y="3335"/>
                  </a:lnTo>
                  <a:lnTo>
                    <a:pt x="3870" y="3432"/>
                  </a:lnTo>
                  <a:lnTo>
                    <a:pt x="3800" y="3526"/>
                  </a:lnTo>
                  <a:lnTo>
                    <a:pt x="3723" y="3614"/>
                  </a:lnTo>
                  <a:lnTo>
                    <a:pt x="3723" y="3614"/>
                  </a:lnTo>
                  <a:lnTo>
                    <a:pt x="3723" y="3614"/>
                  </a:lnTo>
                  <a:lnTo>
                    <a:pt x="3941" y="3832"/>
                  </a:lnTo>
                  <a:lnTo>
                    <a:pt x="3954" y="3849"/>
                  </a:lnTo>
                  <a:lnTo>
                    <a:pt x="3961" y="3867"/>
                  </a:lnTo>
                  <a:lnTo>
                    <a:pt x="3964" y="3887"/>
                  </a:lnTo>
                  <a:lnTo>
                    <a:pt x="3961" y="3906"/>
                  </a:lnTo>
                  <a:lnTo>
                    <a:pt x="3954" y="3924"/>
                  </a:lnTo>
                  <a:lnTo>
                    <a:pt x="3941" y="3941"/>
                  </a:lnTo>
                  <a:lnTo>
                    <a:pt x="3924" y="3954"/>
                  </a:lnTo>
                  <a:lnTo>
                    <a:pt x="3906" y="3961"/>
                  </a:lnTo>
                  <a:lnTo>
                    <a:pt x="3887" y="3964"/>
                  </a:lnTo>
                  <a:lnTo>
                    <a:pt x="3867" y="3961"/>
                  </a:lnTo>
                  <a:lnTo>
                    <a:pt x="3849" y="3954"/>
                  </a:lnTo>
                  <a:lnTo>
                    <a:pt x="3832" y="3941"/>
                  </a:lnTo>
                  <a:lnTo>
                    <a:pt x="3614" y="3723"/>
                  </a:lnTo>
                  <a:lnTo>
                    <a:pt x="3614" y="3722"/>
                  </a:lnTo>
                  <a:lnTo>
                    <a:pt x="3526" y="3797"/>
                  </a:lnTo>
                  <a:lnTo>
                    <a:pt x="3433" y="3868"/>
                  </a:lnTo>
                  <a:lnTo>
                    <a:pt x="3335" y="3934"/>
                  </a:lnTo>
                  <a:lnTo>
                    <a:pt x="3337" y="3936"/>
                  </a:lnTo>
                  <a:lnTo>
                    <a:pt x="3337" y="3936"/>
                  </a:lnTo>
                  <a:lnTo>
                    <a:pt x="3491" y="4203"/>
                  </a:lnTo>
                  <a:lnTo>
                    <a:pt x="3499" y="4221"/>
                  </a:lnTo>
                  <a:lnTo>
                    <a:pt x="3502" y="4242"/>
                  </a:lnTo>
                  <a:lnTo>
                    <a:pt x="3499" y="4260"/>
                  </a:lnTo>
                  <a:lnTo>
                    <a:pt x="3491" y="4280"/>
                  </a:lnTo>
                  <a:lnTo>
                    <a:pt x="3480" y="4295"/>
                  </a:lnTo>
                  <a:lnTo>
                    <a:pt x="3463" y="4308"/>
                  </a:lnTo>
                  <a:lnTo>
                    <a:pt x="3445" y="4315"/>
                  </a:lnTo>
                  <a:lnTo>
                    <a:pt x="3425" y="4318"/>
                  </a:lnTo>
                  <a:lnTo>
                    <a:pt x="3405" y="4315"/>
                  </a:lnTo>
                  <a:lnTo>
                    <a:pt x="3387" y="4308"/>
                  </a:lnTo>
                  <a:lnTo>
                    <a:pt x="3370" y="4295"/>
                  </a:lnTo>
                  <a:lnTo>
                    <a:pt x="3358" y="4280"/>
                  </a:lnTo>
                  <a:lnTo>
                    <a:pt x="3204" y="4013"/>
                  </a:lnTo>
                  <a:lnTo>
                    <a:pt x="3203" y="4011"/>
                  </a:lnTo>
                  <a:lnTo>
                    <a:pt x="3098" y="4063"/>
                  </a:lnTo>
                  <a:lnTo>
                    <a:pt x="2988" y="4108"/>
                  </a:lnTo>
                  <a:lnTo>
                    <a:pt x="2879" y="4146"/>
                  </a:lnTo>
                  <a:lnTo>
                    <a:pt x="2881" y="4146"/>
                  </a:lnTo>
                  <a:lnTo>
                    <a:pt x="2881" y="4147"/>
                  </a:lnTo>
                  <a:lnTo>
                    <a:pt x="2960" y="4444"/>
                  </a:lnTo>
                  <a:lnTo>
                    <a:pt x="2963" y="4464"/>
                  </a:lnTo>
                  <a:lnTo>
                    <a:pt x="2960" y="4484"/>
                  </a:lnTo>
                  <a:lnTo>
                    <a:pt x="2953" y="4502"/>
                  </a:lnTo>
                  <a:lnTo>
                    <a:pt x="2941" y="4518"/>
                  </a:lnTo>
                  <a:lnTo>
                    <a:pt x="2925" y="4530"/>
                  </a:lnTo>
                  <a:lnTo>
                    <a:pt x="2906" y="4539"/>
                  </a:lnTo>
                  <a:lnTo>
                    <a:pt x="2896" y="4540"/>
                  </a:lnTo>
                  <a:lnTo>
                    <a:pt x="2886" y="4540"/>
                  </a:lnTo>
                  <a:lnTo>
                    <a:pt x="2867" y="4539"/>
                  </a:lnTo>
                  <a:lnTo>
                    <a:pt x="2849" y="4530"/>
                  </a:lnTo>
                  <a:lnTo>
                    <a:pt x="2832" y="4519"/>
                  </a:lnTo>
                  <a:lnTo>
                    <a:pt x="2821" y="4504"/>
                  </a:lnTo>
                  <a:lnTo>
                    <a:pt x="2812" y="4484"/>
                  </a:lnTo>
                  <a:lnTo>
                    <a:pt x="2732" y="4186"/>
                  </a:lnTo>
                  <a:lnTo>
                    <a:pt x="2732" y="4186"/>
                  </a:lnTo>
                  <a:lnTo>
                    <a:pt x="2732" y="4185"/>
                  </a:lnTo>
                  <a:lnTo>
                    <a:pt x="2616" y="4207"/>
                  </a:lnTo>
                  <a:lnTo>
                    <a:pt x="2502" y="4222"/>
                  </a:lnTo>
                  <a:lnTo>
                    <a:pt x="2385" y="4229"/>
                  </a:lnTo>
                  <a:lnTo>
                    <a:pt x="2385" y="4231"/>
                  </a:lnTo>
                  <a:lnTo>
                    <a:pt x="2385" y="4232"/>
                  </a:lnTo>
                  <a:lnTo>
                    <a:pt x="2385" y="4540"/>
                  </a:lnTo>
                  <a:lnTo>
                    <a:pt x="2381" y="4564"/>
                  </a:lnTo>
                  <a:lnTo>
                    <a:pt x="2370" y="4585"/>
                  </a:lnTo>
                  <a:lnTo>
                    <a:pt x="2353" y="4602"/>
                  </a:lnTo>
                  <a:lnTo>
                    <a:pt x="2332" y="4613"/>
                  </a:lnTo>
                  <a:lnTo>
                    <a:pt x="2309" y="4617"/>
                  </a:lnTo>
                  <a:lnTo>
                    <a:pt x="2285" y="4613"/>
                  </a:lnTo>
                  <a:lnTo>
                    <a:pt x="2264" y="4602"/>
                  </a:lnTo>
                  <a:lnTo>
                    <a:pt x="2247" y="4585"/>
                  </a:lnTo>
                  <a:lnTo>
                    <a:pt x="2236" y="4564"/>
                  </a:lnTo>
                  <a:lnTo>
                    <a:pt x="2232" y="4540"/>
                  </a:lnTo>
                  <a:lnTo>
                    <a:pt x="2232" y="4232"/>
                  </a:lnTo>
                  <a:lnTo>
                    <a:pt x="2232" y="4229"/>
                  </a:lnTo>
                  <a:lnTo>
                    <a:pt x="2115" y="4221"/>
                  </a:lnTo>
                  <a:lnTo>
                    <a:pt x="1999" y="4206"/>
                  </a:lnTo>
                  <a:lnTo>
                    <a:pt x="1885" y="4185"/>
                  </a:lnTo>
                  <a:lnTo>
                    <a:pt x="1885" y="4185"/>
                  </a:lnTo>
                  <a:lnTo>
                    <a:pt x="1885" y="4186"/>
                  </a:lnTo>
                  <a:lnTo>
                    <a:pt x="1805" y="4484"/>
                  </a:lnTo>
                  <a:lnTo>
                    <a:pt x="1798" y="4504"/>
                  </a:lnTo>
                  <a:lnTo>
                    <a:pt x="1785" y="4519"/>
                  </a:lnTo>
                  <a:lnTo>
                    <a:pt x="1770" y="4530"/>
                  </a:lnTo>
                  <a:lnTo>
                    <a:pt x="1752" y="4539"/>
                  </a:lnTo>
                  <a:lnTo>
                    <a:pt x="1731" y="4540"/>
                  </a:lnTo>
                  <a:lnTo>
                    <a:pt x="1721" y="4540"/>
                  </a:lnTo>
                  <a:lnTo>
                    <a:pt x="1711" y="4539"/>
                  </a:lnTo>
                  <a:lnTo>
                    <a:pt x="1692" y="4530"/>
                  </a:lnTo>
                  <a:lnTo>
                    <a:pt x="1676" y="4518"/>
                  </a:lnTo>
                  <a:lnTo>
                    <a:pt x="1665" y="4502"/>
                  </a:lnTo>
                  <a:lnTo>
                    <a:pt x="1657" y="4484"/>
                  </a:lnTo>
                  <a:lnTo>
                    <a:pt x="1654" y="4464"/>
                  </a:lnTo>
                  <a:lnTo>
                    <a:pt x="1657" y="4444"/>
                  </a:lnTo>
                  <a:lnTo>
                    <a:pt x="1736" y="4147"/>
                  </a:lnTo>
                  <a:lnTo>
                    <a:pt x="1736" y="4146"/>
                  </a:lnTo>
                  <a:lnTo>
                    <a:pt x="1738" y="4144"/>
                  </a:lnTo>
                  <a:lnTo>
                    <a:pt x="1627" y="4106"/>
                  </a:lnTo>
                  <a:lnTo>
                    <a:pt x="1519" y="4062"/>
                  </a:lnTo>
                  <a:lnTo>
                    <a:pt x="1414" y="4011"/>
                  </a:lnTo>
                  <a:lnTo>
                    <a:pt x="1414" y="4011"/>
                  </a:lnTo>
                  <a:lnTo>
                    <a:pt x="1413" y="4013"/>
                  </a:lnTo>
                  <a:lnTo>
                    <a:pt x="1259" y="4280"/>
                  </a:lnTo>
                  <a:lnTo>
                    <a:pt x="1247" y="4295"/>
                  </a:lnTo>
                  <a:lnTo>
                    <a:pt x="1231" y="4308"/>
                  </a:lnTo>
                  <a:lnTo>
                    <a:pt x="1212" y="4315"/>
                  </a:lnTo>
                  <a:lnTo>
                    <a:pt x="1192" y="4318"/>
                  </a:lnTo>
                  <a:lnTo>
                    <a:pt x="1174" y="4315"/>
                  </a:lnTo>
                  <a:lnTo>
                    <a:pt x="1154" y="4308"/>
                  </a:lnTo>
                  <a:lnTo>
                    <a:pt x="1137" y="4295"/>
                  </a:lnTo>
                  <a:lnTo>
                    <a:pt x="1126" y="4280"/>
                  </a:lnTo>
                  <a:lnTo>
                    <a:pt x="1118" y="4260"/>
                  </a:lnTo>
                  <a:lnTo>
                    <a:pt x="1116" y="4242"/>
                  </a:lnTo>
                  <a:lnTo>
                    <a:pt x="1118" y="4221"/>
                  </a:lnTo>
                  <a:lnTo>
                    <a:pt x="1126" y="4203"/>
                  </a:lnTo>
                  <a:lnTo>
                    <a:pt x="1280" y="3936"/>
                  </a:lnTo>
                  <a:lnTo>
                    <a:pt x="1280" y="3936"/>
                  </a:lnTo>
                  <a:lnTo>
                    <a:pt x="1282" y="3934"/>
                  </a:lnTo>
                  <a:lnTo>
                    <a:pt x="1185" y="3870"/>
                  </a:lnTo>
                  <a:lnTo>
                    <a:pt x="1093" y="3799"/>
                  </a:lnTo>
                  <a:lnTo>
                    <a:pt x="1005" y="3722"/>
                  </a:lnTo>
                  <a:lnTo>
                    <a:pt x="1003" y="3723"/>
                  </a:lnTo>
                  <a:lnTo>
                    <a:pt x="1003" y="3723"/>
                  </a:lnTo>
                  <a:lnTo>
                    <a:pt x="785" y="3941"/>
                  </a:lnTo>
                  <a:lnTo>
                    <a:pt x="768" y="3954"/>
                  </a:lnTo>
                  <a:lnTo>
                    <a:pt x="750" y="3961"/>
                  </a:lnTo>
                  <a:lnTo>
                    <a:pt x="730" y="3964"/>
                  </a:lnTo>
                  <a:lnTo>
                    <a:pt x="711" y="3961"/>
                  </a:lnTo>
                  <a:lnTo>
                    <a:pt x="693" y="3954"/>
                  </a:lnTo>
                  <a:lnTo>
                    <a:pt x="676" y="3941"/>
                  </a:lnTo>
                  <a:lnTo>
                    <a:pt x="663" y="3924"/>
                  </a:lnTo>
                  <a:lnTo>
                    <a:pt x="656" y="3906"/>
                  </a:lnTo>
                  <a:lnTo>
                    <a:pt x="653" y="3887"/>
                  </a:lnTo>
                  <a:lnTo>
                    <a:pt x="656" y="3867"/>
                  </a:lnTo>
                  <a:lnTo>
                    <a:pt x="663" y="3849"/>
                  </a:lnTo>
                  <a:lnTo>
                    <a:pt x="676" y="3832"/>
                  </a:lnTo>
                  <a:lnTo>
                    <a:pt x="894" y="3614"/>
                  </a:lnTo>
                  <a:lnTo>
                    <a:pt x="894" y="3614"/>
                  </a:lnTo>
                  <a:lnTo>
                    <a:pt x="895" y="3614"/>
                  </a:lnTo>
                  <a:lnTo>
                    <a:pt x="820" y="3526"/>
                  </a:lnTo>
                  <a:lnTo>
                    <a:pt x="749" y="3433"/>
                  </a:lnTo>
                  <a:lnTo>
                    <a:pt x="683" y="3335"/>
                  </a:lnTo>
                  <a:lnTo>
                    <a:pt x="683" y="3337"/>
                  </a:lnTo>
                  <a:lnTo>
                    <a:pt x="681" y="3337"/>
                  </a:lnTo>
                  <a:lnTo>
                    <a:pt x="414" y="3491"/>
                  </a:lnTo>
                  <a:lnTo>
                    <a:pt x="396" y="3499"/>
                  </a:lnTo>
                  <a:lnTo>
                    <a:pt x="376" y="3501"/>
                  </a:lnTo>
                  <a:lnTo>
                    <a:pt x="357" y="3499"/>
                  </a:lnTo>
                  <a:lnTo>
                    <a:pt x="339" y="3491"/>
                  </a:lnTo>
                  <a:lnTo>
                    <a:pt x="322" y="3480"/>
                  </a:lnTo>
                  <a:lnTo>
                    <a:pt x="309" y="3463"/>
                  </a:lnTo>
                  <a:lnTo>
                    <a:pt x="301" y="3443"/>
                  </a:lnTo>
                  <a:lnTo>
                    <a:pt x="299" y="3424"/>
                  </a:lnTo>
                  <a:lnTo>
                    <a:pt x="302" y="3404"/>
                  </a:lnTo>
                  <a:lnTo>
                    <a:pt x="309" y="3386"/>
                  </a:lnTo>
                  <a:lnTo>
                    <a:pt x="320" y="3370"/>
                  </a:lnTo>
                  <a:lnTo>
                    <a:pt x="337" y="3358"/>
                  </a:lnTo>
                  <a:lnTo>
                    <a:pt x="604" y="3204"/>
                  </a:lnTo>
                  <a:lnTo>
                    <a:pt x="604" y="3204"/>
                  </a:lnTo>
                  <a:lnTo>
                    <a:pt x="606" y="3203"/>
                  </a:lnTo>
                  <a:lnTo>
                    <a:pt x="554" y="3098"/>
                  </a:lnTo>
                  <a:lnTo>
                    <a:pt x="509" y="2988"/>
                  </a:lnTo>
                  <a:lnTo>
                    <a:pt x="471" y="2879"/>
                  </a:lnTo>
                  <a:lnTo>
                    <a:pt x="471" y="2881"/>
                  </a:lnTo>
                  <a:lnTo>
                    <a:pt x="470" y="2881"/>
                  </a:lnTo>
                  <a:lnTo>
                    <a:pt x="173" y="2960"/>
                  </a:lnTo>
                  <a:lnTo>
                    <a:pt x="162" y="2962"/>
                  </a:lnTo>
                  <a:lnTo>
                    <a:pt x="153" y="2963"/>
                  </a:lnTo>
                  <a:lnTo>
                    <a:pt x="133" y="2960"/>
                  </a:lnTo>
                  <a:lnTo>
                    <a:pt x="115" y="2953"/>
                  </a:lnTo>
                  <a:lnTo>
                    <a:pt x="99" y="2941"/>
                  </a:lnTo>
                  <a:lnTo>
                    <a:pt x="87" y="2925"/>
                  </a:lnTo>
                  <a:lnTo>
                    <a:pt x="78" y="2906"/>
                  </a:lnTo>
                  <a:lnTo>
                    <a:pt x="76" y="2885"/>
                  </a:lnTo>
                  <a:lnTo>
                    <a:pt x="78" y="2865"/>
                  </a:lnTo>
                  <a:lnTo>
                    <a:pt x="87" y="2847"/>
                  </a:lnTo>
                  <a:lnTo>
                    <a:pt x="98" y="2832"/>
                  </a:lnTo>
                  <a:lnTo>
                    <a:pt x="113" y="2819"/>
                  </a:lnTo>
                  <a:lnTo>
                    <a:pt x="133" y="2812"/>
                  </a:lnTo>
                  <a:lnTo>
                    <a:pt x="431" y="2732"/>
                  </a:lnTo>
                  <a:lnTo>
                    <a:pt x="431" y="2732"/>
                  </a:lnTo>
                  <a:lnTo>
                    <a:pt x="409" y="2616"/>
                  </a:lnTo>
                  <a:lnTo>
                    <a:pt x="395" y="2502"/>
                  </a:lnTo>
                  <a:lnTo>
                    <a:pt x="386" y="2385"/>
                  </a:lnTo>
                  <a:lnTo>
                    <a:pt x="386" y="2385"/>
                  </a:lnTo>
                  <a:lnTo>
                    <a:pt x="385" y="2385"/>
                  </a:lnTo>
                  <a:lnTo>
                    <a:pt x="77" y="2385"/>
                  </a:lnTo>
                  <a:lnTo>
                    <a:pt x="53" y="2381"/>
                  </a:lnTo>
                  <a:lnTo>
                    <a:pt x="32" y="2370"/>
                  </a:lnTo>
                  <a:lnTo>
                    <a:pt x="15" y="2353"/>
                  </a:lnTo>
                  <a:lnTo>
                    <a:pt x="4" y="2332"/>
                  </a:lnTo>
                  <a:lnTo>
                    <a:pt x="0" y="2309"/>
                  </a:lnTo>
                  <a:lnTo>
                    <a:pt x="4" y="2285"/>
                  </a:lnTo>
                  <a:lnTo>
                    <a:pt x="15" y="2264"/>
                  </a:lnTo>
                  <a:lnTo>
                    <a:pt x="32" y="2247"/>
                  </a:lnTo>
                  <a:lnTo>
                    <a:pt x="53" y="2236"/>
                  </a:lnTo>
                  <a:lnTo>
                    <a:pt x="77" y="2232"/>
                  </a:lnTo>
                  <a:lnTo>
                    <a:pt x="385" y="2232"/>
                  </a:lnTo>
                  <a:lnTo>
                    <a:pt x="386" y="2232"/>
                  </a:lnTo>
                  <a:lnTo>
                    <a:pt x="395" y="2115"/>
                  </a:lnTo>
                  <a:lnTo>
                    <a:pt x="410" y="1999"/>
                  </a:lnTo>
                  <a:lnTo>
                    <a:pt x="432" y="1885"/>
                  </a:lnTo>
                  <a:lnTo>
                    <a:pt x="431" y="1885"/>
                  </a:lnTo>
                  <a:lnTo>
                    <a:pt x="133" y="1805"/>
                  </a:lnTo>
                  <a:lnTo>
                    <a:pt x="113" y="1798"/>
                  </a:lnTo>
                  <a:lnTo>
                    <a:pt x="98" y="1785"/>
                  </a:lnTo>
                  <a:lnTo>
                    <a:pt x="87" y="1770"/>
                  </a:lnTo>
                  <a:lnTo>
                    <a:pt x="78" y="1752"/>
                  </a:lnTo>
                  <a:lnTo>
                    <a:pt x="76" y="1732"/>
                  </a:lnTo>
                  <a:lnTo>
                    <a:pt x="78" y="1711"/>
                  </a:lnTo>
                  <a:lnTo>
                    <a:pt x="87" y="1692"/>
                  </a:lnTo>
                  <a:lnTo>
                    <a:pt x="99" y="1676"/>
                  </a:lnTo>
                  <a:lnTo>
                    <a:pt x="115" y="1665"/>
                  </a:lnTo>
                  <a:lnTo>
                    <a:pt x="133" y="1657"/>
                  </a:lnTo>
                  <a:lnTo>
                    <a:pt x="153" y="1654"/>
                  </a:lnTo>
                  <a:lnTo>
                    <a:pt x="173" y="1657"/>
                  </a:lnTo>
                  <a:lnTo>
                    <a:pt x="470" y="1736"/>
                  </a:lnTo>
                  <a:lnTo>
                    <a:pt x="471" y="1736"/>
                  </a:lnTo>
                  <a:lnTo>
                    <a:pt x="471" y="1738"/>
                  </a:lnTo>
                  <a:lnTo>
                    <a:pt x="509" y="1627"/>
                  </a:lnTo>
                  <a:lnTo>
                    <a:pt x="554" y="1519"/>
                  </a:lnTo>
                  <a:lnTo>
                    <a:pt x="606" y="1414"/>
                  </a:lnTo>
                  <a:lnTo>
                    <a:pt x="604" y="1413"/>
                  </a:lnTo>
                  <a:lnTo>
                    <a:pt x="604" y="1413"/>
                  </a:lnTo>
                  <a:lnTo>
                    <a:pt x="337" y="1259"/>
                  </a:lnTo>
                  <a:lnTo>
                    <a:pt x="320" y="1247"/>
                  </a:lnTo>
                  <a:lnTo>
                    <a:pt x="309" y="1231"/>
                  </a:lnTo>
                  <a:lnTo>
                    <a:pt x="302" y="1213"/>
                  </a:lnTo>
                  <a:lnTo>
                    <a:pt x="299" y="1193"/>
                  </a:lnTo>
                  <a:lnTo>
                    <a:pt x="301" y="1174"/>
                  </a:lnTo>
                  <a:lnTo>
                    <a:pt x="309" y="1154"/>
                  </a:lnTo>
                  <a:lnTo>
                    <a:pt x="322" y="1137"/>
                  </a:lnTo>
                  <a:lnTo>
                    <a:pt x="337" y="1126"/>
                  </a:lnTo>
                  <a:lnTo>
                    <a:pt x="357" y="1118"/>
                  </a:lnTo>
                  <a:lnTo>
                    <a:pt x="375" y="1115"/>
                  </a:lnTo>
                  <a:lnTo>
                    <a:pt x="396" y="1118"/>
                  </a:lnTo>
                  <a:lnTo>
                    <a:pt x="414" y="1126"/>
                  </a:lnTo>
                  <a:lnTo>
                    <a:pt x="681" y="1280"/>
                  </a:lnTo>
                  <a:lnTo>
                    <a:pt x="681" y="1280"/>
                  </a:lnTo>
                  <a:lnTo>
                    <a:pt x="683" y="1282"/>
                  </a:lnTo>
                  <a:lnTo>
                    <a:pt x="747" y="1185"/>
                  </a:lnTo>
                  <a:lnTo>
                    <a:pt x="817" y="1091"/>
                  </a:lnTo>
                  <a:lnTo>
                    <a:pt x="894" y="1003"/>
                  </a:lnTo>
                  <a:lnTo>
                    <a:pt x="894" y="1003"/>
                  </a:lnTo>
                  <a:lnTo>
                    <a:pt x="894" y="1003"/>
                  </a:lnTo>
                  <a:lnTo>
                    <a:pt x="676" y="785"/>
                  </a:lnTo>
                  <a:lnTo>
                    <a:pt x="663" y="768"/>
                  </a:lnTo>
                  <a:lnTo>
                    <a:pt x="656" y="750"/>
                  </a:lnTo>
                  <a:lnTo>
                    <a:pt x="653" y="730"/>
                  </a:lnTo>
                  <a:lnTo>
                    <a:pt x="656" y="711"/>
                  </a:lnTo>
                  <a:lnTo>
                    <a:pt x="663" y="693"/>
                  </a:lnTo>
                  <a:lnTo>
                    <a:pt x="676" y="676"/>
                  </a:lnTo>
                  <a:lnTo>
                    <a:pt x="693" y="663"/>
                  </a:lnTo>
                  <a:lnTo>
                    <a:pt x="711" y="656"/>
                  </a:lnTo>
                  <a:lnTo>
                    <a:pt x="730" y="653"/>
                  </a:lnTo>
                  <a:lnTo>
                    <a:pt x="750" y="656"/>
                  </a:lnTo>
                  <a:lnTo>
                    <a:pt x="768" y="663"/>
                  </a:lnTo>
                  <a:lnTo>
                    <a:pt x="785" y="676"/>
                  </a:lnTo>
                  <a:lnTo>
                    <a:pt x="1003" y="894"/>
                  </a:lnTo>
                  <a:lnTo>
                    <a:pt x="1003" y="894"/>
                  </a:lnTo>
                  <a:lnTo>
                    <a:pt x="1003" y="895"/>
                  </a:lnTo>
                  <a:lnTo>
                    <a:pt x="1091" y="820"/>
                  </a:lnTo>
                  <a:lnTo>
                    <a:pt x="1184" y="749"/>
                  </a:lnTo>
                  <a:lnTo>
                    <a:pt x="1282" y="683"/>
                  </a:lnTo>
                  <a:lnTo>
                    <a:pt x="1280" y="681"/>
                  </a:lnTo>
                  <a:lnTo>
                    <a:pt x="1280" y="681"/>
                  </a:lnTo>
                  <a:lnTo>
                    <a:pt x="1126" y="414"/>
                  </a:lnTo>
                  <a:lnTo>
                    <a:pt x="1118" y="396"/>
                  </a:lnTo>
                  <a:lnTo>
                    <a:pt x="1115" y="375"/>
                  </a:lnTo>
                  <a:lnTo>
                    <a:pt x="1118" y="357"/>
                  </a:lnTo>
                  <a:lnTo>
                    <a:pt x="1126" y="337"/>
                  </a:lnTo>
                  <a:lnTo>
                    <a:pt x="1137" y="322"/>
                  </a:lnTo>
                  <a:lnTo>
                    <a:pt x="1154" y="309"/>
                  </a:lnTo>
                  <a:lnTo>
                    <a:pt x="1174" y="301"/>
                  </a:lnTo>
                  <a:lnTo>
                    <a:pt x="1193" y="299"/>
                  </a:lnTo>
                  <a:lnTo>
                    <a:pt x="1213" y="302"/>
                  </a:lnTo>
                  <a:lnTo>
                    <a:pt x="1231" y="309"/>
                  </a:lnTo>
                  <a:lnTo>
                    <a:pt x="1247" y="320"/>
                  </a:lnTo>
                  <a:lnTo>
                    <a:pt x="1259" y="337"/>
                  </a:lnTo>
                  <a:lnTo>
                    <a:pt x="1413" y="604"/>
                  </a:lnTo>
                  <a:lnTo>
                    <a:pt x="1413" y="606"/>
                  </a:lnTo>
                  <a:lnTo>
                    <a:pt x="1414" y="606"/>
                  </a:lnTo>
                  <a:lnTo>
                    <a:pt x="1519" y="554"/>
                  </a:lnTo>
                  <a:lnTo>
                    <a:pt x="1629" y="509"/>
                  </a:lnTo>
                  <a:lnTo>
                    <a:pt x="1738" y="471"/>
                  </a:lnTo>
                  <a:lnTo>
                    <a:pt x="1736" y="471"/>
                  </a:lnTo>
                  <a:lnTo>
                    <a:pt x="1736" y="470"/>
                  </a:lnTo>
                  <a:lnTo>
                    <a:pt x="1657" y="173"/>
                  </a:lnTo>
                  <a:lnTo>
                    <a:pt x="1654" y="153"/>
                  </a:lnTo>
                  <a:lnTo>
                    <a:pt x="1657" y="133"/>
                  </a:lnTo>
                  <a:lnTo>
                    <a:pt x="1665" y="115"/>
                  </a:lnTo>
                  <a:lnTo>
                    <a:pt x="1676" y="99"/>
                  </a:lnTo>
                  <a:lnTo>
                    <a:pt x="1692" y="87"/>
                  </a:lnTo>
                  <a:lnTo>
                    <a:pt x="1711" y="78"/>
                  </a:lnTo>
                  <a:lnTo>
                    <a:pt x="1732" y="76"/>
                  </a:lnTo>
                  <a:lnTo>
                    <a:pt x="1752" y="78"/>
                  </a:lnTo>
                  <a:lnTo>
                    <a:pt x="1770" y="87"/>
                  </a:lnTo>
                  <a:lnTo>
                    <a:pt x="1785" y="98"/>
                  </a:lnTo>
                  <a:lnTo>
                    <a:pt x="1798" y="113"/>
                  </a:lnTo>
                  <a:lnTo>
                    <a:pt x="1805" y="133"/>
                  </a:lnTo>
                  <a:lnTo>
                    <a:pt x="1885" y="431"/>
                  </a:lnTo>
                  <a:lnTo>
                    <a:pt x="1885" y="432"/>
                  </a:lnTo>
                  <a:lnTo>
                    <a:pt x="1995" y="411"/>
                  </a:lnTo>
                  <a:lnTo>
                    <a:pt x="2106" y="396"/>
                  </a:lnTo>
                  <a:lnTo>
                    <a:pt x="2215" y="388"/>
                  </a:lnTo>
                  <a:lnTo>
                    <a:pt x="2223" y="382"/>
                  </a:lnTo>
                  <a:lnTo>
                    <a:pt x="2232" y="376"/>
                  </a:lnTo>
                  <a:lnTo>
                    <a:pt x="2232" y="77"/>
                  </a:lnTo>
                  <a:lnTo>
                    <a:pt x="2236" y="53"/>
                  </a:lnTo>
                  <a:lnTo>
                    <a:pt x="2247" y="32"/>
                  </a:lnTo>
                  <a:lnTo>
                    <a:pt x="2264" y="15"/>
                  </a:lnTo>
                  <a:lnTo>
                    <a:pt x="2285" y="4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901026" y="3256595"/>
              <a:ext cx="831970" cy="840256"/>
            </a:xfrm>
            <a:custGeom>
              <a:avLst/>
              <a:gdLst>
                <a:gd name="T0" fmla="*/ 1136 w 2411"/>
                <a:gd name="T1" fmla="*/ 712 h 2433"/>
                <a:gd name="T2" fmla="*/ 1004 w 2411"/>
                <a:gd name="T3" fmla="*/ 748 h 2433"/>
                <a:gd name="T4" fmla="*/ 892 w 2411"/>
                <a:gd name="T5" fmla="*/ 816 h 2433"/>
                <a:gd name="T6" fmla="*/ 801 w 2411"/>
                <a:gd name="T7" fmla="*/ 909 h 2433"/>
                <a:gd name="T8" fmla="*/ 735 w 2411"/>
                <a:gd name="T9" fmla="*/ 1023 h 2433"/>
                <a:gd name="T10" fmla="*/ 701 w 2411"/>
                <a:gd name="T11" fmla="*/ 1150 h 2433"/>
                <a:gd name="T12" fmla="*/ 701 w 2411"/>
                <a:gd name="T13" fmla="*/ 1287 h 2433"/>
                <a:gd name="T14" fmla="*/ 739 w 2411"/>
                <a:gd name="T15" fmla="*/ 1419 h 2433"/>
                <a:gd name="T16" fmla="*/ 806 w 2411"/>
                <a:gd name="T17" fmla="*/ 1533 h 2433"/>
                <a:gd name="T18" fmla="*/ 900 w 2411"/>
                <a:gd name="T19" fmla="*/ 1624 h 2433"/>
                <a:gd name="T20" fmla="*/ 1012 w 2411"/>
                <a:gd name="T21" fmla="*/ 1688 h 2433"/>
                <a:gd name="T22" fmla="*/ 1141 w 2411"/>
                <a:gd name="T23" fmla="*/ 1722 h 2433"/>
                <a:gd name="T24" fmla="*/ 1278 w 2411"/>
                <a:gd name="T25" fmla="*/ 1722 h 2433"/>
                <a:gd name="T26" fmla="*/ 1408 w 2411"/>
                <a:gd name="T27" fmla="*/ 1685 h 2433"/>
                <a:gd name="T28" fmla="*/ 1523 w 2411"/>
                <a:gd name="T29" fmla="*/ 1618 h 2433"/>
                <a:gd name="T30" fmla="*/ 1614 w 2411"/>
                <a:gd name="T31" fmla="*/ 1525 h 2433"/>
                <a:gd name="T32" fmla="*/ 1679 w 2411"/>
                <a:gd name="T33" fmla="*/ 1411 h 2433"/>
                <a:gd name="T34" fmla="*/ 1713 w 2411"/>
                <a:gd name="T35" fmla="*/ 1284 h 2433"/>
                <a:gd name="T36" fmla="*/ 1713 w 2411"/>
                <a:gd name="T37" fmla="*/ 1147 h 2433"/>
                <a:gd name="T38" fmla="*/ 1676 w 2411"/>
                <a:gd name="T39" fmla="*/ 1015 h 2433"/>
                <a:gd name="T40" fmla="*/ 1607 w 2411"/>
                <a:gd name="T41" fmla="*/ 901 h 2433"/>
                <a:gd name="T42" fmla="*/ 1514 w 2411"/>
                <a:gd name="T43" fmla="*/ 810 h 2433"/>
                <a:gd name="T44" fmla="*/ 1400 w 2411"/>
                <a:gd name="T45" fmla="*/ 745 h 2433"/>
                <a:gd name="T46" fmla="*/ 1273 w 2411"/>
                <a:gd name="T47" fmla="*/ 710 h 2433"/>
                <a:gd name="T48" fmla="*/ 1239 w 2411"/>
                <a:gd name="T49" fmla="*/ 0 h 2433"/>
                <a:gd name="T50" fmla="*/ 1366 w 2411"/>
                <a:gd name="T51" fmla="*/ 261 h 2433"/>
                <a:gd name="T52" fmla="*/ 1540 w 2411"/>
                <a:gd name="T53" fmla="*/ 308 h 2433"/>
                <a:gd name="T54" fmla="*/ 2013 w 2411"/>
                <a:gd name="T55" fmla="*/ 306 h 2433"/>
                <a:gd name="T56" fmla="*/ 1941 w 2411"/>
                <a:gd name="T57" fmla="*/ 586 h 2433"/>
                <a:gd name="T58" fmla="*/ 2047 w 2411"/>
                <a:gd name="T59" fmla="*/ 735 h 2433"/>
                <a:gd name="T60" fmla="*/ 2411 w 2411"/>
                <a:gd name="T61" fmla="*/ 1038 h 2433"/>
                <a:gd name="T62" fmla="*/ 2176 w 2411"/>
                <a:gd name="T63" fmla="*/ 1207 h 2433"/>
                <a:gd name="T64" fmla="*/ 2160 w 2411"/>
                <a:gd name="T65" fmla="*/ 1388 h 2433"/>
                <a:gd name="T66" fmla="*/ 2244 w 2411"/>
                <a:gd name="T67" fmla="*/ 1853 h 2433"/>
                <a:gd name="T68" fmla="*/ 1956 w 2411"/>
                <a:gd name="T69" fmla="*/ 1831 h 2433"/>
                <a:gd name="T70" fmla="*/ 1827 w 2411"/>
                <a:gd name="T71" fmla="*/ 1960 h 2433"/>
                <a:gd name="T72" fmla="*/ 1593 w 2411"/>
                <a:gd name="T73" fmla="*/ 2371 h 2433"/>
                <a:gd name="T74" fmla="*/ 1408 w 2411"/>
                <a:gd name="T75" fmla="*/ 2164 h 2433"/>
                <a:gd name="T76" fmla="*/ 1272 w 2411"/>
                <a:gd name="T77" fmla="*/ 2183 h 2433"/>
                <a:gd name="T78" fmla="*/ 1151 w 2411"/>
                <a:gd name="T79" fmla="*/ 2433 h 2433"/>
                <a:gd name="T80" fmla="*/ 814 w 2411"/>
                <a:gd name="T81" fmla="*/ 2102 h 2433"/>
                <a:gd name="T82" fmla="*/ 656 w 2411"/>
                <a:gd name="T83" fmla="*/ 2012 h 2433"/>
                <a:gd name="T84" fmla="*/ 383 w 2411"/>
                <a:gd name="T85" fmla="*/ 2113 h 2433"/>
                <a:gd name="T86" fmla="*/ 336 w 2411"/>
                <a:gd name="T87" fmla="*/ 1642 h 2433"/>
                <a:gd name="T88" fmla="*/ 273 w 2411"/>
                <a:gd name="T89" fmla="*/ 1473 h 2433"/>
                <a:gd name="T90" fmla="*/ 0 w 2411"/>
                <a:gd name="T91" fmla="*/ 1374 h 2433"/>
                <a:gd name="T92" fmla="*/ 268 w 2411"/>
                <a:gd name="T93" fmla="*/ 982 h 2433"/>
                <a:gd name="T94" fmla="*/ 328 w 2411"/>
                <a:gd name="T95" fmla="*/ 811 h 2433"/>
                <a:gd name="T96" fmla="*/ 181 w 2411"/>
                <a:gd name="T97" fmla="*/ 560 h 2433"/>
                <a:gd name="T98" fmla="*/ 638 w 2411"/>
                <a:gd name="T99" fmla="*/ 433 h 2433"/>
                <a:gd name="T100" fmla="*/ 792 w 2411"/>
                <a:gd name="T101" fmla="*/ 340 h 2433"/>
                <a:gd name="T102" fmla="*/ 843 w 2411"/>
                <a:gd name="T103" fmla="*/ 55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1" h="2433">
                  <a:moveTo>
                    <a:pt x="1206" y="707"/>
                  </a:moveTo>
                  <a:lnTo>
                    <a:pt x="1136" y="712"/>
                  </a:lnTo>
                  <a:lnTo>
                    <a:pt x="1068" y="725"/>
                  </a:lnTo>
                  <a:lnTo>
                    <a:pt x="1004" y="748"/>
                  </a:lnTo>
                  <a:lnTo>
                    <a:pt x="946" y="779"/>
                  </a:lnTo>
                  <a:lnTo>
                    <a:pt x="892" y="816"/>
                  </a:lnTo>
                  <a:lnTo>
                    <a:pt x="843" y="860"/>
                  </a:lnTo>
                  <a:lnTo>
                    <a:pt x="801" y="909"/>
                  </a:lnTo>
                  <a:lnTo>
                    <a:pt x="763" y="965"/>
                  </a:lnTo>
                  <a:lnTo>
                    <a:pt x="735" y="1023"/>
                  </a:lnTo>
                  <a:lnTo>
                    <a:pt x="714" y="1085"/>
                  </a:lnTo>
                  <a:lnTo>
                    <a:pt x="701" y="1150"/>
                  </a:lnTo>
                  <a:lnTo>
                    <a:pt x="696" y="1219"/>
                  </a:lnTo>
                  <a:lnTo>
                    <a:pt x="701" y="1287"/>
                  </a:lnTo>
                  <a:lnTo>
                    <a:pt x="716" y="1356"/>
                  </a:lnTo>
                  <a:lnTo>
                    <a:pt x="739" y="1419"/>
                  </a:lnTo>
                  <a:lnTo>
                    <a:pt x="768" y="1478"/>
                  </a:lnTo>
                  <a:lnTo>
                    <a:pt x="806" y="1533"/>
                  </a:lnTo>
                  <a:lnTo>
                    <a:pt x="849" y="1582"/>
                  </a:lnTo>
                  <a:lnTo>
                    <a:pt x="900" y="1624"/>
                  </a:lnTo>
                  <a:lnTo>
                    <a:pt x="954" y="1660"/>
                  </a:lnTo>
                  <a:lnTo>
                    <a:pt x="1012" y="1688"/>
                  </a:lnTo>
                  <a:lnTo>
                    <a:pt x="1076" y="1709"/>
                  </a:lnTo>
                  <a:lnTo>
                    <a:pt x="1141" y="1722"/>
                  </a:lnTo>
                  <a:lnTo>
                    <a:pt x="1208" y="1727"/>
                  </a:lnTo>
                  <a:lnTo>
                    <a:pt x="1278" y="1722"/>
                  </a:lnTo>
                  <a:lnTo>
                    <a:pt x="1345" y="1708"/>
                  </a:lnTo>
                  <a:lnTo>
                    <a:pt x="1408" y="1685"/>
                  </a:lnTo>
                  <a:lnTo>
                    <a:pt x="1469" y="1655"/>
                  </a:lnTo>
                  <a:lnTo>
                    <a:pt x="1523" y="1618"/>
                  </a:lnTo>
                  <a:lnTo>
                    <a:pt x="1571" y="1574"/>
                  </a:lnTo>
                  <a:lnTo>
                    <a:pt x="1614" y="1525"/>
                  </a:lnTo>
                  <a:lnTo>
                    <a:pt x="1650" y="1470"/>
                  </a:lnTo>
                  <a:lnTo>
                    <a:pt x="1679" y="1411"/>
                  </a:lnTo>
                  <a:lnTo>
                    <a:pt x="1700" y="1349"/>
                  </a:lnTo>
                  <a:lnTo>
                    <a:pt x="1713" y="1284"/>
                  </a:lnTo>
                  <a:lnTo>
                    <a:pt x="1718" y="1215"/>
                  </a:lnTo>
                  <a:lnTo>
                    <a:pt x="1713" y="1147"/>
                  </a:lnTo>
                  <a:lnTo>
                    <a:pt x="1699" y="1079"/>
                  </a:lnTo>
                  <a:lnTo>
                    <a:pt x="1676" y="1015"/>
                  </a:lnTo>
                  <a:lnTo>
                    <a:pt x="1645" y="955"/>
                  </a:lnTo>
                  <a:lnTo>
                    <a:pt x="1607" y="901"/>
                  </a:lnTo>
                  <a:lnTo>
                    <a:pt x="1563" y="852"/>
                  </a:lnTo>
                  <a:lnTo>
                    <a:pt x="1514" y="810"/>
                  </a:lnTo>
                  <a:lnTo>
                    <a:pt x="1461" y="774"/>
                  </a:lnTo>
                  <a:lnTo>
                    <a:pt x="1400" y="745"/>
                  </a:lnTo>
                  <a:lnTo>
                    <a:pt x="1338" y="723"/>
                  </a:lnTo>
                  <a:lnTo>
                    <a:pt x="1273" y="710"/>
                  </a:lnTo>
                  <a:lnTo>
                    <a:pt x="1206" y="707"/>
                  </a:lnTo>
                  <a:close/>
                  <a:moveTo>
                    <a:pt x="1239" y="0"/>
                  </a:moveTo>
                  <a:lnTo>
                    <a:pt x="1275" y="251"/>
                  </a:lnTo>
                  <a:lnTo>
                    <a:pt x="1366" y="261"/>
                  </a:lnTo>
                  <a:lnTo>
                    <a:pt x="1454" y="280"/>
                  </a:lnTo>
                  <a:lnTo>
                    <a:pt x="1540" y="308"/>
                  </a:lnTo>
                  <a:lnTo>
                    <a:pt x="1676" y="93"/>
                  </a:lnTo>
                  <a:lnTo>
                    <a:pt x="2013" y="306"/>
                  </a:lnTo>
                  <a:lnTo>
                    <a:pt x="1879" y="520"/>
                  </a:lnTo>
                  <a:lnTo>
                    <a:pt x="1941" y="586"/>
                  </a:lnTo>
                  <a:lnTo>
                    <a:pt x="1998" y="658"/>
                  </a:lnTo>
                  <a:lnTo>
                    <a:pt x="2047" y="735"/>
                  </a:lnTo>
                  <a:lnTo>
                    <a:pt x="2288" y="657"/>
                  </a:lnTo>
                  <a:lnTo>
                    <a:pt x="2411" y="1038"/>
                  </a:lnTo>
                  <a:lnTo>
                    <a:pt x="2169" y="1114"/>
                  </a:lnTo>
                  <a:lnTo>
                    <a:pt x="2176" y="1207"/>
                  </a:lnTo>
                  <a:lnTo>
                    <a:pt x="2173" y="1299"/>
                  </a:lnTo>
                  <a:lnTo>
                    <a:pt x="2160" y="1388"/>
                  </a:lnTo>
                  <a:lnTo>
                    <a:pt x="2394" y="1483"/>
                  </a:lnTo>
                  <a:lnTo>
                    <a:pt x="2244" y="1853"/>
                  </a:lnTo>
                  <a:lnTo>
                    <a:pt x="2010" y="1758"/>
                  </a:lnTo>
                  <a:lnTo>
                    <a:pt x="1956" y="1831"/>
                  </a:lnTo>
                  <a:lnTo>
                    <a:pt x="1894" y="1898"/>
                  </a:lnTo>
                  <a:lnTo>
                    <a:pt x="1827" y="1960"/>
                  </a:lnTo>
                  <a:lnTo>
                    <a:pt x="1946" y="2183"/>
                  </a:lnTo>
                  <a:lnTo>
                    <a:pt x="1593" y="2371"/>
                  </a:lnTo>
                  <a:lnTo>
                    <a:pt x="1474" y="2148"/>
                  </a:lnTo>
                  <a:lnTo>
                    <a:pt x="1408" y="2164"/>
                  </a:lnTo>
                  <a:lnTo>
                    <a:pt x="1340" y="2177"/>
                  </a:lnTo>
                  <a:lnTo>
                    <a:pt x="1272" y="2183"/>
                  </a:lnTo>
                  <a:lnTo>
                    <a:pt x="1205" y="2185"/>
                  </a:lnTo>
                  <a:lnTo>
                    <a:pt x="1151" y="2433"/>
                  </a:lnTo>
                  <a:lnTo>
                    <a:pt x="760" y="2350"/>
                  </a:lnTo>
                  <a:lnTo>
                    <a:pt x="814" y="2102"/>
                  </a:lnTo>
                  <a:lnTo>
                    <a:pt x="732" y="2061"/>
                  </a:lnTo>
                  <a:lnTo>
                    <a:pt x="656" y="2012"/>
                  </a:lnTo>
                  <a:lnTo>
                    <a:pt x="582" y="1957"/>
                  </a:lnTo>
                  <a:lnTo>
                    <a:pt x="383" y="2113"/>
                  </a:lnTo>
                  <a:lnTo>
                    <a:pt x="137" y="1797"/>
                  </a:lnTo>
                  <a:lnTo>
                    <a:pt x="336" y="1642"/>
                  </a:lnTo>
                  <a:lnTo>
                    <a:pt x="300" y="1559"/>
                  </a:lnTo>
                  <a:lnTo>
                    <a:pt x="273" y="1473"/>
                  </a:lnTo>
                  <a:lnTo>
                    <a:pt x="253" y="1382"/>
                  </a:lnTo>
                  <a:lnTo>
                    <a:pt x="0" y="1374"/>
                  </a:lnTo>
                  <a:lnTo>
                    <a:pt x="14" y="974"/>
                  </a:lnTo>
                  <a:lnTo>
                    <a:pt x="268" y="982"/>
                  </a:lnTo>
                  <a:lnTo>
                    <a:pt x="294" y="896"/>
                  </a:lnTo>
                  <a:lnTo>
                    <a:pt x="328" y="811"/>
                  </a:lnTo>
                  <a:lnTo>
                    <a:pt x="370" y="730"/>
                  </a:lnTo>
                  <a:lnTo>
                    <a:pt x="181" y="560"/>
                  </a:lnTo>
                  <a:lnTo>
                    <a:pt x="450" y="264"/>
                  </a:lnTo>
                  <a:lnTo>
                    <a:pt x="638" y="433"/>
                  </a:lnTo>
                  <a:lnTo>
                    <a:pt x="713" y="384"/>
                  </a:lnTo>
                  <a:lnTo>
                    <a:pt x="792" y="340"/>
                  </a:lnTo>
                  <a:lnTo>
                    <a:pt x="879" y="306"/>
                  </a:lnTo>
                  <a:lnTo>
                    <a:pt x="843" y="5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367820" y="3165066"/>
              <a:ext cx="3170130" cy="3035799"/>
              <a:chOff x="2284413" y="2240266"/>
              <a:chExt cx="4064001" cy="3891792"/>
            </a:xfrm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5797551" y="3663951"/>
                <a:ext cx="468313" cy="239713"/>
              </a:xfrm>
              <a:custGeom>
                <a:avLst/>
                <a:gdLst>
                  <a:gd name="T0" fmla="*/ 438 w 592"/>
                  <a:gd name="T1" fmla="*/ 0 h 302"/>
                  <a:gd name="T2" fmla="*/ 592 w 592"/>
                  <a:gd name="T3" fmla="*/ 110 h 302"/>
                  <a:gd name="T4" fmla="*/ 534 w 592"/>
                  <a:gd name="T5" fmla="*/ 287 h 302"/>
                  <a:gd name="T6" fmla="*/ 511 w 592"/>
                  <a:gd name="T7" fmla="*/ 212 h 302"/>
                  <a:gd name="T8" fmla="*/ 488 w 592"/>
                  <a:gd name="T9" fmla="*/ 152 h 302"/>
                  <a:gd name="T10" fmla="*/ 387 w 592"/>
                  <a:gd name="T11" fmla="*/ 174 h 302"/>
                  <a:gd name="T12" fmla="*/ 458 w 592"/>
                  <a:gd name="T13" fmla="*/ 302 h 302"/>
                  <a:gd name="T14" fmla="*/ 252 w 592"/>
                  <a:gd name="T15" fmla="*/ 245 h 302"/>
                  <a:gd name="T16" fmla="*/ 0 w 592"/>
                  <a:gd name="T17" fmla="*/ 236 h 302"/>
                  <a:gd name="T18" fmla="*/ 140 w 592"/>
                  <a:gd name="T19" fmla="*/ 49 h 302"/>
                  <a:gd name="T20" fmla="*/ 291 w 592"/>
                  <a:gd name="T21" fmla="*/ 49 h 302"/>
                  <a:gd name="T22" fmla="*/ 438 w 592"/>
                  <a:gd name="T2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302">
                    <a:moveTo>
                      <a:pt x="438" y="0"/>
                    </a:moveTo>
                    <a:lnTo>
                      <a:pt x="592" y="110"/>
                    </a:lnTo>
                    <a:lnTo>
                      <a:pt x="534" y="287"/>
                    </a:lnTo>
                    <a:lnTo>
                      <a:pt x="511" y="212"/>
                    </a:lnTo>
                    <a:lnTo>
                      <a:pt x="488" y="152"/>
                    </a:lnTo>
                    <a:lnTo>
                      <a:pt x="387" y="174"/>
                    </a:lnTo>
                    <a:lnTo>
                      <a:pt x="458" y="302"/>
                    </a:lnTo>
                    <a:lnTo>
                      <a:pt x="252" y="245"/>
                    </a:lnTo>
                    <a:lnTo>
                      <a:pt x="0" y="236"/>
                    </a:lnTo>
                    <a:lnTo>
                      <a:pt x="140" y="49"/>
                    </a:lnTo>
                    <a:lnTo>
                      <a:pt x="291" y="49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2521224" y="5380038"/>
                <a:ext cx="649014" cy="672627"/>
                <a:chOff x="2521224" y="5380038"/>
                <a:chExt cx="649014" cy="672627"/>
              </a:xfrm>
            </p:grpSpPr>
            <p:sp>
              <p:nvSpPr>
                <p:cNvPr id="110" name="Freeform 109"/>
                <p:cNvSpPr>
                  <a:spLocks/>
                </p:cNvSpPr>
                <p:nvPr/>
              </p:nvSpPr>
              <p:spPr bwMode="auto">
                <a:xfrm>
                  <a:off x="2521224" y="5431952"/>
                  <a:ext cx="646113" cy="620713"/>
                </a:xfrm>
                <a:custGeom>
                  <a:avLst/>
                  <a:gdLst>
                    <a:gd name="T0" fmla="*/ 116 w 813"/>
                    <a:gd name="T1" fmla="*/ 4 h 782"/>
                    <a:gd name="T2" fmla="*/ 122 w 813"/>
                    <a:gd name="T3" fmla="*/ 21 h 782"/>
                    <a:gd name="T4" fmla="*/ 136 w 813"/>
                    <a:gd name="T5" fmla="*/ 68 h 782"/>
                    <a:gd name="T6" fmla="*/ 157 w 813"/>
                    <a:gd name="T7" fmla="*/ 136 h 782"/>
                    <a:gd name="T8" fmla="*/ 183 w 813"/>
                    <a:gd name="T9" fmla="*/ 217 h 782"/>
                    <a:gd name="T10" fmla="*/ 209 w 813"/>
                    <a:gd name="T11" fmla="*/ 301 h 782"/>
                    <a:gd name="T12" fmla="*/ 236 w 813"/>
                    <a:gd name="T13" fmla="*/ 382 h 782"/>
                    <a:gd name="T14" fmla="*/ 267 w 813"/>
                    <a:gd name="T15" fmla="*/ 464 h 782"/>
                    <a:gd name="T16" fmla="*/ 309 w 813"/>
                    <a:gd name="T17" fmla="*/ 545 h 782"/>
                    <a:gd name="T18" fmla="*/ 366 w 813"/>
                    <a:gd name="T19" fmla="*/ 610 h 782"/>
                    <a:gd name="T20" fmla="*/ 444 w 813"/>
                    <a:gd name="T21" fmla="*/ 661 h 782"/>
                    <a:gd name="T22" fmla="*/ 549 w 813"/>
                    <a:gd name="T23" fmla="*/ 701 h 782"/>
                    <a:gd name="T24" fmla="*/ 647 w 813"/>
                    <a:gd name="T25" fmla="*/ 725 h 782"/>
                    <a:gd name="T26" fmla="*/ 722 w 813"/>
                    <a:gd name="T27" fmla="*/ 736 h 782"/>
                    <a:gd name="T28" fmla="*/ 773 w 813"/>
                    <a:gd name="T29" fmla="*/ 737 h 782"/>
                    <a:gd name="T30" fmla="*/ 802 w 813"/>
                    <a:gd name="T31" fmla="*/ 736 h 782"/>
                    <a:gd name="T32" fmla="*/ 812 w 813"/>
                    <a:gd name="T33" fmla="*/ 734 h 782"/>
                    <a:gd name="T34" fmla="*/ 809 w 813"/>
                    <a:gd name="T35" fmla="*/ 762 h 782"/>
                    <a:gd name="T36" fmla="*/ 779 w 813"/>
                    <a:gd name="T37" fmla="*/ 764 h 782"/>
                    <a:gd name="T38" fmla="*/ 734 w 813"/>
                    <a:gd name="T39" fmla="*/ 768 h 782"/>
                    <a:gd name="T40" fmla="*/ 703 w 813"/>
                    <a:gd name="T41" fmla="*/ 773 h 782"/>
                    <a:gd name="T42" fmla="*/ 649 w 813"/>
                    <a:gd name="T43" fmla="*/ 778 h 782"/>
                    <a:gd name="T44" fmla="*/ 577 w 813"/>
                    <a:gd name="T45" fmla="*/ 782 h 782"/>
                    <a:gd name="T46" fmla="*/ 500 w 813"/>
                    <a:gd name="T47" fmla="*/ 781 h 782"/>
                    <a:gd name="T48" fmla="*/ 422 w 813"/>
                    <a:gd name="T49" fmla="*/ 773 h 782"/>
                    <a:gd name="T50" fmla="*/ 352 w 813"/>
                    <a:gd name="T51" fmla="*/ 756 h 782"/>
                    <a:gd name="T52" fmla="*/ 299 w 813"/>
                    <a:gd name="T53" fmla="*/ 725 h 782"/>
                    <a:gd name="T54" fmla="*/ 265 w 813"/>
                    <a:gd name="T55" fmla="*/ 674 h 782"/>
                    <a:gd name="T56" fmla="*/ 234 w 813"/>
                    <a:gd name="T57" fmla="*/ 605 h 782"/>
                    <a:gd name="T58" fmla="*/ 205 w 813"/>
                    <a:gd name="T59" fmla="*/ 531 h 782"/>
                    <a:gd name="T60" fmla="*/ 180 w 813"/>
                    <a:gd name="T61" fmla="*/ 459 h 782"/>
                    <a:gd name="T62" fmla="*/ 161 w 813"/>
                    <a:gd name="T63" fmla="*/ 397 h 782"/>
                    <a:gd name="T64" fmla="*/ 149 w 813"/>
                    <a:gd name="T65" fmla="*/ 354 h 782"/>
                    <a:gd name="T66" fmla="*/ 144 w 813"/>
                    <a:gd name="T67" fmla="*/ 337 h 782"/>
                    <a:gd name="T68" fmla="*/ 0 w 813"/>
                    <a:gd name="T69" fmla="*/ 51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13" h="782">
                      <a:moveTo>
                        <a:pt x="66" y="0"/>
                      </a:moveTo>
                      <a:lnTo>
                        <a:pt x="116" y="4"/>
                      </a:lnTo>
                      <a:lnTo>
                        <a:pt x="118" y="9"/>
                      </a:lnTo>
                      <a:lnTo>
                        <a:pt x="122" y="21"/>
                      </a:lnTo>
                      <a:lnTo>
                        <a:pt x="129" y="42"/>
                      </a:lnTo>
                      <a:lnTo>
                        <a:pt x="136" y="68"/>
                      </a:lnTo>
                      <a:lnTo>
                        <a:pt x="146" y="101"/>
                      </a:lnTo>
                      <a:lnTo>
                        <a:pt x="157" y="136"/>
                      </a:lnTo>
                      <a:lnTo>
                        <a:pt x="169" y="175"/>
                      </a:lnTo>
                      <a:lnTo>
                        <a:pt x="183" y="217"/>
                      </a:lnTo>
                      <a:lnTo>
                        <a:pt x="195" y="259"/>
                      </a:lnTo>
                      <a:lnTo>
                        <a:pt x="209" y="301"/>
                      </a:lnTo>
                      <a:lnTo>
                        <a:pt x="223" y="343"/>
                      </a:lnTo>
                      <a:lnTo>
                        <a:pt x="236" y="382"/>
                      </a:lnTo>
                      <a:lnTo>
                        <a:pt x="248" y="417"/>
                      </a:lnTo>
                      <a:lnTo>
                        <a:pt x="267" y="464"/>
                      </a:lnTo>
                      <a:lnTo>
                        <a:pt x="287" y="507"/>
                      </a:lnTo>
                      <a:lnTo>
                        <a:pt x="309" y="545"/>
                      </a:lnTo>
                      <a:lnTo>
                        <a:pt x="335" y="579"/>
                      </a:lnTo>
                      <a:lnTo>
                        <a:pt x="366" y="610"/>
                      </a:lnTo>
                      <a:lnTo>
                        <a:pt x="402" y="638"/>
                      </a:lnTo>
                      <a:lnTo>
                        <a:pt x="444" y="661"/>
                      </a:lnTo>
                      <a:lnTo>
                        <a:pt x="492" y="683"/>
                      </a:lnTo>
                      <a:lnTo>
                        <a:pt x="549" y="701"/>
                      </a:lnTo>
                      <a:lnTo>
                        <a:pt x="602" y="715"/>
                      </a:lnTo>
                      <a:lnTo>
                        <a:pt x="647" y="725"/>
                      </a:lnTo>
                      <a:lnTo>
                        <a:pt x="688" y="731"/>
                      </a:lnTo>
                      <a:lnTo>
                        <a:pt x="722" y="736"/>
                      </a:lnTo>
                      <a:lnTo>
                        <a:pt x="750" y="737"/>
                      </a:lnTo>
                      <a:lnTo>
                        <a:pt x="773" y="737"/>
                      </a:lnTo>
                      <a:lnTo>
                        <a:pt x="790" y="737"/>
                      </a:lnTo>
                      <a:lnTo>
                        <a:pt x="802" y="736"/>
                      </a:lnTo>
                      <a:lnTo>
                        <a:pt x="809" y="734"/>
                      </a:lnTo>
                      <a:lnTo>
                        <a:pt x="812" y="734"/>
                      </a:lnTo>
                      <a:lnTo>
                        <a:pt x="813" y="760"/>
                      </a:lnTo>
                      <a:lnTo>
                        <a:pt x="809" y="762"/>
                      </a:lnTo>
                      <a:lnTo>
                        <a:pt x="798" y="762"/>
                      </a:lnTo>
                      <a:lnTo>
                        <a:pt x="779" y="764"/>
                      </a:lnTo>
                      <a:lnTo>
                        <a:pt x="757" y="767"/>
                      </a:lnTo>
                      <a:lnTo>
                        <a:pt x="734" y="768"/>
                      </a:lnTo>
                      <a:lnTo>
                        <a:pt x="722" y="771"/>
                      </a:lnTo>
                      <a:lnTo>
                        <a:pt x="703" y="773"/>
                      </a:lnTo>
                      <a:lnTo>
                        <a:pt x="678" y="776"/>
                      </a:lnTo>
                      <a:lnTo>
                        <a:pt x="649" y="778"/>
                      </a:lnTo>
                      <a:lnTo>
                        <a:pt x="615" y="781"/>
                      </a:lnTo>
                      <a:lnTo>
                        <a:pt x="577" y="782"/>
                      </a:lnTo>
                      <a:lnTo>
                        <a:pt x="540" y="782"/>
                      </a:lnTo>
                      <a:lnTo>
                        <a:pt x="500" y="781"/>
                      </a:lnTo>
                      <a:lnTo>
                        <a:pt x="461" y="778"/>
                      </a:lnTo>
                      <a:lnTo>
                        <a:pt x="422" y="773"/>
                      </a:lnTo>
                      <a:lnTo>
                        <a:pt x="386" y="765"/>
                      </a:lnTo>
                      <a:lnTo>
                        <a:pt x="352" y="756"/>
                      </a:lnTo>
                      <a:lnTo>
                        <a:pt x="323" y="742"/>
                      </a:lnTo>
                      <a:lnTo>
                        <a:pt x="299" y="725"/>
                      </a:lnTo>
                      <a:lnTo>
                        <a:pt x="282" y="703"/>
                      </a:lnTo>
                      <a:lnTo>
                        <a:pt x="265" y="674"/>
                      </a:lnTo>
                      <a:lnTo>
                        <a:pt x="250" y="641"/>
                      </a:lnTo>
                      <a:lnTo>
                        <a:pt x="234" y="605"/>
                      </a:lnTo>
                      <a:lnTo>
                        <a:pt x="219" y="569"/>
                      </a:lnTo>
                      <a:lnTo>
                        <a:pt x="205" y="531"/>
                      </a:lnTo>
                      <a:lnTo>
                        <a:pt x="192" y="495"/>
                      </a:lnTo>
                      <a:lnTo>
                        <a:pt x="180" y="459"/>
                      </a:lnTo>
                      <a:lnTo>
                        <a:pt x="169" y="427"/>
                      </a:lnTo>
                      <a:lnTo>
                        <a:pt x="161" y="397"/>
                      </a:lnTo>
                      <a:lnTo>
                        <a:pt x="153" y="372"/>
                      </a:lnTo>
                      <a:lnTo>
                        <a:pt x="149" y="354"/>
                      </a:lnTo>
                      <a:lnTo>
                        <a:pt x="146" y="341"/>
                      </a:lnTo>
                      <a:lnTo>
                        <a:pt x="144" y="337"/>
                      </a:lnTo>
                      <a:lnTo>
                        <a:pt x="116" y="360"/>
                      </a:lnTo>
                      <a:lnTo>
                        <a:pt x="0" y="51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1" name="Freeform 110"/>
                <p:cNvSpPr>
                  <a:spLocks/>
                </p:cNvSpPr>
                <p:nvPr/>
              </p:nvSpPr>
              <p:spPr bwMode="auto">
                <a:xfrm>
                  <a:off x="2563813" y="5380038"/>
                  <a:ext cx="606425" cy="652463"/>
                </a:xfrm>
                <a:custGeom>
                  <a:avLst/>
                  <a:gdLst>
                    <a:gd name="T0" fmla="*/ 201 w 764"/>
                    <a:gd name="T1" fmla="*/ 3 h 821"/>
                    <a:gd name="T2" fmla="*/ 223 w 764"/>
                    <a:gd name="T3" fmla="*/ 21 h 821"/>
                    <a:gd name="T4" fmla="*/ 258 w 764"/>
                    <a:gd name="T5" fmla="*/ 59 h 821"/>
                    <a:gd name="T6" fmla="*/ 303 w 764"/>
                    <a:gd name="T7" fmla="*/ 108 h 821"/>
                    <a:gd name="T8" fmla="*/ 351 w 764"/>
                    <a:gd name="T9" fmla="*/ 169 h 821"/>
                    <a:gd name="T10" fmla="*/ 396 w 764"/>
                    <a:gd name="T11" fmla="*/ 236 h 821"/>
                    <a:gd name="T12" fmla="*/ 434 w 764"/>
                    <a:gd name="T13" fmla="*/ 306 h 821"/>
                    <a:gd name="T14" fmla="*/ 455 w 764"/>
                    <a:gd name="T15" fmla="*/ 377 h 821"/>
                    <a:gd name="T16" fmla="*/ 462 w 764"/>
                    <a:gd name="T17" fmla="*/ 451 h 821"/>
                    <a:gd name="T18" fmla="*/ 477 w 764"/>
                    <a:gd name="T19" fmla="*/ 512 h 821"/>
                    <a:gd name="T20" fmla="*/ 505 w 764"/>
                    <a:gd name="T21" fmla="*/ 552 h 821"/>
                    <a:gd name="T22" fmla="*/ 544 w 764"/>
                    <a:gd name="T23" fmla="*/ 580 h 821"/>
                    <a:gd name="T24" fmla="*/ 594 w 764"/>
                    <a:gd name="T25" fmla="*/ 604 h 821"/>
                    <a:gd name="T26" fmla="*/ 651 w 764"/>
                    <a:gd name="T27" fmla="*/ 629 h 821"/>
                    <a:gd name="T28" fmla="*/ 715 w 764"/>
                    <a:gd name="T29" fmla="*/ 664 h 821"/>
                    <a:gd name="T30" fmla="*/ 752 w 764"/>
                    <a:gd name="T31" fmla="*/ 705 h 821"/>
                    <a:gd name="T32" fmla="*/ 764 w 764"/>
                    <a:gd name="T33" fmla="*/ 743 h 821"/>
                    <a:gd name="T34" fmla="*/ 760 w 764"/>
                    <a:gd name="T35" fmla="*/ 776 h 821"/>
                    <a:gd name="T36" fmla="*/ 750 w 764"/>
                    <a:gd name="T37" fmla="*/ 798 h 821"/>
                    <a:gd name="T38" fmla="*/ 746 w 764"/>
                    <a:gd name="T39" fmla="*/ 807 h 821"/>
                    <a:gd name="T40" fmla="*/ 600 w 764"/>
                    <a:gd name="T41" fmla="*/ 819 h 821"/>
                    <a:gd name="T42" fmla="*/ 483 w 764"/>
                    <a:gd name="T43" fmla="*/ 819 h 821"/>
                    <a:gd name="T44" fmla="*/ 392 w 764"/>
                    <a:gd name="T45" fmla="*/ 809 h 821"/>
                    <a:gd name="T46" fmla="*/ 322 w 764"/>
                    <a:gd name="T47" fmla="*/ 790 h 821"/>
                    <a:gd name="T48" fmla="*/ 272 w 764"/>
                    <a:gd name="T49" fmla="*/ 767 h 821"/>
                    <a:gd name="T50" fmla="*/ 236 w 764"/>
                    <a:gd name="T51" fmla="*/ 740 h 821"/>
                    <a:gd name="T52" fmla="*/ 213 w 764"/>
                    <a:gd name="T53" fmla="*/ 715 h 821"/>
                    <a:gd name="T54" fmla="*/ 198 w 764"/>
                    <a:gd name="T55" fmla="*/ 694 h 821"/>
                    <a:gd name="T56" fmla="*/ 184 w 764"/>
                    <a:gd name="T57" fmla="*/ 663 h 821"/>
                    <a:gd name="T58" fmla="*/ 164 w 764"/>
                    <a:gd name="T59" fmla="*/ 604 h 821"/>
                    <a:gd name="T60" fmla="*/ 137 w 764"/>
                    <a:gd name="T61" fmla="*/ 526 h 821"/>
                    <a:gd name="T62" fmla="*/ 109 w 764"/>
                    <a:gd name="T63" fmla="*/ 436 h 821"/>
                    <a:gd name="T64" fmla="*/ 80 w 764"/>
                    <a:gd name="T65" fmla="*/ 341 h 821"/>
                    <a:gd name="T66" fmla="*/ 53 w 764"/>
                    <a:gd name="T67" fmla="*/ 251 h 821"/>
                    <a:gd name="T68" fmla="*/ 30 w 764"/>
                    <a:gd name="T69" fmla="*/ 172 h 821"/>
                    <a:gd name="T70" fmla="*/ 11 w 764"/>
                    <a:gd name="T71" fmla="*/ 111 h 821"/>
                    <a:gd name="T72" fmla="*/ 2 w 764"/>
                    <a:gd name="T73" fmla="*/ 77 h 821"/>
                    <a:gd name="T74" fmla="*/ 198 w 764"/>
                    <a:gd name="T75" fmla="*/ 0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4" h="821">
                      <a:moveTo>
                        <a:pt x="198" y="0"/>
                      </a:moveTo>
                      <a:lnTo>
                        <a:pt x="201" y="3"/>
                      </a:lnTo>
                      <a:lnTo>
                        <a:pt x="209" y="9"/>
                      </a:lnTo>
                      <a:lnTo>
                        <a:pt x="223" y="21"/>
                      </a:lnTo>
                      <a:lnTo>
                        <a:pt x="238" y="38"/>
                      </a:lnTo>
                      <a:lnTo>
                        <a:pt x="258" y="59"/>
                      </a:lnTo>
                      <a:lnTo>
                        <a:pt x="280" y="82"/>
                      </a:lnTo>
                      <a:lnTo>
                        <a:pt x="303" y="108"/>
                      </a:lnTo>
                      <a:lnTo>
                        <a:pt x="327" y="138"/>
                      </a:lnTo>
                      <a:lnTo>
                        <a:pt x="351" y="169"/>
                      </a:lnTo>
                      <a:lnTo>
                        <a:pt x="375" y="201"/>
                      </a:lnTo>
                      <a:lnTo>
                        <a:pt x="396" y="236"/>
                      </a:lnTo>
                      <a:lnTo>
                        <a:pt x="417" y="271"/>
                      </a:lnTo>
                      <a:lnTo>
                        <a:pt x="434" y="306"/>
                      </a:lnTo>
                      <a:lnTo>
                        <a:pt x="446" y="341"/>
                      </a:lnTo>
                      <a:lnTo>
                        <a:pt x="455" y="377"/>
                      </a:lnTo>
                      <a:lnTo>
                        <a:pt x="459" y="410"/>
                      </a:lnTo>
                      <a:lnTo>
                        <a:pt x="462" y="451"/>
                      </a:lnTo>
                      <a:lnTo>
                        <a:pt x="468" y="484"/>
                      </a:lnTo>
                      <a:lnTo>
                        <a:pt x="477" y="512"/>
                      </a:lnTo>
                      <a:lnTo>
                        <a:pt x="490" y="534"/>
                      </a:lnTo>
                      <a:lnTo>
                        <a:pt x="505" y="552"/>
                      </a:lnTo>
                      <a:lnTo>
                        <a:pt x="522" y="568"/>
                      </a:lnTo>
                      <a:lnTo>
                        <a:pt x="544" y="580"/>
                      </a:lnTo>
                      <a:lnTo>
                        <a:pt x="567" y="591"/>
                      </a:lnTo>
                      <a:lnTo>
                        <a:pt x="594" y="604"/>
                      </a:lnTo>
                      <a:lnTo>
                        <a:pt x="622" y="615"/>
                      </a:lnTo>
                      <a:lnTo>
                        <a:pt x="651" y="629"/>
                      </a:lnTo>
                      <a:lnTo>
                        <a:pt x="684" y="644"/>
                      </a:lnTo>
                      <a:lnTo>
                        <a:pt x="715" y="664"/>
                      </a:lnTo>
                      <a:lnTo>
                        <a:pt x="738" y="684"/>
                      </a:lnTo>
                      <a:lnTo>
                        <a:pt x="752" y="705"/>
                      </a:lnTo>
                      <a:lnTo>
                        <a:pt x="761" y="723"/>
                      </a:lnTo>
                      <a:lnTo>
                        <a:pt x="764" y="743"/>
                      </a:lnTo>
                      <a:lnTo>
                        <a:pt x="763" y="760"/>
                      </a:lnTo>
                      <a:lnTo>
                        <a:pt x="760" y="776"/>
                      </a:lnTo>
                      <a:lnTo>
                        <a:pt x="755" y="788"/>
                      </a:lnTo>
                      <a:lnTo>
                        <a:pt x="750" y="798"/>
                      </a:lnTo>
                      <a:lnTo>
                        <a:pt x="747" y="806"/>
                      </a:lnTo>
                      <a:lnTo>
                        <a:pt x="746" y="807"/>
                      </a:lnTo>
                      <a:lnTo>
                        <a:pt x="670" y="815"/>
                      </a:lnTo>
                      <a:lnTo>
                        <a:pt x="600" y="819"/>
                      </a:lnTo>
                      <a:lnTo>
                        <a:pt x="538" y="821"/>
                      </a:lnTo>
                      <a:lnTo>
                        <a:pt x="483" y="819"/>
                      </a:lnTo>
                      <a:lnTo>
                        <a:pt x="434" y="815"/>
                      </a:lnTo>
                      <a:lnTo>
                        <a:pt x="392" y="809"/>
                      </a:lnTo>
                      <a:lnTo>
                        <a:pt x="354" y="801"/>
                      </a:lnTo>
                      <a:lnTo>
                        <a:pt x="322" y="790"/>
                      </a:lnTo>
                      <a:lnTo>
                        <a:pt x="294" y="779"/>
                      </a:lnTo>
                      <a:lnTo>
                        <a:pt x="272" y="767"/>
                      </a:lnTo>
                      <a:lnTo>
                        <a:pt x="252" y="754"/>
                      </a:lnTo>
                      <a:lnTo>
                        <a:pt x="236" y="740"/>
                      </a:lnTo>
                      <a:lnTo>
                        <a:pt x="224" y="728"/>
                      </a:lnTo>
                      <a:lnTo>
                        <a:pt x="213" y="715"/>
                      </a:lnTo>
                      <a:lnTo>
                        <a:pt x="205" y="705"/>
                      </a:lnTo>
                      <a:lnTo>
                        <a:pt x="198" y="694"/>
                      </a:lnTo>
                      <a:lnTo>
                        <a:pt x="191" y="683"/>
                      </a:lnTo>
                      <a:lnTo>
                        <a:pt x="184" y="663"/>
                      </a:lnTo>
                      <a:lnTo>
                        <a:pt x="174" y="636"/>
                      </a:lnTo>
                      <a:lnTo>
                        <a:pt x="164" y="604"/>
                      </a:lnTo>
                      <a:lnTo>
                        <a:pt x="151" y="566"/>
                      </a:lnTo>
                      <a:lnTo>
                        <a:pt x="137" y="526"/>
                      </a:lnTo>
                      <a:lnTo>
                        <a:pt x="123" y="481"/>
                      </a:lnTo>
                      <a:lnTo>
                        <a:pt x="109" y="436"/>
                      </a:lnTo>
                      <a:lnTo>
                        <a:pt x="95" y="388"/>
                      </a:lnTo>
                      <a:lnTo>
                        <a:pt x="80" y="341"/>
                      </a:lnTo>
                      <a:lnTo>
                        <a:pt x="66" y="295"/>
                      </a:lnTo>
                      <a:lnTo>
                        <a:pt x="53" y="251"/>
                      </a:lnTo>
                      <a:lnTo>
                        <a:pt x="41" y="209"/>
                      </a:lnTo>
                      <a:lnTo>
                        <a:pt x="30" y="172"/>
                      </a:lnTo>
                      <a:lnTo>
                        <a:pt x="19" y="139"/>
                      </a:lnTo>
                      <a:lnTo>
                        <a:pt x="11" y="111"/>
                      </a:lnTo>
                      <a:lnTo>
                        <a:pt x="5" y="91"/>
                      </a:lnTo>
                      <a:lnTo>
                        <a:pt x="2" y="77"/>
                      </a:lnTo>
                      <a:lnTo>
                        <a:pt x="0" y="73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192588" y="5830888"/>
                <a:ext cx="882650" cy="301170"/>
                <a:chOff x="4192588" y="5830888"/>
                <a:chExt cx="882650" cy="301170"/>
              </a:xfrm>
            </p:grpSpPr>
            <p:sp>
              <p:nvSpPr>
                <p:cNvPr id="108" name="Freeform 107"/>
                <p:cNvSpPr>
                  <a:spLocks/>
                </p:cNvSpPr>
                <p:nvPr/>
              </p:nvSpPr>
              <p:spPr bwMode="auto">
                <a:xfrm>
                  <a:off x="4192588" y="5986008"/>
                  <a:ext cx="882650" cy="146050"/>
                </a:xfrm>
                <a:custGeom>
                  <a:avLst/>
                  <a:gdLst>
                    <a:gd name="T0" fmla="*/ 414 w 1113"/>
                    <a:gd name="T1" fmla="*/ 0 h 183"/>
                    <a:gd name="T2" fmla="*/ 1110 w 1113"/>
                    <a:gd name="T3" fmla="*/ 105 h 183"/>
                    <a:gd name="T4" fmla="*/ 1113 w 1113"/>
                    <a:gd name="T5" fmla="*/ 163 h 183"/>
                    <a:gd name="T6" fmla="*/ 1108 w 1113"/>
                    <a:gd name="T7" fmla="*/ 163 h 183"/>
                    <a:gd name="T8" fmla="*/ 1093 w 1113"/>
                    <a:gd name="T9" fmla="*/ 164 h 183"/>
                    <a:gd name="T10" fmla="*/ 1069 w 1113"/>
                    <a:gd name="T11" fmla="*/ 167 h 183"/>
                    <a:gd name="T12" fmla="*/ 1037 w 1113"/>
                    <a:gd name="T13" fmla="*/ 169 h 183"/>
                    <a:gd name="T14" fmla="*/ 1000 w 1113"/>
                    <a:gd name="T15" fmla="*/ 172 h 183"/>
                    <a:gd name="T16" fmla="*/ 956 w 1113"/>
                    <a:gd name="T17" fmla="*/ 175 h 183"/>
                    <a:gd name="T18" fmla="*/ 910 w 1113"/>
                    <a:gd name="T19" fmla="*/ 178 h 183"/>
                    <a:gd name="T20" fmla="*/ 861 w 1113"/>
                    <a:gd name="T21" fmla="*/ 180 h 183"/>
                    <a:gd name="T22" fmla="*/ 810 w 1113"/>
                    <a:gd name="T23" fmla="*/ 183 h 183"/>
                    <a:gd name="T24" fmla="*/ 760 w 1113"/>
                    <a:gd name="T25" fmla="*/ 183 h 183"/>
                    <a:gd name="T26" fmla="*/ 711 w 1113"/>
                    <a:gd name="T27" fmla="*/ 183 h 183"/>
                    <a:gd name="T28" fmla="*/ 663 w 1113"/>
                    <a:gd name="T29" fmla="*/ 183 h 183"/>
                    <a:gd name="T30" fmla="*/ 619 w 1113"/>
                    <a:gd name="T31" fmla="*/ 180 h 183"/>
                    <a:gd name="T32" fmla="*/ 580 w 1113"/>
                    <a:gd name="T33" fmla="*/ 177 h 183"/>
                    <a:gd name="T34" fmla="*/ 548 w 1113"/>
                    <a:gd name="T35" fmla="*/ 171 h 183"/>
                    <a:gd name="T36" fmla="*/ 523 w 1113"/>
                    <a:gd name="T37" fmla="*/ 163 h 183"/>
                    <a:gd name="T38" fmla="*/ 486 w 1113"/>
                    <a:gd name="T39" fmla="*/ 147 h 183"/>
                    <a:gd name="T40" fmla="*/ 451 w 1113"/>
                    <a:gd name="T41" fmla="*/ 130 h 183"/>
                    <a:gd name="T42" fmla="*/ 419 w 1113"/>
                    <a:gd name="T43" fmla="*/ 115 h 183"/>
                    <a:gd name="T44" fmla="*/ 391 w 1113"/>
                    <a:gd name="T45" fmla="*/ 98 h 183"/>
                    <a:gd name="T46" fmla="*/ 366 w 1113"/>
                    <a:gd name="T47" fmla="*/ 84 h 183"/>
                    <a:gd name="T48" fmla="*/ 346 w 1113"/>
                    <a:gd name="T49" fmla="*/ 71 h 183"/>
                    <a:gd name="T50" fmla="*/ 330 w 1113"/>
                    <a:gd name="T51" fmla="*/ 62 h 183"/>
                    <a:gd name="T52" fmla="*/ 321 w 1113"/>
                    <a:gd name="T53" fmla="*/ 56 h 183"/>
                    <a:gd name="T54" fmla="*/ 318 w 1113"/>
                    <a:gd name="T55" fmla="*/ 54 h 183"/>
                    <a:gd name="T56" fmla="*/ 318 w 1113"/>
                    <a:gd name="T57" fmla="*/ 163 h 183"/>
                    <a:gd name="T58" fmla="*/ 0 w 1113"/>
                    <a:gd name="T59" fmla="*/ 163 h 183"/>
                    <a:gd name="T60" fmla="*/ 3 w 1113"/>
                    <a:gd name="T61" fmla="*/ 54 h 183"/>
                    <a:gd name="T62" fmla="*/ 414 w 1113"/>
                    <a:gd name="T63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13" h="183">
                      <a:moveTo>
                        <a:pt x="414" y="0"/>
                      </a:moveTo>
                      <a:lnTo>
                        <a:pt x="1110" y="105"/>
                      </a:lnTo>
                      <a:lnTo>
                        <a:pt x="1113" y="163"/>
                      </a:lnTo>
                      <a:lnTo>
                        <a:pt x="1108" y="163"/>
                      </a:lnTo>
                      <a:lnTo>
                        <a:pt x="1093" y="164"/>
                      </a:lnTo>
                      <a:lnTo>
                        <a:pt x="1069" y="167"/>
                      </a:lnTo>
                      <a:lnTo>
                        <a:pt x="1037" y="169"/>
                      </a:lnTo>
                      <a:lnTo>
                        <a:pt x="1000" y="172"/>
                      </a:lnTo>
                      <a:lnTo>
                        <a:pt x="956" y="175"/>
                      </a:lnTo>
                      <a:lnTo>
                        <a:pt x="910" y="178"/>
                      </a:lnTo>
                      <a:lnTo>
                        <a:pt x="861" y="180"/>
                      </a:lnTo>
                      <a:lnTo>
                        <a:pt x="810" y="183"/>
                      </a:lnTo>
                      <a:lnTo>
                        <a:pt x="760" y="183"/>
                      </a:lnTo>
                      <a:lnTo>
                        <a:pt x="711" y="183"/>
                      </a:lnTo>
                      <a:lnTo>
                        <a:pt x="663" y="183"/>
                      </a:lnTo>
                      <a:lnTo>
                        <a:pt x="619" y="180"/>
                      </a:lnTo>
                      <a:lnTo>
                        <a:pt x="580" y="177"/>
                      </a:lnTo>
                      <a:lnTo>
                        <a:pt x="548" y="171"/>
                      </a:lnTo>
                      <a:lnTo>
                        <a:pt x="523" y="163"/>
                      </a:lnTo>
                      <a:lnTo>
                        <a:pt x="486" y="147"/>
                      </a:lnTo>
                      <a:lnTo>
                        <a:pt x="451" y="130"/>
                      </a:lnTo>
                      <a:lnTo>
                        <a:pt x="419" y="115"/>
                      </a:lnTo>
                      <a:lnTo>
                        <a:pt x="391" y="98"/>
                      </a:lnTo>
                      <a:lnTo>
                        <a:pt x="366" y="84"/>
                      </a:lnTo>
                      <a:lnTo>
                        <a:pt x="346" y="71"/>
                      </a:lnTo>
                      <a:lnTo>
                        <a:pt x="330" y="62"/>
                      </a:lnTo>
                      <a:lnTo>
                        <a:pt x="321" y="56"/>
                      </a:lnTo>
                      <a:lnTo>
                        <a:pt x="318" y="54"/>
                      </a:lnTo>
                      <a:lnTo>
                        <a:pt x="318" y="163"/>
                      </a:lnTo>
                      <a:lnTo>
                        <a:pt x="0" y="163"/>
                      </a:lnTo>
                      <a:lnTo>
                        <a:pt x="3" y="54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9" name="Freeform 108"/>
                <p:cNvSpPr>
                  <a:spLocks/>
                </p:cNvSpPr>
                <p:nvPr/>
              </p:nvSpPr>
              <p:spPr bwMode="auto">
                <a:xfrm>
                  <a:off x="4192588" y="5830888"/>
                  <a:ext cx="882650" cy="271463"/>
                </a:xfrm>
                <a:custGeom>
                  <a:avLst/>
                  <a:gdLst>
                    <a:gd name="T0" fmla="*/ 523 w 1113"/>
                    <a:gd name="T1" fmla="*/ 0 h 344"/>
                    <a:gd name="T2" fmla="*/ 579 w 1113"/>
                    <a:gd name="T3" fmla="*/ 7 h 344"/>
                    <a:gd name="T4" fmla="*/ 611 w 1113"/>
                    <a:gd name="T5" fmla="*/ 24 h 344"/>
                    <a:gd name="T6" fmla="*/ 652 w 1113"/>
                    <a:gd name="T7" fmla="*/ 55 h 344"/>
                    <a:gd name="T8" fmla="*/ 722 w 1113"/>
                    <a:gd name="T9" fmla="*/ 83 h 344"/>
                    <a:gd name="T10" fmla="*/ 809 w 1113"/>
                    <a:gd name="T11" fmla="*/ 111 h 344"/>
                    <a:gd name="T12" fmla="*/ 902 w 1113"/>
                    <a:gd name="T13" fmla="*/ 137 h 344"/>
                    <a:gd name="T14" fmla="*/ 987 w 1113"/>
                    <a:gd name="T15" fmla="*/ 162 h 344"/>
                    <a:gd name="T16" fmla="*/ 1054 w 1113"/>
                    <a:gd name="T17" fmla="*/ 184 h 344"/>
                    <a:gd name="T18" fmla="*/ 1090 w 1113"/>
                    <a:gd name="T19" fmla="*/ 205 h 344"/>
                    <a:gd name="T20" fmla="*/ 1108 w 1113"/>
                    <a:gd name="T21" fmla="*/ 246 h 344"/>
                    <a:gd name="T22" fmla="*/ 1113 w 1113"/>
                    <a:gd name="T23" fmla="*/ 289 h 344"/>
                    <a:gd name="T24" fmla="*/ 1110 w 1113"/>
                    <a:gd name="T25" fmla="*/ 323 h 344"/>
                    <a:gd name="T26" fmla="*/ 1108 w 1113"/>
                    <a:gd name="T27" fmla="*/ 337 h 344"/>
                    <a:gd name="T28" fmla="*/ 1088 w 1113"/>
                    <a:gd name="T29" fmla="*/ 337 h 344"/>
                    <a:gd name="T30" fmla="*/ 1032 w 1113"/>
                    <a:gd name="T31" fmla="*/ 339 h 344"/>
                    <a:gd name="T32" fmla="*/ 953 w 1113"/>
                    <a:gd name="T33" fmla="*/ 340 h 344"/>
                    <a:gd name="T34" fmla="*/ 858 w 1113"/>
                    <a:gd name="T35" fmla="*/ 342 h 344"/>
                    <a:gd name="T36" fmla="*/ 757 w 1113"/>
                    <a:gd name="T37" fmla="*/ 344 h 344"/>
                    <a:gd name="T38" fmla="*/ 661 w 1113"/>
                    <a:gd name="T39" fmla="*/ 344 h 344"/>
                    <a:gd name="T40" fmla="*/ 577 w 1113"/>
                    <a:gd name="T41" fmla="*/ 342 h 344"/>
                    <a:gd name="T42" fmla="*/ 518 w 1113"/>
                    <a:gd name="T43" fmla="*/ 337 h 344"/>
                    <a:gd name="T44" fmla="*/ 425 w 1113"/>
                    <a:gd name="T45" fmla="*/ 323 h 344"/>
                    <a:gd name="T46" fmla="*/ 358 w 1113"/>
                    <a:gd name="T47" fmla="*/ 312 h 344"/>
                    <a:gd name="T48" fmla="*/ 323 w 1113"/>
                    <a:gd name="T49" fmla="*/ 306 h 344"/>
                    <a:gd name="T50" fmla="*/ 318 w 1113"/>
                    <a:gd name="T51" fmla="*/ 337 h 344"/>
                    <a:gd name="T52" fmla="*/ 17 w 1113"/>
                    <a:gd name="T53" fmla="*/ 66 h 344"/>
                    <a:gd name="T54" fmla="*/ 34 w 1113"/>
                    <a:gd name="T55" fmla="*/ 63 h 344"/>
                    <a:gd name="T56" fmla="*/ 80 w 1113"/>
                    <a:gd name="T57" fmla="*/ 53 h 344"/>
                    <a:gd name="T58" fmla="*/ 147 w 1113"/>
                    <a:gd name="T59" fmla="*/ 41 h 344"/>
                    <a:gd name="T60" fmla="*/ 228 w 1113"/>
                    <a:gd name="T61" fmla="*/ 28 h 344"/>
                    <a:gd name="T62" fmla="*/ 316 w 1113"/>
                    <a:gd name="T63" fmla="*/ 14 h 344"/>
                    <a:gd name="T64" fmla="*/ 406 w 1113"/>
                    <a:gd name="T65" fmla="*/ 5 h 344"/>
                    <a:gd name="T66" fmla="*/ 487 w 1113"/>
                    <a:gd name="T67" fmla="*/ 0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13" h="344">
                      <a:moveTo>
                        <a:pt x="487" y="0"/>
                      </a:moveTo>
                      <a:lnTo>
                        <a:pt x="523" y="0"/>
                      </a:lnTo>
                      <a:lnTo>
                        <a:pt x="554" y="2"/>
                      </a:lnTo>
                      <a:lnTo>
                        <a:pt x="579" y="7"/>
                      </a:lnTo>
                      <a:lnTo>
                        <a:pt x="599" y="14"/>
                      </a:lnTo>
                      <a:lnTo>
                        <a:pt x="611" y="24"/>
                      </a:lnTo>
                      <a:lnTo>
                        <a:pt x="627" y="39"/>
                      </a:lnTo>
                      <a:lnTo>
                        <a:pt x="652" y="55"/>
                      </a:lnTo>
                      <a:lnTo>
                        <a:pt x="684" y="69"/>
                      </a:lnTo>
                      <a:lnTo>
                        <a:pt x="722" y="83"/>
                      </a:lnTo>
                      <a:lnTo>
                        <a:pt x="764" y="97"/>
                      </a:lnTo>
                      <a:lnTo>
                        <a:pt x="809" y="111"/>
                      </a:lnTo>
                      <a:lnTo>
                        <a:pt x="855" y="125"/>
                      </a:lnTo>
                      <a:lnTo>
                        <a:pt x="902" y="137"/>
                      </a:lnTo>
                      <a:lnTo>
                        <a:pt x="945" y="149"/>
                      </a:lnTo>
                      <a:lnTo>
                        <a:pt x="987" y="162"/>
                      </a:lnTo>
                      <a:lnTo>
                        <a:pt x="1023" y="173"/>
                      </a:lnTo>
                      <a:lnTo>
                        <a:pt x="1054" y="184"/>
                      </a:lnTo>
                      <a:lnTo>
                        <a:pt x="1076" y="194"/>
                      </a:lnTo>
                      <a:lnTo>
                        <a:pt x="1090" y="205"/>
                      </a:lnTo>
                      <a:lnTo>
                        <a:pt x="1102" y="224"/>
                      </a:lnTo>
                      <a:lnTo>
                        <a:pt x="1108" y="246"/>
                      </a:lnTo>
                      <a:lnTo>
                        <a:pt x="1113" y="267"/>
                      </a:lnTo>
                      <a:lnTo>
                        <a:pt x="1113" y="289"/>
                      </a:lnTo>
                      <a:lnTo>
                        <a:pt x="1113" y="308"/>
                      </a:lnTo>
                      <a:lnTo>
                        <a:pt x="1110" y="323"/>
                      </a:lnTo>
                      <a:lnTo>
                        <a:pt x="1108" y="333"/>
                      </a:lnTo>
                      <a:lnTo>
                        <a:pt x="1108" y="337"/>
                      </a:lnTo>
                      <a:lnTo>
                        <a:pt x="1102" y="337"/>
                      </a:lnTo>
                      <a:lnTo>
                        <a:pt x="1088" y="337"/>
                      </a:lnTo>
                      <a:lnTo>
                        <a:pt x="1063" y="339"/>
                      </a:lnTo>
                      <a:lnTo>
                        <a:pt x="1032" y="339"/>
                      </a:lnTo>
                      <a:lnTo>
                        <a:pt x="995" y="340"/>
                      </a:lnTo>
                      <a:lnTo>
                        <a:pt x="953" y="340"/>
                      </a:lnTo>
                      <a:lnTo>
                        <a:pt x="906" y="342"/>
                      </a:lnTo>
                      <a:lnTo>
                        <a:pt x="858" y="342"/>
                      </a:lnTo>
                      <a:lnTo>
                        <a:pt x="809" y="344"/>
                      </a:lnTo>
                      <a:lnTo>
                        <a:pt x="757" y="344"/>
                      </a:lnTo>
                      <a:lnTo>
                        <a:pt x="709" y="344"/>
                      </a:lnTo>
                      <a:lnTo>
                        <a:pt x="661" y="344"/>
                      </a:lnTo>
                      <a:lnTo>
                        <a:pt x="618" y="342"/>
                      </a:lnTo>
                      <a:lnTo>
                        <a:pt x="577" y="342"/>
                      </a:lnTo>
                      <a:lnTo>
                        <a:pt x="545" y="339"/>
                      </a:lnTo>
                      <a:lnTo>
                        <a:pt x="518" y="337"/>
                      </a:lnTo>
                      <a:lnTo>
                        <a:pt x="469" y="330"/>
                      </a:lnTo>
                      <a:lnTo>
                        <a:pt x="425" y="323"/>
                      </a:lnTo>
                      <a:lnTo>
                        <a:pt x="388" y="319"/>
                      </a:lnTo>
                      <a:lnTo>
                        <a:pt x="358" y="312"/>
                      </a:lnTo>
                      <a:lnTo>
                        <a:pt x="337" y="309"/>
                      </a:lnTo>
                      <a:lnTo>
                        <a:pt x="323" y="306"/>
                      </a:lnTo>
                      <a:lnTo>
                        <a:pt x="318" y="306"/>
                      </a:lnTo>
                      <a:lnTo>
                        <a:pt x="318" y="337"/>
                      </a:lnTo>
                      <a:lnTo>
                        <a:pt x="0" y="322"/>
                      </a:lnTo>
                      <a:lnTo>
                        <a:pt x="17" y="66"/>
                      </a:lnTo>
                      <a:lnTo>
                        <a:pt x="21" y="66"/>
                      </a:lnTo>
                      <a:lnTo>
                        <a:pt x="34" y="63"/>
                      </a:lnTo>
                      <a:lnTo>
                        <a:pt x="54" y="59"/>
                      </a:lnTo>
                      <a:lnTo>
                        <a:pt x="80" y="53"/>
                      </a:lnTo>
                      <a:lnTo>
                        <a:pt x="111" y="49"/>
                      </a:lnTo>
                      <a:lnTo>
                        <a:pt x="147" y="41"/>
                      </a:lnTo>
                      <a:lnTo>
                        <a:pt x="186" y="35"/>
                      </a:lnTo>
                      <a:lnTo>
                        <a:pt x="228" y="28"/>
                      </a:lnTo>
                      <a:lnTo>
                        <a:pt x="273" y="21"/>
                      </a:lnTo>
                      <a:lnTo>
                        <a:pt x="316" y="14"/>
                      </a:lnTo>
                      <a:lnTo>
                        <a:pt x="361" y="10"/>
                      </a:lnTo>
                      <a:lnTo>
                        <a:pt x="406" y="5"/>
                      </a:lnTo>
                      <a:lnTo>
                        <a:pt x="448" y="2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2693988" y="4121151"/>
                <a:ext cx="1608138" cy="1603375"/>
              </a:xfrm>
              <a:custGeom>
                <a:avLst/>
                <a:gdLst>
                  <a:gd name="T0" fmla="*/ 2026 w 2026"/>
                  <a:gd name="T1" fmla="*/ 304 h 2020"/>
                  <a:gd name="T2" fmla="*/ 2020 w 2026"/>
                  <a:gd name="T3" fmla="*/ 320 h 2020"/>
                  <a:gd name="T4" fmla="*/ 1999 w 2026"/>
                  <a:gd name="T5" fmla="*/ 362 h 2020"/>
                  <a:gd name="T6" fmla="*/ 1968 w 2026"/>
                  <a:gd name="T7" fmla="*/ 425 h 2020"/>
                  <a:gd name="T8" fmla="*/ 1930 w 2026"/>
                  <a:gd name="T9" fmla="*/ 504 h 2020"/>
                  <a:gd name="T10" fmla="*/ 1885 w 2026"/>
                  <a:gd name="T11" fmla="*/ 594 h 2020"/>
                  <a:gd name="T12" fmla="*/ 1836 w 2026"/>
                  <a:gd name="T13" fmla="*/ 689 h 2020"/>
                  <a:gd name="T14" fmla="*/ 1790 w 2026"/>
                  <a:gd name="T15" fmla="*/ 768 h 2020"/>
                  <a:gd name="T16" fmla="*/ 1726 w 2026"/>
                  <a:gd name="T17" fmla="*/ 866 h 2020"/>
                  <a:gd name="T18" fmla="*/ 1650 w 2026"/>
                  <a:gd name="T19" fmla="*/ 975 h 2020"/>
                  <a:gd name="T20" fmla="*/ 1565 w 2026"/>
                  <a:gd name="T21" fmla="*/ 1090 h 2020"/>
                  <a:gd name="T22" fmla="*/ 1476 w 2026"/>
                  <a:gd name="T23" fmla="*/ 1205 h 2020"/>
                  <a:gd name="T24" fmla="*/ 1388 w 2026"/>
                  <a:gd name="T25" fmla="*/ 1310 h 2020"/>
                  <a:gd name="T26" fmla="*/ 1304 w 2026"/>
                  <a:gd name="T27" fmla="*/ 1402 h 2020"/>
                  <a:gd name="T28" fmla="*/ 1231 w 2026"/>
                  <a:gd name="T29" fmla="*/ 1472 h 2020"/>
                  <a:gd name="T30" fmla="*/ 1175 w 2026"/>
                  <a:gd name="T31" fmla="*/ 1514 h 2020"/>
                  <a:gd name="T32" fmla="*/ 1110 w 2026"/>
                  <a:gd name="T33" fmla="*/ 1557 h 2020"/>
                  <a:gd name="T34" fmla="*/ 1029 w 2026"/>
                  <a:gd name="T35" fmla="*/ 1608 h 2020"/>
                  <a:gd name="T36" fmla="*/ 937 w 2026"/>
                  <a:gd name="T37" fmla="*/ 1664 h 2020"/>
                  <a:gd name="T38" fmla="*/ 838 w 2026"/>
                  <a:gd name="T39" fmla="*/ 1725 h 2020"/>
                  <a:gd name="T40" fmla="*/ 737 w 2026"/>
                  <a:gd name="T41" fmla="*/ 1785 h 2020"/>
                  <a:gd name="T42" fmla="*/ 638 w 2026"/>
                  <a:gd name="T43" fmla="*/ 1844 h 2020"/>
                  <a:gd name="T44" fmla="*/ 546 w 2026"/>
                  <a:gd name="T45" fmla="*/ 1899 h 2020"/>
                  <a:gd name="T46" fmla="*/ 467 w 2026"/>
                  <a:gd name="T47" fmla="*/ 1944 h 2020"/>
                  <a:gd name="T48" fmla="*/ 405 w 2026"/>
                  <a:gd name="T49" fmla="*/ 1981 h 2020"/>
                  <a:gd name="T50" fmla="*/ 363 w 2026"/>
                  <a:gd name="T51" fmla="*/ 2004 h 2020"/>
                  <a:gd name="T52" fmla="*/ 349 w 2026"/>
                  <a:gd name="T53" fmla="*/ 2014 h 2020"/>
                  <a:gd name="T54" fmla="*/ 277 w 2026"/>
                  <a:gd name="T55" fmla="*/ 2015 h 2020"/>
                  <a:gd name="T56" fmla="*/ 214 w 2026"/>
                  <a:gd name="T57" fmla="*/ 1986 h 2020"/>
                  <a:gd name="T58" fmla="*/ 158 w 2026"/>
                  <a:gd name="T59" fmla="*/ 1930 h 2020"/>
                  <a:gd name="T60" fmla="*/ 110 w 2026"/>
                  <a:gd name="T61" fmla="*/ 1860 h 2020"/>
                  <a:gd name="T62" fmla="*/ 71 w 2026"/>
                  <a:gd name="T63" fmla="*/ 1782 h 2020"/>
                  <a:gd name="T64" fmla="*/ 40 w 2026"/>
                  <a:gd name="T65" fmla="*/ 1706 h 2020"/>
                  <a:gd name="T66" fmla="*/ 18 w 2026"/>
                  <a:gd name="T67" fmla="*/ 1641 h 2020"/>
                  <a:gd name="T68" fmla="*/ 4 w 2026"/>
                  <a:gd name="T69" fmla="*/ 1596 h 2020"/>
                  <a:gd name="T70" fmla="*/ 0 w 2026"/>
                  <a:gd name="T71" fmla="*/ 1579 h 2020"/>
                  <a:gd name="T72" fmla="*/ 13 w 2026"/>
                  <a:gd name="T73" fmla="*/ 1570 h 2020"/>
                  <a:gd name="T74" fmla="*/ 51 w 2026"/>
                  <a:gd name="T75" fmla="*/ 1546 h 2020"/>
                  <a:gd name="T76" fmla="*/ 110 w 2026"/>
                  <a:gd name="T77" fmla="*/ 1511 h 2020"/>
                  <a:gd name="T78" fmla="*/ 184 w 2026"/>
                  <a:gd name="T79" fmla="*/ 1466 h 2020"/>
                  <a:gd name="T80" fmla="*/ 270 w 2026"/>
                  <a:gd name="T81" fmla="*/ 1414 h 2020"/>
                  <a:gd name="T82" fmla="*/ 361 w 2026"/>
                  <a:gd name="T83" fmla="*/ 1358 h 2020"/>
                  <a:gd name="T84" fmla="*/ 456 w 2026"/>
                  <a:gd name="T85" fmla="*/ 1301 h 2020"/>
                  <a:gd name="T86" fmla="*/ 549 w 2026"/>
                  <a:gd name="T87" fmla="*/ 1247 h 2020"/>
                  <a:gd name="T88" fmla="*/ 635 w 2026"/>
                  <a:gd name="T89" fmla="*/ 1195 h 2020"/>
                  <a:gd name="T90" fmla="*/ 711 w 2026"/>
                  <a:gd name="T91" fmla="*/ 1152 h 2020"/>
                  <a:gd name="T92" fmla="*/ 771 w 2026"/>
                  <a:gd name="T93" fmla="*/ 1119 h 2020"/>
                  <a:gd name="T94" fmla="*/ 812 w 2026"/>
                  <a:gd name="T95" fmla="*/ 1099 h 2020"/>
                  <a:gd name="T96" fmla="*/ 869 w 2026"/>
                  <a:gd name="T97" fmla="*/ 1051 h 2020"/>
                  <a:gd name="T98" fmla="*/ 928 w 2026"/>
                  <a:gd name="T99" fmla="*/ 973 h 2020"/>
                  <a:gd name="T100" fmla="*/ 985 w 2026"/>
                  <a:gd name="T101" fmla="*/ 877 h 2020"/>
                  <a:gd name="T102" fmla="*/ 1040 w 2026"/>
                  <a:gd name="T103" fmla="*/ 775 h 2020"/>
                  <a:gd name="T104" fmla="*/ 1090 w 2026"/>
                  <a:gd name="T105" fmla="*/ 681 h 2020"/>
                  <a:gd name="T106" fmla="*/ 1133 w 2026"/>
                  <a:gd name="T107" fmla="*/ 608 h 2020"/>
                  <a:gd name="T108" fmla="*/ 1162 w 2026"/>
                  <a:gd name="T109" fmla="*/ 559 h 2020"/>
                  <a:gd name="T110" fmla="*/ 1197 w 2026"/>
                  <a:gd name="T111" fmla="*/ 492 h 2020"/>
                  <a:gd name="T112" fmla="*/ 1234 w 2026"/>
                  <a:gd name="T113" fmla="*/ 413 h 2020"/>
                  <a:gd name="T114" fmla="*/ 1273 w 2026"/>
                  <a:gd name="T115" fmla="*/ 326 h 2020"/>
                  <a:gd name="T116" fmla="*/ 1310 w 2026"/>
                  <a:gd name="T117" fmla="*/ 239 h 2020"/>
                  <a:gd name="T118" fmla="*/ 1344 w 2026"/>
                  <a:gd name="T119" fmla="*/ 157 h 2020"/>
                  <a:gd name="T120" fmla="*/ 1374 w 2026"/>
                  <a:gd name="T121" fmla="*/ 85 h 2020"/>
                  <a:gd name="T122" fmla="*/ 1395 w 2026"/>
                  <a:gd name="T123" fmla="*/ 32 h 2020"/>
                  <a:gd name="T124" fmla="*/ 1406 w 2026"/>
                  <a:gd name="T125" fmla="*/ 3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26" h="2020">
                    <a:moveTo>
                      <a:pt x="1408" y="0"/>
                    </a:moveTo>
                    <a:lnTo>
                      <a:pt x="2026" y="304"/>
                    </a:lnTo>
                    <a:lnTo>
                      <a:pt x="2024" y="309"/>
                    </a:lnTo>
                    <a:lnTo>
                      <a:pt x="2020" y="320"/>
                    </a:lnTo>
                    <a:lnTo>
                      <a:pt x="2010" y="338"/>
                    </a:lnTo>
                    <a:lnTo>
                      <a:pt x="1999" y="362"/>
                    </a:lnTo>
                    <a:lnTo>
                      <a:pt x="1985" y="391"/>
                    </a:lnTo>
                    <a:lnTo>
                      <a:pt x="1968" y="425"/>
                    </a:lnTo>
                    <a:lnTo>
                      <a:pt x="1951" y="464"/>
                    </a:lnTo>
                    <a:lnTo>
                      <a:pt x="1930" y="504"/>
                    </a:lnTo>
                    <a:lnTo>
                      <a:pt x="1908" y="549"/>
                    </a:lnTo>
                    <a:lnTo>
                      <a:pt x="1885" y="594"/>
                    </a:lnTo>
                    <a:lnTo>
                      <a:pt x="1861" y="641"/>
                    </a:lnTo>
                    <a:lnTo>
                      <a:pt x="1836" y="689"/>
                    </a:lnTo>
                    <a:lnTo>
                      <a:pt x="1816" y="726"/>
                    </a:lnTo>
                    <a:lnTo>
                      <a:pt x="1790" y="768"/>
                    </a:lnTo>
                    <a:lnTo>
                      <a:pt x="1760" y="815"/>
                    </a:lnTo>
                    <a:lnTo>
                      <a:pt x="1726" y="866"/>
                    </a:lnTo>
                    <a:lnTo>
                      <a:pt x="1689" y="919"/>
                    </a:lnTo>
                    <a:lnTo>
                      <a:pt x="1650" y="975"/>
                    </a:lnTo>
                    <a:lnTo>
                      <a:pt x="1608" y="1032"/>
                    </a:lnTo>
                    <a:lnTo>
                      <a:pt x="1565" y="1090"/>
                    </a:lnTo>
                    <a:lnTo>
                      <a:pt x="1520" y="1149"/>
                    </a:lnTo>
                    <a:lnTo>
                      <a:pt x="1476" y="1205"/>
                    </a:lnTo>
                    <a:lnTo>
                      <a:pt x="1431" y="1259"/>
                    </a:lnTo>
                    <a:lnTo>
                      <a:pt x="1388" y="1310"/>
                    </a:lnTo>
                    <a:lnTo>
                      <a:pt x="1344" y="1358"/>
                    </a:lnTo>
                    <a:lnTo>
                      <a:pt x="1304" y="1402"/>
                    </a:lnTo>
                    <a:lnTo>
                      <a:pt x="1267" y="1441"/>
                    </a:lnTo>
                    <a:lnTo>
                      <a:pt x="1231" y="1472"/>
                    </a:lnTo>
                    <a:lnTo>
                      <a:pt x="1200" y="1497"/>
                    </a:lnTo>
                    <a:lnTo>
                      <a:pt x="1175" y="1514"/>
                    </a:lnTo>
                    <a:lnTo>
                      <a:pt x="1145" y="1534"/>
                    </a:lnTo>
                    <a:lnTo>
                      <a:pt x="1110" y="1557"/>
                    </a:lnTo>
                    <a:lnTo>
                      <a:pt x="1071" y="1582"/>
                    </a:lnTo>
                    <a:lnTo>
                      <a:pt x="1029" y="1608"/>
                    </a:lnTo>
                    <a:lnTo>
                      <a:pt x="984" y="1636"/>
                    </a:lnTo>
                    <a:lnTo>
                      <a:pt x="937" y="1664"/>
                    </a:lnTo>
                    <a:lnTo>
                      <a:pt x="888" y="1694"/>
                    </a:lnTo>
                    <a:lnTo>
                      <a:pt x="838" y="1725"/>
                    </a:lnTo>
                    <a:lnTo>
                      <a:pt x="787" y="1756"/>
                    </a:lnTo>
                    <a:lnTo>
                      <a:pt x="737" y="1785"/>
                    </a:lnTo>
                    <a:lnTo>
                      <a:pt x="686" y="1815"/>
                    </a:lnTo>
                    <a:lnTo>
                      <a:pt x="638" y="1844"/>
                    </a:lnTo>
                    <a:lnTo>
                      <a:pt x="591" y="1872"/>
                    </a:lnTo>
                    <a:lnTo>
                      <a:pt x="546" y="1899"/>
                    </a:lnTo>
                    <a:lnTo>
                      <a:pt x="504" y="1922"/>
                    </a:lnTo>
                    <a:lnTo>
                      <a:pt x="467" y="1944"/>
                    </a:lnTo>
                    <a:lnTo>
                      <a:pt x="433" y="1964"/>
                    </a:lnTo>
                    <a:lnTo>
                      <a:pt x="405" y="1981"/>
                    </a:lnTo>
                    <a:lnTo>
                      <a:pt x="381" y="1995"/>
                    </a:lnTo>
                    <a:lnTo>
                      <a:pt x="363" y="2004"/>
                    </a:lnTo>
                    <a:lnTo>
                      <a:pt x="352" y="2011"/>
                    </a:lnTo>
                    <a:lnTo>
                      <a:pt x="349" y="2014"/>
                    </a:lnTo>
                    <a:lnTo>
                      <a:pt x="312" y="2020"/>
                    </a:lnTo>
                    <a:lnTo>
                      <a:pt x="277" y="2015"/>
                    </a:lnTo>
                    <a:lnTo>
                      <a:pt x="245" y="2004"/>
                    </a:lnTo>
                    <a:lnTo>
                      <a:pt x="214" y="1986"/>
                    </a:lnTo>
                    <a:lnTo>
                      <a:pt x="184" y="1961"/>
                    </a:lnTo>
                    <a:lnTo>
                      <a:pt x="158" y="1930"/>
                    </a:lnTo>
                    <a:lnTo>
                      <a:pt x="133" y="1896"/>
                    </a:lnTo>
                    <a:lnTo>
                      <a:pt x="110" y="1860"/>
                    </a:lnTo>
                    <a:lnTo>
                      <a:pt x="90" y="1821"/>
                    </a:lnTo>
                    <a:lnTo>
                      <a:pt x="71" y="1782"/>
                    </a:lnTo>
                    <a:lnTo>
                      <a:pt x="54" y="1743"/>
                    </a:lnTo>
                    <a:lnTo>
                      <a:pt x="40" y="1706"/>
                    </a:lnTo>
                    <a:lnTo>
                      <a:pt x="27" y="1672"/>
                    </a:lnTo>
                    <a:lnTo>
                      <a:pt x="18" y="1641"/>
                    </a:lnTo>
                    <a:lnTo>
                      <a:pt x="9" y="1615"/>
                    </a:lnTo>
                    <a:lnTo>
                      <a:pt x="4" y="1596"/>
                    </a:lnTo>
                    <a:lnTo>
                      <a:pt x="1" y="1584"/>
                    </a:lnTo>
                    <a:lnTo>
                      <a:pt x="0" y="1579"/>
                    </a:lnTo>
                    <a:lnTo>
                      <a:pt x="3" y="1576"/>
                    </a:lnTo>
                    <a:lnTo>
                      <a:pt x="13" y="1570"/>
                    </a:lnTo>
                    <a:lnTo>
                      <a:pt x="29" y="1560"/>
                    </a:lnTo>
                    <a:lnTo>
                      <a:pt x="51" y="1546"/>
                    </a:lnTo>
                    <a:lnTo>
                      <a:pt x="79" y="1531"/>
                    </a:lnTo>
                    <a:lnTo>
                      <a:pt x="110" y="1511"/>
                    </a:lnTo>
                    <a:lnTo>
                      <a:pt x="145" y="1489"/>
                    </a:lnTo>
                    <a:lnTo>
                      <a:pt x="184" y="1466"/>
                    </a:lnTo>
                    <a:lnTo>
                      <a:pt x="225" y="1441"/>
                    </a:lnTo>
                    <a:lnTo>
                      <a:pt x="270" y="1414"/>
                    </a:lnTo>
                    <a:lnTo>
                      <a:pt x="315" y="1386"/>
                    </a:lnTo>
                    <a:lnTo>
                      <a:pt x="361" y="1358"/>
                    </a:lnTo>
                    <a:lnTo>
                      <a:pt x="409" y="1330"/>
                    </a:lnTo>
                    <a:lnTo>
                      <a:pt x="456" y="1301"/>
                    </a:lnTo>
                    <a:lnTo>
                      <a:pt x="503" y="1273"/>
                    </a:lnTo>
                    <a:lnTo>
                      <a:pt x="549" y="1247"/>
                    </a:lnTo>
                    <a:lnTo>
                      <a:pt x="593" y="1220"/>
                    </a:lnTo>
                    <a:lnTo>
                      <a:pt x="635" y="1195"/>
                    </a:lnTo>
                    <a:lnTo>
                      <a:pt x="675" y="1174"/>
                    </a:lnTo>
                    <a:lnTo>
                      <a:pt x="711" y="1152"/>
                    </a:lnTo>
                    <a:lnTo>
                      <a:pt x="743" y="1135"/>
                    </a:lnTo>
                    <a:lnTo>
                      <a:pt x="771" y="1119"/>
                    </a:lnTo>
                    <a:lnTo>
                      <a:pt x="793" y="1107"/>
                    </a:lnTo>
                    <a:lnTo>
                      <a:pt x="812" y="1099"/>
                    </a:lnTo>
                    <a:lnTo>
                      <a:pt x="840" y="1080"/>
                    </a:lnTo>
                    <a:lnTo>
                      <a:pt x="869" y="1051"/>
                    </a:lnTo>
                    <a:lnTo>
                      <a:pt x="899" y="1015"/>
                    </a:lnTo>
                    <a:lnTo>
                      <a:pt x="928" y="973"/>
                    </a:lnTo>
                    <a:lnTo>
                      <a:pt x="958" y="927"/>
                    </a:lnTo>
                    <a:lnTo>
                      <a:pt x="985" y="877"/>
                    </a:lnTo>
                    <a:lnTo>
                      <a:pt x="1013" y="826"/>
                    </a:lnTo>
                    <a:lnTo>
                      <a:pt x="1040" y="775"/>
                    </a:lnTo>
                    <a:lnTo>
                      <a:pt x="1065" y="726"/>
                    </a:lnTo>
                    <a:lnTo>
                      <a:pt x="1090" y="681"/>
                    </a:lnTo>
                    <a:lnTo>
                      <a:pt x="1111" y="641"/>
                    </a:lnTo>
                    <a:lnTo>
                      <a:pt x="1133" y="608"/>
                    </a:lnTo>
                    <a:lnTo>
                      <a:pt x="1147" y="587"/>
                    </a:lnTo>
                    <a:lnTo>
                      <a:pt x="1162" y="559"/>
                    </a:lnTo>
                    <a:lnTo>
                      <a:pt x="1180" y="528"/>
                    </a:lnTo>
                    <a:lnTo>
                      <a:pt x="1197" y="492"/>
                    </a:lnTo>
                    <a:lnTo>
                      <a:pt x="1215" y="453"/>
                    </a:lnTo>
                    <a:lnTo>
                      <a:pt x="1234" y="413"/>
                    </a:lnTo>
                    <a:lnTo>
                      <a:pt x="1254" y="369"/>
                    </a:lnTo>
                    <a:lnTo>
                      <a:pt x="1273" y="326"/>
                    </a:lnTo>
                    <a:lnTo>
                      <a:pt x="1291" y="282"/>
                    </a:lnTo>
                    <a:lnTo>
                      <a:pt x="1310" y="239"/>
                    </a:lnTo>
                    <a:lnTo>
                      <a:pt x="1329" y="197"/>
                    </a:lnTo>
                    <a:lnTo>
                      <a:pt x="1344" y="157"/>
                    </a:lnTo>
                    <a:lnTo>
                      <a:pt x="1360" y="119"/>
                    </a:lnTo>
                    <a:lnTo>
                      <a:pt x="1374" y="85"/>
                    </a:lnTo>
                    <a:lnTo>
                      <a:pt x="1386" y="57"/>
                    </a:lnTo>
                    <a:lnTo>
                      <a:pt x="1395" y="32"/>
                    </a:lnTo>
                    <a:lnTo>
                      <a:pt x="1402" y="15"/>
                    </a:lnTo>
                    <a:lnTo>
                      <a:pt x="1406" y="3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3767138" y="4040188"/>
                <a:ext cx="1243013" cy="1906588"/>
              </a:xfrm>
              <a:custGeom>
                <a:avLst/>
                <a:gdLst>
                  <a:gd name="T0" fmla="*/ 130 w 1565"/>
                  <a:gd name="T1" fmla="*/ 8 h 2402"/>
                  <a:gd name="T2" fmla="*/ 200 w 1565"/>
                  <a:gd name="T3" fmla="*/ 42 h 2402"/>
                  <a:gd name="T4" fmla="*/ 310 w 1565"/>
                  <a:gd name="T5" fmla="*/ 98 h 2402"/>
                  <a:gd name="T6" fmla="*/ 442 w 1565"/>
                  <a:gd name="T7" fmla="*/ 168 h 2402"/>
                  <a:gd name="T8" fmla="*/ 579 w 1565"/>
                  <a:gd name="T9" fmla="*/ 244 h 2402"/>
                  <a:gd name="T10" fmla="*/ 700 w 1565"/>
                  <a:gd name="T11" fmla="*/ 317 h 2402"/>
                  <a:gd name="T12" fmla="*/ 790 w 1565"/>
                  <a:gd name="T13" fmla="*/ 379 h 2402"/>
                  <a:gd name="T14" fmla="*/ 835 w 1565"/>
                  <a:gd name="T15" fmla="*/ 429 h 2402"/>
                  <a:gd name="T16" fmla="*/ 908 w 1565"/>
                  <a:gd name="T17" fmla="*/ 508 h 2402"/>
                  <a:gd name="T18" fmla="*/ 1015 w 1565"/>
                  <a:gd name="T19" fmla="*/ 617 h 2402"/>
                  <a:gd name="T20" fmla="*/ 1141 w 1565"/>
                  <a:gd name="T21" fmla="*/ 741 h 2402"/>
                  <a:gd name="T22" fmla="*/ 1272 w 1565"/>
                  <a:gd name="T23" fmla="*/ 867 h 2402"/>
                  <a:gd name="T24" fmla="*/ 1388 w 1565"/>
                  <a:gd name="T25" fmla="*/ 982 h 2402"/>
                  <a:gd name="T26" fmla="*/ 1473 w 1565"/>
                  <a:gd name="T27" fmla="*/ 1073 h 2402"/>
                  <a:gd name="T28" fmla="*/ 1542 w 1565"/>
                  <a:gd name="T29" fmla="*/ 1179 h 2402"/>
                  <a:gd name="T30" fmla="*/ 1565 w 1565"/>
                  <a:gd name="T31" fmla="*/ 1323 h 2402"/>
                  <a:gd name="T32" fmla="*/ 1545 w 1565"/>
                  <a:gd name="T33" fmla="*/ 1472 h 2402"/>
                  <a:gd name="T34" fmla="*/ 1494 w 1565"/>
                  <a:gd name="T35" fmla="*/ 1600 h 2402"/>
                  <a:gd name="T36" fmla="*/ 1449 w 1565"/>
                  <a:gd name="T37" fmla="*/ 1685 h 2402"/>
                  <a:gd name="T38" fmla="*/ 1390 w 1565"/>
                  <a:gd name="T39" fmla="*/ 1808 h 2402"/>
                  <a:gd name="T40" fmla="*/ 1324 w 1565"/>
                  <a:gd name="T41" fmla="*/ 1947 h 2402"/>
                  <a:gd name="T42" fmla="*/ 1262 w 1565"/>
                  <a:gd name="T43" fmla="*/ 2086 h 2402"/>
                  <a:gd name="T44" fmla="*/ 1211 w 1565"/>
                  <a:gd name="T45" fmla="*/ 2202 h 2402"/>
                  <a:gd name="T46" fmla="*/ 1178 w 1565"/>
                  <a:gd name="T47" fmla="*/ 2275 h 2402"/>
                  <a:gd name="T48" fmla="*/ 1140 w 1565"/>
                  <a:gd name="T49" fmla="*/ 2323 h 2402"/>
                  <a:gd name="T50" fmla="*/ 1020 w 1565"/>
                  <a:gd name="T51" fmla="*/ 2384 h 2402"/>
                  <a:gd name="T52" fmla="*/ 882 w 1565"/>
                  <a:gd name="T53" fmla="*/ 2402 h 2402"/>
                  <a:gd name="T54" fmla="*/ 745 w 1565"/>
                  <a:gd name="T55" fmla="*/ 2393 h 2402"/>
                  <a:gd name="T56" fmla="*/ 632 w 1565"/>
                  <a:gd name="T57" fmla="*/ 2371 h 2402"/>
                  <a:gd name="T58" fmla="*/ 557 w 1565"/>
                  <a:gd name="T59" fmla="*/ 2351 h 2402"/>
                  <a:gd name="T60" fmla="*/ 545 w 1565"/>
                  <a:gd name="T61" fmla="*/ 2342 h 2402"/>
                  <a:gd name="T62" fmla="*/ 570 w 1565"/>
                  <a:gd name="T63" fmla="*/ 2286 h 2402"/>
                  <a:gd name="T64" fmla="*/ 619 w 1565"/>
                  <a:gd name="T65" fmla="*/ 2180 h 2402"/>
                  <a:gd name="T66" fmla="*/ 682 w 1565"/>
                  <a:gd name="T67" fmla="*/ 2045 h 2402"/>
                  <a:gd name="T68" fmla="*/ 750 w 1565"/>
                  <a:gd name="T69" fmla="*/ 1899 h 2402"/>
                  <a:gd name="T70" fmla="*/ 812 w 1565"/>
                  <a:gd name="T71" fmla="*/ 1764 h 2402"/>
                  <a:gd name="T72" fmla="*/ 860 w 1565"/>
                  <a:gd name="T73" fmla="*/ 1659 h 2402"/>
                  <a:gd name="T74" fmla="*/ 883 w 1565"/>
                  <a:gd name="T75" fmla="*/ 1604 h 2402"/>
                  <a:gd name="T76" fmla="*/ 913 w 1565"/>
                  <a:gd name="T77" fmla="*/ 1556 h 2402"/>
                  <a:gd name="T78" fmla="*/ 946 w 1565"/>
                  <a:gd name="T79" fmla="*/ 1496 h 2402"/>
                  <a:gd name="T80" fmla="*/ 953 w 1565"/>
                  <a:gd name="T81" fmla="*/ 1421 h 2402"/>
                  <a:gd name="T82" fmla="*/ 901 w 1565"/>
                  <a:gd name="T83" fmla="*/ 1336 h 2402"/>
                  <a:gd name="T84" fmla="*/ 779 w 1565"/>
                  <a:gd name="T85" fmla="*/ 1242 h 2402"/>
                  <a:gd name="T86" fmla="*/ 616 w 1565"/>
                  <a:gd name="T87" fmla="*/ 1123 h 2402"/>
                  <a:gd name="T88" fmla="*/ 432 w 1565"/>
                  <a:gd name="T89" fmla="*/ 985 h 2402"/>
                  <a:gd name="T90" fmla="*/ 253 w 1565"/>
                  <a:gd name="T91" fmla="*/ 836 h 2402"/>
                  <a:gd name="T92" fmla="*/ 109 w 1565"/>
                  <a:gd name="T93" fmla="*/ 691 h 2402"/>
                  <a:gd name="T94" fmla="*/ 26 w 1565"/>
                  <a:gd name="T95" fmla="*/ 555 h 2402"/>
                  <a:gd name="T96" fmla="*/ 0 w 1565"/>
                  <a:gd name="T97" fmla="*/ 410 h 2402"/>
                  <a:gd name="T98" fmla="*/ 11 w 1565"/>
                  <a:gd name="T99" fmla="*/ 269 h 2402"/>
                  <a:gd name="T100" fmla="*/ 40 w 1565"/>
                  <a:gd name="T101" fmla="*/ 152 h 2402"/>
                  <a:gd name="T102" fmla="*/ 65 w 1565"/>
                  <a:gd name="T103" fmla="*/ 78 h 2402"/>
                  <a:gd name="T104" fmla="*/ 115 w 1565"/>
                  <a:gd name="T105" fmla="*/ 0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5" h="2402">
                    <a:moveTo>
                      <a:pt x="115" y="0"/>
                    </a:moveTo>
                    <a:lnTo>
                      <a:pt x="119" y="2"/>
                    </a:lnTo>
                    <a:lnTo>
                      <a:pt x="130" y="8"/>
                    </a:lnTo>
                    <a:lnTo>
                      <a:pt x="147" y="16"/>
                    </a:lnTo>
                    <a:lnTo>
                      <a:pt x="171" y="28"/>
                    </a:lnTo>
                    <a:lnTo>
                      <a:pt x="200" y="42"/>
                    </a:lnTo>
                    <a:lnTo>
                      <a:pt x="233" y="59"/>
                    </a:lnTo>
                    <a:lnTo>
                      <a:pt x="270" y="78"/>
                    </a:lnTo>
                    <a:lnTo>
                      <a:pt x="310" y="98"/>
                    </a:lnTo>
                    <a:lnTo>
                      <a:pt x="352" y="120"/>
                    </a:lnTo>
                    <a:lnTo>
                      <a:pt x="397" y="143"/>
                    </a:lnTo>
                    <a:lnTo>
                      <a:pt x="442" y="168"/>
                    </a:lnTo>
                    <a:lnTo>
                      <a:pt x="487" y="193"/>
                    </a:lnTo>
                    <a:lnTo>
                      <a:pt x="534" y="218"/>
                    </a:lnTo>
                    <a:lnTo>
                      <a:pt x="579" y="244"/>
                    </a:lnTo>
                    <a:lnTo>
                      <a:pt x="621" y="269"/>
                    </a:lnTo>
                    <a:lnTo>
                      <a:pt x="663" y="292"/>
                    </a:lnTo>
                    <a:lnTo>
                      <a:pt x="700" y="317"/>
                    </a:lnTo>
                    <a:lnTo>
                      <a:pt x="734" y="339"/>
                    </a:lnTo>
                    <a:lnTo>
                      <a:pt x="765" y="360"/>
                    </a:lnTo>
                    <a:lnTo>
                      <a:pt x="790" y="379"/>
                    </a:lnTo>
                    <a:lnTo>
                      <a:pt x="809" y="396"/>
                    </a:lnTo>
                    <a:lnTo>
                      <a:pt x="821" y="412"/>
                    </a:lnTo>
                    <a:lnTo>
                      <a:pt x="835" y="429"/>
                    </a:lnTo>
                    <a:lnTo>
                      <a:pt x="854" y="452"/>
                    </a:lnTo>
                    <a:lnTo>
                      <a:pt x="879" y="478"/>
                    </a:lnTo>
                    <a:lnTo>
                      <a:pt x="908" y="508"/>
                    </a:lnTo>
                    <a:lnTo>
                      <a:pt x="941" y="542"/>
                    </a:lnTo>
                    <a:lnTo>
                      <a:pt x="977" y="578"/>
                    </a:lnTo>
                    <a:lnTo>
                      <a:pt x="1015" y="617"/>
                    </a:lnTo>
                    <a:lnTo>
                      <a:pt x="1056" y="657"/>
                    </a:lnTo>
                    <a:lnTo>
                      <a:pt x="1099" y="697"/>
                    </a:lnTo>
                    <a:lnTo>
                      <a:pt x="1141" y="741"/>
                    </a:lnTo>
                    <a:lnTo>
                      <a:pt x="1185" y="783"/>
                    </a:lnTo>
                    <a:lnTo>
                      <a:pt x="1228" y="825"/>
                    </a:lnTo>
                    <a:lnTo>
                      <a:pt x="1272" y="867"/>
                    </a:lnTo>
                    <a:lnTo>
                      <a:pt x="1312" y="907"/>
                    </a:lnTo>
                    <a:lnTo>
                      <a:pt x="1351" y="946"/>
                    </a:lnTo>
                    <a:lnTo>
                      <a:pt x="1388" y="982"/>
                    </a:lnTo>
                    <a:lnTo>
                      <a:pt x="1421" y="1016"/>
                    </a:lnTo>
                    <a:lnTo>
                      <a:pt x="1450" y="1045"/>
                    </a:lnTo>
                    <a:lnTo>
                      <a:pt x="1473" y="1073"/>
                    </a:lnTo>
                    <a:lnTo>
                      <a:pt x="1494" y="1095"/>
                    </a:lnTo>
                    <a:lnTo>
                      <a:pt x="1522" y="1135"/>
                    </a:lnTo>
                    <a:lnTo>
                      <a:pt x="1542" y="1179"/>
                    </a:lnTo>
                    <a:lnTo>
                      <a:pt x="1556" y="1225"/>
                    </a:lnTo>
                    <a:lnTo>
                      <a:pt x="1564" y="1274"/>
                    </a:lnTo>
                    <a:lnTo>
                      <a:pt x="1565" y="1323"/>
                    </a:lnTo>
                    <a:lnTo>
                      <a:pt x="1564" y="1374"/>
                    </a:lnTo>
                    <a:lnTo>
                      <a:pt x="1556" y="1424"/>
                    </a:lnTo>
                    <a:lnTo>
                      <a:pt x="1545" y="1472"/>
                    </a:lnTo>
                    <a:lnTo>
                      <a:pt x="1531" y="1519"/>
                    </a:lnTo>
                    <a:lnTo>
                      <a:pt x="1514" y="1561"/>
                    </a:lnTo>
                    <a:lnTo>
                      <a:pt x="1494" y="1600"/>
                    </a:lnTo>
                    <a:lnTo>
                      <a:pt x="1481" y="1623"/>
                    </a:lnTo>
                    <a:lnTo>
                      <a:pt x="1466" y="1651"/>
                    </a:lnTo>
                    <a:lnTo>
                      <a:pt x="1449" y="1685"/>
                    </a:lnTo>
                    <a:lnTo>
                      <a:pt x="1430" y="1722"/>
                    </a:lnTo>
                    <a:lnTo>
                      <a:pt x="1411" y="1764"/>
                    </a:lnTo>
                    <a:lnTo>
                      <a:pt x="1390" y="1808"/>
                    </a:lnTo>
                    <a:lnTo>
                      <a:pt x="1368" y="1853"/>
                    </a:lnTo>
                    <a:lnTo>
                      <a:pt x="1346" y="1901"/>
                    </a:lnTo>
                    <a:lnTo>
                      <a:pt x="1324" y="1947"/>
                    </a:lnTo>
                    <a:lnTo>
                      <a:pt x="1304" y="1996"/>
                    </a:lnTo>
                    <a:lnTo>
                      <a:pt x="1282" y="2042"/>
                    </a:lnTo>
                    <a:lnTo>
                      <a:pt x="1262" y="2086"/>
                    </a:lnTo>
                    <a:lnTo>
                      <a:pt x="1244" y="2128"/>
                    </a:lnTo>
                    <a:lnTo>
                      <a:pt x="1227" y="2166"/>
                    </a:lnTo>
                    <a:lnTo>
                      <a:pt x="1211" y="2202"/>
                    </a:lnTo>
                    <a:lnTo>
                      <a:pt x="1197" y="2232"/>
                    </a:lnTo>
                    <a:lnTo>
                      <a:pt x="1186" y="2256"/>
                    </a:lnTo>
                    <a:lnTo>
                      <a:pt x="1178" y="2275"/>
                    </a:lnTo>
                    <a:lnTo>
                      <a:pt x="1174" y="2287"/>
                    </a:lnTo>
                    <a:lnTo>
                      <a:pt x="1171" y="2291"/>
                    </a:lnTo>
                    <a:lnTo>
                      <a:pt x="1140" y="2323"/>
                    </a:lnTo>
                    <a:lnTo>
                      <a:pt x="1102" y="2350"/>
                    </a:lnTo>
                    <a:lnTo>
                      <a:pt x="1064" y="2370"/>
                    </a:lnTo>
                    <a:lnTo>
                      <a:pt x="1020" y="2384"/>
                    </a:lnTo>
                    <a:lnTo>
                      <a:pt x="975" y="2395"/>
                    </a:lnTo>
                    <a:lnTo>
                      <a:pt x="928" y="2401"/>
                    </a:lnTo>
                    <a:lnTo>
                      <a:pt x="882" y="2402"/>
                    </a:lnTo>
                    <a:lnTo>
                      <a:pt x="835" y="2402"/>
                    </a:lnTo>
                    <a:lnTo>
                      <a:pt x="790" y="2399"/>
                    </a:lnTo>
                    <a:lnTo>
                      <a:pt x="745" y="2393"/>
                    </a:lnTo>
                    <a:lnTo>
                      <a:pt x="705" y="2387"/>
                    </a:lnTo>
                    <a:lnTo>
                      <a:pt x="666" y="2379"/>
                    </a:lnTo>
                    <a:lnTo>
                      <a:pt x="632" y="2371"/>
                    </a:lnTo>
                    <a:lnTo>
                      <a:pt x="601" y="2364"/>
                    </a:lnTo>
                    <a:lnTo>
                      <a:pt x="576" y="2356"/>
                    </a:lnTo>
                    <a:lnTo>
                      <a:pt x="557" y="2351"/>
                    </a:lnTo>
                    <a:lnTo>
                      <a:pt x="546" y="2346"/>
                    </a:lnTo>
                    <a:lnTo>
                      <a:pt x="542" y="2345"/>
                    </a:lnTo>
                    <a:lnTo>
                      <a:pt x="545" y="2342"/>
                    </a:lnTo>
                    <a:lnTo>
                      <a:pt x="550" y="2329"/>
                    </a:lnTo>
                    <a:lnTo>
                      <a:pt x="559" y="2311"/>
                    </a:lnTo>
                    <a:lnTo>
                      <a:pt x="570" y="2286"/>
                    </a:lnTo>
                    <a:lnTo>
                      <a:pt x="584" y="2255"/>
                    </a:lnTo>
                    <a:lnTo>
                      <a:pt x="601" y="2219"/>
                    </a:lnTo>
                    <a:lnTo>
                      <a:pt x="619" y="2180"/>
                    </a:lnTo>
                    <a:lnTo>
                      <a:pt x="640" y="2137"/>
                    </a:lnTo>
                    <a:lnTo>
                      <a:pt x="660" y="2092"/>
                    </a:lnTo>
                    <a:lnTo>
                      <a:pt x="682" y="2045"/>
                    </a:lnTo>
                    <a:lnTo>
                      <a:pt x="705" y="1997"/>
                    </a:lnTo>
                    <a:lnTo>
                      <a:pt x="727" y="1947"/>
                    </a:lnTo>
                    <a:lnTo>
                      <a:pt x="750" y="1899"/>
                    </a:lnTo>
                    <a:lnTo>
                      <a:pt x="772" y="1853"/>
                    </a:lnTo>
                    <a:lnTo>
                      <a:pt x="792" y="1808"/>
                    </a:lnTo>
                    <a:lnTo>
                      <a:pt x="812" y="1764"/>
                    </a:lnTo>
                    <a:lnTo>
                      <a:pt x="829" y="1725"/>
                    </a:lnTo>
                    <a:lnTo>
                      <a:pt x="846" y="1690"/>
                    </a:lnTo>
                    <a:lnTo>
                      <a:pt x="860" y="1659"/>
                    </a:lnTo>
                    <a:lnTo>
                      <a:pt x="871" y="1634"/>
                    </a:lnTo>
                    <a:lnTo>
                      <a:pt x="879" y="1615"/>
                    </a:lnTo>
                    <a:lnTo>
                      <a:pt x="883" y="1604"/>
                    </a:lnTo>
                    <a:lnTo>
                      <a:pt x="891" y="1590"/>
                    </a:lnTo>
                    <a:lnTo>
                      <a:pt x="901" y="1573"/>
                    </a:lnTo>
                    <a:lnTo>
                      <a:pt x="913" y="1556"/>
                    </a:lnTo>
                    <a:lnTo>
                      <a:pt x="925" y="1537"/>
                    </a:lnTo>
                    <a:lnTo>
                      <a:pt x="936" y="1517"/>
                    </a:lnTo>
                    <a:lnTo>
                      <a:pt x="946" y="1496"/>
                    </a:lnTo>
                    <a:lnTo>
                      <a:pt x="953" y="1472"/>
                    </a:lnTo>
                    <a:lnTo>
                      <a:pt x="955" y="1447"/>
                    </a:lnTo>
                    <a:lnTo>
                      <a:pt x="953" y="1421"/>
                    </a:lnTo>
                    <a:lnTo>
                      <a:pt x="944" y="1393"/>
                    </a:lnTo>
                    <a:lnTo>
                      <a:pt x="927" y="1365"/>
                    </a:lnTo>
                    <a:lnTo>
                      <a:pt x="901" y="1336"/>
                    </a:lnTo>
                    <a:lnTo>
                      <a:pt x="865" y="1305"/>
                    </a:lnTo>
                    <a:lnTo>
                      <a:pt x="826" y="1275"/>
                    </a:lnTo>
                    <a:lnTo>
                      <a:pt x="779" y="1242"/>
                    </a:lnTo>
                    <a:lnTo>
                      <a:pt x="730" y="1205"/>
                    </a:lnTo>
                    <a:lnTo>
                      <a:pt x="674" y="1166"/>
                    </a:lnTo>
                    <a:lnTo>
                      <a:pt x="616" y="1123"/>
                    </a:lnTo>
                    <a:lnTo>
                      <a:pt x="556" y="1078"/>
                    </a:lnTo>
                    <a:lnTo>
                      <a:pt x="494" y="1033"/>
                    </a:lnTo>
                    <a:lnTo>
                      <a:pt x="432" y="985"/>
                    </a:lnTo>
                    <a:lnTo>
                      <a:pt x="371" y="935"/>
                    </a:lnTo>
                    <a:lnTo>
                      <a:pt x="310" y="885"/>
                    </a:lnTo>
                    <a:lnTo>
                      <a:pt x="253" y="836"/>
                    </a:lnTo>
                    <a:lnTo>
                      <a:pt x="200" y="787"/>
                    </a:lnTo>
                    <a:lnTo>
                      <a:pt x="152" y="738"/>
                    </a:lnTo>
                    <a:lnTo>
                      <a:pt x="109" y="691"/>
                    </a:lnTo>
                    <a:lnTo>
                      <a:pt x="73" y="645"/>
                    </a:lnTo>
                    <a:lnTo>
                      <a:pt x="45" y="601"/>
                    </a:lnTo>
                    <a:lnTo>
                      <a:pt x="26" y="555"/>
                    </a:lnTo>
                    <a:lnTo>
                      <a:pt x="12" y="508"/>
                    </a:lnTo>
                    <a:lnTo>
                      <a:pt x="3" y="458"/>
                    </a:lnTo>
                    <a:lnTo>
                      <a:pt x="0" y="410"/>
                    </a:lnTo>
                    <a:lnTo>
                      <a:pt x="1" y="362"/>
                    </a:lnTo>
                    <a:lnTo>
                      <a:pt x="5" y="314"/>
                    </a:lnTo>
                    <a:lnTo>
                      <a:pt x="11" y="269"/>
                    </a:lnTo>
                    <a:lnTo>
                      <a:pt x="20" y="227"/>
                    </a:lnTo>
                    <a:lnTo>
                      <a:pt x="29" y="187"/>
                    </a:lnTo>
                    <a:lnTo>
                      <a:pt x="40" y="152"/>
                    </a:lnTo>
                    <a:lnTo>
                      <a:pt x="50" y="121"/>
                    </a:lnTo>
                    <a:lnTo>
                      <a:pt x="59" y="97"/>
                    </a:lnTo>
                    <a:lnTo>
                      <a:pt x="65" y="78"/>
                    </a:lnTo>
                    <a:lnTo>
                      <a:pt x="71" y="65"/>
                    </a:lnTo>
                    <a:lnTo>
                      <a:pt x="73" y="6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4965701" y="3327401"/>
                <a:ext cx="1003300" cy="498475"/>
              </a:xfrm>
              <a:custGeom>
                <a:avLst/>
                <a:gdLst>
                  <a:gd name="T0" fmla="*/ 54 w 1264"/>
                  <a:gd name="T1" fmla="*/ 0 h 627"/>
                  <a:gd name="T2" fmla="*/ 666 w 1264"/>
                  <a:gd name="T3" fmla="*/ 317 h 627"/>
                  <a:gd name="T4" fmla="*/ 1264 w 1264"/>
                  <a:gd name="T5" fmla="*/ 442 h 627"/>
                  <a:gd name="T6" fmla="*/ 1220 w 1264"/>
                  <a:gd name="T7" fmla="*/ 570 h 627"/>
                  <a:gd name="T8" fmla="*/ 1212 w 1264"/>
                  <a:gd name="T9" fmla="*/ 590 h 627"/>
                  <a:gd name="T10" fmla="*/ 607 w 1264"/>
                  <a:gd name="T11" fmla="*/ 627 h 627"/>
                  <a:gd name="T12" fmla="*/ 3 w 1264"/>
                  <a:gd name="T13" fmla="*/ 344 h 627"/>
                  <a:gd name="T14" fmla="*/ 3 w 1264"/>
                  <a:gd name="T15" fmla="*/ 340 h 627"/>
                  <a:gd name="T16" fmla="*/ 3 w 1264"/>
                  <a:gd name="T17" fmla="*/ 329 h 627"/>
                  <a:gd name="T18" fmla="*/ 1 w 1264"/>
                  <a:gd name="T19" fmla="*/ 310 h 627"/>
                  <a:gd name="T20" fmla="*/ 1 w 1264"/>
                  <a:gd name="T21" fmla="*/ 287 h 627"/>
                  <a:gd name="T22" fmla="*/ 0 w 1264"/>
                  <a:gd name="T23" fmla="*/ 259 h 627"/>
                  <a:gd name="T24" fmla="*/ 0 w 1264"/>
                  <a:gd name="T25" fmla="*/ 228 h 627"/>
                  <a:gd name="T26" fmla="*/ 0 w 1264"/>
                  <a:gd name="T27" fmla="*/ 195 h 627"/>
                  <a:gd name="T28" fmla="*/ 1 w 1264"/>
                  <a:gd name="T29" fmla="*/ 163 h 627"/>
                  <a:gd name="T30" fmla="*/ 4 w 1264"/>
                  <a:gd name="T31" fmla="*/ 129 h 627"/>
                  <a:gd name="T32" fmla="*/ 7 w 1264"/>
                  <a:gd name="T33" fmla="*/ 98 h 627"/>
                  <a:gd name="T34" fmla="*/ 14 w 1264"/>
                  <a:gd name="T35" fmla="*/ 68 h 627"/>
                  <a:gd name="T36" fmla="*/ 20 w 1264"/>
                  <a:gd name="T37" fmla="*/ 43 h 627"/>
                  <a:gd name="T38" fmla="*/ 29 w 1264"/>
                  <a:gd name="T39" fmla="*/ 21 h 627"/>
                  <a:gd name="T40" fmla="*/ 42 w 1264"/>
                  <a:gd name="T41" fmla="*/ 8 h 627"/>
                  <a:gd name="T42" fmla="*/ 54 w 1264"/>
                  <a:gd name="T43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64" h="627">
                    <a:moveTo>
                      <a:pt x="54" y="0"/>
                    </a:moveTo>
                    <a:lnTo>
                      <a:pt x="666" y="317"/>
                    </a:lnTo>
                    <a:lnTo>
                      <a:pt x="1264" y="442"/>
                    </a:lnTo>
                    <a:lnTo>
                      <a:pt x="1220" y="570"/>
                    </a:lnTo>
                    <a:lnTo>
                      <a:pt x="1212" y="590"/>
                    </a:lnTo>
                    <a:lnTo>
                      <a:pt x="607" y="627"/>
                    </a:lnTo>
                    <a:lnTo>
                      <a:pt x="3" y="344"/>
                    </a:lnTo>
                    <a:lnTo>
                      <a:pt x="3" y="340"/>
                    </a:lnTo>
                    <a:lnTo>
                      <a:pt x="3" y="329"/>
                    </a:lnTo>
                    <a:lnTo>
                      <a:pt x="1" y="310"/>
                    </a:lnTo>
                    <a:lnTo>
                      <a:pt x="1" y="287"/>
                    </a:lnTo>
                    <a:lnTo>
                      <a:pt x="0" y="259"/>
                    </a:lnTo>
                    <a:lnTo>
                      <a:pt x="0" y="228"/>
                    </a:lnTo>
                    <a:lnTo>
                      <a:pt x="0" y="195"/>
                    </a:lnTo>
                    <a:lnTo>
                      <a:pt x="1" y="163"/>
                    </a:lnTo>
                    <a:lnTo>
                      <a:pt x="4" y="129"/>
                    </a:lnTo>
                    <a:lnTo>
                      <a:pt x="7" y="98"/>
                    </a:lnTo>
                    <a:lnTo>
                      <a:pt x="14" y="68"/>
                    </a:lnTo>
                    <a:lnTo>
                      <a:pt x="20" y="43"/>
                    </a:lnTo>
                    <a:lnTo>
                      <a:pt x="29" y="21"/>
                    </a:lnTo>
                    <a:lnTo>
                      <a:pt x="42" y="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3727451" y="3141663"/>
                <a:ext cx="1325563" cy="1274763"/>
              </a:xfrm>
              <a:custGeom>
                <a:avLst/>
                <a:gdLst>
                  <a:gd name="T0" fmla="*/ 1474 w 1671"/>
                  <a:gd name="T1" fmla="*/ 3 h 1605"/>
                  <a:gd name="T2" fmla="*/ 1491 w 1671"/>
                  <a:gd name="T3" fmla="*/ 25 h 1605"/>
                  <a:gd name="T4" fmla="*/ 1522 w 1671"/>
                  <a:gd name="T5" fmla="*/ 64 h 1605"/>
                  <a:gd name="T6" fmla="*/ 1559 w 1671"/>
                  <a:gd name="T7" fmla="*/ 113 h 1605"/>
                  <a:gd name="T8" fmla="*/ 1598 w 1671"/>
                  <a:gd name="T9" fmla="*/ 169 h 1605"/>
                  <a:gd name="T10" fmla="*/ 1634 w 1671"/>
                  <a:gd name="T11" fmla="*/ 227 h 1605"/>
                  <a:gd name="T12" fmla="*/ 1660 w 1671"/>
                  <a:gd name="T13" fmla="*/ 278 h 1605"/>
                  <a:gd name="T14" fmla="*/ 1671 w 1671"/>
                  <a:gd name="T15" fmla="*/ 318 h 1605"/>
                  <a:gd name="T16" fmla="*/ 1668 w 1671"/>
                  <a:gd name="T17" fmla="*/ 369 h 1605"/>
                  <a:gd name="T18" fmla="*/ 1657 w 1671"/>
                  <a:gd name="T19" fmla="*/ 445 h 1605"/>
                  <a:gd name="T20" fmla="*/ 1640 w 1671"/>
                  <a:gd name="T21" fmla="*/ 539 h 1605"/>
                  <a:gd name="T22" fmla="*/ 1618 w 1671"/>
                  <a:gd name="T23" fmla="*/ 635 h 1605"/>
                  <a:gd name="T24" fmla="*/ 1593 w 1671"/>
                  <a:gd name="T25" fmla="*/ 727 h 1605"/>
                  <a:gd name="T26" fmla="*/ 1567 w 1671"/>
                  <a:gd name="T27" fmla="*/ 801 h 1605"/>
                  <a:gd name="T28" fmla="*/ 1541 w 1671"/>
                  <a:gd name="T29" fmla="*/ 849 h 1605"/>
                  <a:gd name="T30" fmla="*/ 1519 w 1671"/>
                  <a:gd name="T31" fmla="*/ 866 h 1605"/>
                  <a:gd name="T32" fmla="*/ 1486 w 1671"/>
                  <a:gd name="T33" fmla="*/ 894 h 1605"/>
                  <a:gd name="T34" fmla="*/ 1441 w 1671"/>
                  <a:gd name="T35" fmla="*/ 942 h 1605"/>
                  <a:gd name="T36" fmla="*/ 1384 w 1671"/>
                  <a:gd name="T37" fmla="*/ 1003 h 1605"/>
                  <a:gd name="T38" fmla="*/ 1319 w 1671"/>
                  <a:gd name="T39" fmla="*/ 1076 h 1605"/>
                  <a:gd name="T40" fmla="*/ 1249 w 1671"/>
                  <a:gd name="T41" fmla="*/ 1155 h 1605"/>
                  <a:gd name="T42" fmla="*/ 1177 w 1671"/>
                  <a:gd name="T43" fmla="*/ 1236 h 1605"/>
                  <a:gd name="T44" fmla="*/ 1109 w 1671"/>
                  <a:gd name="T45" fmla="*/ 1317 h 1605"/>
                  <a:gd name="T46" fmla="*/ 1045 w 1671"/>
                  <a:gd name="T47" fmla="*/ 1391 h 1605"/>
                  <a:gd name="T48" fmla="*/ 989 w 1671"/>
                  <a:gd name="T49" fmla="*/ 1456 h 1605"/>
                  <a:gd name="T50" fmla="*/ 946 w 1671"/>
                  <a:gd name="T51" fmla="*/ 1508 h 1605"/>
                  <a:gd name="T52" fmla="*/ 916 w 1671"/>
                  <a:gd name="T53" fmla="*/ 1542 h 1605"/>
                  <a:gd name="T54" fmla="*/ 907 w 1671"/>
                  <a:gd name="T55" fmla="*/ 1554 h 1605"/>
                  <a:gd name="T56" fmla="*/ 738 w 1671"/>
                  <a:gd name="T57" fmla="*/ 1591 h 1605"/>
                  <a:gd name="T58" fmla="*/ 589 w 1671"/>
                  <a:gd name="T59" fmla="*/ 1605 h 1605"/>
                  <a:gd name="T60" fmla="*/ 460 w 1671"/>
                  <a:gd name="T61" fmla="*/ 1601 h 1605"/>
                  <a:gd name="T62" fmla="*/ 351 w 1671"/>
                  <a:gd name="T63" fmla="*/ 1581 h 1605"/>
                  <a:gd name="T64" fmla="*/ 260 w 1671"/>
                  <a:gd name="T65" fmla="*/ 1548 h 1605"/>
                  <a:gd name="T66" fmla="*/ 183 w 1671"/>
                  <a:gd name="T67" fmla="*/ 1509 h 1605"/>
                  <a:gd name="T68" fmla="*/ 123 w 1671"/>
                  <a:gd name="T69" fmla="*/ 1464 h 1605"/>
                  <a:gd name="T70" fmla="*/ 75 w 1671"/>
                  <a:gd name="T71" fmla="*/ 1421 h 1605"/>
                  <a:gd name="T72" fmla="*/ 41 w 1671"/>
                  <a:gd name="T73" fmla="*/ 1379 h 1605"/>
                  <a:gd name="T74" fmla="*/ 17 w 1671"/>
                  <a:gd name="T75" fmla="*/ 1345 h 1605"/>
                  <a:gd name="T76" fmla="*/ 5 w 1671"/>
                  <a:gd name="T77" fmla="*/ 1321 h 1605"/>
                  <a:gd name="T78" fmla="*/ 0 w 1671"/>
                  <a:gd name="T79" fmla="*/ 1312 h 1605"/>
                  <a:gd name="T80" fmla="*/ 134 w 1671"/>
                  <a:gd name="T81" fmla="*/ 1081 h 1605"/>
                  <a:gd name="T82" fmla="*/ 272 w 1671"/>
                  <a:gd name="T83" fmla="*/ 880 h 1605"/>
                  <a:gd name="T84" fmla="*/ 410 w 1671"/>
                  <a:gd name="T85" fmla="*/ 709 h 1605"/>
                  <a:gd name="T86" fmla="*/ 544 w 1671"/>
                  <a:gd name="T87" fmla="*/ 565 h 1605"/>
                  <a:gd name="T88" fmla="*/ 666 w 1671"/>
                  <a:gd name="T89" fmla="*/ 445 h 1605"/>
                  <a:gd name="T90" fmla="*/ 774 w 1671"/>
                  <a:gd name="T91" fmla="*/ 351 h 1605"/>
                  <a:gd name="T92" fmla="*/ 878 w 1671"/>
                  <a:gd name="T93" fmla="*/ 264 h 1605"/>
                  <a:gd name="T94" fmla="*/ 996 w 1671"/>
                  <a:gd name="T95" fmla="*/ 185 h 1605"/>
                  <a:gd name="T96" fmla="*/ 1115 w 1671"/>
                  <a:gd name="T97" fmla="*/ 123 h 1605"/>
                  <a:gd name="T98" fmla="*/ 1225 w 1671"/>
                  <a:gd name="T99" fmla="*/ 74 h 1605"/>
                  <a:gd name="T100" fmla="*/ 1323 w 1671"/>
                  <a:gd name="T101" fmla="*/ 39 h 1605"/>
                  <a:gd name="T102" fmla="*/ 1401 w 1671"/>
                  <a:gd name="T103" fmla="*/ 17 h 1605"/>
                  <a:gd name="T104" fmla="*/ 1452 w 1671"/>
                  <a:gd name="T105" fmla="*/ 5 h 1605"/>
                  <a:gd name="T106" fmla="*/ 1471 w 1671"/>
                  <a:gd name="T107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1" h="1605">
                    <a:moveTo>
                      <a:pt x="1471" y="0"/>
                    </a:moveTo>
                    <a:lnTo>
                      <a:pt x="1474" y="3"/>
                    </a:lnTo>
                    <a:lnTo>
                      <a:pt x="1480" y="12"/>
                    </a:lnTo>
                    <a:lnTo>
                      <a:pt x="1491" y="25"/>
                    </a:lnTo>
                    <a:lnTo>
                      <a:pt x="1505" y="42"/>
                    </a:lnTo>
                    <a:lnTo>
                      <a:pt x="1522" y="64"/>
                    </a:lnTo>
                    <a:lnTo>
                      <a:pt x="1541" y="87"/>
                    </a:lnTo>
                    <a:lnTo>
                      <a:pt x="1559" y="113"/>
                    </a:lnTo>
                    <a:lnTo>
                      <a:pt x="1579" y="141"/>
                    </a:lnTo>
                    <a:lnTo>
                      <a:pt x="1598" y="169"/>
                    </a:lnTo>
                    <a:lnTo>
                      <a:pt x="1617" y="199"/>
                    </a:lnTo>
                    <a:lnTo>
                      <a:pt x="1634" y="227"/>
                    </a:lnTo>
                    <a:lnTo>
                      <a:pt x="1648" y="253"/>
                    </a:lnTo>
                    <a:lnTo>
                      <a:pt x="1660" y="278"/>
                    </a:lnTo>
                    <a:lnTo>
                      <a:pt x="1668" y="300"/>
                    </a:lnTo>
                    <a:lnTo>
                      <a:pt x="1671" y="318"/>
                    </a:lnTo>
                    <a:lnTo>
                      <a:pt x="1671" y="340"/>
                    </a:lnTo>
                    <a:lnTo>
                      <a:pt x="1668" y="369"/>
                    </a:lnTo>
                    <a:lnTo>
                      <a:pt x="1663" y="405"/>
                    </a:lnTo>
                    <a:lnTo>
                      <a:pt x="1657" y="445"/>
                    </a:lnTo>
                    <a:lnTo>
                      <a:pt x="1649" y="491"/>
                    </a:lnTo>
                    <a:lnTo>
                      <a:pt x="1640" y="539"/>
                    </a:lnTo>
                    <a:lnTo>
                      <a:pt x="1629" y="587"/>
                    </a:lnTo>
                    <a:lnTo>
                      <a:pt x="1618" y="635"/>
                    </a:lnTo>
                    <a:lnTo>
                      <a:pt x="1606" y="683"/>
                    </a:lnTo>
                    <a:lnTo>
                      <a:pt x="1593" y="727"/>
                    </a:lnTo>
                    <a:lnTo>
                      <a:pt x="1579" y="767"/>
                    </a:lnTo>
                    <a:lnTo>
                      <a:pt x="1567" y="801"/>
                    </a:lnTo>
                    <a:lnTo>
                      <a:pt x="1553" y="829"/>
                    </a:lnTo>
                    <a:lnTo>
                      <a:pt x="1541" y="849"/>
                    </a:lnTo>
                    <a:lnTo>
                      <a:pt x="1528" y="860"/>
                    </a:lnTo>
                    <a:lnTo>
                      <a:pt x="1519" y="866"/>
                    </a:lnTo>
                    <a:lnTo>
                      <a:pt x="1505" y="877"/>
                    </a:lnTo>
                    <a:lnTo>
                      <a:pt x="1486" y="894"/>
                    </a:lnTo>
                    <a:lnTo>
                      <a:pt x="1466" y="916"/>
                    </a:lnTo>
                    <a:lnTo>
                      <a:pt x="1441" y="942"/>
                    </a:lnTo>
                    <a:lnTo>
                      <a:pt x="1413" y="970"/>
                    </a:lnTo>
                    <a:lnTo>
                      <a:pt x="1384" y="1003"/>
                    </a:lnTo>
                    <a:lnTo>
                      <a:pt x="1351" y="1039"/>
                    </a:lnTo>
                    <a:lnTo>
                      <a:pt x="1319" y="1076"/>
                    </a:lnTo>
                    <a:lnTo>
                      <a:pt x="1284" y="1115"/>
                    </a:lnTo>
                    <a:lnTo>
                      <a:pt x="1249" y="1155"/>
                    </a:lnTo>
                    <a:lnTo>
                      <a:pt x="1213" y="1195"/>
                    </a:lnTo>
                    <a:lnTo>
                      <a:pt x="1177" y="1236"/>
                    </a:lnTo>
                    <a:lnTo>
                      <a:pt x="1143" y="1278"/>
                    </a:lnTo>
                    <a:lnTo>
                      <a:pt x="1109" y="1317"/>
                    </a:lnTo>
                    <a:lnTo>
                      <a:pt x="1076" y="1355"/>
                    </a:lnTo>
                    <a:lnTo>
                      <a:pt x="1045" y="1391"/>
                    </a:lnTo>
                    <a:lnTo>
                      <a:pt x="1016" y="1425"/>
                    </a:lnTo>
                    <a:lnTo>
                      <a:pt x="989" y="1456"/>
                    </a:lnTo>
                    <a:lnTo>
                      <a:pt x="966" y="1484"/>
                    </a:lnTo>
                    <a:lnTo>
                      <a:pt x="946" y="1508"/>
                    </a:lnTo>
                    <a:lnTo>
                      <a:pt x="929" y="1526"/>
                    </a:lnTo>
                    <a:lnTo>
                      <a:pt x="916" y="1542"/>
                    </a:lnTo>
                    <a:lnTo>
                      <a:pt x="910" y="1549"/>
                    </a:lnTo>
                    <a:lnTo>
                      <a:pt x="907" y="1554"/>
                    </a:lnTo>
                    <a:lnTo>
                      <a:pt x="820" y="1576"/>
                    </a:lnTo>
                    <a:lnTo>
                      <a:pt x="738" y="1591"/>
                    </a:lnTo>
                    <a:lnTo>
                      <a:pt x="660" y="1601"/>
                    </a:lnTo>
                    <a:lnTo>
                      <a:pt x="589" y="1605"/>
                    </a:lnTo>
                    <a:lnTo>
                      <a:pt x="522" y="1605"/>
                    </a:lnTo>
                    <a:lnTo>
                      <a:pt x="460" y="1601"/>
                    </a:lnTo>
                    <a:lnTo>
                      <a:pt x="404" y="1593"/>
                    </a:lnTo>
                    <a:lnTo>
                      <a:pt x="351" y="1581"/>
                    </a:lnTo>
                    <a:lnTo>
                      <a:pt x="303" y="1567"/>
                    </a:lnTo>
                    <a:lnTo>
                      <a:pt x="260" y="1548"/>
                    </a:lnTo>
                    <a:lnTo>
                      <a:pt x="219" y="1529"/>
                    </a:lnTo>
                    <a:lnTo>
                      <a:pt x="183" y="1509"/>
                    </a:lnTo>
                    <a:lnTo>
                      <a:pt x="151" y="1487"/>
                    </a:lnTo>
                    <a:lnTo>
                      <a:pt x="123" y="1464"/>
                    </a:lnTo>
                    <a:lnTo>
                      <a:pt x="97" y="1442"/>
                    </a:lnTo>
                    <a:lnTo>
                      <a:pt x="75" y="1421"/>
                    </a:lnTo>
                    <a:lnTo>
                      <a:pt x="56" y="1399"/>
                    </a:lnTo>
                    <a:lnTo>
                      <a:pt x="41" y="1379"/>
                    </a:lnTo>
                    <a:lnTo>
                      <a:pt x="28" y="1360"/>
                    </a:lnTo>
                    <a:lnTo>
                      <a:pt x="17" y="1345"/>
                    </a:lnTo>
                    <a:lnTo>
                      <a:pt x="10" y="1331"/>
                    </a:lnTo>
                    <a:lnTo>
                      <a:pt x="5" y="1321"/>
                    </a:lnTo>
                    <a:lnTo>
                      <a:pt x="2" y="1315"/>
                    </a:lnTo>
                    <a:lnTo>
                      <a:pt x="0" y="1312"/>
                    </a:lnTo>
                    <a:lnTo>
                      <a:pt x="67" y="1192"/>
                    </a:lnTo>
                    <a:lnTo>
                      <a:pt x="134" y="1081"/>
                    </a:lnTo>
                    <a:lnTo>
                      <a:pt x="204" y="977"/>
                    </a:lnTo>
                    <a:lnTo>
                      <a:pt x="272" y="880"/>
                    </a:lnTo>
                    <a:lnTo>
                      <a:pt x="342" y="792"/>
                    </a:lnTo>
                    <a:lnTo>
                      <a:pt x="410" y="709"/>
                    </a:lnTo>
                    <a:lnTo>
                      <a:pt x="478" y="633"/>
                    </a:lnTo>
                    <a:lnTo>
                      <a:pt x="544" y="565"/>
                    </a:lnTo>
                    <a:lnTo>
                      <a:pt x="606" y="501"/>
                    </a:lnTo>
                    <a:lnTo>
                      <a:pt x="666" y="445"/>
                    </a:lnTo>
                    <a:lnTo>
                      <a:pt x="722" y="396"/>
                    </a:lnTo>
                    <a:lnTo>
                      <a:pt x="774" y="351"/>
                    </a:lnTo>
                    <a:lnTo>
                      <a:pt x="819" y="310"/>
                    </a:lnTo>
                    <a:lnTo>
                      <a:pt x="878" y="264"/>
                    </a:lnTo>
                    <a:lnTo>
                      <a:pt x="937" y="222"/>
                    </a:lnTo>
                    <a:lnTo>
                      <a:pt x="996" y="185"/>
                    </a:lnTo>
                    <a:lnTo>
                      <a:pt x="1056" y="152"/>
                    </a:lnTo>
                    <a:lnTo>
                      <a:pt x="1115" y="123"/>
                    </a:lnTo>
                    <a:lnTo>
                      <a:pt x="1171" y="96"/>
                    </a:lnTo>
                    <a:lnTo>
                      <a:pt x="1225" y="74"/>
                    </a:lnTo>
                    <a:lnTo>
                      <a:pt x="1277" y="56"/>
                    </a:lnTo>
                    <a:lnTo>
                      <a:pt x="1323" y="39"/>
                    </a:lnTo>
                    <a:lnTo>
                      <a:pt x="1365" y="26"/>
                    </a:lnTo>
                    <a:lnTo>
                      <a:pt x="1401" y="17"/>
                    </a:lnTo>
                    <a:lnTo>
                      <a:pt x="1430" y="9"/>
                    </a:lnTo>
                    <a:lnTo>
                      <a:pt x="1452" y="5"/>
                    </a:lnTo>
                    <a:lnTo>
                      <a:pt x="1466" y="1"/>
                    </a:lnTo>
                    <a:lnTo>
                      <a:pt x="1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4894263" y="2955926"/>
                <a:ext cx="434975" cy="485775"/>
              </a:xfrm>
              <a:custGeom>
                <a:avLst/>
                <a:gdLst>
                  <a:gd name="T0" fmla="*/ 144 w 548"/>
                  <a:gd name="T1" fmla="*/ 0 h 612"/>
                  <a:gd name="T2" fmla="*/ 149 w 548"/>
                  <a:gd name="T3" fmla="*/ 2 h 612"/>
                  <a:gd name="T4" fmla="*/ 158 w 548"/>
                  <a:gd name="T5" fmla="*/ 8 h 612"/>
                  <a:gd name="T6" fmla="*/ 174 w 548"/>
                  <a:gd name="T7" fmla="*/ 17 h 612"/>
                  <a:gd name="T8" fmla="*/ 195 w 548"/>
                  <a:gd name="T9" fmla="*/ 30 h 612"/>
                  <a:gd name="T10" fmla="*/ 220 w 548"/>
                  <a:gd name="T11" fmla="*/ 44 h 612"/>
                  <a:gd name="T12" fmla="*/ 248 w 548"/>
                  <a:gd name="T13" fmla="*/ 61 h 612"/>
                  <a:gd name="T14" fmla="*/ 279 w 548"/>
                  <a:gd name="T15" fmla="*/ 80 h 612"/>
                  <a:gd name="T16" fmla="*/ 312 w 548"/>
                  <a:gd name="T17" fmla="*/ 98 h 612"/>
                  <a:gd name="T18" fmla="*/ 344 w 548"/>
                  <a:gd name="T19" fmla="*/ 118 h 612"/>
                  <a:gd name="T20" fmla="*/ 379 w 548"/>
                  <a:gd name="T21" fmla="*/ 139 h 612"/>
                  <a:gd name="T22" fmla="*/ 411 w 548"/>
                  <a:gd name="T23" fmla="*/ 159 h 612"/>
                  <a:gd name="T24" fmla="*/ 442 w 548"/>
                  <a:gd name="T25" fmla="*/ 179 h 612"/>
                  <a:gd name="T26" fmla="*/ 470 w 548"/>
                  <a:gd name="T27" fmla="*/ 198 h 612"/>
                  <a:gd name="T28" fmla="*/ 495 w 548"/>
                  <a:gd name="T29" fmla="*/ 215 h 612"/>
                  <a:gd name="T30" fmla="*/ 517 w 548"/>
                  <a:gd name="T31" fmla="*/ 230 h 612"/>
                  <a:gd name="T32" fmla="*/ 534 w 548"/>
                  <a:gd name="T33" fmla="*/ 243 h 612"/>
                  <a:gd name="T34" fmla="*/ 545 w 548"/>
                  <a:gd name="T35" fmla="*/ 253 h 612"/>
                  <a:gd name="T36" fmla="*/ 548 w 548"/>
                  <a:gd name="T37" fmla="*/ 263 h 612"/>
                  <a:gd name="T38" fmla="*/ 543 w 548"/>
                  <a:gd name="T39" fmla="*/ 275 h 612"/>
                  <a:gd name="T40" fmla="*/ 529 w 548"/>
                  <a:gd name="T41" fmla="*/ 288 h 612"/>
                  <a:gd name="T42" fmla="*/ 509 w 548"/>
                  <a:gd name="T43" fmla="*/ 300 h 612"/>
                  <a:gd name="T44" fmla="*/ 483 w 548"/>
                  <a:gd name="T45" fmla="*/ 316 h 612"/>
                  <a:gd name="T46" fmla="*/ 453 w 548"/>
                  <a:gd name="T47" fmla="*/ 331 h 612"/>
                  <a:gd name="T48" fmla="*/ 419 w 548"/>
                  <a:gd name="T49" fmla="*/ 350 h 612"/>
                  <a:gd name="T50" fmla="*/ 383 w 548"/>
                  <a:gd name="T51" fmla="*/ 368 h 612"/>
                  <a:gd name="T52" fmla="*/ 346 w 548"/>
                  <a:gd name="T53" fmla="*/ 390 h 612"/>
                  <a:gd name="T54" fmla="*/ 310 w 548"/>
                  <a:gd name="T55" fmla="*/ 415 h 612"/>
                  <a:gd name="T56" fmla="*/ 276 w 548"/>
                  <a:gd name="T57" fmla="*/ 440 h 612"/>
                  <a:gd name="T58" fmla="*/ 243 w 548"/>
                  <a:gd name="T59" fmla="*/ 468 h 612"/>
                  <a:gd name="T60" fmla="*/ 216 w 548"/>
                  <a:gd name="T61" fmla="*/ 499 h 612"/>
                  <a:gd name="T62" fmla="*/ 192 w 548"/>
                  <a:gd name="T63" fmla="*/ 531 h 612"/>
                  <a:gd name="T64" fmla="*/ 175 w 548"/>
                  <a:gd name="T65" fmla="*/ 567 h 612"/>
                  <a:gd name="T66" fmla="*/ 164 w 548"/>
                  <a:gd name="T67" fmla="*/ 592 h 612"/>
                  <a:gd name="T68" fmla="*/ 153 w 548"/>
                  <a:gd name="T69" fmla="*/ 606 h 612"/>
                  <a:gd name="T70" fmla="*/ 141 w 548"/>
                  <a:gd name="T71" fmla="*/ 612 h 612"/>
                  <a:gd name="T72" fmla="*/ 129 w 548"/>
                  <a:gd name="T73" fmla="*/ 611 h 612"/>
                  <a:gd name="T74" fmla="*/ 115 w 548"/>
                  <a:gd name="T75" fmla="*/ 601 h 612"/>
                  <a:gd name="T76" fmla="*/ 102 w 548"/>
                  <a:gd name="T77" fmla="*/ 587 h 612"/>
                  <a:gd name="T78" fmla="*/ 88 w 548"/>
                  <a:gd name="T79" fmla="*/ 567 h 612"/>
                  <a:gd name="T80" fmla="*/ 76 w 548"/>
                  <a:gd name="T81" fmla="*/ 542 h 612"/>
                  <a:gd name="T82" fmla="*/ 63 w 548"/>
                  <a:gd name="T83" fmla="*/ 514 h 612"/>
                  <a:gd name="T84" fmla="*/ 52 w 548"/>
                  <a:gd name="T85" fmla="*/ 485 h 612"/>
                  <a:gd name="T86" fmla="*/ 42 w 548"/>
                  <a:gd name="T87" fmla="*/ 452 h 612"/>
                  <a:gd name="T88" fmla="*/ 31 w 548"/>
                  <a:gd name="T89" fmla="*/ 420 h 612"/>
                  <a:gd name="T90" fmla="*/ 21 w 548"/>
                  <a:gd name="T91" fmla="*/ 385 h 612"/>
                  <a:gd name="T92" fmla="*/ 14 w 548"/>
                  <a:gd name="T93" fmla="*/ 354 h 612"/>
                  <a:gd name="T94" fmla="*/ 7 w 548"/>
                  <a:gd name="T95" fmla="*/ 323 h 612"/>
                  <a:gd name="T96" fmla="*/ 3 w 548"/>
                  <a:gd name="T97" fmla="*/ 295 h 612"/>
                  <a:gd name="T98" fmla="*/ 0 w 548"/>
                  <a:gd name="T99" fmla="*/ 271 h 612"/>
                  <a:gd name="T100" fmla="*/ 0 w 548"/>
                  <a:gd name="T101" fmla="*/ 250 h 612"/>
                  <a:gd name="T102" fmla="*/ 0 w 548"/>
                  <a:gd name="T103" fmla="*/ 235 h 612"/>
                  <a:gd name="T104" fmla="*/ 144 w 548"/>
                  <a:gd name="T105" fmla="*/ 0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8" h="612">
                    <a:moveTo>
                      <a:pt x="144" y="0"/>
                    </a:moveTo>
                    <a:lnTo>
                      <a:pt x="149" y="2"/>
                    </a:lnTo>
                    <a:lnTo>
                      <a:pt x="158" y="8"/>
                    </a:lnTo>
                    <a:lnTo>
                      <a:pt x="174" y="17"/>
                    </a:lnTo>
                    <a:lnTo>
                      <a:pt x="195" y="30"/>
                    </a:lnTo>
                    <a:lnTo>
                      <a:pt x="220" y="44"/>
                    </a:lnTo>
                    <a:lnTo>
                      <a:pt x="248" y="61"/>
                    </a:lnTo>
                    <a:lnTo>
                      <a:pt x="279" y="80"/>
                    </a:lnTo>
                    <a:lnTo>
                      <a:pt x="312" y="98"/>
                    </a:lnTo>
                    <a:lnTo>
                      <a:pt x="344" y="118"/>
                    </a:lnTo>
                    <a:lnTo>
                      <a:pt x="379" y="139"/>
                    </a:lnTo>
                    <a:lnTo>
                      <a:pt x="411" y="159"/>
                    </a:lnTo>
                    <a:lnTo>
                      <a:pt x="442" y="179"/>
                    </a:lnTo>
                    <a:lnTo>
                      <a:pt x="470" y="198"/>
                    </a:lnTo>
                    <a:lnTo>
                      <a:pt x="495" y="215"/>
                    </a:lnTo>
                    <a:lnTo>
                      <a:pt x="517" y="230"/>
                    </a:lnTo>
                    <a:lnTo>
                      <a:pt x="534" y="243"/>
                    </a:lnTo>
                    <a:lnTo>
                      <a:pt x="545" y="253"/>
                    </a:lnTo>
                    <a:lnTo>
                      <a:pt x="548" y="263"/>
                    </a:lnTo>
                    <a:lnTo>
                      <a:pt x="543" y="275"/>
                    </a:lnTo>
                    <a:lnTo>
                      <a:pt x="529" y="288"/>
                    </a:lnTo>
                    <a:lnTo>
                      <a:pt x="509" y="300"/>
                    </a:lnTo>
                    <a:lnTo>
                      <a:pt x="483" y="316"/>
                    </a:lnTo>
                    <a:lnTo>
                      <a:pt x="453" y="331"/>
                    </a:lnTo>
                    <a:lnTo>
                      <a:pt x="419" y="350"/>
                    </a:lnTo>
                    <a:lnTo>
                      <a:pt x="383" y="368"/>
                    </a:lnTo>
                    <a:lnTo>
                      <a:pt x="346" y="390"/>
                    </a:lnTo>
                    <a:lnTo>
                      <a:pt x="310" y="415"/>
                    </a:lnTo>
                    <a:lnTo>
                      <a:pt x="276" y="440"/>
                    </a:lnTo>
                    <a:lnTo>
                      <a:pt x="243" y="468"/>
                    </a:lnTo>
                    <a:lnTo>
                      <a:pt x="216" y="499"/>
                    </a:lnTo>
                    <a:lnTo>
                      <a:pt x="192" y="531"/>
                    </a:lnTo>
                    <a:lnTo>
                      <a:pt x="175" y="567"/>
                    </a:lnTo>
                    <a:lnTo>
                      <a:pt x="164" y="592"/>
                    </a:lnTo>
                    <a:lnTo>
                      <a:pt x="153" y="606"/>
                    </a:lnTo>
                    <a:lnTo>
                      <a:pt x="141" y="612"/>
                    </a:lnTo>
                    <a:lnTo>
                      <a:pt x="129" y="611"/>
                    </a:lnTo>
                    <a:lnTo>
                      <a:pt x="115" y="601"/>
                    </a:lnTo>
                    <a:lnTo>
                      <a:pt x="102" y="587"/>
                    </a:lnTo>
                    <a:lnTo>
                      <a:pt x="88" y="567"/>
                    </a:lnTo>
                    <a:lnTo>
                      <a:pt x="76" y="542"/>
                    </a:lnTo>
                    <a:lnTo>
                      <a:pt x="63" y="514"/>
                    </a:lnTo>
                    <a:lnTo>
                      <a:pt x="52" y="485"/>
                    </a:lnTo>
                    <a:lnTo>
                      <a:pt x="42" y="452"/>
                    </a:lnTo>
                    <a:lnTo>
                      <a:pt x="31" y="420"/>
                    </a:lnTo>
                    <a:lnTo>
                      <a:pt x="21" y="385"/>
                    </a:lnTo>
                    <a:lnTo>
                      <a:pt x="14" y="354"/>
                    </a:lnTo>
                    <a:lnTo>
                      <a:pt x="7" y="323"/>
                    </a:lnTo>
                    <a:lnTo>
                      <a:pt x="3" y="295"/>
                    </a:lnTo>
                    <a:lnTo>
                      <a:pt x="0" y="271"/>
                    </a:lnTo>
                    <a:lnTo>
                      <a:pt x="0" y="250"/>
                    </a:lnTo>
                    <a:lnTo>
                      <a:pt x="0" y="235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4837132" y="3098801"/>
                <a:ext cx="266681" cy="495300"/>
              </a:xfrm>
              <a:custGeom>
                <a:avLst/>
                <a:gdLst>
                  <a:gd name="T0" fmla="*/ 93 w 321"/>
                  <a:gd name="T1" fmla="*/ 0 h 622"/>
                  <a:gd name="T2" fmla="*/ 321 w 321"/>
                  <a:gd name="T3" fmla="*/ 378 h 622"/>
                  <a:gd name="T4" fmla="*/ 222 w 321"/>
                  <a:gd name="T5" fmla="*/ 622 h 622"/>
                  <a:gd name="T6" fmla="*/ 219 w 321"/>
                  <a:gd name="T7" fmla="*/ 617 h 622"/>
                  <a:gd name="T8" fmla="*/ 212 w 321"/>
                  <a:gd name="T9" fmla="*/ 608 h 622"/>
                  <a:gd name="T10" fmla="*/ 203 w 321"/>
                  <a:gd name="T11" fmla="*/ 591 h 622"/>
                  <a:gd name="T12" fmla="*/ 191 w 321"/>
                  <a:gd name="T13" fmla="*/ 568 h 622"/>
                  <a:gd name="T14" fmla="*/ 175 w 321"/>
                  <a:gd name="T15" fmla="*/ 540 h 622"/>
                  <a:gd name="T16" fmla="*/ 158 w 321"/>
                  <a:gd name="T17" fmla="*/ 509 h 622"/>
                  <a:gd name="T18" fmla="*/ 139 w 321"/>
                  <a:gd name="T19" fmla="*/ 473 h 622"/>
                  <a:gd name="T20" fmla="*/ 121 w 321"/>
                  <a:gd name="T21" fmla="*/ 436 h 622"/>
                  <a:gd name="T22" fmla="*/ 101 w 321"/>
                  <a:gd name="T23" fmla="*/ 395 h 622"/>
                  <a:gd name="T24" fmla="*/ 82 w 321"/>
                  <a:gd name="T25" fmla="*/ 354 h 622"/>
                  <a:gd name="T26" fmla="*/ 63 w 321"/>
                  <a:gd name="T27" fmla="*/ 312 h 622"/>
                  <a:gd name="T28" fmla="*/ 45 w 321"/>
                  <a:gd name="T29" fmla="*/ 268 h 622"/>
                  <a:gd name="T30" fmla="*/ 29 w 321"/>
                  <a:gd name="T31" fmla="*/ 226 h 622"/>
                  <a:gd name="T32" fmla="*/ 17 w 321"/>
                  <a:gd name="T33" fmla="*/ 186 h 622"/>
                  <a:gd name="T34" fmla="*/ 6 w 321"/>
                  <a:gd name="T35" fmla="*/ 147 h 622"/>
                  <a:gd name="T36" fmla="*/ 0 w 321"/>
                  <a:gd name="T37" fmla="*/ 111 h 622"/>
                  <a:gd name="T38" fmla="*/ 93 w 321"/>
                  <a:gd name="T39" fmla="*/ 0 h 622"/>
                  <a:gd name="connsiteX0" fmla="*/ 3331 w 10434"/>
                  <a:gd name="connsiteY0" fmla="*/ 0 h 10000"/>
                  <a:gd name="connsiteX1" fmla="*/ 10434 w 10434"/>
                  <a:gd name="connsiteY1" fmla="*/ 6077 h 10000"/>
                  <a:gd name="connsiteX2" fmla="*/ 7350 w 10434"/>
                  <a:gd name="connsiteY2" fmla="*/ 10000 h 10000"/>
                  <a:gd name="connsiteX3" fmla="*/ 7256 w 10434"/>
                  <a:gd name="connsiteY3" fmla="*/ 9920 h 10000"/>
                  <a:gd name="connsiteX4" fmla="*/ 7038 w 10434"/>
                  <a:gd name="connsiteY4" fmla="*/ 9775 h 10000"/>
                  <a:gd name="connsiteX5" fmla="*/ 6758 w 10434"/>
                  <a:gd name="connsiteY5" fmla="*/ 9502 h 10000"/>
                  <a:gd name="connsiteX6" fmla="*/ 6384 w 10434"/>
                  <a:gd name="connsiteY6" fmla="*/ 9132 h 10000"/>
                  <a:gd name="connsiteX7" fmla="*/ 5886 w 10434"/>
                  <a:gd name="connsiteY7" fmla="*/ 8682 h 10000"/>
                  <a:gd name="connsiteX8" fmla="*/ 5356 w 10434"/>
                  <a:gd name="connsiteY8" fmla="*/ 8183 h 10000"/>
                  <a:gd name="connsiteX9" fmla="*/ 4764 w 10434"/>
                  <a:gd name="connsiteY9" fmla="*/ 7605 h 10000"/>
                  <a:gd name="connsiteX10" fmla="*/ 4203 w 10434"/>
                  <a:gd name="connsiteY10" fmla="*/ 7010 h 10000"/>
                  <a:gd name="connsiteX11" fmla="*/ 3580 w 10434"/>
                  <a:gd name="connsiteY11" fmla="*/ 6350 h 10000"/>
                  <a:gd name="connsiteX12" fmla="*/ 2989 w 10434"/>
                  <a:gd name="connsiteY12" fmla="*/ 5691 h 10000"/>
                  <a:gd name="connsiteX13" fmla="*/ 2397 w 10434"/>
                  <a:gd name="connsiteY13" fmla="*/ 5016 h 10000"/>
                  <a:gd name="connsiteX14" fmla="*/ 1836 w 10434"/>
                  <a:gd name="connsiteY14" fmla="*/ 4309 h 10000"/>
                  <a:gd name="connsiteX15" fmla="*/ 1337 w 10434"/>
                  <a:gd name="connsiteY15" fmla="*/ 3633 h 10000"/>
                  <a:gd name="connsiteX16" fmla="*/ 964 w 10434"/>
                  <a:gd name="connsiteY16" fmla="*/ 2990 h 10000"/>
                  <a:gd name="connsiteX17" fmla="*/ 621 w 10434"/>
                  <a:gd name="connsiteY17" fmla="*/ 2363 h 10000"/>
                  <a:gd name="connsiteX18" fmla="*/ 0 w 10434"/>
                  <a:gd name="connsiteY18" fmla="*/ 1002 h 10000"/>
                  <a:gd name="connsiteX19" fmla="*/ 3331 w 10434"/>
                  <a:gd name="connsiteY19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434" h="10000">
                    <a:moveTo>
                      <a:pt x="3331" y="0"/>
                    </a:moveTo>
                    <a:lnTo>
                      <a:pt x="10434" y="6077"/>
                    </a:lnTo>
                    <a:lnTo>
                      <a:pt x="7350" y="10000"/>
                    </a:lnTo>
                    <a:cubicBezTo>
                      <a:pt x="7319" y="9973"/>
                      <a:pt x="7287" y="9947"/>
                      <a:pt x="7256" y="9920"/>
                    </a:cubicBezTo>
                    <a:lnTo>
                      <a:pt x="7038" y="9775"/>
                    </a:lnTo>
                    <a:lnTo>
                      <a:pt x="6758" y="9502"/>
                    </a:lnTo>
                    <a:lnTo>
                      <a:pt x="6384" y="9132"/>
                    </a:lnTo>
                    <a:lnTo>
                      <a:pt x="5886" y="8682"/>
                    </a:lnTo>
                    <a:lnTo>
                      <a:pt x="5356" y="8183"/>
                    </a:lnTo>
                    <a:lnTo>
                      <a:pt x="4764" y="7605"/>
                    </a:lnTo>
                    <a:lnTo>
                      <a:pt x="4203" y="7010"/>
                    </a:lnTo>
                    <a:lnTo>
                      <a:pt x="3580" y="6350"/>
                    </a:lnTo>
                    <a:lnTo>
                      <a:pt x="2989" y="5691"/>
                    </a:lnTo>
                    <a:lnTo>
                      <a:pt x="2397" y="5016"/>
                    </a:lnTo>
                    <a:lnTo>
                      <a:pt x="1836" y="4309"/>
                    </a:lnTo>
                    <a:lnTo>
                      <a:pt x="1337" y="3633"/>
                    </a:lnTo>
                    <a:lnTo>
                      <a:pt x="964" y="2990"/>
                    </a:lnTo>
                    <a:lnTo>
                      <a:pt x="621" y="2363"/>
                    </a:lnTo>
                    <a:lnTo>
                      <a:pt x="0" y="1002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17"/>
              <p:cNvSpPr>
                <a:spLocks/>
              </p:cNvSpPr>
              <p:nvPr/>
            </p:nvSpPr>
            <p:spPr bwMode="auto">
              <a:xfrm>
                <a:off x="5848351" y="3763963"/>
                <a:ext cx="500063" cy="234950"/>
              </a:xfrm>
              <a:custGeom>
                <a:avLst/>
                <a:gdLst>
                  <a:gd name="T0" fmla="*/ 527 w 631"/>
                  <a:gd name="T1" fmla="*/ 0 h 295"/>
                  <a:gd name="T2" fmla="*/ 631 w 631"/>
                  <a:gd name="T3" fmla="*/ 140 h 295"/>
                  <a:gd name="T4" fmla="*/ 527 w 631"/>
                  <a:gd name="T5" fmla="*/ 262 h 295"/>
                  <a:gd name="T6" fmla="*/ 510 w 631"/>
                  <a:gd name="T7" fmla="*/ 205 h 295"/>
                  <a:gd name="T8" fmla="*/ 486 w 631"/>
                  <a:gd name="T9" fmla="*/ 146 h 295"/>
                  <a:gd name="T10" fmla="*/ 386 w 631"/>
                  <a:gd name="T11" fmla="*/ 166 h 295"/>
                  <a:gd name="T12" fmla="*/ 459 w 631"/>
                  <a:gd name="T13" fmla="*/ 295 h 295"/>
                  <a:gd name="T14" fmla="*/ 252 w 631"/>
                  <a:gd name="T15" fmla="*/ 189 h 295"/>
                  <a:gd name="T16" fmla="*/ 0 w 631"/>
                  <a:gd name="T17" fmla="*/ 228 h 295"/>
                  <a:gd name="T18" fmla="*/ 140 w 631"/>
                  <a:gd name="T19" fmla="*/ 42 h 295"/>
                  <a:gd name="T20" fmla="*/ 291 w 631"/>
                  <a:gd name="T21" fmla="*/ 42 h 295"/>
                  <a:gd name="T22" fmla="*/ 527 w 631"/>
                  <a:gd name="T2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1" h="295">
                    <a:moveTo>
                      <a:pt x="527" y="0"/>
                    </a:moveTo>
                    <a:lnTo>
                      <a:pt x="631" y="140"/>
                    </a:lnTo>
                    <a:lnTo>
                      <a:pt x="527" y="262"/>
                    </a:lnTo>
                    <a:lnTo>
                      <a:pt x="510" y="205"/>
                    </a:lnTo>
                    <a:lnTo>
                      <a:pt x="486" y="146"/>
                    </a:lnTo>
                    <a:lnTo>
                      <a:pt x="386" y="166"/>
                    </a:lnTo>
                    <a:lnTo>
                      <a:pt x="459" y="295"/>
                    </a:lnTo>
                    <a:lnTo>
                      <a:pt x="252" y="189"/>
                    </a:lnTo>
                    <a:lnTo>
                      <a:pt x="0" y="228"/>
                    </a:lnTo>
                    <a:lnTo>
                      <a:pt x="140" y="42"/>
                    </a:lnTo>
                    <a:lnTo>
                      <a:pt x="291" y="42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4779963" y="3452813"/>
                <a:ext cx="1204913" cy="565150"/>
              </a:xfrm>
              <a:custGeom>
                <a:avLst/>
                <a:gdLst>
                  <a:gd name="T0" fmla="*/ 205 w 1517"/>
                  <a:gd name="T1" fmla="*/ 6 h 713"/>
                  <a:gd name="T2" fmla="*/ 236 w 1517"/>
                  <a:gd name="T3" fmla="*/ 27 h 713"/>
                  <a:gd name="T4" fmla="*/ 291 w 1517"/>
                  <a:gd name="T5" fmla="*/ 58 h 713"/>
                  <a:gd name="T6" fmla="*/ 361 w 1517"/>
                  <a:gd name="T7" fmla="*/ 95 h 713"/>
                  <a:gd name="T8" fmla="*/ 441 w 1517"/>
                  <a:gd name="T9" fmla="*/ 138 h 713"/>
                  <a:gd name="T10" fmla="*/ 527 w 1517"/>
                  <a:gd name="T11" fmla="*/ 182 h 713"/>
                  <a:gd name="T12" fmla="*/ 612 w 1517"/>
                  <a:gd name="T13" fmla="*/ 227 h 713"/>
                  <a:gd name="T14" fmla="*/ 691 w 1517"/>
                  <a:gd name="T15" fmla="*/ 266 h 713"/>
                  <a:gd name="T16" fmla="*/ 760 w 1517"/>
                  <a:gd name="T17" fmla="*/ 300 h 713"/>
                  <a:gd name="T18" fmla="*/ 809 w 1517"/>
                  <a:gd name="T19" fmla="*/ 326 h 713"/>
                  <a:gd name="T20" fmla="*/ 837 w 1517"/>
                  <a:gd name="T21" fmla="*/ 340 h 713"/>
                  <a:gd name="T22" fmla="*/ 1517 w 1517"/>
                  <a:gd name="T23" fmla="*/ 401 h 713"/>
                  <a:gd name="T24" fmla="*/ 1491 w 1517"/>
                  <a:gd name="T25" fmla="*/ 702 h 713"/>
                  <a:gd name="T26" fmla="*/ 1452 w 1517"/>
                  <a:gd name="T27" fmla="*/ 704 h 713"/>
                  <a:gd name="T28" fmla="*/ 1382 w 1517"/>
                  <a:gd name="T29" fmla="*/ 707 h 713"/>
                  <a:gd name="T30" fmla="*/ 1289 w 1517"/>
                  <a:gd name="T31" fmla="*/ 710 h 713"/>
                  <a:gd name="T32" fmla="*/ 1182 w 1517"/>
                  <a:gd name="T33" fmla="*/ 713 h 713"/>
                  <a:gd name="T34" fmla="*/ 1070 w 1517"/>
                  <a:gd name="T35" fmla="*/ 711 h 713"/>
                  <a:gd name="T36" fmla="*/ 960 w 1517"/>
                  <a:gd name="T37" fmla="*/ 708 h 713"/>
                  <a:gd name="T38" fmla="*/ 862 w 1517"/>
                  <a:gd name="T39" fmla="*/ 700 h 713"/>
                  <a:gd name="T40" fmla="*/ 783 w 1517"/>
                  <a:gd name="T41" fmla="*/ 688 h 713"/>
                  <a:gd name="T42" fmla="*/ 725 w 1517"/>
                  <a:gd name="T43" fmla="*/ 668 h 713"/>
                  <a:gd name="T44" fmla="*/ 656 w 1517"/>
                  <a:gd name="T45" fmla="*/ 641 h 713"/>
                  <a:gd name="T46" fmla="*/ 573 w 1517"/>
                  <a:gd name="T47" fmla="*/ 612 h 713"/>
                  <a:gd name="T48" fmla="*/ 485 w 1517"/>
                  <a:gd name="T49" fmla="*/ 581 h 713"/>
                  <a:gd name="T50" fmla="*/ 395 w 1517"/>
                  <a:gd name="T51" fmla="*/ 550 h 713"/>
                  <a:gd name="T52" fmla="*/ 311 w 1517"/>
                  <a:gd name="T53" fmla="*/ 520 h 713"/>
                  <a:gd name="T54" fmla="*/ 239 w 1517"/>
                  <a:gd name="T55" fmla="*/ 495 h 713"/>
                  <a:gd name="T56" fmla="*/ 185 w 1517"/>
                  <a:gd name="T57" fmla="*/ 477 h 713"/>
                  <a:gd name="T58" fmla="*/ 154 w 1517"/>
                  <a:gd name="T59" fmla="*/ 468 h 713"/>
                  <a:gd name="T60" fmla="*/ 148 w 1517"/>
                  <a:gd name="T61" fmla="*/ 466 h 713"/>
                  <a:gd name="T62" fmla="*/ 129 w 1517"/>
                  <a:gd name="T63" fmla="*/ 458 h 713"/>
                  <a:gd name="T64" fmla="*/ 98 w 1517"/>
                  <a:gd name="T65" fmla="*/ 441 h 713"/>
                  <a:gd name="T66" fmla="*/ 62 w 1517"/>
                  <a:gd name="T67" fmla="*/ 409 h 713"/>
                  <a:gd name="T68" fmla="*/ 30 w 1517"/>
                  <a:gd name="T69" fmla="*/ 360 h 713"/>
                  <a:gd name="T70" fmla="*/ 6 w 1517"/>
                  <a:gd name="T71" fmla="*/ 291 h 713"/>
                  <a:gd name="T72" fmla="*/ 0 w 1517"/>
                  <a:gd name="T73" fmla="*/ 207 h 713"/>
                  <a:gd name="T74" fmla="*/ 19 w 1517"/>
                  <a:gd name="T75" fmla="*/ 141 h 713"/>
                  <a:gd name="T76" fmla="*/ 53 w 1517"/>
                  <a:gd name="T77" fmla="*/ 90 h 713"/>
                  <a:gd name="T78" fmla="*/ 95 w 1517"/>
                  <a:gd name="T79" fmla="*/ 51 h 713"/>
                  <a:gd name="T80" fmla="*/ 138 w 1517"/>
                  <a:gd name="T81" fmla="*/ 25 h 713"/>
                  <a:gd name="T82" fmla="*/ 174 w 1517"/>
                  <a:gd name="T83" fmla="*/ 8 h 713"/>
                  <a:gd name="T84" fmla="*/ 196 w 1517"/>
                  <a:gd name="T85" fmla="*/ 0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17" h="713">
                    <a:moveTo>
                      <a:pt x="199" y="0"/>
                    </a:moveTo>
                    <a:lnTo>
                      <a:pt x="205" y="6"/>
                    </a:lnTo>
                    <a:lnTo>
                      <a:pt x="218" y="16"/>
                    </a:lnTo>
                    <a:lnTo>
                      <a:pt x="236" y="27"/>
                    </a:lnTo>
                    <a:lnTo>
                      <a:pt x="261" y="41"/>
                    </a:lnTo>
                    <a:lnTo>
                      <a:pt x="291" y="58"/>
                    </a:lnTo>
                    <a:lnTo>
                      <a:pt x="323" y="76"/>
                    </a:lnTo>
                    <a:lnTo>
                      <a:pt x="361" y="95"/>
                    </a:lnTo>
                    <a:lnTo>
                      <a:pt x="399" y="117"/>
                    </a:lnTo>
                    <a:lnTo>
                      <a:pt x="441" y="138"/>
                    </a:lnTo>
                    <a:lnTo>
                      <a:pt x="483" y="160"/>
                    </a:lnTo>
                    <a:lnTo>
                      <a:pt x="527" y="182"/>
                    </a:lnTo>
                    <a:lnTo>
                      <a:pt x="570" y="205"/>
                    </a:lnTo>
                    <a:lnTo>
                      <a:pt x="612" y="227"/>
                    </a:lnTo>
                    <a:lnTo>
                      <a:pt x="652" y="247"/>
                    </a:lnTo>
                    <a:lnTo>
                      <a:pt x="691" y="266"/>
                    </a:lnTo>
                    <a:lnTo>
                      <a:pt x="727" y="284"/>
                    </a:lnTo>
                    <a:lnTo>
                      <a:pt x="760" y="300"/>
                    </a:lnTo>
                    <a:lnTo>
                      <a:pt x="788" y="314"/>
                    </a:lnTo>
                    <a:lnTo>
                      <a:pt x="809" y="326"/>
                    </a:lnTo>
                    <a:lnTo>
                      <a:pt x="826" y="334"/>
                    </a:lnTo>
                    <a:lnTo>
                      <a:pt x="837" y="340"/>
                    </a:lnTo>
                    <a:lnTo>
                      <a:pt x="842" y="342"/>
                    </a:lnTo>
                    <a:lnTo>
                      <a:pt x="1517" y="401"/>
                    </a:lnTo>
                    <a:lnTo>
                      <a:pt x="1497" y="702"/>
                    </a:lnTo>
                    <a:lnTo>
                      <a:pt x="1491" y="702"/>
                    </a:lnTo>
                    <a:lnTo>
                      <a:pt x="1477" y="702"/>
                    </a:lnTo>
                    <a:lnTo>
                      <a:pt x="1452" y="704"/>
                    </a:lnTo>
                    <a:lnTo>
                      <a:pt x="1421" y="705"/>
                    </a:lnTo>
                    <a:lnTo>
                      <a:pt x="1382" y="707"/>
                    </a:lnTo>
                    <a:lnTo>
                      <a:pt x="1339" y="708"/>
                    </a:lnTo>
                    <a:lnTo>
                      <a:pt x="1289" y="710"/>
                    </a:lnTo>
                    <a:lnTo>
                      <a:pt x="1238" y="711"/>
                    </a:lnTo>
                    <a:lnTo>
                      <a:pt x="1182" y="713"/>
                    </a:lnTo>
                    <a:lnTo>
                      <a:pt x="1126" y="713"/>
                    </a:lnTo>
                    <a:lnTo>
                      <a:pt x="1070" y="711"/>
                    </a:lnTo>
                    <a:lnTo>
                      <a:pt x="1014" y="711"/>
                    </a:lnTo>
                    <a:lnTo>
                      <a:pt x="960" y="708"/>
                    </a:lnTo>
                    <a:lnTo>
                      <a:pt x="909" y="705"/>
                    </a:lnTo>
                    <a:lnTo>
                      <a:pt x="862" y="700"/>
                    </a:lnTo>
                    <a:lnTo>
                      <a:pt x="820" y="694"/>
                    </a:lnTo>
                    <a:lnTo>
                      <a:pt x="783" y="688"/>
                    </a:lnTo>
                    <a:lnTo>
                      <a:pt x="753" y="679"/>
                    </a:lnTo>
                    <a:lnTo>
                      <a:pt x="725" y="668"/>
                    </a:lnTo>
                    <a:lnTo>
                      <a:pt x="693" y="655"/>
                    </a:lnTo>
                    <a:lnTo>
                      <a:pt x="656" y="641"/>
                    </a:lnTo>
                    <a:lnTo>
                      <a:pt x="615" y="627"/>
                    </a:lnTo>
                    <a:lnTo>
                      <a:pt x="573" y="612"/>
                    </a:lnTo>
                    <a:lnTo>
                      <a:pt x="530" y="596"/>
                    </a:lnTo>
                    <a:lnTo>
                      <a:pt x="485" y="581"/>
                    </a:lnTo>
                    <a:lnTo>
                      <a:pt x="440" y="565"/>
                    </a:lnTo>
                    <a:lnTo>
                      <a:pt x="395" y="550"/>
                    </a:lnTo>
                    <a:lnTo>
                      <a:pt x="351" y="534"/>
                    </a:lnTo>
                    <a:lnTo>
                      <a:pt x="311" y="520"/>
                    </a:lnTo>
                    <a:lnTo>
                      <a:pt x="274" y="508"/>
                    </a:lnTo>
                    <a:lnTo>
                      <a:pt x="239" y="495"/>
                    </a:lnTo>
                    <a:lnTo>
                      <a:pt x="208" y="486"/>
                    </a:lnTo>
                    <a:lnTo>
                      <a:pt x="185" y="477"/>
                    </a:lnTo>
                    <a:lnTo>
                      <a:pt x="166" y="471"/>
                    </a:lnTo>
                    <a:lnTo>
                      <a:pt x="154" y="468"/>
                    </a:lnTo>
                    <a:lnTo>
                      <a:pt x="151" y="466"/>
                    </a:lnTo>
                    <a:lnTo>
                      <a:pt x="148" y="466"/>
                    </a:lnTo>
                    <a:lnTo>
                      <a:pt x="140" y="463"/>
                    </a:lnTo>
                    <a:lnTo>
                      <a:pt x="129" y="458"/>
                    </a:lnTo>
                    <a:lnTo>
                      <a:pt x="115" y="450"/>
                    </a:lnTo>
                    <a:lnTo>
                      <a:pt x="98" y="441"/>
                    </a:lnTo>
                    <a:lnTo>
                      <a:pt x="81" y="427"/>
                    </a:lnTo>
                    <a:lnTo>
                      <a:pt x="62" y="409"/>
                    </a:lnTo>
                    <a:lnTo>
                      <a:pt x="45" y="387"/>
                    </a:lnTo>
                    <a:lnTo>
                      <a:pt x="30" y="360"/>
                    </a:lnTo>
                    <a:lnTo>
                      <a:pt x="16" y="328"/>
                    </a:lnTo>
                    <a:lnTo>
                      <a:pt x="6" y="291"/>
                    </a:lnTo>
                    <a:lnTo>
                      <a:pt x="0" y="245"/>
                    </a:lnTo>
                    <a:lnTo>
                      <a:pt x="0" y="207"/>
                    </a:lnTo>
                    <a:lnTo>
                      <a:pt x="6" y="172"/>
                    </a:lnTo>
                    <a:lnTo>
                      <a:pt x="19" y="141"/>
                    </a:lnTo>
                    <a:lnTo>
                      <a:pt x="34" y="115"/>
                    </a:lnTo>
                    <a:lnTo>
                      <a:pt x="53" y="90"/>
                    </a:lnTo>
                    <a:lnTo>
                      <a:pt x="73" y="70"/>
                    </a:lnTo>
                    <a:lnTo>
                      <a:pt x="95" y="51"/>
                    </a:lnTo>
                    <a:lnTo>
                      <a:pt x="117" y="37"/>
                    </a:lnTo>
                    <a:lnTo>
                      <a:pt x="138" y="25"/>
                    </a:lnTo>
                    <a:lnTo>
                      <a:pt x="157" y="16"/>
                    </a:lnTo>
                    <a:lnTo>
                      <a:pt x="174" y="8"/>
                    </a:lnTo>
                    <a:lnTo>
                      <a:pt x="188" y="3"/>
                    </a:lnTo>
                    <a:lnTo>
                      <a:pt x="196" y="0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>
                <a:off x="4848226" y="2309813"/>
                <a:ext cx="860425" cy="963613"/>
              </a:xfrm>
              <a:custGeom>
                <a:avLst/>
                <a:gdLst>
                  <a:gd name="T0" fmla="*/ 585 w 1083"/>
                  <a:gd name="T1" fmla="*/ 0 h 1216"/>
                  <a:gd name="T2" fmla="*/ 655 w 1083"/>
                  <a:gd name="T3" fmla="*/ 6 h 1216"/>
                  <a:gd name="T4" fmla="*/ 722 w 1083"/>
                  <a:gd name="T5" fmla="*/ 22 h 1216"/>
                  <a:gd name="T6" fmla="*/ 784 w 1083"/>
                  <a:gd name="T7" fmla="*/ 45 h 1216"/>
                  <a:gd name="T8" fmla="*/ 841 w 1083"/>
                  <a:gd name="T9" fmla="*/ 75 h 1216"/>
                  <a:gd name="T10" fmla="*/ 892 w 1083"/>
                  <a:gd name="T11" fmla="*/ 110 h 1216"/>
                  <a:gd name="T12" fmla="*/ 939 w 1083"/>
                  <a:gd name="T13" fmla="*/ 152 h 1216"/>
                  <a:gd name="T14" fmla="*/ 979 w 1083"/>
                  <a:gd name="T15" fmla="*/ 200 h 1216"/>
                  <a:gd name="T16" fmla="*/ 1014 w 1083"/>
                  <a:gd name="T17" fmla="*/ 253 h 1216"/>
                  <a:gd name="T18" fmla="*/ 1042 w 1083"/>
                  <a:gd name="T19" fmla="*/ 311 h 1216"/>
                  <a:gd name="T20" fmla="*/ 1063 w 1083"/>
                  <a:gd name="T21" fmla="*/ 373 h 1216"/>
                  <a:gd name="T22" fmla="*/ 1077 w 1083"/>
                  <a:gd name="T23" fmla="*/ 438 h 1216"/>
                  <a:gd name="T24" fmla="*/ 1083 w 1083"/>
                  <a:gd name="T25" fmla="*/ 508 h 1216"/>
                  <a:gd name="T26" fmla="*/ 1082 w 1083"/>
                  <a:gd name="T27" fmla="*/ 581 h 1216"/>
                  <a:gd name="T28" fmla="*/ 1074 w 1083"/>
                  <a:gd name="T29" fmla="*/ 657 h 1216"/>
                  <a:gd name="T30" fmla="*/ 1059 w 1083"/>
                  <a:gd name="T31" fmla="*/ 727 h 1216"/>
                  <a:gd name="T32" fmla="*/ 1037 w 1083"/>
                  <a:gd name="T33" fmla="*/ 795 h 1216"/>
                  <a:gd name="T34" fmla="*/ 1009 w 1083"/>
                  <a:gd name="T35" fmla="*/ 859 h 1216"/>
                  <a:gd name="T36" fmla="*/ 976 w 1083"/>
                  <a:gd name="T37" fmla="*/ 921 h 1216"/>
                  <a:gd name="T38" fmla="*/ 939 w 1083"/>
                  <a:gd name="T39" fmla="*/ 978 h 1216"/>
                  <a:gd name="T40" fmla="*/ 897 w 1083"/>
                  <a:gd name="T41" fmla="*/ 1030 h 1216"/>
                  <a:gd name="T42" fmla="*/ 852 w 1083"/>
                  <a:gd name="T43" fmla="*/ 1078 h 1216"/>
                  <a:gd name="T44" fmla="*/ 802 w 1083"/>
                  <a:gd name="T45" fmla="*/ 1118 h 1216"/>
                  <a:gd name="T46" fmla="*/ 750 w 1083"/>
                  <a:gd name="T47" fmla="*/ 1154 h 1216"/>
                  <a:gd name="T48" fmla="*/ 694 w 1083"/>
                  <a:gd name="T49" fmla="*/ 1182 h 1216"/>
                  <a:gd name="T50" fmla="*/ 635 w 1083"/>
                  <a:gd name="T51" fmla="*/ 1202 h 1216"/>
                  <a:gd name="T52" fmla="*/ 574 w 1083"/>
                  <a:gd name="T53" fmla="*/ 1213 h 1216"/>
                  <a:gd name="T54" fmla="*/ 512 w 1083"/>
                  <a:gd name="T55" fmla="*/ 1216 h 1216"/>
                  <a:gd name="T56" fmla="*/ 448 w 1083"/>
                  <a:gd name="T57" fmla="*/ 1210 h 1216"/>
                  <a:gd name="T58" fmla="*/ 388 w 1083"/>
                  <a:gd name="T59" fmla="*/ 1196 h 1216"/>
                  <a:gd name="T60" fmla="*/ 330 w 1083"/>
                  <a:gd name="T61" fmla="*/ 1176 h 1216"/>
                  <a:gd name="T62" fmla="*/ 278 w 1083"/>
                  <a:gd name="T63" fmla="*/ 1148 h 1216"/>
                  <a:gd name="T64" fmla="*/ 228 w 1083"/>
                  <a:gd name="T65" fmla="*/ 1115 h 1216"/>
                  <a:gd name="T66" fmla="*/ 183 w 1083"/>
                  <a:gd name="T67" fmla="*/ 1076 h 1216"/>
                  <a:gd name="T68" fmla="*/ 141 w 1083"/>
                  <a:gd name="T69" fmla="*/ 1031 h 1216"/>
                  <a:gd name="T70" fmla="*/ 105 w 1083"/>
                  <a:gd name="T71" fmla="*/ 983 h 1216"/>
                  <a:gd name="T72" fmla="*/ 73 w 1083"/>
                  <a:gd name="T73" fmla="*/ 932 h 1216"/>
                  <a:gd name="T74" fmla="*/ 45 w 1083"/>
                  <a:gd name="T75" fmla="*/ 870 h 1216"/>
                  <a:gd name="T76" fmla="*/ 23 w 1083"/>
                  <a:gd name="T77" fmla="*/ 803 h 1216"/>
                  <a:gd name="T78" fmla="*/ 7 w 1083"/>
                  <a:gd name="T79" fmla="*/ 735 h 1216"/>
                  <a:gd name="T80" fmla="*/ 0 w 1083"/>
                  <a:gd name="T81" fmla="*/ 663 h 1216"/>
                  <a:gd name="T82" fmla="*/ 0 w 1083"/>
                  <a:gd name="T83" fmla="*/ 590 h 1216"/>
                  <a:gd name="T84" fmla="*/ 9 w 1083"/>
                  <a:gd name="T85" fmla="*/ 516 h 1216"/>
                  <a:gd name="T86" fmla="*/ 26 w 1083"/>
                  <a:gd name="T87" fmla="*/ 441 h 1216"/>
                  <a:gd name="T88" fmla="*/ 51 w 1083"/>
                  <a:gd name="T89" fmla="*/ 370 h 1216"/>
                  <a:gd name="T90" fmla="*/ 82 w 1083"/>
                  <a:gd name="T91" fmla="*/ 305 h 1216"/>
                  <a:gd name="T92" fmla="*/ 121 w 1083"/>
                  <a:gd name="T93" fmla="*/ 244 h 1216"/>
                  <a:gd name="T94" fmla="*/ 164 w 1083"/>
                  <a:gd name="T95" fmla="*/ 188 h 1216"/>
                  <a:gd name="T96" fmla="*/ 214 w 1083"/>
                  <a:gd name="T97" fmla="*/ 140 h 1216"/>
                  <a:gd name="T98" fmla="*/ 268 w 1083"/>
                  <a:gd name="T99" fmla="*/ 96 h 1216"/>
                  <a:gd name="T100" fmla="*/ 326 w 1083"/>
                  <a:gd name="T101" fmla="*/ 61 h 1216"/>
                  <a:gd name="T102" fmla="*/ 388 w 1083"/>
                  <a:gd name="T103" fmla="*/ 33 h 1216"/>
                  <a:gd name="T104" fmla="*/ 452 w 1083"/>
                  <a:gd name="T105" fmla="*/ 14 h 1216"/>
                  <a:gd name="T106" fmla="*/ 518 w 1083"/>
                  <a:gd name="T107" fmla="*/ 2 h 1216"/>
                  <a:gd name="T108" fmla="*/ 585 w 1083"/>
                  <a:gd name="T109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3" h="1216">
                    <a:moveTo>
                      <a:pt x="585" y="0"/>
                    </a:moveTo>
                    <a:lnTo>
                      <a:pt x="655" y="6"/>
                    </a:lnTo>
                    <a:lnTo>
                      <a:pt x="722" y="22"/>
                    </a:lnTo>
                    <a:lnTo>
                      <a:pt x="784" y="45"/>
                    </a:lnTo>
                    <a:lnTo>
                      <a:pt x="841" y="75"/>
                    </a:lnTo>
                    <a:lnTo>
                      <a:pt x="892" y="110"/>
                    </a:lnTo>
                    <a:lnTo>
                      <a:pt x="939" y="152"/>
                    </a:lnTo>
                    <a:lnTo>
                      <a:pt x="979" y="200"/>
                    </a:lnTo>
                    <a:lnTo>
                      <a:pt x="1014" y="253"/>
                    </a:lnTo>
                    <a:lnTo>
                      <a:pt x="1042" y="311"/>
                    </a:lnTo>
                    <a:lnTo>
                      <a:pt x="1063" y="373"/>
                    </a:lnTo>
                    <a:lnTo>
                      <a:pt x="1077" y="438"/>
                    </a:lnTo>
                    <a:lnTo>
                      <a:pt x="1083" y="508"/>
                    </a:lnTo>
                    <a:lnTo>
                      <a:pt x="1082" y="581"/>
                    </a:lnTo>
                    <a:lnTo>
                      <a:pt x="1074" y="657"/>
                    </a:lnTo>
                    <a:lnTo>
                      <a:pt x="1059" y="727"/>
                    </a:lnTo>
                    <a:lnTo>
                      <a:pt x="1037" y="795"/>
                    </a:lnTo>
                    <a:lnTo>
                      <a:pt x="1009" y="859"/>
                    </a:lnTo>
                    <a:lnTo>
                      <a:pt x="976" y="921"/>
                    </a:lnTo>
                    <a:lnTo>
                      <a:pt x="939" y="978"/>
                    </a:lnTo>
                    <a:lnTo>
                      <a:pt x="897" y="1030"/>
                    </a:lnTo>
                    <a:lnTo>
                      <a:pt x="852" y="1078"/>
                    </a:lnTo>
                    <a:lnTo>
                      <a:pt x="802" y="1118"/>
                    </a:lnTo>
                    <a:lnTo>
                      <a:pt x="750" y="1154"/>
                    </a:lnTo>
                    <a:lnTo>
                      <a:pt x="694" y="1182"/>
                    </a:lnTo>
                    <a:lnTo>
                      <a:pt x="635" y="1202"/>
                    </a:lnTo>
                    <a:lnTo>
                      <a:pt x="574" y="1213"/>
                    </a:lnTo>
                    <a:lnTo>
                      <a:pt x="512" y="1216"/>
                    </a:lnTo>
                    <a:lnTo>
                      <a:pt x="448" y="1210"/>
                    </a:lnTo>
                    <a:lnTo>
                      <a:pt x="388" y="1196"/>
                    </a:lnTo>
                    <a:lnTo>
                      <a:pt x="330" y="1176"/>
                    </a:lnTo>
                    <a:lnTo>
                      <a:pt x="278" y="1148"/>
                    </a:lnTo>
                    <a:lnTo>
                      <a:pt x="228" y="1115"/>
                    </a:lnTo>
                    <a:lnTo>
                      <a:pt x="183" y="1076"/>
                    </a:lnTo>
                    <a:lnTo>
                      <a:pt x="141" y="1031"/>
                    </a:lnTo>
                    <a:lnTo>
                      <a:pt x="105" y="983"/>
                    </a:lnTo>
                    <a:lnTo>
                      <a:pt x="73" y="932"/>
                    </a:lnTo>
                    <a:lnTo>
                      <a:pt x="45" y="870"/>
                    </a:lnTo>
                    <a:lnTo>
                      <a:pt x="23" y="803"/>
                    </a:lnTo>
                    <a:lnTo>
                      <a:pt x="7" y="735"/>
                    </a:lnTo>
                    <a:lnTo>
                      <a:pt x="0" y="663"/>
                    </a:lnTo>
                    <a:lnTo>
                      <a:pt x="0" y="590"/>
                    </a:lnTo>
                    <a:lnTo>
                      <a:pt x="9" y="516"/>
                    </a:lnTo>
                    <a:lnTo>
                      <a:pt x="26" y="441"/>
                    </a:lnTo>
                    <a:lnTo>
                      <a:pt x="51" y="370"/>
                    </a:lnTo>
                    <a:lnTo>
                      <a:pt x="82" y="305"/>
                    </a:lnTo>
                    <a:lnTo>
                      <a:pt x="121" y="244"/>
                    </a:lnTo>
                    <a:lnTo>
                      <a:pt x="164" y="188"/>
                    </a:lnTo>
                    <a:lnTo>
                      <a:pt x="214" y="140"/>
                    </a:lnTo>
                    <a:lnTo>
                      <a:pt x="268" y="96"/>
                    </a:lnTo>
                    <a:lnTo>
                      <a:pt x="326" y="61"/>
                    </a:lnTo>
                    <a:lnTo>
                      <a:pt x="388" y="33"/>
                    </a:lnTo>
                    <a:lnTo>
                      <a:pt x="452" y="14"/>
                    </a:lnTo>
                    <a:lnTo>
                      <a:pt x="518" y="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auto">
              <a:xfrm>
                <a:off x="4832064" y="2240266"/>
                <a:ext cx="902274" cy="837596"/>
              </a:xfrm>
              <a:custGeom>
                <a:avLst/>
                <a:gdLst>
                  <a:gd name="T0" fmla="*/ 521 w 1115"/>
                  <a:gd name="T1" fmla="*/ 0 h 1037"/>
                  <a:gd name="T2" fmla="*/ 634 w 1115"/>
                  <a:gd name="T3" fmla="*/ 20 h 1037"/>
                  <a:gd name="T4" fmla="*/ 784 w 1115"/>
                  <a:gd name="T5" fmla="*/ 65 h 1037"/>
                  <a:gd name="T6" fmla="*/ 901 w 1115"/>
                  <a:gd name="T7" fmla="*/ 100 h 1037"/>
                  <a:gd name="T8" fmla="*/ 989 w 1115"/>
                  <a:gd name="T9" fmla="*/ 128 h 1037"/>
                  <a:gd name="T10" fmla="*/ 1052 w 1115"/>
                  <a:gd name="T11" fmla="*/ 149 h 1037"/>
                  <a:gd name="T12" fmla="*/ 1090 w 1115"/>
                  <a:gd name="T13" fmla="*/ 161 h 1037"/>
                  <a:gd name="T14" fmla="*/ 1107 w 1115"/>
                  <a:gd name="T15" fmla="*/ 169 h 1037"/>
                  <a:gd name="T16" fmla="*/ 1111 w 1115"/>
                  <a:gd name="T17" fmla="*/ 173 h 1037"/>
                  <a:gd name="T18" fmla="*/ 1112 w 1115"/>
                  <a:gd name="T19" fmla="*/ 205 h 1037"/>
                  <a:gd name="T20" fmla="*/ 1115 w 1115"/>
                  <a:gd name="T21" fmla="*/ 257 h 1037"/>
                  <a:gd name="T22" fmla="*/ 1115 w 1115"/>
                  <a:gd name="T23" fmla="*/ 321 h 1037"/>
                  <a:gd name="T24" fmla="*/ 1107 w 1115"/>
                  <a:gd name="T25" fmla="*/ 386 h 1037"/>
                  <a:gd name="T26" fmla="*/ 1092 w 1115"/>
                  <a:gd name="T27" fmla="*/ 442 h 1037"/>
                  <a:gd name="T28" fmla="*/ 1066 w 1115"/>
                  <a:gd name="T29" fmla="*/ 478 h 1037"/>
                  <a:gd name="T30" fmla="*/ 1030 w 1115"/>
                  <a:gd name="T31" fmla="*/ 487 h 1037"/>
                  <a:gd name="T32" fmla="*/ 980 w 1115"/>
                  <a:gd name="T33" fmla="*/ 478 h 1037"/>
                  <a:gd name="T34" fmla="*/ 921 w 1115"/>
                  <a:gd name="T35" fmla="*/ 458 h 1037"/>
                  <a:gd name="T36" fmla="*/ 859 w 1115"/>
                  <a:gd name="T37" fmla="*/ 433 h 1037"/>
                  <a:gd name="T38" fmla="*/ 795 w 1115"/>
                  <a:gd name="T39" fmla="*/ 409 h 1037"/>
                  <a:gd name="T40" fmla="*/ 736 w 1115"/>
                  <a:gd name="T41" fmla="*/ 394 h 1037"/>
                  <a:gd name="T42" fmla="*/ 685 w 1115"/>
                  <a:gd name="T43" fmla="*/ 392 h 1037"/>
                  <a:gd name="T44" fmla="*/ 646 w 1115"/>
                  <a:gd name="T45" fmla="*/ 413 h 1037"/>
                  <a:gd name="T46" fmla="*/ 611 w 1115"/>
                  <a:gd name="T47" fmla="*/ 468 h 1037"/>
                  <a:gd name="T48" fmla="*/ 589 w 1115"/>
                  <a:gd name="T49" fmla="*/ 535 h 1037"/>
                  <a:gd name="T50" fmla="*/ 576 w 1115"/>
                  <a:gd name="T51" fmla="*/ 602 h 1037"/>
                  <a:gd name="T52" fmla="*/ 570 w 1115"/>
                  <a:gd name="T53" fmla="*/ 659 h 1037"/>
                  <a:gd name="T54" fmla="*/ 566 w 1115"/>
                  <a:gd name="T55" fmla="*/ 697 h 1037"/>
                  <a:gd name="T56" fmla="*/ 556 w 1115"/>
                  <a:gd name="T57" fmla="*/ 705 h 1037"/>
                  <a:gd name="T58" fmla="*/ 544 w 1115"/>
                  <a:gd name="T59" fmla="*/ 687 h 1037"/>
                  <a:gd name="T60" fmla="*/ 525 w 1115"/>
                  <a:gd name="T61" fmla="*/ 659 h 1037"/>
                  <a:gd name="T62" fmla="*/ 499 w 1115"/>
                  <a:gd name="T63" fmla="*/ 632 h 1037"/>
                  <a:gd name="T64" fmla="*/ 457 w 1115"/>
                  <a:gd name="T65" fmla="*/ 616 h 1037"/>
                  <a:gd name="T66" fmla="*/ 409 w 1115"/>
                  <a:gd name="T67" fmla="*/ 624 h 1037"/>
                  <a:gd name="T68" fmla="*/ 371 w 1115"/>
                  <a:gd name="T69" fmla="*/ 656 h 1037"/>
                  <a:gd name="T70" fmla="*/ 339 w 1115"/>
                  <a:gd name="T71" fmla="*/ 708 h 1037"/>
                  <a:gd name="T72" fmla="*/ 311 w 1115"/>
                  <a:gd name="T73" fmla="*/ 771 h 1037"/>
                  <a:gd name="T74" fmla="*/ 283 w 1115"/>
                  <a:gd name="T75" fmla="*/ 838 h 1037"/>
                  <a:gd name="T76" fmla="*/ 252 w 1115"/>
                  <a:gd name="T77" fmla="*/ 902 h 1037"/>
                  <a:gd name="T78" fmla="*/ 215 w 1115"/>
                  <a:gd name="T79" fmla="*/ 956 h 1037"/>
                  <a:gd name="T80" fmla="*/ 170 w 1115"/>
                  <a:gd name="T81" fmla="*/ 1003 h 1037"/>
                  <a:gd name="T82" fmla="*/ 137 w 1115"/>
                  <a:gd name="T83" fmla="*/ 1027 h 1037"/>
                  <a:gd name="T84" fmla="*/ 115 w 1115"/>
                  <a:gd name="T85" fmla="*/ 1037 h 1037"/>
                  <a:gd name="T86" fmla="*/ 103 w 1115"/>
                  <a:gd name="T87" fmla="*/ 1037 h 1037"/>
                  <a:gd name="T88" fmla="*/ 97 w 1115"/>
                  <a:gd name="T89" fmla="*/ 1034 h 1037"/>
                  <a:gd name="T90" fmla="*/ 83 w 1115"/>
                  <a:gd name="T91" fmla="*/ 1009 h 1037"/>
                  <a:gd name="T92" fmla="*/ 75 w 1115"/>
                  <a:gd name="T93" fmla="*/ 995 h 1037"/>
                  <a:gd name="T94" fmla="*/ 55 w 1115"/>
                  <a:gd name="T95" fmla="*/ 954 h 1037"/>
                  <a:gd name="T96" fmla="*/ 31 w 1115"/>
                  <a:gd name="T97" fmla="*/ 892 h 1037"/>
                  <a:gd name="T98" fmla="*/ 11 w 1115"/>
                  <a:gd name="T99" fmla="*/ 813 h 1037"/>
                  <a:gd name="T100" fmla="*/ 2 w 1115"/>
                  <a:gd name="T101" fmla="*/ 717 h 1037"/>
                  <a:gd name="T102" fmla="*/ 2 w 1115"/>
                  <a:gd name="T103" fmla="*/ 605 h 1037"/>
                  <a:gd name="T104" fmla="*/ 11 w 1115"/>
                  <a:gd name="T105" fmla="*/ 517 h 1037"/>
                  <a:gd name="T106" fmla="*/ 30 w 1115"/>
                  <a:gd name="T107" fmla="*/ 436 h 1037"/>
                  <a:gd name="T108" fmla="*/ 56 w 1115"/>
                  <a:gd name="T109" fmla="*/ 350 h 1037"/>
                  <a:gd name="T110" fmla="*/ 75 w 1115"/>
                  <a:gd name="T111" fmla="*/ 302 h 1037"/>
                  <a:gd name="T112" fmla="*/ 104 w 1115"/>
                  <a:gd name="T113" fmla="*/ 246 h 1037"/>
                  <a:gd name="T114" fmla="*/ 143 w 1115"/>
                  <a:gd name="T115" fmla="*/ 186 h 1037"/>
                  <a:gd name="T116" fmla="*/ 194 w 1115"/>
                  <a:gd name="T117" fmla="*/ 127 h 1037"/>
                  <a:gd name="T118" fmla="*/ 258 w 1115"/>
                  <a:gd name="T119" fmla="*/ 74 h 1037"/>
                  <a:gd name="T120" fmla="*/ 333 w 1115"/>
                  <a:gd name="T121" fmla="*/ 32 h 1037"/>
                  <a:gd name="T122" fmla="*/ 421 w 1115"/>
                  <a:gd name="T123" fmla="*/ 6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" h="1037">
                    <a:moveTo>
                      <a:pt x="469" y="0"/>
                    </a:moveTo>
                    <a:lnTo>
                      <a:pt x="521" y="0"/>
                    </a:lnTo>
                    <a:lnTo>
                      <a:pt x="576" y="6"/>
                    </a:lnTo>
                    <a:lnTo>
                      <a:pt x="634" y="20"/>
                    </a:lnTo>
                    <a:lnTo>
                      <a:pt x="713" y="43"/>
                    </a:lnTo>
                    <a:lnTo>
                      <a:pt x="784" y="65"/>
                    </a:lnTo>
                    <a:lnTo>
                      <a:pt x="847" y="83"/>
                    </a:lnTo>
                    <a:lnTo>
                      <a:pt x="901" y="100"/>
                    </a:lnTo>
                    <a:lnTo>
                      <a:pt x="949" y="114"/>
                    </a:lnTo>
                    <a:lnTo>
                      <a:pt x="989" y="128"/>
                    </a:lnTo>
                    <a:lnTo>
                      <a:pt x="1024" y="139"/>
                    </a:lnTo>
                    <a:lnTo>
                      <a:pt x="1052" y="149"/>
                    </a:lnTo>
                    <a:lnTo>
                      <a:pt x="1073" y="156"/>
                    </a:lnTo>
                    <a:lnTo>
                      <a:pt x="1090" y="161"/>
                    </a:lnTo>
                    <a:lnTo>
                      <a:pt x="1101" y="166"/>
                    </a:lnTo>
                    <a:lnTo>
                      <a:pt x="1107" y="169"/>
                    </a:lnTo>
                    <a:lnTo>
                      <a:pt x="1109" y="169"/>
                    </a:lnTo>
                    <a:lnTo>
                      <a:pt x="1111" y="173"/>
                    </a:lnTo>
                    <a:lnTo>
                      <a:pt x="1111" y="186"/>
                    </a:lnTo>
                    <a:lnTo>
                      <a:pt x="1112" y="205"/>
                    </a:lnTo>
                    <a:lnTo>
                      <a:pt x="1114" y="229"/>
                    </a:lnTo>
                    <a:lnTo>
                      <a:pt x="1115" y="257"/>
                    </a:lnTo>
                    <a:lnTo>
                      <a:pt x="1115" y="288"/>
                    </a:lnTo>
                    <a:lnTo>
                      <a:pt x="1115" y="321"/>
                    </a:lnTo>
                    <a:lnTo>
                      <a:pt x="1112" y="354"/>
                    </a:lnTo>
                    <a:lnTo>
                      <a:pt x="1107" y="386"/>
                    </a:lnTo>
                    <a:lnTo>
                      <a:pt x="1101" y="416"/>
                    </a:lnTo>
                    <a:lnTo>
                      <a:pt x="1092" y="442"/>
                    </a:lnTo>
                    <a:lnTo>
                      <a:pt x="1081" y="464"/>
                    </a:lnTo>
                    <a:lnTo>
                      <a:pt x="1066" y="478"/>
                    </a:lnTo>
                    <a:lnTo>
                      <a:pt x="1050" y="486"/>
                    </a:lnTo>
                    <a:lnTo>
                      <a:pt x="1030" y="487"/>
                    </a:lnTo>
                    <a:lnTo>
                      <a:pt x="1007" y="484"/>
                    </a:lnTo>
                    <a:lnTo>
                      <a:pt x="980" y="478"/>
                    </a:lnTo>
                    <a:lnTo>
                      <a:pt x="952" y="468"/>
                    </a:lnTo>
                    <a:lnTo>
                      <a:pt x="921" y="458"/>
                    </a:lnTo>
                    <a:lnTo>
                      <a:pt x="890" y="445"/>
                    </a:lnTo>
                    <a:lnTo>
                      <a:pt x="859" y="433"/>
                    </a:lnTo>
                    <a:lnTo>
                      <a:pt x="826" y="420"/>
                    </a:lnTo>
                    <a:lnTo>
                      <a:pt x="795" y="409"/>
                    </a:lnTo>
                    <a:lnTo>
                      <a:pt x="764" y="400"/>
                    </a:lnTo>
                    <a:lnTo>
                      <a:pt x="736" y="394"/>
                    </a:lnTo>
                    <a:lnTo>
                      <a:pt x="708" y="391"/>
                    </a:lnTo>
                    <a:lnTo>
                      <a:pt x="685" y="392"/>
                    </a:lnTo>
                    <a:lnTo>
                      <a:pt x="663" y="400"/>
                    </a:lnTo>
                    <a:lnTo>
                      <a:pt x="646" y="413"/>
                    </a:lnTo>
                    <a:lnTo>
                      <a:pt x="626" y="437"/>
                    </a:lnTo>
                    <a:lnTo>
                      <a:pt x="611" y="468"/>
                    </a:lnTo>
                    <a:lnTo>
                      <a:pt x="598" y="501"/>
                    </a:lnTo>
                    <a:lnTo>
                      <a:pt x="589" y="535"/>
                    </a:lnTo>
                    <a:lnTo>
                      <a:pt x="581" y="569"/>
                    </a:lnTo>
                    <a:lnTo>
                      <a:pt x="576" y="602"/>
                    </a:lnTo>
                    <a:lnTo>
                      <a:pt x="573" y="633"/>
                    </a:lnTo>
                    <a:lnTo>
                      <a:pt x="570" y="659"/>
                    </a:lnTo>
                    <a:lnTo>
                      <a:pt x="567" y="681"/>
                    </a:lnTo>
                    <a:lnTo>
                      <a:pt x="566" y="697"/>
                    </a:lnTo>
                    <a:lnTo>
                      <a:pt x="561" y="703"/>
                    </a:lnTo>
                    <a:lnTo>
                      <a:pt x="556" y="705"/>
                    </a:lnTo>
                    <a:lnTo>
                      <a:pt x="550" y="698"/>
                    </a:lnTo>
                    <a:lnTo>
                      <a:pt x="544" y="687"/>
                    </a:lnTo>
                    <a:lnTo>
                      <a:pt x="536" y="675"/>
                    </a:lnTo>
                    <a:lnTo>
                      <a:pt x="525" y="659"/>
                    </a:lnTo>
                    <a:lnTo>
                      <a:pt x="513" y="645"/>
                    </a:lnTo>
                    <a:lnTo>
                      <a:pt x="499" y="632"/>
                    </a:lnTo>
                    <a:lnTo>
                      <a:pt x="480" y="622"/>
                    </a:lnTo>
                    <a:lnTo>
                      <a:pt x="457" y="616"/>
                    </a:lnTo>
                    <a:lnTo>
                      <a:pt x="432" y="616"/>
                    </a:lnTo>
                    <a:lnTo>
                      <a:pt x="409" y="624"/>
                    </a:lnTo>
                    <a:lnTo>
                      <a:pt x="389" y="638"/>
                    </a:lnTo>
                    <a:lnTo>
                      <a:pt x="371" y="656"/>
                    </a:lnTo>
                    <a:lnTo>
                      <a:pt x="354" y="681"/>
                    </a:lnTo>
                    <a:lnTo>
                      <a:pt x="339" y="708"/>
                    </a:lnTo>
                    <a:lnTo>
                      <a:pt x="325" y="739"/>
                    </a:lnTo>
                    <a:lnTo>
                      <a:pt x="311" y="771"/>
                    </a:lnTo>
                    <a:lnTo>
                      <a:pt x="297" y="804"/>
                    </a:lnTo>
                    <a:lnTo>
                      <a:pt x="283" y="838"/>
                    </a:lnTo>
                    <a:lnTo>
                      <a:pt x="267" y="871"/>
                    </a:lnTo>
                    <a:lnTo>
                      <a:pt x="252" y="902"/>
                    </a:lnTo>
                    <a:lnTo>
                      <a:pt x="235" y="931"/>
                    </a:lnTo>
                    <a:lnTo>
                      <a:pt x="215" y="956"/>
                    </a:lnTo>
                    <a:lnTo>
                      <a:pt x="191" y="982"/>
                    </a:lnTo>
                    <a:lnTo>
                      <a:pt x="170" y="1003"/>
                    </a:lnTo>
                    <a:lnTo>
                      <a:pt x="153" y="1018"/>
                    </a:lnTo>
                    <a:lnTo>
                      <a:pt x="137" y="1027"/>
                    </a:lnTo>
                    <a:lnTo>
                      <a:pt x="125" y="1034"/>
                    </a:lnTo>
                    <a:lnTo>
                      <a:pt x="115" y="1037"/>
                    </a:lnTo>
                    <a:lnTo>
                      <a:pt x="107" y="1037"/>
                    </a:lnTo>
                    <a:lnTo>
                      <a:pt x="103" y="1037"/>
                    </a:lnTo>
                    <a:lnTo>
                      <a:pt x="100" y="1035"/>
                    </a:lnTo>
                    <a:lnTo>
                      <a:pt x="97" y="1034"/>
                    </a:lnTo>
                    <a:lnTo>
                      <a:pt x="97" y="1032"/>
                    </a:lnTo>
                    <a:lnTo>
                      <a:pt x="83" y="1009"/>
                    </a:lnTo>
                    <a:lnTo>
                      <a:pt x="81" y="1004"/>
                    </a:lnTo>
                    <a:lnTo>
                      <a:pt x="75" y="995"/>
                    </a:lnTo>
                    <a:lnTo>
                      <a:pt x="66" y="978"/>
                    </a:lnTo>
                    <a:lnTo>
                      <a:pt x="55" y="954"/>
                    </a:lnTo>
                    <a:lnTo>
                      <a:pt x="44" y="927"/>
                    </a:lnTo>
                    <a:lnTo>
                      <a:pt x="31" y="892"/>
                    </a:lnTo>
                    <a:lnTo>
                      <a:pt x="21" y="855"/>
                    </a:lnTo>
                    <a:lnTo>
                      <a:pt x="11" y="813"/>
                    </a:lnTo>
                    <a:lnTo>
                      <a:pt x="5" y="767"/>
                    </a:lnTo>
                    <a:lnTo>
                      <a:pt x="2" y="717"/>
                    </a:lnTo>
                    <a:lnTo>
                      <a:pt x="0" y="656"/>
                    </a:lnTo>
                    <a:lnTo>
                      <a:pt x="2" y="605"/>
                    </a:lnTo>
                    <a:lnTo>
                      <a:pt x="7" y="559"/>
                    </a:lnTo>
                    <a:lnTo>
                      <a:pt x="11" y="517"/>
                    </a:lnTo>
                    <a:lnTo>
                      <a:pt x="19" y="476"/>
                    </a:lnTo>
                    <a:lnTo>
                      <a:pt x="30" y="436"/>
                    </a:lnTo>
                    <a:lnTo>
                      <a:pt x="42" y="396"/>
                    </a:lnTo>
                    <a:lnTo>
                      <a:pt x="56" y="350"/>
                    </a:lnTo>
                    <a:lnTo>
                      <a:pt x="64" y="329"/>
                    </a:lnTo>
                    <a:lnTo>
                      <a:pt x="75" y="302"/>
                    </a:lnTo>
                    <a:lnTo>
                      <a:pt x="87" y="276"/>
                    </a:lnTo>
                    <a:lnTo>
                      <a:pt x="104" y="246"/>
                    </a:lnTo>
                    <a:lnTo>
                      <a:pt x="123" y="217"/>
                    </a:lnTo>
                    <a:lnTo>
                      <a:pt x="143" y="186"/>
                    </a:lnTo>
                    <a:lnTo>
                      <a:pt x="168" y="156"/>
                    </a:lnTo>
                    <a:lnTo>
                      <a:pt x="194" y="127"/>
                    </a:lnTo>
                    <a:lnTo>
                      <a:pt x="226" y="99"/>
                    </a:lnTo>
                    <a:lnTo>
                      <a:pt x="258" y="74"/>
                    </a:lnTo>
                    <a:lnTo>
                      <a:pt x="294" y="51"/>
                    </a:lnTo>
                    <a:lnTo>
                      <a:pt x="333" y="32"/>
                    </a:lnTo>
                    <a:lnTo>
                      <a:pt x="375" y="17"/>
                    </a:lnTo>
                    <a:lnTo>
                      <a:pt x="421" y="6"/>
                    </a:lnTo>
                    <a:lnTo>
                      <a:pt x="46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auto">
              <a:xfrm>
                <a:off x="5113338" y="2659063"/>
                <a:ext cx="149225" cy="219075"/>
              </a:xfrm>
              <a:custGeom>
                <a:avLst/>
                <a:gdLst>
                  <a:gd name="T0" fmla="*/ 93 w 187"/>
                  <a:gd name="T1" fmla="*/ 0 h 275"/>
                  <a:gd name="T2" fmla="*/ 118 w 187"/>
                  <a:gd name="T3" fmla="*/ 5 h 275"/>
                  <a:gd name="T4" fmla="*/ 141 w 187"/>
                  <a:gd name="T5" fmla="*/ 19 h 275"/>
                  <a:gd name="T6" fmla="*/ 159 w 187"/>
                  <a:gd name="T7" fmla="*/ 41 h 275"/>
                  <a:gd name="T8" fmla="*/ 175 w 187"/>
                  <a:gd name="T9" fmla="*/ 68 h 275"/>
                  <a:gd name="T10" fmla="*/ 184 w 187"/>
                  <a:gd name="T11" fmla="*/ 101 h 275"/>
                  <a:gd name="T12" fmla="*/ 187 w 187"/>
                  <a:gd name="T13" fmla="*/ 137 h 275"/>
                  <a:gd name="T14" fmla="*/ 184 w 187"/>
                  <a:gd name="T15" fmla="*/ 174 h 275"/>
                  <a:gd name="T16" fmla="*/ 175 w 187"/>
                  <a:gd name="T17" fmla="*/ 207 h 275"/>
                  <a:gd name="T18" fmla="*/ 159 w 187"/>
                  <a:gd name="T19" fmla="*/ 235 h 275"/>
                  <a:gd name="T20" fmla="*/ 141 w 187"/>
                  <a:gd name="T21" fmla="*/ 256 h 275"/>
                  <a:gd name="T22" fmla="*/ 118 w 187"/>
                  <a:gd name="T23" fmla="*/ 270 h 275"/>
                  <a:gd name="T24" fmla="*/ 93 w 187"/>
                  <a:gd name="T25" fmla="*/ 275 h 275"/>
                  <a:gd name="T26" fmla="*/ 68 w 187"/>
                  <a:gd name="T27" fmla="*/ 270 h 275"/>
                  <a:gd name="T28" fmla="*/ 46 w 187"/>
                  <a:gd name="T29" fmla="*/ 256 h 275"/>
                  <a:gd name="T30" fmla="*/ 26 w 187"/>
                  <a:gd name="T31" fmla="*/ 235 h 275"/>
                  <a:gd name="T32" fmla="*/ 12 w 187"/>
                  <a:gd name="T33" fmla="*/ 207 h 275"/>
                  <a:gd name="T34" fmla="*/ 3 w 187"/>
                  <a:gd name="T35" fmla="*/ 174 h 275"/>
                  <a:gd name="T36" fmla="*/ 0 w 187"/>
                  <a:gd name="T37" fmla="*/ 137 h 275"/>
                  <a:gd name="T38" fmla="*/ 3 w 187"/>
                  <a:gd name="T39" fmla="*/ 101 h 275"/>
                  <a:gd name="T40" fmla="*/ 12 w 187"/>
                  <a:gd name="T41" fmla="*/ 68 h 275"/>
                  <a:gd name="T42" fmla="*/ 26 w 187"/>
                  <a:gd name="T43" fmla="*/ 41 h 275"/>
                  <a:gd name="T44" fmla="*/ 46 w 187"/>
                  <a:gd name="T45" fmla="*/ 19 h 275"/>
                  <a:gd name="T46" fmla="*/ 68 w 187"/>
                  <a:gd name="T47" fmla="*/ 5 h 275"/>
                  <a:gd name="T48" fmla="*/ 93 w 187"/>
                  <a:gd name="T4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275">
                    <a:moveTo>
                      <a:pt x="93" y="0"/>
                    </a:moveTo>
                    <a:lnTo>
                      <a:pt x="118" y="5"/>
                    </a:lnTo>
                    <a:lnTo>
                      <a:pt x="141" y="19"/>
                    </a:lnTo>
                    <a:lnTo>
                      <a:pt x="159" y="41"/>
                    </a:lnTo>
                    <a:lnTo>
                      <a:pt x="175" y="68"/>
                    </a:lnTo>
                    <a:lnTo>
                      <a:pt x="184" y="101"/>
                    </a:lnTo>
                    <a:lnTo>
                      <a:pt x="187" y="137"/>
                    </a:lnTo>
                    <a:lnTo>
                      <a:pt x="184" y="174"/>
                    </a:lnTo>
                    <a:lnTo>
                      <a:pt x="175" y="207"/>
                    </a:lnTo>
                    <a:lnTo>
                      <a:pt x="159" y="235"/>
                    </a:lnTo>
                    <a:lnTo>
                      <a:pt x="141" y="256"/>
                    </a:lnTo>
                    <a:lnTo>
                      <a:pt x="118" y="270"/>
                    </a:lnTo>
                    <a:lnTo>
                      <a:pt x="93" y="275"/>
                    </a:lnTo>
                    <a:lnTo>
                      <a:pt x="68" y="270"/>
                    </a:lnTo>
                    <a:lnTo>
                      <a:pt x="46" y="256"/>
                    </a:lnTo>
                    <a:lnTo>
                      <a:pt x="26" y="235"/>
                    </a:lnTo>
                    <a:lnTo>
                      <a:pt x="12" y="207"/>
                    </a:lnTo>
                    <a:lnTo>
                      <a:pt x="3" y="174"/>
                    </a:lnTo>
                    <a:lnTo>
                      <a:pt x="0" y="137"/>
                    </a:lnTo>
                    <a:lnTo>
                      <a:pt x="3" y="101"/>
                    </a:lnTo>
                    <a:lnTo>
                      <a:pt x="12" y="68"/>
                    </a:lnTo>
                    <a:lnTo>
                      <a:pt x="26" y="41"/>
                    </a:lnTo>
                    <a:lnTo>
                      <a:pt x="46" y="19"/>
                    </a:lnTo>
                    <a:lnTo>
                      <a:pt x="68" y="5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auto">
              <a:xfrm>
                <a:off x="2284413" y="2414588"/>
                <a:ext cx="6350" cy="55563"/>
              </a:xfrm>
              <a:custGeom>
                <a:avLst/>
                <a:gdLst>
                  <a:gd name="T0" fmla="*/ 3 w 8"/>
                  <a:gd name="T1" fmla="*/ 0 h 68"/>
                  <a:gd name="T2" fmla="*/ 6 w 8"/>
                  <a:gd name="T3" fmla="*/ 4 h 68"/>
                  <a:gd name="T4" fmla="*/ 8 w 8"/>
                  <a:gd name="T5" fmla="*/ 17 h 68"/>
                  <a:gd name="T6" fmla="*/ 8 w 8"/>
                  <a:gd name="T7" fmla="*/ 34 h 68"/>
                  <a:gd name="T8" fmla="*/ 8 w 8"/>
                  <a:gd name="T9" fmla="*/ 51 h 68"/>
                  <a:gd name="T10" fmla="*/ 6 w 8"/>
                  <a:gd name="T11" fmla="*/ 63 h 68"/>
                  <a:gd name="T12" fmla="*/ 3 w 8"/>
                  <a:gd name="T13" fmla="*/ 68 h 68"/>
                  <a:gd name="T14" fmla="*/ 2 w 8"/>
                  <a:gd name="T15" fmla="*/ 63 h 68"/>
                  <a:gd name="T16" fmla="*/ 0 w 8"/>
                  <a:gd name="T17" fmla="*/ 51 h 68"/>
                  <a:gd name="T18" fmla="*/ 0 w 8"/>
                  <a:gd name="T19" fmla="*/ 34 h 68"/>
                  <a:gd name="T20" fmla="*/ 0 w 8"/>
                  <a:gd name="T21" fmla="*/ 17 h 68"/>
                  <a:gd name="T22" fmla="*/ 2 w 8"/>
                  <a:gd name="T23" fmla="*/ 4 h 68"/>
                  <a:gd name="T24" fmla="*/ 3 w 8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68">
                    <a:moveTo>
                      <a:pt x="3" y="0"/>
                    </a:moveTo>
                    <a:lnTo>
                      <a:pt x="6" y="4"/>
                    </a:lnTo>
                    <a:lnTo>
                      <a:pt x="8" y="17"/>
                    </a:lnTo>
                    <a:lnTo>
                      <a:pt x="8" y="34"/>
                    </a:lnTo>
                    <a:lnTo>
                      <a:pt x="8" y="51"/>
                    </a:lnTo>
                    <a:lnTo>
                      <a:pt x="6" y="63"/>
                    </a:lnTo>
                    <a:lnTo>
                      <a:pt x="3" y="68"/>
                    </a:lnTo>
                    <a:lnTo>
                      <a:pt x="2" y="63"/>
                    </a:lnTo>
                    <a:lnTo>
                      <a:pt x="0" y="51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2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8DF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6122988" y="3832226"/>
                <a:ext cx="166688" cy="166688"/>
              </a:xfrm>
              <a:custGeom>
                <a:avLst/>
                <a:gdLst>
                  <a:gd name="T0" fmla="*/ 106 w 211"/>
                  <a:gd name="T1" fmla="*/ 0 h 210"/>
                  <a:gd name="T2" fmla="*/ 134 w 211"/>
                  <a:gd name="T3" fmla="*/ 3 h 210"/>
                  <a:gd name="T4" fmla="*/ 159 w 211"/>
                  <a:gd name="T5" fmla="*/ 14 h 210"/>
                  <a:gd name="T6" fmla="*/ 180 w 211"/>
                  <a:gd name="T7" fmla="*/ 30 h 210"/>
                  <a:gd name="T8" fmla="*/ 196 w 211"/>
                  <a:gd name="T9" fmla="*/ 52 h 210"/>
                  <a:gd name="T10" fmla="*/ 207 w 211"/>
                  <a:gd name="T11" fmla="*/ 76 h 210"/>
                  <a:gd name="T12" fmla="*/ 211 w 211"/>
                  <a:gd name="T13" fmla="*/ 104 h 210"/>
                  <a:gd name="T14" fmla="*/ 207 w 211"/>
                  <a:gd name="T15" fmla="*/ 134 h 210"/>
                  <a:gd name="T16" fmla="*/ 196 w 211"/>
                  <a:gd name="T17" fmla="*/ 159 h 210"/>
                  <a:gd name="T18" fmla="*/ 180 w 211"/>
                  <a:gd name="T19" fmla="*/ 181 h 210"/>
                  <a:gd name="T20" fmla="*/ 159 w 211"/>
                  <a:gd name="T21" fmla="*/ 196 h 210"/>
                  <a:gd name="T22" fmla="*/ 134 w 211"/>
                  <a:gd name="T23" fmla="*/ 207 h 210"/>
                  <a:gd name="T24" fmla="*/ 106 w 211"/>
                  <a:gd name="T25" fmla="*/ 210 h 210"/>
                  <a:gd name="T26" fmla="*/ 78 w 211"/>
                  <a:gd name="T27" fmla="*/ 207 h 210"/>
                  <a:gd name="T28" fmla="*/ 51 w 211"/>
                  <a:gd name="T29" fmla="*/ 196 h 210"/>
                  <a:gd name="T30" fmla="*/ 31 w 211"/>
                  <a:gd name="T31" fmla="*/ 181 h 210"/>
                  <a:gd name="T32" fmla="*/ 14 w 211"/>
                  <a:gd name="T33" fmla="*/ 159 h 210"/>
                  <a:gd name="T34" fmla="*/ 3 w 211"/>
                  <a:gd name="T35" fmla="*/ 134 h 210"/>
                  <a:gd name="T36" fmla="*/ 0 w 211"/>
                  <a:gd name="T37" fmla="*/ 104 h 210"/>
                  <a:gd name="T38" fmla="*/ 3 w 211"/>
                  <a:gd name="T39" fmla="*/ 76 h 210"/>
                  <a:gd name="T40" fmla="*/ 14 w 211"/>
                  <a:gd name="T41" fmla="*/ 52 h 210"/>
                  <a:gd name="T42" fmla="*/ 31 w 211"/>
                  <a:gd name="T43" fmla="*/ 30 h 210"/>
                  <a:gd name="T44" fmla="*/ 51 w 211"/>
                  <a:gd name="T45" fmla="*/ 14 h 210"/>
                  <a:gd name="T46" fmla="*/ 78 w 211"/>
                  <a:gd name="T47" fmla="*/ 3 h 210"/>
                  <a:gd name="T48" fmla="*/ 106 w 211"/>
                  <a:gd name="T4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1" h="210">
                    <a:moveTo>
                      <a:pt x="106" y="0"/>
                    </a:moveTo>
                    <a:lnTo>
                      <a:pt x="134" y="3"/>
                    </a:lnTo>
                    <a:lnTo>
                      <a:pt x="159" y="14"/>
                    </a:lnTo>
                    <a:lnTo>
                      <a:pt x="180" y="30"/>
                    </a:lnTo>
                    <a:lnTo>
                      <a:pt x="196" y="52"/>
                    </a:lnTo>
                    <a:lnTo>
                      <a:pt x="207" y="76"/>
                    </a:lnTo>
                    <a:lnTo>
                      <a:pt x="211" y="104"/>
                    </a:lnTo>
                    <a:lnTo>
                      <a:pt x="207" y="134"/>
                    </a:lnTo>
                    <a:lnTo>
                      <a:pt x="196" y="159"/>
                    </a:lnTo>
                    <a:lnTo>
                      <a:pt x="180" y="181"/>
                    </a:lnTo>
                    <a:lnTo>
                      <a:pt x="159" y="196"/>
                    </a:lnTo>
                    <a:lnTo>
                      <a:pt x="134" y="207"/>
                    </a:lnTo>
                    <a:lnTo>
                      <a:pt x="106" y="210"/>
                    </a:lnTo>
                    <a:lnTo>
                      <a:pt x="78" y="207"/>
                    </a:lnTo>
                    <a:lnTo>
                      <a:pt x="51" y="196"/>
                    </a:lnTo>
                    <a:lnTo>
                      <a:pt x="31" y="181"/>
                    </a:lnTo>
                    <a:lnTo>
                      <a:pt x="14" y="159"/>
                    </a:lnTo>
                    <a:lnTo>
                      <a:pt x="3" y="134"/>
                    </a:lnTo>
                    <a:lnTo>
                      <a:pt x="0" y="104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1" y="30"/>
                    </a:lnTo>
                    <a:lnTo>
                      <a:pt x="51" y="14"/>
                    </a:lnTo>
                    <a:lnTo>
                      <a:pt x="78" y="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961700" y="5976811"/>
              <a:ext cx="3146549" cy="339639"/>
            </a:xfrm>
            <a:prstGeom prst="ellipse">
              <a:avLst/>
            </a:prstGeom>
            <a:gradFill flip="none" rotWithShape="1">
              <a:gsLst>
                <a:gs pos="11000">
                  <a:schemeClr val="tx1">
                    <a:alpha val="19000"/>
                  </a:schemeClr>
                </a:gs>
                <a:gs pos="100000">
                  <a:sysClr val="window" lastClr="FFFFFF">
                    <a:lumMod val="100000"/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230039" y="5753504"/>
              <a:ext cx="6134713" cy="605661"/>
            </a:xfrm>
            <a:prstGeom prst="ellipse">
              <a:avLst/>
            </a:prstGeom>
            <a:gradFill flip="none" rotWithShape="1">
              <a:gsLst>
                <a:gs pos="11000">
                  <a:schemeClr val="tx1">
                    <a:alpha val="10000"/>
                  </a:schemeClr>
                </a:gs>
                <a:gs pos="100000">
                  <a:sysClr val="window" lastClr="FFFFFF">
                    <a:lumMod val="100000"/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81214"/>
      </a:accent1>
      <a:accent2>
        <a:srgbClr val="A91E26"/>
      </a:accent2>
      <a:accent3>
        <a:srgbClr val="404040"/>
      </a:accent3>
      <a:accent4>
        <a:srgbClr val="596273"/>
      </a:accent4>
      <a:accent5>
        <a:srgbClr val="DEDFDA"/>
      </a:accent5>
      <a:accent6>
        <a:srgbClr val="E8D5B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156</Words>
  <Application>Microsoft Macintosh PowerPoint</Application>
  <PresentationFormat>Custom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Levers PowerPoint Template</vt:lpstr>
      <vt:lpstr>Levers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111</cp:revision>
  <dcterms:created xsi:type="dcterms:W3CDTF">2013-09-12T13:05:01Z</dcterms:created>
  <dcterms:modified xsi:type="dcterms:W3CDTF">2017-04-06T19:08:02Z</dcterms:modified>
</cp:coreProperties>
</file>