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0" r:id="rId2"/>
    <p:sldId id="272" r:id="rId3"/>
    <p:sldId id="271" r:id="rId4"/>
    <p:sldId id="273" r:id="rId5"/>
    <p:sldId id="274" r:id="rId6"/>
    <p:sldId id="277" r:id="rId7"/>
    <p:sldId id="275" r:id="rId8"/>
    <p:sldId id="278" r:id="rId9"/>
    <p:sldId id="268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74"/>
  </p:normalViewPr>
  <p:slideViewPr>
    <p:cSldViewPr>
      <p:cViewPr varScale="1">
        <p:scale>
          <a:sx n="124" d="100"/>
          <a:sy n="124" d="100"/>
        </p:scale>
        <p:origin x="656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slidemodel.com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077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Strategy Diagrams for PowerPoint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047492" y="2946400"/>
            <a:ext cx="7997825" cy="3911600"/>
            <a:chOff x="2095501" y="2967038"/>
            <a:chExt cx="7997825" cy="3911600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228851" y="5470525"/>
              <a:ext cx="2768600" cy="1406525"/>
            </a:xfrm>
            <a:custGeom>
              <a:avLst/>
              <a:gdLst>
                <a:gd name="T0" fmla="*/ 505 w 1758"/>
                <a:gd name="T1" fmla="*/ 16 h 893"/>
                <a:gd name="T2" fmla="*/ 261 w 1758"/>
                <a:gd name="T3" fmla="*/ 0 h 893"/>
                <a:gd name="T4" fmla="*/ 0 w 1758"/>
                <a:gd name="T5" fmla="*/ 875 h 893"/>
                <a:gd name="T6" fmla="*/ 1 w 1758"/>
                <a:gd name="T7" fmla="*/ 893 h 893"/>
                <a:gd name="T8" fmla="*/ 1758 w 1758"/>
                <a:gd name="T9" fmla="*/ 893 h 893"/>
                <a:gd name="T10" fmla="*/ 505 w 1758"/>
                <a:gd name="T11" fmla="*/ 1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8" h="893">
                  <a:moveTo>
                    <a:pt x="505" y="16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96" y="251"/>
                    <a:pt x="0" y="552"/>
                    <a:pt x="0" y="875"/>
                  </a:cubicBezTo>
                  <a:cubicBezTo>
                    <a:pt x="0" y="881"/>
                    <a:pt x="0" y="887"/>
                    <a:pt x="1" y="893"/>
                  </a:cubicBezTo>
                  <a:cubicBezTo>
                    <a:pt x="1758" y="893"/>
                    <a:pt x="1758" y="893"/>
                    <a:pt x="1758" y="893"/>
                  </a:cubicBezTo>
                  <a:lnTo>
                    <a:pt x="505" y="1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095501" y="4129088"/>
              <a:ext cx="2667000" cy="2724150"/>
            </a:xfrm>
            <a:custGeom>
              <a:avLst/>
              <a:gdLst>
                <a:gd name="T0" fmla="*/ 1694 w 1694"/>
                <a:gd name="T1" fmla="*/ 1533 h 1729"/>
                <a:gd name="T2" fmla="*/ 1522 w 1694"/>
                <a:gd name="T3" fmla="*/ 1233 h 1729"/>
                <a:gd name="T4" fmla="*/ 851 w 1694"/>
                <a:gd name="T5" fmla="*/ 0 h 1729"/>
                <a:gd name="T6" fmla="*/ 0 w 1694"/>
                <a:gd name="T7" fmla="*/ 768 h 1729"/>
                <a:gd name="T8" fmla="*/ 1666 w 1694"/>
                <a:gd name="T9" fmla="*/ 1729 h 1729"/>
                <a:gd name="T10" fmla="*/ 1694 w 1694"/>
                <a:gd name="T11" fmla="*/ 1533 h 1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4" h="1729">
                  <a:moveTo>
                    <a:pt x="1694" y="1533"/>
                  </a:moveTo>
                  <a:cubicBezTo>
                    <a:pt x="1522" y="1233"/>
                    <a:pt x="1522" y="1233"/>
                    <a:pt x="1522" y="1233"/>
                  </a:cubicBezTo>
                  <a:cubicBezTo>
                    <a:pt x="851" y="0"/>
                    <a:pt x="851" y="0"/>
                    <a:pt x="851" y="0"/>
                  </a:cubicBezTo>
                  <a:cubicBezTo>
                    <a:pt x="482" y="143"/>
                    <a:pt x="178" y="418"/>
                    <a:pt x="0" y="768"/>
                  </a:cubicBezTo>
                  <a:cubicBezTo>
                    <a:pt x="1666" y="1729"/>
                    <a:pt x="1666" y="1729"/>
                    <a:pt x="1666" y="1729"/>
                  </a:cubicBezTo>
                  <a:lnTo>
                    <a:pt x="1694" y="153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955926" y="3395663"/>
              <a:ext cx="2032000" cy="3325813"/>
            </a:xfrm>
            <a:custGeom>
              <a:avLst/>
              <a:gdLst>
                <a:gd name="T0" fmla="*/ 1183 w 1290"/>
                <a:gd name="T1" fmla="*/ 1923 h 2111"/>
                <a:gd name="T2" fmla="*/ 1290 w 1290"/>
                <a:gd name="T3" fmla="*/ 24 h 2111"/>
                <a:gd name="T4" fmla="*/ 1010 w 1290"/>
                <a:gd name="T5" fmla="*/ 0 h 2111"/>
                <a:gd name="T6" fmla="*/ 0 w 1290"/>
                <a:gd name="T7" fmla="*/ 360 h 2111"/>
                <a:gd name="T8" fmla="*/ 1123 w 1290"/>
                <a:gd name="T9" fmla="*/ 2111 h 2111"/>
                <a:gd name="T10" fmla="*/ 1183 w 1290"/>
                <a:gd name="T11" fmla="*/ 1923 h 2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0" h="2111">
                  <a:moveTo>
                    <a:pt x="1183" y="1923"/>
                  </a:moveTo>
                  <a:cubicBezTo>
                    <a:pt x="1290" y="24"/>
                    <a:pt x="1290" y="24"/>
                    <a:pt x="1290" y="24"/>
                  </a:cubicBezTo>
                  <a:cubicBezTo>
                    <a:pt x="1199" y="8"/>
                    <a:pt x="1106" y="0"/>
                    <a:pt x="1010" y="0"/>
                  </a:cubicBezTo>
                  <a:cubicBezTo>
                    <a:pt x="627" y="0"/>
                    <a:pt x="275" y="135"/>
                    <a:pt x="0" y="360"/>
                  </a:cubicBezTo>
                  <a:cubicBezTo>
                    <a:pt x="1123" y="2111"/>
                    <a:pt x="1123" y="2111"/>
                    <a:pt x="1123" y="2111"/>
                  </a:cubicBezTo>
                  <a:lnTo>
                    <a:pt x="1183" y="192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570413" y="2967038"/>
              <a:ext cx="2393950" cy="3502025"/>
            </a:xfrm>
            <a:custGeom>
              <a:avLst/>
              <a:gdLst>
                <a:gd name="T0" fmla="*/ 364 w 1521"/>
                <a:gd name="T1" fmla="*/ 2199 h 2223"/>
                <a:gd name="T2" fmla="*/ 1521 w 1521"/>
                <a:gd name="T3" fmla="*/ 537 h 2223"/>
                <a:gd name="T4" fmla="*/ 325 w 1521"/>
                <a:gd name="T5" fmla="*/ 0 h 2223"/>
                <a:gd name="T6" fmla="*/ 0 w 1521"/>
                <a:gd name="T7" fmla="*/ 33 h 2223"/>
                <a:gd name="T8" fmla="*/ 112 w 1521"/>
                <a:gd name="T9" fmla="*/ 2223 h 2223"/>
                <a:gd name="T10" fmla="*/ 364 w 1521"/>
                <a:gd name="T11" fmla="*/ 2199 h 2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1" h="2223">
                  <a:moveTo>
                    <a:pt x="364" y="2199"/>
                  </a:moveTo>
                  <a:cubicBezTo>
                    <a:pt x="1521" y="537"/>
                    <a:pt x="1521" y="537"/>
                    <a:pt x="1521" y="537"/>
                  </a:cubicBezTo>
                  <a:cubicBezTo>
                    <a:pt x="1228" y="207"/>
                    <a:pt x="801" y="0"/>
                    <a:pt x="325" y="0"/>
                  </a:cubicBezTo>
                  <a:cubicBezTo>
                    <a:pt x="214" y="0"/>
                    <a:pt x="105" y="11"/>
                    <a:pt x="0" y="33"/>
                  </a:cubicBezTo>
                  <a:cubicBezTo>
                    <a:pt x="112" y="2223"/>
                    <a:pt x="112" y="2223"/>
                    <a:pt x="112" y="2223"/>
                  </a:cubicBezTo>
                  <a:lnTo>
                    <a:pt x="364" y="219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5049838" y="3195638"/>
              <a:ext cx="3116263" cy="3452813"/>
            </a:xfrm>
            <a:custGeom>
              <a:avLst/>
              <a:gdLst>
                <a:gd name="T0" fmla="*/ 96 w 1980"/>
                <a:gd name="T1" fmla="*/ 2192 h 2192"/>
                <a:gd name="T2" fmla="*/ 186 w 1980"/>
                <a:gd name="T3" fmla="*/ 2138 h 2192"/>
                <a:gd name="T4" fmla="*/ 1980 w 1980"/>
                <a:gd name="T5" fmla="*/ 1010 h 2192"/>
                <a:gd name="T6" fmla="*/ 957 w 1980"/>
                <a:gd name="T7" fmla="*/ 0 h 2192"/>
                <a:gd name="T8" fmla="*/ 0 w 1980"/>
                <a:gd name="T9" fmla="*/ 2012 h 2192"/>
                <a:gd name="T10" fmla="*/ 96 w 1980"/>
                <a:gd name="T11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0" h="2192">
                  <a:moveTo>
                    <a:pt x="96" y="2192"/>
                  </a:moveTo>
                  <a:cubicBezTo>
                    <a:pt x="186" y="2138"/>
                    <a:pt x="186" y="2138"/>
                    <a:pt x="186" y="2138"/>
                  </a:cubicBezTo>
                  <a:cubicBezTo>
                    <a:pt x="1980" y="1010"/>
                    <a:pt x="1980" y="1010"/>
                    <a:pt x="1980" y="1010"/>
                  </a:cubicBezTo>
                  <a:cubicBezTo>
                    <a:pt x="1819" y="532"/>
                    <a:pt x="1438" y="155"/>
                    <a:pt x="957" y="0"/>
                  </a:cubicBezTo>
                  <a:cubicBezTo>
                    <a:pt x="0" y="2012"/>
                    <a:pt x="0" y="2012"/>
                    <a:pt x="0" y="2012"/>
                  </a:cubicBezTo>
                  <a:lnTo>
                    <a:pt x="96" y="219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272088" y="3959225"/>
              <a:ext cx="4062413" cy="2724150"/>
            </a:xfrm>
            <a:custGeom>
              <a:avLst/>
              <a:gdLst>
                <a:gd name="T0" fmla="*/ 64 w 2580"/>
                <a:gd name="T1" fmla="*/ 1725 h 1729"/>
                <a:gd name="T2" fmla="*/ 308 w 2580"/>
                <a:gd name="T3" fmla="*/ 1729 h 1729"/>
                <a:gd name="T4" fmla="*/ 2580 w 2580"/>
                <a:gd name="T5" fmla="*/ 1019 h 1729"/>
                <a:gd name="T6" fmla="*/ 2047 w 2580"/>
                <a:gd name="T7" fmla="*/ 0 h 1729"/>
                <a:gd name="T8" fmla="*/ 0 w 2580"/>
                <a:gd name="T9" fmla="*/ 1585 h 1729"/>
                <a:gd name="T10" fmla="*/ 64 w 2580"/>
                <a:gd name="T11" fmla="*/ 1725 h 1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0" h="1729">
                  <a:moveTo>
                    <a:pt x="64" y="1725"/>
                  </a:moveTo>
                  <a:cubicBezTo>
                    <a:pt x="308" y="1729"/>
                    <a:pt x="308" y="1729"/>
                    <a:pt x="308" y="1729"/>
                  </a:cubicBezTo>
                  <a:cubicBezTo>
                    <a:pt x="2580" y="1019"/>
                    <a:pt x="2580" y="1019"/>
                    <a:pt x="2580" y="1019"/>
                  </a:cubicBezTo>
                  <a:cubicBezTo>
                    <a:pt x="2534" y="614"/>
                    <a:pt x="2337" y="255"/>
                    <a:pt x="2047" y="0"/>
                  </a:cubicBezTo>
                  <a:cubicBezTo>
                    <a:pt x="0" y="1585"/>
                    <a:pt x="0" y="1585"/>
                    <a:pt x="0" y="1585"/>
                  </a:cubicBezTo>
                  <a:lnTo>
                    <a:pt x="64" y="172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386388" y="5141913"/>
              <a:ext cx="4706938" cy="1730375"/>
            </a:xfrm>
            <a:custGeom>
              <a:avLst/>
              <a:gdLst>
                <a:gd name="T0" fmla="*/ 2801 w 2990"/>
                <a:gd name="T1" fmla="*/ 0 h 1098"/>
                <a:gd name="T2" fmla="*/ 0 w 2990"/>
                <a:gd name="T3" fmla="*/ 954 h 1098"/>
                <a:gd name="T4" fmla="*/ 48 w 2990"/>
                <a:gd name="T5" fmla="*/ 1098 h 1098"/>
                <a:gd name="T6" fmla="*/ 2953 w 2990"/>
                <a:gd name="T7" fmla="*/ 1098 h 1098"/>
                <a:gd name="T8" fmla="*/ 2990 w 2990"/>
                <a:gd name="T9" fmla="*/ 754 h 1098"/>
                <a:gd name="T10" fmla="*/ 2801 w 2990"/>
                <a:gd name="T11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0" h="1098">
                  <a:moveTo>
                    <a:pt x="2801" y="0"/>
                  </a:moveTo>
                  <a:cubicBezTo>
                    <a:pt x="0" y="954"/>
                    <a:pt x="0" y="954"/>
                    <a:pt x="0" y="954"/>
                  </a:cubicBezTo>
                  <a:cubicBezTo>
                    <a:pt x="48" y="1098"/>
                    <a:pt x="48" y="1098"/>
                    <a:pt x="48" y="1098"/>
                  </a:cubicBezTo>
                  <a:cubicBezTo>
                    <a:pt x="2953" y="1098"/>
                    <a:pt x="2953" y="1098"/>
                    <a:pt x="2953" y="1098"/>
                  </a:cubicBezTo>
                  <a:cubicBezTo>
                    <a:pt x="2977" y="987"/>
                    <a:pt x="2990" y="872"/>
                    <a:pt x="2990" y="754"/>
                  </a:cubicBezTo>
                  <a:cubicBezTo>
                    <a:pt x="2990" y="481"/>
                    <a:pt x="2922" y="224"/>
                    <a:pt x="2801" y="0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3924301" y="5797550"/>
              <a:ext cx="1965325" cy="1081088"/>
            </a:xfrm>
            <a:custGeom>
              <a:avLst/>
              <a:gdLst>
                <a:gd name="T0" fmla="*/ 1248 w 1248"/>
                <a:gd name="T1" fmla="*/ 624 h 686"/>
                <a:gd name="T2" fmla="*/ 624 w 1248"/>
                <a:gd name="T3" fmla="*/ 0 h 686"/>
                <a:gd name="T4" fmla="*/ 0 w 1248"/>
                <a:gd name="T5" fmla="*/ 624 h 686"/>
                <a:gd name="T6" fmla="*/ 3 w 1248"/>
                <a:gd name="T7" fmla="*/ 686 h 686"/>
                <a:gd name="T8" fmla="*/ 1245 w 1248"/>
                <a:gd name="T9" fmla="*/ 686 h 686"/>
                <a:gd name="T10" fmla="*/ 1248 w 1248"/>
                <a:gd name="T11" fmla="*/ 624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8" h="686">
                  <a:moveTo>
                    <a:pt x="1248" y="624"/>
                  </a:moveTo>
                  <a:cubicBezTo>
                    <a:pt x="1248" y="279"/>
                    <a:pt x="969" y="0"/>
                    <a:pt x="624" y="0"/>
                  </a:cubicBezTo>
                  <a:cubicBezTo>
                    <a:pt x="279" y="0"/>
                    <a:pt x="0" y="279"/>
                    <a:pt x="0" y="624"/>
                  </a:cubicBezTo>
                  <a:cubicBezTo>
                    <a:pt x="0" y="645"/>
                    <a:pt x="1" y="666"/>
                    <a:pt x="3" y="686"/>
                  </a:cubicBezTo>
                  <a:cubicBezTo>
                    <a:pt x="1245" y="686"/>
                    <a:pt x="1245" y="686"/>
                    <a:pt x="1245" y="686"/>
                  </a:cubicBezTo>
                  <a:cubicBezTo>
                    <a:pt x="1247" y="666"/>
                    <a:pt x="1248" y="645"/>
                    <a:pt x="1248" y="624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36576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</a:t>
              </a:r>
            </a:p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407133" y="5964728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1215" y="6127969"/>
            <a:ext cx="878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82330" y="4818459"/>
            <a:ext cx="878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36908" y="3797813"/>
            <a:ext cx="878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6933" y="3431887"/>
            <a:ext cx="878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22116" y="3992857"/>
            <a:ext cx="878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73177" y="4680402"/>
            <a:ext cx="878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529087" y="5849319"/>
            <a:ext cx="607659" cy="6076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870926" y="4026045"/>
            <a:ext cx="607659" cy="6076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3287860" y="2755460"/>
            <a:ext cx="607659" cy="6076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338379" y="2295519"/>
            <a:ext cx="607659" cy="6076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330691" y="2949134"/>
            <a:ext cx="607659" cy="6076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9144325" y="4137884"/>
            <a:ext cx="607659" cy="6076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159617" y="5849319"/>
            <a:ext cx="607659" cy="6076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170293" y="6343470"/>
            <a:ext cx="481013" cy="395288"/>
            <a:chOff x="6964363" y="1689101"/>
            <a:chExt cx="481013" cy="395288"/>
          </a:xfrm>
          <a:solidFill>
            <a:schemeClr val="bg1"/>
          </a:solidFill>
        </p:grpSpPr>
        <p:sp>
          <p:nvSpPr>
            <p:cNvPr id="51" name="Freeform 6"/>
            <p:cNvSpPr>
              <a:spLocks/>
            </p:cNvSpPr>
            <p:nvPr/>
          </p:nvSpPr>
          <p:spPr bwMode="auto">
            <a:xfrm>
              <a:off x="6964363" y="171767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7"/>
            <p:cNvSpPr>
              <a:spLocks noEditPoints="1"/>
            </p:cNvSpPr>
            <p:nvPr/>
          </p:nvSpPr>
          <p:spPr bwMode="auto">
            <a:xfrm>
              <a:off x="7296151" y="168910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8" name="Freeform 12"/>
          <p:cNvSpPr>
            <a:spLocks noEditPoints="1"/>
          </p:cNvSpPr>
          <p:nvPr/>
        </p:nvSpPr>
        <p:spPr bwMode="auto">
          <a:xfrm>
            <a:off x="6602638" y="6324484"/>
            <a:ext cx="498660" cy="395762"/>
          </a:xfrm>
          <a:custGeom>
            <a:avLst/>
            <a:gdLst>
              <a:gd name="T0" fmla="*/ 3526 w 3526"/>
              <a:gd name="T1" fmla="*/ 2803 h 2803"/>
              <a:gd name="T2" fmla="*/ 0 w 3526"/>
              <a:gd name="T3" fmla="*/ 1227 h 2803"/>
              <a:gd name="T4" fmla="*/ 69 w 3526"/>
              <a:gd name="T5" fmla="*/ 1291 h 2803"/>
              <a:gd name="T6" fmla="*/ 150 w 3526"/>
              <a:gd name="T7" fmla="*/ 1340 h 2803"/>
              <a:gd name="T8" fmla="*/ 241 w 3526"/>
              <a:gd name="T9" fmla="*/ 1372 h 2803"/>
              <a:gd name="T10" fmla="*/ 341 w 3526"/>
              <a:gd name="T11" fmla="*/ 1382 h 2803"/>
              <a:gd name="T12" fmla="*/ 513 w 3526"/>
              <a:gd name="T13" fmla="*/ 1663 h 2803"/>
              <a:gd name="T14" fmla="*/ 921 w 3526"/>
              <a:gd name="T15" fmla="*/ 1382 h 2803"/>
              <a:gd name="T16" fmla="*/ 2494 w 3526"/>
              <a:gd name="T17" fmla="*/ 1663 h 2803"/>
              <a:gd name="T18" fmla="*/ 2900 w 3526"/>
              <a:gd name="T19" fmla="*/ 1382 h 2803"/>
              <a:gd name="T20" fmla="*/ 3223 w 3526"/>
              <a:gd name="T21" fmla="*/ 1379 h 2803"/>
              <a:gd name="T22" fmla="*/ 3323 w 3526"/>
              <a:gd name="T23" fmla="*/ 1355 h 2803"/>
              <a:gd name="T24" fmla="*/ 3414 w 3526"/>
              <a:gd name="T25" fmla="*/ 1309 h 2803"/>
              <a:gd name="T26" fmla="*/ 3492 w 3526"/>
              <a:gd name="T27" fmla="*/ 1245 h 2803"/>
              <a:gd name="T28" fmla="*/ 1317 w 3526"/>
              <a:gd name="T29" fmla="*/ 133 h 2803"/>
              <a:gd name="T30" fmla="*/ 2217 w 3526"/>
              <a:gd name="T31" fmla="*/ 350 h 2803"/>
              <a:gd name="T32" fmla="*/ 1317 w 3526"/>
              <a:gd name="T33" fmla="*/ 133 h 2803"/>
              <a:gd name="T34" fmla="*/ 2284 w 3526"/>
              <a:gd name="T35" fmla="*/ 0 h 2803"/>
              <a:gd name="T36" fmla="*/ 2317 w 3526"/>
              <a:gd name="T37" fmla="*/ 9 h 2803"/>
              <a:gd name="T38" fmla="*/ 2341 w 3526"/>
              <a:gd name="T39" fmla="*/ 32 h 2803"/>
              <a:gd name="T40" fmla="*/ 2350 w 3526"/>
              <a:gd name="T41" fmla="*/ 67 h 2803"/>
              <a:gd name="T42" fmla="*/ 3526 w 3526"/>
              <a:gd name="T43" fmla="*/ 350 h 2803"/>
              <a:gd name="T44" fmla="*/ 3514 w 3526"/>
              <a:gd name="T45" fmla="*/ 1041 h 2803"/>
              <a:gd name="T46" fmla="*/ 3476 w 3526"/>
              <a:gd name="T47" fmla="*/ 1123 h 2803"/>
              <a:gd name="T48" fmla="*/ 3420 w 3526"/>
              <a:gd name="T49" fmla="*/ 1193 h 2803"/>
              <a:gd name="T50" fmla="*/ 3347 w 3526"/>
              <a:gd name="T51" fmla="*/ 1246 h 2803"/>
              <a:gd name="T52" fmla="*/ 3263 w 3526"/>
              <a:gd name="T53" fmla="*/ 1281 h 2803"/>
              <a:gd name="T54" fmla="*/ 3169 w 3526"/>
              <a:gd name="T55" fmla="*/ 1293 h 2803"/>
              <a:gd name="T56" fmla="*/ 2900 w 3526"/>
              <a:gd name="T57" fmla="*/ 1184 h 2803"/>
              <a:gd name="T58" fmla="*/ 2494 w 3526"/>
              <a:gd name="T59" fmla="*/ 1293 h 2803"/>
              <a:gd name="T60" fmla="*/ 921 w 3526"/>
              <a:gd name="T61" fmla="*/ 1184 h 2803"/>
              <a:gd name="T62" fmla="*/ 513 w 3526"/>
              <a:gd name="T63" fmla="*/ 1293 h 2803"/>
              <a:gd name="T64" fmla="*/ 294 w 3526"/>
              <a:gd name="T65" fmla="*/ 1291 h 2803"/>
              <a:gd name="T66" fmla="*/ 208 w 3526"/>
              <a:gd name="T67" fmla="*/ 1268 h 2803"/>
              <a:gd name="T68" fmla="*/ 131 w 3526"/>
              <a:gd name="T69" fmla="*/ 1226 h 2803"/>
              <a:gd name="T70" fmla="*/ 66 w 3526"/>
              <a:gd name="T71" fmla="*/ 1167 h 2803"/>
              <a:gd name="T72" fmla="*/ 17 w 3526"/>
              <a:gd name="T73" fmla="*/ 1094 h 2803"/>
              <a:gd name="T74" fmla="*/ 0 w 3526"/>
              <a:gd name="T75" fmla="*/ 350 h 2803"/>
              <a:gd name="T76" fmla="*/ 1182 w 3526"/>
              <a:gd name="T77" fmla="*/ 67 h 2803"/>
              <a:gd name="T78" fmla="*/ 1192 w 3526"/>
              <a:gd name="T79" fmla="*/ 32 h 2803"/>
              <a:gd name="T80" fmla="*/ 1216 w 3526"/>
              <a:gd name="T81" fmla="*/ 9 h 2803"/>
              <a:gd name="T82" fmla="*/ 1250 w 3526"/>
              <a:gd name="T83" fmla="*/ 0 h 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526" h="2803">
                <a:moveTo>
                  <a:pt x="3526" y="1207"/>
                </a:moveTo>
                <a:lnTo>
                  <a:pt x="3526" y="2803"/>
                </a:lnTo>
                <a:lnTo>
                  <a:pt x="0" y="2803"/>
                </a:lnTo>
                <a:lnTo>
                  <a:pt x="0" y="1227"/>
                </a:lnTo>
                <a:lnTo>
                  <a:pt x="32" y="1260"/>
                </a:lnTo>
                <a:lnTo>
                  <a:pt x="69" y="1291"/>
                </a:lnTo>
                <a:lnTo>
                  <a:pt x="108" y="1318"/>
                </a:lnTo>
                <a:lnTo>
                  <a:pt x="150" y="1340"/>
                </a:lnTo>
                <a:lnTo>
                  <a:pt x="195" y="1359"/>
                </a:lnTo>
                <a:lnTo>
                  <a:pt x="241" y="1372"/>
                </a:lnTo>
                <a:lnTo>
                  <a:pt x="290" y="1379"/>
                </a:lnTo>
                <a:lnTo>
                  <a:pt x="341" y="1382"/>
                </a:lnTo>
                <a:lnTo>
                  <a:pt x="513" y="1382"/>
                </a:lnTo>
                <a:lnTo>
                  <a:pt x="513" y="1663"/>
                </a:lnTo>
                <a:lnTo>
                  <a:pt x="921" y="1663"/>
                </a:lnTo>
                <a:lnTo>
                  <a:pt x="921" y="1382"/>
                </a:lnTo>
                <a:lnTo>
                  <a:pt x="2494" y="1382"/>
                </a:lnTo>
                <a:lnTo>
                  <a:pt x="2494" y="1663"/>
                </a:lnTo>
                <a:lnTo>
                  <a:pt x="2900" y="1663"/>
                </a:lnTo>
                <a:lnTo>
                  <a:pt x="2900" y="1382"/>
                </a:lnTo>
                <a:lnTo>
                  <a:pt x="3169" y="1382"/>
                </a:lnTo>
                <a:lnTo>
                  <a:pt x="3223" y="1379"/>
                </a:lnTo>
                <a:lnTo>
                  <a:pt x="3275" y="1371"/>
                </a:lnTo>
                <a:lnTo>
                  <a:pt x="3323" y="1355"/>
                </a:lnTo>
                <a:lnTo>
                  <a:pt x="3371" y="1335"/>
                </a:lnTo>
                <a:lnTo>
                  <a:pt x="3414" y="1309"/>
                </a:lnTo>
                <a:lnTo>
                  <a:pt x="3455" y="1280"/>
                </a:lnTo>
                <a:lnTo>
                  <a:pt x="3492" y="1245"/>
                </a:lnTo>
                <a:lnTo>
                  <a:pt x="3526" y="1207"/>
                </a:lnTo>
                <a:close/>
                <a:moveTo>
                  <a:pt x="1317" y="133"/>
                </a:moveTo>
                <a:lnTo>
                  <a:pt x="1317" y="350"/>
                </a:lnTo>
                <a:lnTo>
                  <a:pt x="2217" y="350"/>
                </a:lnTo>
                <a:lnTo>
                  <a:pt x="2217" y="133"/>
                </a:lnTo>
                <a:lnTo>
                  <a:pt x="1317" y="133"/>
                </a:lnTo>
                <a:close/>
                <a:moveTo>
                  <a:pt x="1250" y="0"/>
                </a:moveTo>
                <a:lnTo>
                  <a:pt x="2284" y="0"/>
                </a:lnTo>
                <a:lnTo>
                  <a:pt x="2301" y="2"/>
                </a:lnTo>
                <a:lnTo>
                  <a:pt x="2317" y="9"/>
                </a:lnTo>
                <a:lnTo>
                  <a:pt x="2330" y="19"/>
                </a:lnTo>
                <a:lnTo>
                  <a:pt x="2341" y="32"/>
                </a:lnTo>
                <a:lnTo>
                  <a:pt x="2348" y="49"/>
                </a:lnTo>
                <a:lnTo>
                  <a:pt x="2350" y="67"/>
                </a:lnTo>
                <a:lnTo>
                  <a:pt x="2350" y="350"/>
                </a:lnTo>
                <a:lnTo>
                  <a:pt x="3526" y="350"/>
                </a:lnTo>
                <a:lnTo>
                  <a:pt x="3526" y="995"/>
                </a:lnTo>
                <a:lnTo>
                  <a:pt x="3514" y="1041"/>
                </a:lnTo>
                <a:lnTo>
                  <a:pt x="3498" y="1083"/>
                </a:lnTo>
                <a:lnTo>
                  <a:pt x="3476" y="1123"/>
                </a:lnTo>
                <a:lnTo>
                  <a:pt x="3450" y="1160"/>
                </a:lnTo>
                <a:lnTo>
                  <a:pt x="3420" y="1193"/>
                </a:lnTo>
                <a:lnTo>
                  <a:pt x="3385" y="1221"/>
                </a:lnTo>
                <a:lnTo>
                  <a:pt x="3347" y="1246"/>
                </a:lnTo>
                <a:lnTo>
                  <a:pt x="3306" y="1267"/>
                </a:lnTo>
                <a:lnTo>
                  <a:pt x="3263" y="1281"/>
                </a:lnTo>
                <a:lnTo>
                  <a:pt x="3216" y="1291"/>
                </a:lnTo>
                <a:lnTo>
                  <a:pt x="3169" y="1293"/>
                </a:lnTo>
                <a:lnTo>
                  <a:pt x="2900" y="1293"/>
                </a:lnTo>
                <a:lnTo>
                  <a:pt x="2900" y="1184"/>
                </a:lnTo>
                <a:lnTo>
                  <a:pt x="2494" y="1184"/>
                </a:lnTo>
                <a:lnTo>
                  <a:pt x="2494" y="1293"/>
                </a:lnTo>
                <a:lnTo>
                  <a:pt x="921" y="1293"/>
                </a:lnTo>
                <a:lnTo>
                  <a:pt x="921" y="1184"/>
                </a:lnTo>
                <a:lnTo>
                  <a:pt x="513" y="1184"/>
                </a:lnTo>
                <a:lnTo>
                  <a:pt x="513" y="1293"/>
                </a:lnTo>
                <a:lnTo>
                  <a:pt x="341" y="1293"/>
                </a:lnTo>
                <a:lnTo>
                  <a:pt x="294" y="1291"/>
                </a:lnTo>
                <a:lnTo>
                  <a:pt x="250" y="1282"/>
                </a:lnTo>
                <a:lnTo>
                  <a:pt x="208" y="1268"/>
                </a:lnTo>
                <a:lnTo>
                  <a:pt x="168" y="1249"/>
                </a:lnTo>
                <a:lnTo>
                  <a:pt x="131" y="1226"/>
                </a:lnTo>
                <a:lnTo>
                  <a:pt x="96" y="1198"/>
                </a:lnTo>
                <a:lnTo>
                  <a:pt x="66" y="1167"/>
                </a:lnTo>
                <a:lnTo>
                  <a:pt x="40" y="1132"/>
                </a:lnTo>
                <a:lnTo>
                  <a:pt x="17" y="1094"/>
                </a:lnTo>
                <a:lnTo>
                  <a:pt x="0" y="1054"/>
                </a:lnTo>
                <a:lnTo>
                  <a:pt x="0" y="350"/>
                </a:lnTo>
                <a:lnTo>
                  <a:pt x="1182" y="350"/>
                </a:lnTo>
                <a:lnTo>
                  <a:pt x="1182" y="67"/>
                </a:lnTo>
                <a:lnTo>
                  <a:pt x="1185" y="49"/>
                </a:lnTo>
                <a:lnTo>
                  <a:pt x="1192" y="32"/>
                </a:lnTo>
                <a:lnTo>
                  <a:pt x="1202" y="19"/>
                </a:lnTo>
                <a:lnTo>
                  <a:pt x="1216" y="9"/>
                </a:lnTo>
                <a:lnTo>
                  <a:pt x="1232" y="2"/>
                </a:lnTo>
                <a:lnTo>
                  <a:pt x="12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3336186" y="5526823"/>
            <a:ext cx="481013" cy="376238"/>
            <a:chOff x="5976938" y="1301751"/>
            <a:chExt cx="481013" cy="376238"/>
          </a:xfrm>
          <a:solidFill>
            <a:schemeClr val="bg1"/>
          </a:solidFill>
        </p:grpSpPr>
        <p:sp>
          <p:nvSpPr>
            <p:cNvPr id="63" name="Freeform 17"/>
            <p:cNvSpPr>
              <a:spLocks/>
            </p:cNvSpPr>
            <p:nvPr/>
          </p:nvSpPr>
          <p:spPr bwMode="auto">
            <a:xfrm>
              <a:off x="6059488" y="1635126"/>
              <a:ext cx="315913" cy="42863"/>
            </a:xfrm>
            <a:custGeom>
              <a:avLst/>
              <a:gdLst>
                <a:gd name="T0" fmla="*/ 151 w 2195"/>
                <a:gd name="T1" fmla="*/ 0 h 299"/>
                <a:gd name="T2" fmla="*/ 2043 w 2195"/>
                <a:gd name="T3" fmla="*/ 0 h 299"/>
                <a:gd name="T4" fmla="*/ 2074 w 2195"/>
                <a:gd name="T5" fmla="*/ 3 h 299"/>
                <a:gd name="T6" fmla="*/ 2102 w 2195"/>
                <a:gd name="T7" fmla="*/ 12 h 299"/>
                <a:gd name="T8" fmla="*/ 2128 w 2195"/>
                <a:gd name="T9" fmla="*/ 26 h 299"/>
                <a:gd name="T10" fmla="*/ 2150 w 2195"/>
                <a:gd name="T11" fmla="*/ 44 h 299"/>
                <a:gd name="T12" fmla="*/ 2169 w 2195"/>
                <a:gd name="T13" fmla="*/ 66 h 299"/>
                <a:gd name="T14" fmla="*/ 2183 w 2195"/>
                <a:gd name="T15" fmla="*/ 91 h 299"/>
                <a:gd name="T16" fmla="*/ 2192 w 2195"/>
                <a:gd name="T17" fmla="*/ 120 h 299"/>
                <a:gd name="T18" fmla="*/ 2195 w 2195"/>
                <a:gd name="T19" fmla="*/ 150 h 299"/>
                <a:gd name="T20" fmla="*/ 2192 w 2195"/>
                <a:gd name="T21" fmla="*/ 180 h 299"/>
                <a:gd name="T22" fmla="*/ 2183 w 2195"/>
                <a:gd name="T23" fmla="*/ 208 h 299"/>
                <a:gd name="T24" fmla="*/ 2169 w 2195"/>
                <a:gd name="T25" fmla="*/ 233 h 299"/>
                <a:gd name="T26" fmla="*/ 2150 w 2195"/>
                <a:gd name="T27" fmla="*/ 255 h 299"/>
                <a:gd name="T28" fmla="*/ 2128 w 2195"/>
                <a:gd name="T29" fmla="*/ 273 h 299"/>
                <a:gd name="T30" fmla="*/ 2102 w 2195"/>
                <a:gd name="T31" fmla="*/ 287 h 299"/>
                <a:gd name="T32" fmla="*/ 2074 w 2195"/>
                <a:gd name="T33" fmla="*/ 296 h 299"/>
                <a:gd name="T34" fmla="*/ 2043 w 2195"/>
                <a:gd name="T35" fmla="*/ 299 h 299"/>
                <a:gd name="T36" fmla="*/ 151 w 2195"/>
                <a:gd name="T37" fmla="*/ 299 h 299"/>
                <a:gd name="T38" fmla="*/ 121 w 2195"/>
                <a:gd name="T39" fmla="*/ 296 h 299"/>
                <a:gd name="T40" fmla="*/ 92 w 2195"/>
                <a:gd name="T41" fmla="*/ 287 h 299"/>
                <a:gd name="T42" fmla="*/ 66 w 2195"/>
                <a:gd name="T43" fmla="*/ 273 h 299"/>
                <a:gd name="T44" fmla="*/ 44 w 2195"/>
                <a:gd name="T45" fmla="*/ 255 h 299"/>
                <a:gd name="T46" fmla="*/ 26 w 2195"/>
                <a:gd name="T47" fmla="*/ 233 h 299"/>
                <a:gd name="T48" fmla="*/ 11 w 2195"/>
                <a:gd name="T49" fmla="*/ 208 h 299"/>
                <a:gd name="T50" fmla="*/ 3 w 2195"/>
                <a:gd name="T51" fmla="*/ 180 h 299"/>
                <a:gd name="T52" fmla="*/ 0 w 2195"/>
                <a:gd name="T53" fmla="*/ 150 h 299"/>
                <a:gd name="T54" fmla="*/ 3 w 2195"/>
                <a:gd name="T55" fmla="*/ 120 h 299"/>
                <a:gd name="T56" fmla="*/ 11 w 2195"/>
                <a:gd name="T57" fmla="*/ 91 h 299"/>
                <a:gd name="T58" fmla="*/ 26 w 2195"/>
                <a:gd name="T59" fmla="*/ 66 h 299"/>
                <a:gd name="T60" fmla="*/ 44 w 2195"/>
                <a:gd name="T61" fmla="*/ 44 h 299"/>
                <a:gd name="T62" fmla="*/ 66 w 2195"/>
                <a:gd name="T63" fmla="*/ 26 h 299"/>
                <a:gd name="T64" fmla="*/ 92 w 2195"/>
                <a:gd name="T65" fmla="*/ 12 h 299"/>
                <a:gd name="T66" fmla="*/ 121 w 2195"/>
                <a:gd name="T67" fmla="*/ 3 h 299"/>
                <a:gd name="T68" fmla="*/ 151 w 2195"/>
                <a:gd name="T6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95" h="299">
                  <a:moveTo>
                    <a:pt x="151" y="0"/>
                  </a:moveTo>
                  <a:lnTo>
                    <a:pt x="2043" y="0"/>
                  </a:lnTo>
                  <a:lnTo>
                    <a:pt x="2074" y="3"/>
                  </a:lnTo>
                  <a:lnTo>
                    <a:pt x="2102" y="12"/>
                  </a:lnTo>
                  <a:lnTo>
                    <a:pt x="2128" y="26"/>
                  </a:lnTo>
                  <a:lnTo>
                    <a:pt x="2150" y="44"/>
                  </a:lnTo>
                  <a:lnTo>
                    <a:pt x="2169" y="66"/>
                  </a:lnTo>
                  <a:lnTo>
                    <a:pt x="2183" y="91"/>
                  </a:lnTo>
                  <a:lnTo>
                    <a:pt x="2192" y="120"/>
                  </a:lnTo>
                  <a:lnTo>
                    <a:pt x="2195" y="150"/>
                  </a:lnTo>
                  <a:lnTo>
                    <a:pt x="2192" y="180"/>
                  </a:lnTo>
                  <a:lnTo>
                    <a:pt x="2183" y="208"/>
                  </a:lnTo>
                  <a:lnTo>
                    <a:pt x="2169" y="233"/>
                  </a:lnTo>
                  <a:lnTo>
                    <a:pt x="2150" y="255"/>
                  </a:lnTo>
                  <a:lnTo>
                    <a:pt x="2128" y="273"/>
                  </a:lnTo>
                  <a:lnTo>
                    <a:pt x="2102" y="287"/>
                  </a:lnTo>
                  <a:lnTo>
                    <a:pt x="2074" y="296"/>
                  </a:lnTo>
                  <a:lnTo>
                    <a:pt x="2043" y="299"/>
                  </a:lnTo>
                  <a:lnTo>
                    <a:pt x="151" y="299"/>
                  </a:lnTo>
                  <a:lnTo>
                    <a:pt x="121" y="296"/>
                  </a:lnTo>
                  <a:lnTo>
                    <a:pt x="92" y="287"/>
                  </a:lnTo>
                  <a:lnTo>
                    <a:pt x="66" y="273"/>
                  </a:lnTo>
                  <a:lnTo>
                    <a:pt x="44" y="255"/>
                  </a:lnTo>
                  <a:lnTo>
                    <a:pt x="26" y="233"/>
                  </a:lnTo>
                  <a:lnTo>
                    <a:pt x="11" y="208"/>
                  </a:lnTo>
                  <a:lnTo>
                    <a:pt x="3" y="180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1" y="91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2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 18"/>
            <p:cNvSpPr>
              <a:spLocks/>
            </p:cNvSpPr>
            <p:nvPr/>
          </p:nvSpPr>
          <p:spPr bwMode="auto">
            <a:xfrm>
              <a:off x="6053138" y="1457326"/>
              <a:ext cx="33338" cy="85725"/>
            </a:xfrm>
            <a:custGeom>
              <a:avLst/>
              <a:gdLst>
                <a:gd name="T0" fmla="*/ 115 w 228"/>
                <a:gd name="T1" fmla="*/ 0 h 596"/>
                <a:gd name="T2" fmla="*/ 140 w 228"/>
                <a:gd name="T3" fmla="*/ 3 h 596"/>
                <a:gd name="T4" fmla="*/ 165 w 228"/>
                <a:gd name="T5" fmla="*/ 11 h 596"/>
                <a:gd name="T6" fmla="*/ 186 w 228"/>
                <a:gd name="T7" fmla="*/ 24 h 596"/>
                <a:gd name="T8" fmla="*/ 203 w 228"/>
                <a:gd name="T9" fmla="*/ 42 h 596"/>
                <a:gd name="T10" fmla="*/ 217 w 228"/>
                <a:gd name="T11" fmla="*/ 62 h 596"/>
                <a:gd name="T12" fmla="*/ 225 w 228"/>
                <a:gd name="T13" fmla="*/ 86 h 596"/>
                <a:gd name="T14" fmla="*/ 228 w 228"/>
                <a:gd name="T15" fmla="*/ 111 h 596"/>
                <a:gd name="T16" fmla="*/ 228 w 228"/>
                <a:gd name="T17" fmla="*/ 484 h 596"/>
                <a:gd name="T18" fmla="*/ 225 w 228"/>
                <a:gd name="T19" fmla="*/ 510 h 596"/>
                <a:gd name="T20" fmla="*/ 217 w 228"/>
                <a:gd name="T21" fmla="*/ 533 h 596"/>
                <a:gd name="T22" fmla="*/ 203 w 228"/>
                <a:gd name="T23" fmla="*/ 555 h 596"/>
                <a:gd name="T24" fmla="*/ 186 w 228"/>
                <a:gd name="T25" fmla="*/ 572 h 596"/>
                <a:gd name="T26" fmla="*/ 165 w 228"/>
                <a:gd name="T27" fmla="*/ 585 h 596"/>
                <a:gd name="T28" fmla="*/ 140 w 228"/>
                <a:gd name="T29" fmla="*/ 594 h 596"/>
                <a:gd name="T30" fmla="*/ 115 w 228"/>
                <a:gd name="T31" fmla="*/ 596 h 596"/>
                <a:gd name="T32" fmla="*/ 88 w 228"/>
                <a:gd name="T33" fmla="*/ 594 h 596"/>
                <a:gd name="T34" fmla="*/ 65 w 228"/>
                <a:gd name="T35" fmla="*/ 585 h 596"/>
                <a:gd name="T36" fmla="*/ 43 w 228"/>
                <a:gd name="T37" fmla="*/ 572 h 596"/>
                <a:gd name="T38" fmla="*/ 26 w 228"/>
                <a:gd name="T39" fmla="*/ 555 h 596"/>
                <a:gd name="T40" fmla="*/ 13 w 228"/>
                <a:gd name="T41" fmla="*/ 533 h 596"/>
                <a:gd name="T42" fmla="*/ 3 w 228"/>
                <a:gd name="T43" fmla="*/ 510 h 596"/>
                <a:gd name="T44" fmla="*/ 0 w 228"/>
                <a:gd name="T45" fmla="*/ 484 h 596"/>
                <a:gd name="T46" fmla="*/ 0 w 228"/>
                <a:gd name="T47" fmla="*/ 111 h 596"/>
                <a:gd name="T48" fmla="*/ 3 w 228"/>
                <a:gd name="T49" fmla="*/ 86 h 596"/>
                <a:gd name="T50" fmla="*/ 13 w 228"/>
                <a:gd name="T51" fmla="*/ 62 h 596"/>
                <a:gd name="T52" fmla="*/ 26 w 228"/>
                <a:gd name="T53" fmla="*/ 42 h 596"/>
                <a:gd name="T54" fmla="*/ 43 w 228"/>
                <a:gd name="T55" fmla="*/ 24 h 596"/>
                <a:gd name="T56" fmla="*/ 65 w 228"/>
                <a:gd name="T57" fmla="*/ 11 h 596"/>
                <a:gd name="T58" fmla="*/ 88 w 228"/>
                <a:gd name="T59" fmla="*/ 3 h 596"/>
                <a:gd name="T60" fmla="*/ 115 w 228"/>
                <a:gd name="T61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8" h="596">
                  <a:moveTo>
                    <a:pt x="115" y="0"/>
                  </a:moveTo>
                  <a:lnTo>
                    <a:pt x="140" y="3"/>
                  </a:lnTo>
                  <a:lnTo>
                    <a:pt x="165" y="11"/>
                  </a:lnTo>
                  <a:lnTo>
                    <a:pt x="186" y="24"/>
                  </a:lnTo>
                  <a:lnTo>
                    <a:pt x="203" y="42"/>
                  </a:lnTo>
                  <a:lnTo>
                    <a:pt x="217" y="62"/>
                  </a:lnTo>
                  <a:lnTo>
                    <a:pt x="225" y="86"/>
                  </a:lnTo>
                  <a:lnTo>
                    <a:pt x="228" y="111"/>
                  </a:lnTo>
                  <a:lnTo>
                    <a:pt x="228" y="484"/>
                  </a:lnTo>
                  <a:lnTo>
                    <a:pt x="225" y="510"/>
                  </a:lnTo>
                  <a:lnTo>
                    <a:pt x="217" y="533"/>
                  </a:lnTo>
                  <a:lnTo>
                    <a:pt x="203" y="555"/>
                  </a:lnTo>
                  <a:lnTo>
                    <a:pt x="186" y="572"/>
                  </a:lnTo>
                  <a:lnTo>
                    <a:pt x="165" y="585"/>
                  </a:lnTo>
                  <a:lnTo>
                    <a:pt x="140" y="594"/>
                  </a:lnTo>
                  <a:lnTo>
                    <a:pt x="115" y="596"/>
                  </a:lnTo>
                  <a:lnTo>
                    <a:pt x="88" y="594"/>
                  </a:lnTo>
                  <a:lnTo>
                    <a:pt x="65" y="585"/>
                  </a:lnTo>
                  <a:lnTo>
                    <a:pt x="43" y="572"/>
                  </a:lnTo>
                  <a:lnTo>
                    <a:pt x="26" y="555"/>
                  </a:lnTo>
                  <a:lnTo>
                    <a:pt x="13" y="533"/>
                  </a:lnTo>
                  <a:lnTo>
                    <a:pt x="3" y="510"/>
                  </a:lnTo>
                  <a:lnTo>
                    <a:pt x="0" y="484"/>
                  </a:lnTo>
                  <a:lnTo>
                    <a:pt x="0" y="111"/>
                  </a:lnTo>
                  <a:lnTo>
                    <a:pt x="3" y="86"/>
                  </a:lnTo>
                  <a:lnTo>
                    <a:pt x="13" y="62"/>
                  </a:lnTo>
                  <a:lnTo>
                    <a:pt x="26" y="42"/>
                  </a:lnTo>
                  <a:lnTo>
                    <a:pt x="43" y="24"/>
                  </a:lnTo>
                  <a:lnTo>
                    <a:pt x="65" y="11"/>
                  </a:lnTo>
                  <a:lnTo>
                    <a:pt x="88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eform 19"/>
            <p:cNvSpPr>
              <a:spLocks/>
            </p:cNvSpPr>
            <p:nvPr/>
          </p:nvSpPr>
          <p:spPr bwMode="auto">
            <a:xfrm>
              <a:off x="6108701" y="1435101"/>
              <a:ext cx="31750" cy="107950"/>
            </a:xfrm>
            <a:custGeom>
              <a:avLst/>
              <a:gdLst>
                <a:gd name="T0" fmla="*/ 114 w 227"/>
                <a:gd name="T1" fmla="*/ 0 h 746"/>
                <a:gd name="T2" fmla="*/ 140 w 227"/>
                <a:gd name="T3" fmla="*/ 3 h 746"/>
                <a:gd name="T4" fmla="*/ 164 w 227"/>
                <a:gd name="T5" fmla="*/ 12 h 746"/>
                <a:gd name="T6" fmla="*/ 184 w 227"/>
                <a:gd name="T7" fmla="*/ 25 h 746"/>
                <a:gd name="T8" fmla="*/ 203 w 227"/>
                <a:gd name="T9" fmla="*/ 42 h 746"/>
                <a:gd name="T10" fmla="*/ 216 w 227"/>
                <a:gd name="T11" fmla="*/ 63 h 746"/>
                <a:gd name="T12" fmla="*/ 224 w 227"/>
                <a:gd name="T13" fmla="*/ 86 h 746"/>
                <a:gd name="T14" fmla="*/ 227 w 227"/>
                <a:gd name="T15" fmla="*/ 112 h 746"/>
                <a:gd name="T16" fmla="*/ 227 w 227"/>
                <a:gd name="T17" fmla="*/ 634 h 746"/>
                <a:gd name="T18" fmla="*/ 224 w 227"/>
                <a:gd name="T19" fmla="*/ 660 h 746"/>
                <a:gd name="T20" fmla="*/ 216 w 227"/>
                <a:gd name="T21" fmla="*/ 683 h 746"/>
                <a:gd name="T22" fmla="*/ 203 w 227"/>
                <a:gd name="T23" fmla="*/ 705 h 746"/>
                <a:gd name="T24" fmla="*/ 184 w 227"/>
                <a:gd name="T25" fmla="*/ 722 h 746"/>
                <a:gd name="T26" fmla="*/ 164 w 227"/>
                <a:gd name="T27" fmla="*/ 735 h 746"/>
                <a:gd name="T28" fmla="*/ 140 w 227"/>
                <a:gd name="T29" fmla="*/ 744 h 746"/>
                <a:gd name="T30" fmla="*/ 114 w 227"/>
                <a:gd name="T31" fmla="*/ 746 h 746"/>
                <a:gd name="T32" fmla="*/ 88 w 227"/>
                <a:gd name="T33" fmla="*/ 744 h 746"/>
                <a:gd name="T34" fmla="*/ 64 w 227"/>
                <a:gd name="T35" fmla="*/ 735 h 746"/>
                <a:gd name="T36" fmla="*/ 43 w 227"/>
                <a:gd name="T37" fmla="*/ 722 h 746"/>
                <a:gd name="T38" fmla="*/ 25 w 227"/>
                <a:gd name="T39" fmla="*/ 705 h 746"/>
                <a:gd name="T40" fmla="*/ 12 w 227"/>
                <a:gd name="T41" fmla="*/ 683 h 746"/>
                <a:gd name="T42" fmla="*/ 3 w 227"/>
                <a:gd name="T43" fmla="*/ 660 h 746"/>
                <a:gd name="T44" fmla="*/ 0 w 227"/>
                <a:gd name="T45" fmla="*/ 634 h 746"/>
                <a:gd name="T46" fmla="*/ 0 w 227"/>
                <a:gd name="T47" fmla="*/ 112 h 746"/>
                <a:gd name="T48" fmla="*/ 3 w 227"/>
                <a:gd name="T49" fmla="*/ 86 h 746"/>
                <a:gd name="T50" fmla="*/ 12 w 227"/>
                <a:gd name="T51" fmla="*/ 63 h 746"/>
                <a:gd name="T52" fmla="*/ 25 w 227"/>
                <a:gd name="T53" fmla="*/ 42 h 746"/>
                <a:gd name="T54" fmla="*/ 43 w 227"/>
                <a:gd name="T55" fmla="*/ 25 h 746"/>
                <a:gd name="T56" fmla="*/ 64 w 227"/>
                <a:gd name="T57" fmla="*/ 12 h 746"/>
                <a:gd name="T58" fmla="*/ 88 w 227"/>
                <a:gd name="T59" fmla="*/ 3 h 746"/>
                <a:gd name="T60" fmla="*/ 114 w 227"/>
                <a:gd name="T61" fmla="*/ 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" h="746">
                  <a:moveTo>
                    <a:pt x="114" y="0"/>
                  </a:moveTo>
                  <a:lnTo>
                    <a:pt x="140" y="3"/>
                  </a:lnTo>
                  <a:lnTo>
                    <a:pt x="164" y="12"/>
                  </a:lnTo>
                  <a:lnTo>
                    <a:pt x="184" y="25"/>
                  </a:lnTo>
                  <a:lnTo>
                    <a:pt x="203" y="42"/>
                  </a:lnTo>
                  <a:lnTo>
                    <a:pt x="216" y="63"/>
                  </a:lnTo>
                  <a:lnTo>
                    <a:pt x="224" y="86"/>
                  </a:lnTo>
                  <a:lnTo>
                    <a:pt x="227" y="112"/>
                  </a:lnTo>
                  <a:lnTo>
                    <a:pt x="227" y="634"/>
                  </a:lnTo>
                  <a:lnTo>
                    <a:pt x="224" y="660"/>
                  </a:lnTo>
                  <a:lnTo>
                    <a:pt x="216" y="683"/>
                  </a:lnTo>
                  <a:lnTo>
                    <a:pt x="203" y="705"/>
                  </a:lnTo>
                  <a:lnTo>
                    <a:pt x="184" y="722"/>
                  </a:lnTo>
                  <a:lnTo>
                    <a:pt x="164" y="735"/>
                  </a:lnTo>
                  <a:lnTo>
                    <a:pt x="140" y="744"/>
                  </a:lnTo>
                  <a:lnTo>
                    <a:pt x="114" y="746"/>
                  </a:lnTo>
                  <a:lnTo>
                    <a:pt x="88" y="744"/>
                  </a:lnTo>
                  <a:lnTo>
                    <a:pt x="64" y="735"/>
                  </a:lnTo>
                  <a:lnTo>
                    <a:pt x="43" y="722"/>
                  </a:lnTo>
                  <a:lnTo>
                    <a:pt x="25" y="705"/>
                  </a:lnTo>
                  <a:lnTo>
                    <a:pt x="12" y="683"/>
                  </a:lnTo>
                  <a:lnTo>
                    <a:pt x="3" y="660"/>
                  </a:lnTo>
                  <a:lnTo>
                    <a:pt x="0" y="634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2" y="63"/>
                  </a:lnTo>
                  <a:lnTo>
                    <a:pt x="25" y="42"/>
                  </a:lnTo>
                  <a:lnTo>
                    <a:pt x="43" y="25"/>
                  </a:lnTo>
                  <a:lnTo>
                    <a:pt x="64" y="12"/>
                  </a:lnTo>
                  <a:lnTo>
                    <a:pt x="88" y="3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20"/>
            <p:cNvSpPr>
              <a:spLocks/>
            </p:cNvSpPr>
            <p:nvPr/>
          </p:nvSpPr>
          <p:spPr bwMode="auto">
            <a:xfrm>
              <a:off x="6162676" y="1414463"/>
              <a:ext cx="33338" cy="128588"/>
            </a:xfrm>
            <a:custGeom>
              <a:avLst/>
              <a:gdLst>
                <a:gd name="T0" fmla="*/ 113 w 227"/>
                <a:gd name="T1" fmla="*/ 0 h 895"/>
                <a:gd name="T2" fmla="*/ 139 w 227"/>
                <a:gd name="T3" fmla="*/ 3 h 895"/>
                <a:gd name="T4" fmla="*/ 163 w 227"/>
                <a:gd name="T5" fmla="*/ 11 h 895"/>
                <a:gd name="T6" fmla="*/ 184 w 227"/>
                <a:gd name="T7" fmla="*/ 24 h 895"/>
                <a:gd name="T8" fmla="*/ 202 w 227"/>
                <a:gd name="T9" fmla="*/ 42 h 895"/>
                <a:gd name="T10" fmla="*/ 215 w 227"/>
                <a:gd name="T11" fmla="*/ 62 h 895"/>
                <a:gd name="T12" fmla="*/ 224 w 227"/>
                <a:gd name="T13" fmla="*/ 87 h 895"/>
                <a:gd name="T14" fmla="*/ 227 w 227"/>
                <a:gd name="T15" fmla="*/ 112 h 895"/>
                <a:gd name="T16" fmla="*/ 227 w 227"/>
                <a:gd name="T17" fmla="*/ 783 h 895"/>
                <a:gd name="T18" fmla="*/ 224 w 227"/>
                <a:gd name="T19" fmla="*/ 809 h 895"/>
                <a:gd name="T20" fmla="*/ 215 w 227"/>
                <a:gd name="T21" fmla="*/ 832 h 895"/>
                <a:gd name="T22" fmla="*/ 202 w 227"/>
                <a:gd name="T23" fmla="*/ 854 h 895"/>
                <a:gd name="T24" fmla="*/ 184 w 227"/>
                <a:gd name="T25" fmla="*/ 871 h 895"/>
                <a:gd name="T26" fmla="*/ 163 w 227"/>
                <a:gd name="T27" fmla="*/ 884 h 895"/>
                <a:gd name="T28" fmla="*/ 139 w 227"/>
                <a:gd name="T29" fmla="*/ 893 h 895"/>
                <a:gd name="T30" fmla="*/ 113 w 227"/>
                <a:gd name="T31" fmla="*/ 895 h 895"/>
                <a:gd name="T32" fmla="*/ 87 w 227"/>
                <a:gd name="T33" fmla="*/ 893 h 895"/>
                <a:gd name="T34" fmla="*/ 63 w 227"/>
                <a:gd name="T35" fmla="*/ 884 h 895"/>
                <a:gd name="T36" fmla="*/ 42 w 227"/>
                <a:gd name="T37" fmla="*/ 871 h 895"/>
                <a:gd name="T38" fmla="*/ 25 w 227"/>
                <a:gd name="T39" fmla="*/ 854 h 895"/>
                <a:gd name="T40" fmla="*/ 11 w 227"/>
                <a:gd name="T41" fmla="*/ 832 h 895"/>
                <a:gd name="T42" fmla="*/ 3 w 227"/>
                <a:gd name="T43" fmla="*/ 809 h 895"/>
                <a:gd name="T44" fmla="*/ 0 w 227"/>
                <a:gd name="T45" fmla="*/ 783 h 895"/>
                <a:gd name="T46" fmla="*/ 0 w 227"/>
                <a:gd name="T47" fmla="*/ 112 h 895"/>
                <a:gd name="T48" fmla="*/ 3 w 227"/>
                <a:gd name="T49" fmla="*/ 87 h 895"/>
                <a:gd name="T50" fmla="*/ 11 w 227"/>
                <a:gd name="T51" fmla="*/ 62 h 895"/>
                <a:gd name="T52" fmla="*/ 25 w 227"/>
                <a:gd name="T53" fmla="*/ 42 h 895"/>
                <a:gd name="T54" fmla="*/ 42 w 227"/>
                <a:gd name="T55" fmla="*/ 24 h 895"/>
                <a:gd name="T56" fmla="*/ 63 w 227"/>
                <a:gd name="T57" fmla="*/ 11 h 895"/>
                <a:gd name="T58" fmla="*/ 87 w 227"/>
                <a:gd name="T59" fmla="*/ 3 h 895"/>
                <a:gd name="T60" fmla="*/ 113 w 227"/>
                <a:gd name="T61" fmla="*/ 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" h="895">
                  <a:moveTo>
                    <a:pt x="113" y="0"/>
                  </a:moveTo>
                  <a:lnTo>
                    <a:pt x="139" y="3"/>
                  </a:lnTo>
                  <a:lnTo>
                    <a:pt x="163" y="11"/>
                  </a:lnTo>
                  <a:lnTo>
                    <a:pt x="184" y="24"/>
                  </a:lnTo>
                  <a:lnTo>
                    <a:pt x="202" y="42"/>
                  </a:lnTo>
                  <a:lnTo>
                    <a:pt x="215" y="62"/>
                  </a:lnTo>
                  <a:lnTo>
                    <a:pt x="224" y="87"/>
                  </a:lnTo>
                  <a:lnTo>
                    <a:pt x="227" y="112"/>
                  </a:lnTo>
                  <a:lnTo>
                    <a:pt x="227" y="783"/>
                  </a:lnTo>
                  <a:lnTo>
                    <a:pt x="224" y="809"/>
                  </a:lnTo>
                  <a:lnTo>
                    <a:pt x="215" y="832"/>
                  </a:lnTo>
                  <a:lnTo>
                    <a:pt x="202" y="854"/>
                  </a:lnTo>
                  <a:lnTo>
                    <a:pt x="184" y="871"/>
                  </a:lnTo>
                  <a:lnTo>
                    <a:pt x="163" y="884"/>
                  </a:lnTo>
                  <a:lnTo>
                    <a:pt x="139" y="893"/>
                  </a:lnTo>
                  <a:lnTo>
                    <a:pt x="113" y="895"/>
                  </a:lnTo>
                  <a:lnTo>
                    <a:pt x="87" y="893"/>
                  </a:lnTo>
                  <a:lnTo>
                    <a:pt x="63" y="884"/>
                  </a:lnTo>
                  <a:lnTo>
                    <a:pt x="42" y="871"/>
                  </a:lnTo>
                  <a:lnTo>
                    <a:pt x="25" y="854"/>
                  </a:lnTo>
                  <a:lnTo>
                    <a:pt x="11" y="832"/>
                  </a:lnTo>
                  <a:lnTo>
                    <a:pt x="3" y="809"/>
                  </a:lnTo>
                  <a:lnTo>
                    <a:pt x="0" y="783"/>
                  </a:lnTo>
                  <a:lnTo>
                    <a:pt x="0" y="112"/>
                  </a:lnTo>
                  <a:lnTo>
                    <a:pt x="3" y="87"/>
                  </a:lnTo>
                  <a:lnTo>
                    <a:pt x="11" y="62"/>
                  </a:lnTo>
                  <a:lnTo>
                    <a:pt x="25" y="42"/>
                  </a:lnTo>
                  <a:lnTo>
                    <a:pt x="42" y="24"/>
                  </a:lnTo>
                  <a:lnTo>
                    <a:pt x="63" y="11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5976938" y="1301751"/>
              <a:ext cx="481013" cy="311150"/>
            </a:xfrm>
            <a:custGeom>
              <a:avLst/>
              <a:gdLst>
                <a:gd name="T0" fmla="*/ 3179 w 3330"/>
                <a:gd name="T1" fmla="*/ 0 h 2163"/>
                <a:gd name="T2" fmla="*/ 3239 w 3330"/>
                <a:gd name="T3" fmla="*/ 11 h 2163"/>
                <a:gd name="T4" fmla="*/ 3286 w 3330"/>
                <a:gd name="T5" fmla="*/ 43 h 2163"/>
                <a:gd name="T6" fmla="*/ 3319 w 3330"/>
                <a:gd name="T7" fmla="*/ 91 h 2163"/>
                <a:gd name="T8" fmla="*/ 3330 w 3330"/>
                <a:gd name="T9" fmla="*/ 149 h 2163"/>
                <a:gd name="T10" fmla="*/ 3127 w 3330"/>
                <a:gd name="T11" fmla="*/ 1640 h 2163"/>
                <a:gd name="T12" fmla="*/ 3184 w 3330"/>
                <a:gd name="T13" fmla="*/ 1516 h 2163"/>
                <a:gd name="T14" fmla="*/ 3220 w 3330"/>
                <a:gd name="T15" fmla="*/ 1384 h 2163"/>
                <a:gd name="T16" fmla="*/ 3232 w 3330"/>
                <a:gd name="T17" fmla="*/ 1249 h 2163"/>
                <a:gd name="T18" fmla="*/ 3221 w 3330"/>
                <a:gd name="T19" fmla="*/ 1119 h 2163"/>
                <a:gd name="T20" fmla="*/ 3191 w 3330"/>
                <a:gd name="T21" fmla="*/ 994 h 2163"/>
                <a:gd name="T22" fmla="*/ 3140 w 3330"/>
                <a:gd name="T23" fmla="*/ 878 h 2163"/>
                <a:gd name="T24" fmla="*/ 3069 w 3330"/>
                <a:gd name="T25" fmla="*/ 769 h 2163"/>
                <a:gd name="T26" fmla="*/ 3027 w 3330"/>
                <a:gd name="T27" fmla="*/ 299 h 2163"/>
                <a:gd name="T28" fmla="*/ 303 w 3330"/>
                <a:gd name="T29" fmla="*/ 1865 h 2163"/>
                <a:gd name="T30" fmla="*/ 1952 w 3330"/>
                <a:gd name="T31" fmla="*/ 1903 h 2163"/>
                <a:gd name="T32" fmla="*/ 2058 w 3330"/>
                <a:gd name="T33" fmla="*/ 1965 h 2163"/>
                <a:gd name="T34" fmla="*/ 2173 w 3330"/>
                <a:gd name="T35" fmla="*/ 2011 h 2163"/>
                <a:gd name="T36" fmla="*/ 2294 w 3330"/>
                <a:gd name="T37" fmla="*/ 2040 h 2163"/>
                <a:gd name="T38" fmla="*/ 2419 w 3330"/>
                <a:gd name="T39" fmla="*/ 2049 h 2163"/>
                <a:gd name="T40" fmla="*/ 2558 w 3330"/>
                <a:gd name="T41" fmla="*/ 2037 h 2163"/>
                <a:gd name="T42" fmla="*/ 2692 w 3330"/>
                <a:gd name="T43" fmla="*/ 2002 h 2163"/>
                <a:gd name="T44" fmla="*/ 2817 w 3330"/>
                <a:gd name="T45" fmla="*/ 1945 h 2163"/>
                <a:gd name="T46" fmla="*/ 3031 w 3330"/>
                <a:gd name="T47" fmla="*/ 2156 h 2163"/>
                <a:gd name="T48" fmla="*/ 3041 w 3330"/>
                <a:gd name="T49" fmla="*/ 2163 h 2163"/>
                <a:gd name="T50" fmla="*/ 121 w 3330"/>
                <a:gd name="T51" fmla="*/ 2160 h 2163"/>
                <a:gd name="T52" fmla="*/ 67 w 3330"/>
                <a:gd name="T53" fmla="*/ 2138 h 2163"/>
                <a:gd name="T54" fmla="*/ 26 w 3330"/>
                <a:gd name="T55" fmla="*/ 2097 h 2163"/>
                <a:gd name="T56" fmla="*/ 3 w 3330"/>
                <a:gd name="T57" fmla="*/ 2044 h 2163"/>
                <a:gd name="T58" fmla="*/ 0 w 3330"/>
                <a:gd name="T59" fmla="*/ 149 h 2163"/>
                <a:gd name="T60" fmla="*/ 12 w 3330"/>
                <a:gd name="T61" fmla="*/ 92 h 2163"/>
                <a:gd name="T62" fmla="*/ 45 w 3330"/>
                <a:gd name="T63" fmla="*/ 43 h 2163"/>
                <a:gd name="T64" fmla="*/ 93 w 3330"/>
                <a:gd name="T65" fmla="*/ 11 h 2163"/>
                <a:gd name="T66" fmla="*/ 152 w 3330"/>
                <a:gd name="T67" fmla="*/ 0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30" h="2163">
                  <a:moveTo>
                    <a:pt x="152" y="0"/>
                  </a:moveTo>
                  <a:lnTo>
                    <a:pt x="3179" y="0"/>
                  </a:lnTo>
                  <a:lnTo>
                    <a:pt x="3210" y="3"/>
                  </a:lnTo>
                  <a:lnTo>
                    <a:pt x="3239" y="11"/>
                  </a:lnTo>
                  <a:lnTo>
                    <a:pt x="3264" y="25"/>
                  </a:lnTo>
                  <a:lnTo>
                    <a:pt x="3286" y="43"/>
                  </a:lnTo>
                  <a:lnTo>
                    <a:pt x="3305" y="65"/>
                  </a:lnTo>
                  <a:lnTo>
                    <a:pt x="3319" y="91"/>
                  </a:lnTo>
                  <a:lnTo>
                    <a:pt x="3327" y="119"/>
                  </a:lnTo>
                  <a:lnTo>
                    <a:pt x="3330" y="149"/>
                  </a:lnTo>
                  <a:lnTo>
                    <a:pt x="3330" y="1841"/>
                  </a:lnTo>
                  <a:lnTo>
                    <a:pt x="3127" y="1640"/>
                  </a:lnTo>
                  <a:lnTo>
                    <a:pt x="3159" y="1579"/>
                  </a:lnTo>
                  <a:lnTo>
                    <a:pt x="3184" y="1516"/>
                  </a:lnTo>
                  <a:lnTo>
                    <a:pt x="3205" y="1452"/>
                  </a:lnTo>
                  <a:lnTo>
                    <a:pt x="3220" y="1384"/>
                  </a:lnTo>
                  <a:lnTo>
                    <a:pt x="3229" y="1317"/>
                  </a:lnTo>
                  <a:lnTo>
                    <a:pt x="3232" y="1249"/>
                  </a:lnTo>
                  <a:lnTo>
                    <a:pt x="3229" y="1183"/>
                  </a:lnTo>
                  <a:lnTo>
                    <a:pt x="3221" y="1119"/>
                  </a:lnTo>
                  <a:lnTo>
                    <a:pt x="3208" y="1056"/>
                  </a:lnTo>
                  <a:lnTo>
                    <a:pt x="3191" y="994"/>
                  </a:lnTo>
                  <a:lnTo>
                    <a:pt x="3167" y="935"/>
                  </a:lnTo>
                  <a:lnTo>
                    <a:pt x="3140" y="878"/>
                  </a:lnTo>
                  <a:lnTo>
                    <a:pt x="3107" y="821"/>
                  </a:lnTo>
                  <a:lnTo>
                    <a:pt x="3069" y="769"/>
                  </a:lnTo>
                  <a:lnTo>
                    <a:pt x="3027" y="719"/>
                  </a:lnTo>
                  <a:lnTo>
                    <a:pt x="3027" y="299"/>
                  </a:lnTo>
                  <a:lnTo>
                    <a:pt x="303" y="299"/>
                  </a:lnTo>
                  <a:lnTo>
                    <a:pt x="303" y="1865"/>
                  </a:lnTo>
                  <a:lnTo>
                    <a:pt x="1902" y="1865"/>
                  </a:lnTo>
                  <a:lnTo>
                    <a:pt x="1952" y="1903"/>
                  </a:lnTo>
                  <a:lnTo>
                    <a:pt x="2004" y="1936"/>
                  </a:lnTo>
                  <a:lnTo>
                    <a:pt x="2058" y="1965"/>
                  </a:lnTo>
                  <a:lnTo>
                    <a:pt x="2114" y="1990"/>
                  </a:lnTo>
                  <a:lnTo>
                    <a:pt x="2173" y="2011"/>
                  </a:lnTo>
                  <a:lnTo>
                    <a:pt x="2233" y="2028"/>
                  </a:lnTo>
                  <a:lnTo>
                    <a:pt x="2294" y="2040"/>
                  </a:lnTo>
                  <a:lnTo>
                    <a:pt x="2356" y="2047"/>
                  </a:lnTo>
                  <a:lnTo>
                    <a:pt x="2419" y="2049"/>
                  </a:lnTo>
                  <a:lnTo>
                    <a:pt x="2490" y="2046"/>
                  </a:lnTo>
                  <a:lnTo>
                    <a:pt x="2558" y="2037"/>
                  </a:lnTo>
                  <a:lnTo>
                    <a:pt x="2625" y="2023"/>
                  </a:lnTo>
                  <a:lnTo>
                    <a:pt x="2692" y="2002"/>
                  </a:lnTo>
                  <a:lnTo>
                    <a:pt x="2756" y="1976"/>
                  </a:lnTo>
                  <a:lnTo>
                    <a:pt x="2817" y="1945"/>
                  </a:lnTo>
                  <a:lnTo>
                    <a:pt x="3027" y="2152"/>
                  </a:lnTo>
                  <a:lnTo>
                    <a:pt x="3031" y="2156"/>
                  </a:lnTo>
                  <a:lnTo>
                    <a:pt x="3037" y="2159"/>
                  </a:lnTo>
                  <a:lnTo>
                    <a:pt x="3041" y="2163"/>
                  </a:lnTo>
                  <a:lnTo>
                    <a:pt x="152" y="2163"/>
                  </a:lnTo>
                  <a:lnTo>
                    <a:pt x="121" y="2160"/>
                  </a:lnTo>
                  <a:lnTo>
                    <a:pt x="93" y="2151"/>
                  </a:lnTo>
                  <a:lnTo>
                    <a:pt x="67" y="2138"/>
                  </a:lnTo>
                  <a:lnTo>
                    <a:pt x="45" y="2119"/>
                  </a:lnTo>
                  <a:lnTo>
                    <a:pt x="26" y="2097"/>
                  </a:lnTo>
                  <a:lnTo>
                    <a:pt x="12" y="2072"/>
                  </a:lnTo>
                  <a:lnTo>
                    <a:pt x="3" y="2044"/>
                  </a:lnTo>
                  <a:lnTo>
                    <a:pt x="0" y="2014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2" y="92"/>
                  </a:lnTo>
                  <a:lnTo>
                    <a:pt x="26" y="65"/>
                  </a:lnTo>
                  <a:lnTo>
                    <a:pt x="45" y="43"/>
                  </a:lnTo>
                  <a:lnTo>
                    <a:pt x="67" y="25"/>
                  </a:lnTo>
                  <a:lnTo>
                    <a:pt x="93" y="11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 22"/>
            <p:cNvSpPr>
              <a:spLocks noEditPoints="1"/>
            </p:cNvSpPr>
            <p:nvPr/>
          </p:nvSpPr>
          <p:spPr bwMode="auto">
            <a:xfrm>
              <a:off x="6230938" y="1387476"/>
              <a:ext cx="214313" cy="212725"/>
            </a:xfrm>
            <a:custGeom>
              <a:avLst/>
              <a:gdLst>
                <a:gd name="T0" fmla="*/ 558 w 1492"/>
                <a:gd name="T1" fmla="*/ 144 h 1469"/>
                <a:gd name="T2" fmla="*/ 415 w 1492"/>
                <a:gd name="T3" fmla="*/ 194 h 1469"/>
                <a:gd name="T4" fmla="*/ 290 w 1492"/>
                <a:gd name="T5" fmla="*/ 286 h 1469"/>
                <a:gd name="T6" fmla="*/ 198 w 1492"/>
                <a:gd name="T7" fmla="*/ 407 h 1469"/>
                <a:gd name="T8" fmla="*/ 146 w 1492"/>
                <a:gd name="T9" fmla="*/ 550 h 1469"/>
                <a:gd name="T10" fmla="*/ 139 w 1492"/>
                <a:gd name="T11" fmla="*/ 703 h 1469"/>
                <a:gd name="T12" fmla="*/ 176 w 1492"/>
                <a:gd name="T13" fmla="*/ 850 h 1469"/>
                <a:gd name="T14" fmla="*/ 255 w 1492"/>
                <a:gd name="T15" fmla="*/ 979 h 1469"/>
                <a:gd name="T16" fmla="*/ 371 w 1492"/>
                <a:gd name="T17" fmla="*/ 1082 h 1469"/>
                <a:gd name="T18" fmla="*/ 508 w 1492"/>
                <a:gd name="T19" fmla="*/ 1147 h 1469"/>
                <a:gd name="T20" fmla="*/ 661 w 1492"/>
                <a:gd name="T21" fmla="*/ 1169 h 1469"/>
                <a:gd name="T22" fmla="*/ 814 w 1492"/>
                <a:gd name="T23" fmla="*/ 1147 h 1469"/>
                <a:gd name="T24" fmla="*/ 953 w 1492"/>
                <a:gd name="T25" fmla="*/ 1082 h 1469"/>
                <a:gd name="T26" fmla="*/ 1068 w 1492"/>
                <a:gd name="T27" fmla="*/ 979 h 1469"/>
                <a:gd name="T28" fmla="*/ 1147 w 1492"/>
                <a:gd name="T29" fmla="*/ 850 h 1469"/>
                <a:gd name="T30" fmla="*/ 1185 w 1492"/>
                <a:gd name="T31" fmla="*/ 703 h 1469"/>
                <a:gd name="T32" fmla="*/ 1177 w 1492"/>
                <a:gd name="T33" fmla="*/ 550 h 1469"/>
                <a:gd name="T34" fmla="*/ 1126 w 1492"/>
                <a:gd name="T35" fmla="*/ 407 h 1469"/>
                <a:gd name="T36" fmla="*/ 1034 w 1492"/>
                <a:gd name="T37" fmla="*/ 286 h 1469"/>
                <a:gd name="T38" fmla="*/ 909 w 1492"/>
                <a:gd name="T39" fmla="*/ 194 h 1469"/>
                <a:gd name="T40" fmla="*/ 765 w 1492"/>
                <a:gd name="T41" fmla="*/ 144 h 1469"/>
                <a:gd name="T42" fmla="*/ 661 w 1492"/>
                <a:gd name="T43" fmla="*/ 0 h 1469"/>
                <a:gd name="T44" fmla="*/ 834 w 1492"/>
                <a:gd name="T45" fmla="*/ 22 h 1469"/>
                <a:gd name="T46" fmla="*/ 992 w 1492"/>
                <a:gd name="T47" fmla="*/ 87 h 1469"/>
                <a:gd name="T48" fmla="*/ 1130 w 1492"/>
                <a:gd name="T49" fmla="*/ 191 h 1469"/>
                <a:gd name="T50" fmla="*/ 1235 w 1492"/>
                <a:gd name="T51" fmla="*/ 326 h 1469"/>
                <a:gd name="T52" fmla="*/ 1300 w 1492"/>
                <a:gd name="T53" fmla="*/ 482 h 1469"/>
                <a:gd name="T54" fmla="*/ 1322 w 1492"/>
                <a:gd name="T55" fmla="*/ 652 h 1469"/>
                <a:gd name="T56" fmla="*/ 1298 w 1492"/>
                <a:gd name="T57" fmla="*/ 826 h 1469"/>
                <a:gd name="T58" fmla="*/ 1229 w 1492"/>
                <a:gd name="T59" fmla="*/ 986 h 1469"/>
                <a:gd name="T60" fmla="*/ 1189 w 1492"/>
                <a:gd name="T61" fmla="*/ 1112 h 1469"/>
                <a:gd name="T62" fmla="*/ 1233 w 1492"/>
                <a:gd name="T63" fmla="*/ 1122 h 1469"/>
                <a:gd name="T64" fmla="*/ 1484 w 1492"/>
                <a:gd name="T65" fmla="*/ 1370 h 1469"/>
                <a:gd name="T66" fmla="*/ 1490 w 1492"/>
                <a:gd name="T67" fmla="*/ 1419 h 1469"/>
                <a:gd name="T68" fmla="*/ 1458 w 1492"/>
                <a:gd name="T69" fmla="*/ 1461 h 1469"/>
                <a:gd name="T70" fmla="*/ 1407 w 1492"/>
                <a:gd name="T71" fmla="*/ 1467 h 1469"/>
                <a:gd name="T72" fmla="*/ 1149 w 1492"/>
                <a:gd name="T73" fmla="*/ 1225 h 1469"/>
                <a:gd name="T74" fmla="*/ 1130 w 1492"/>
                <a:gd name="T75" fmla="*/ 1186 h 1469"/>
                <a:gd name="T76" fmla="*/ 1051 w 1492"/>
                <a:gd name="T77" fmla="*/ 1177 h 1469"/>
                <a:gd name="T78" fmla="*/ 895 w 1492"/>
                <a:gd name="T79" fmla="*/ 1261 h 1469"/>
                <a:gd name="T80" fmla="*/ 722 w 1492"/>
                <a:gd name="T81" fmla="*/ 1300 h 1469"/>
                <a:gd name="T82" fmla="*/ 546 w 1492"/>
                <a:gd name="T83" fmla="*/ 1293 h 1469"/>
                <a:gd name="T84" fmla="*/ 383 w 1492"/>
                <a:gd name="T85" fmla="*/ 1242 h 1469"/>
                <a:gd name="T86" fmla="*/ 238 w 1492"/>
                <a:gd name="T87" fmla="*/ 1151 h 1469"/>
                <a:gd name="T88" fmla="*/ 120 w 1492"/>
                <a:gd name="T89" fmla="*/ 1024 h 1469"/>
                <a:gd name="T90" fmla="*/ 40 w 1492"/>
                <a:gd name="T91" fmla="*/ 875 h 1469"/>
                <a:gd name="T92" fmla="*/ 4 w 1492"/>
                <a:gd name="T93" fmla="*/ 709 h 1469"/>
                <a:gd name="T94" fmla="*/ 11 w 1492"/>
                <a:gd name="T95" fmla="*/ 537 h 1469"/>
                <a:gd name="T96" fmla="*/ 63 w 1492"/>
                <a:gd name="T97" fmla="*/ 376 h 1469"/>
                <a:gd name="T98" fmla="*/ 155 w 1492"/>
                <a:gd name="T99" fmla="*/ 233 h 1469"/>
                <a:gd name="T100" fmla="*/ 283 w 1492"/>
                <a:gd name="T101" fmla="*/ 117 h 1469"/>
                <a:gd name="T102" fmla="*/ 435 w 1492"/>
                <a:gd name="T103" fmla="*/ 39 h 1469"/>
                <a:gd name="T104" fmla="*/ 603 w 1492"/>
                <a:gd name="T105" fmla="*/ 2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92" h="1469">
                  <a:moveTo>
                    <a:pt x="661" y="134"/>
                  </a:moveTo>
                  <a:lnTo>
                    <a:pt x="609" y="136"/>
                  </a:lnTo>
                  <a:lnTo>
                    <a:pt x="558" y="144"/>
                  </a:lnTo>
                  <a:lnTo>
                    <a:pt x="508" y="156"/>
                  </a:lnTo>
                  <a:lnTo>
                    <a:pt x="461" y="173"/>
                  </a:lnTo>
                  <a:lnTo>
                    <a:pt x="415" y="194"/>
                  </a:lnTo>
                  <a:lnTo>
                    <a:pt x="371" y="220"/>
                  </a:lnTo>
                  <a:lnTo>
                    <a:pt x="329" y="250"/>
                  </a:lnTo>
                  <a:lnTo>
                    <a:pt x="290" y="286"/>
                  </a:lnTo>
                  <a:lnTo>
                    <a:pt x="255" y="324"/>
                  </a:lnTo>
                  <a:lnTo>
                    <a:pt x="225" y="364"/>
                  </a:lnTo>
                  <a:lnTo>
                    <a:pt x="198" y="407"/>
                  </a:lnTo>
                  <a:lnTo>
                    <a:pt x="176" y="453"/>
                  </a:lnTo>
                  <a:lnTo>
                    <a:pt x="159" y="501"/>
                  </a:lnTo>
                  <a:lnTo>
                    <a:pt x="146" y="550"/>
                  </a:lnTo>
                  <a:lnTo>
                    <a:pt x="139" y="600"/>
                  </a:lnTo>
                  <a:lnTo>
                    <a:pt x="136" y="652"/>
                  </a:lnTo>
                  <a:lnTo>
                    <a:pt x="139" y="703"/>
                  </a:lnTo>
                  <a:lnTo>
                    <a:pt x="146" y="753"/>
                  </a:lnTo>
                  <a:lnTo>
                    <a:pt x="159" y="802"/>
                  </a:lnTo>
                  <a:lnTo>
                    <a:pt x="176" y="850"/>
                  </a:lnTo>
                  <a:lnTo>
                    <a:pt x="198" y="895"/>
                  </a:lnTo>
                  <a:lnTo>
                    <a:pt x="225" y="938"/>
                  </a:lnTo>
                  <a:lnTo>
                    <a:pt x="255" y="979"/>
                  </a:lnTo>
                  <a:lnTo>
                    <a:pt x="290" y="1017"/>
                  </a:lnTo>
                  <a:lnTo>
                    <a:pt x="329" y="1052"/>
                  </a:lnTo>
                  <a:lnTo>
                    <a:pt x="371" y="1082"/>
                  </a:lnTo>
                  <a:lnTo>
                    <a:pt x="415" y="1108"/>
                  </a:lnTo>
                  <a:lnTo>
                    <a:pt x="461" y="1130"/>
                  </a:lnTo>
                  <a:lnTo>
                    <a:pt x="508" y="1147"/>
                  </a:lnTo>
                  <a:lnTo>
                    <a:pt x="558" y="1159"/>
                  </a:lnTo>
                  <a:lnTo>
                    <a:pt x="609" y="1166"/>
                  </a:lnTo>
                  <a:lnTo>
                    <a:pt x="661" y="1169"/>
                  </a:lnTo>
                  <a:lnTo>
                    <a:pt x="713" y="1166"/>
                  </a:lnTo>
                  <a:lnTo>
                    <a:pt x="765" y="1159"/>
                  </a:lnTo>
                  <a:lnTo>
                    <a:pt x="814" y="1147"/>
                  </a:lnTo>
                  <a:lnTo>
                    <a:pt x="863" y="1130"/>
                  </a:lnTo>
                  <a:lnTo>
                    <a:pt x="909" y="1108"/>
                  </a:lnTo>
                  <a:lnTo>
                    <a:pt x="953" y="1082"/>
                  </a:lnTo>
                  <a:lnTo>
                    <a:pt x="995" y="1052"/>
                  </a:lnTo>
                  <a:lnTo>
                    <a:pt x="1034" y="1017"/>
                  </a:lnTo>
                  <a:lnTo>
                    <a:pt x="1068" y="979"/>
                  </a:lnTo>
                  <a:lnTo>
                    <a:pt x="1099" y="938"/>
                  </a:lnTo>
                  <a:lnTo>
                    <a:pt x="1126" y="895"/>
                  </a:lnTo>
                  <a:lnTo>
                    <a:pt x="1147" y="850"/>
                  </a:lnTo>
                  <a:lnTo>
                    <a:pt x="1164" y="802"/>
                  </a:lnTo>
                  <a:lnTo>
                    <a:pt x="1177" y="753"/>
                  </a:lnTo>
                  <a:lnTo>
                    <a:pt x="1185" y="703"/>
                  </a:lnTo>
                  <a:lnTo>
                    <a:pt x="1187" y="652"/>
                  </a:lnTo>
                  <a:lnTo>
                    <a:pt x="1185" y="600"/>
                  </a:lnTo>
                  <a:lnTo>
                    <a:pt x="1177" y="550"/>
                  </a:lnTo>
                  <a:lnTo>
                    <a:pt x="1164" y="501"/>
                  </a:lnTo>
                  <a:lnTo>
                    <a:pt x="1147" y="453"/>
                  </a:lnTo>
                  <a:lnTo>
                    <a:pt x="1126" y="407"/>
                  </a:lnTo>
                  <a:lnTo>
                    <a:pt x="1099" y="364"/>
                  </a:lnTo>
                  <a:lnTo>
                    <a:pt x="1068" y="324"/>
                  </a:lnTo>
                  <a:lnTo>
                    <a:pt x="1034" y="286"/>
                  </a:lnTo>
                  <a:lnTo>
                    <a:pt x="995" y="250"/>
                  </a:lnTo>
                  <a:lnTo>
                    <a:pt x="953" y="220"/>
                  </a:lnTo>
                  <a:lnTo>
                    <a:pt x="909" y="194"/>
                  </a:lnTo>
                  <a:lnTo>
                    <a:pt x="863" y="173"/>
                  </a:lnTo>
                  <a:lnTo>
                    <a:pt x="814" y="156"/>
                  </a:lnTo>
                  <a:lnTo>
                    <a:pt x="765" y="144"/>
                  </a:lnTo>
                  <a:lnTo>
                    <a:pt x="713" y="136"/>
                  </a:lnTo>
                  <a:lnTo>
                    <a:pt x="661" y="134"/>
                  </a:lnTo>
                  <a:close/>
                  <a:moveTo>
                    <a:pt x="661" y="0"/>
                  </a:moveTo>
                  <a:lnTo>
                    <a:pt x="721" y="2"/>
                  </a:lnTo>
                  <a:lnTo>
                    <a:pt x="778" y="10"/>
                  </a:lnTo>
                  <a:lnTo>
                    <a:pt x="834" y="22"/>
                  </a:lnTo>
                  <a:lnTo>
                    <a:pt x="888" y="39"/>
                  </a:lnTo>
                  <a:lnTo>
                    <a:pt x="941" y="60"/>
                  </a:lnTo>
                  <a:lnTo>
                    <a:pt x="992" y="87"/>
                  </a:lnTo>
                  <a:lnTo>
                    <a:pt x="1040" y="117"/>
                  </a:lnTo>
                  <a:lnTo>
                    <a:pt x="1086" y="152"/>
                  </a:lnTo>
                  <a:lnTo>
                    <a:pt x="1130" y="191"/>
                  </a:lnTo>
                  <a:lnTo>
                    <a:pt x="1168" y="233"/>
                  </a:lnTo>
                  <a:lnTo>
                    <a:pt x="1204" y="279"/>
                  </a:lnTo>
                  <a:lnTo>
                    <a:pt x="1235" y="326"/>
                  </a:lnTo>
                  <a:lnTo>
                    <a:pt x="1261" y="376"/>
                  </a:lnTo>
                  <a:lnTo>
                    <a:pt x="1283" y="428"/>
                  </a:lnTo>
                  <a:lnTo>
                    <a:pt x="1300" y="482"/>
                  </a:lnTo>
                  <a:lnTo>
                    <a:pt x="1312" y="537"/>
                  </a:lnTo>
                  <a:lnTo>
                    <a:pt x="1320" y="593"/>
                  </a:lnTo>
                  <a:lnTo>
                    <a:pt x="1322" y="652"/>
                  </a:lnTo>
                  <a:lnTo>
                    <a:pt x="1319" y="711"/>
                  </a:lnTo>
                  <a:lnTo>
                    <a:pt x="1312" y="769"/>
                  </a:lnTo>
                  <a:lnTo>
                    <a:pt x="1298" y="826"/>
                  </a:lnTo>
                  <a:lnTo>
                    <a:pt x="1280" y="882"/>
                  </a:lnTo>
                  <a:lnTo>
                    <a:pt x="1256" y="935"/>
                  </a:lnTo>
                  <a:lnTo>
                    <a:pt x="1229" y="986"/>
                  </a:lnTo>
                  <a:lnTo>
                    <a:pt x="1195" y="1034"/>
                  </a:lnTo>
                  <a:lnTo>
                    <a:pt x="1157" y="1081"/>
                  </a:lnTo>
                  <a:lnTo>
                    <a:pt x="1189" y="1112"/>
                  </a:lnTo>
                  <a:lnTo>
                    <a:pt x="1204" y="1112"/>
                  </a:lnTo>
                  <a:lnTo>
                    <a:pt x="1218" y="1115"/>
                  </a:lnTo>
                  <a:lnTo>
                    <a:pt x="1233" y="1122"/>
                  </a:lnTo>
                  <a:lnTo>
                    <a:pt x="1245" y="1131"/>
                  </a:lnTo>
                  <a:lnTo>
                    <a:pt x="1472" y="1356"/>
                  </a:lnTo>
                  <a:lnTo>
                    <a:pt x="1484" y="1370"/>
                  </a:lnTo>
                  <a:lnTo>
                    <a:pt x="1490" y="1386"/>
                  </a:lnTo>
                  <a:lnTo>
                    <a:pt x="1492" y="1402"/>
                  </a:lnTo>
                  <a:lnTo>
                    <a:pt x="1490" y="1419"/>
                  </a:lnTo>
                  <a:lnTo>
                    <a:pt x="1484" y="1436"/>
                  </a:lnTo>
                  <a:lnTo>
                    <a:pt x="1472" y="1450"/>
                  </a:lnTo>
                  <a:lnTo>
                    <a:pt x="1458" y="1461"/>
                  </a:lnTo>
                  <a:lnTo>
                    <a:pt x="1442" y="1467"/>
                  </a:lnTo>
                  <a:lnTo>
                    <a:pt x="1424" y="1469"/>
                  </a:lnTo>
                  <a:lnTo>
                    <a:pt x="1407" y="1467"/>
                  </a:lnTo>
                  <a:lnTo>
                    <a:pt x="1391" y="1461"/>
                  </a:lnTo>
                  <a:lnTo>
                    <a:pt x="1376" y="1450"/>
                  </a:lnTo>
                  <a:lnTo>
                    <a:pt x="1149" y="1225"/>
                  </a:lnTo>
                  <a:lnTo>
                    <a:pt x="1139" y="1213"/>
                  </a:lnTo>
                  <a:lnTo>
                    <a:pt x="1133" y="1200"/>
                  </a:lnTo>
                  <a:lnTo>
                    <a:pt x="1130" y="1186"/>
                  </a:lnTo>
                  <a:lnTo>
                    <a:pt x="1130" y="1171"/>
                  </a:lnTo>
                  <a:lnTo>
                    <a:pt x="1098" y="1140"/>
                  </a:lnTo>
                  <a:lnTo>
                    <a:pt x="1051" y="1177"/>
                  </a:lnTo>
                  <a:lnTo>
                    <a:pt x="1001" y="1209"/>
                  </a:lnTo>
                  <a:lnTo>
                    <a:pt x="949" y="1238"/>
                  </a:lnTo>
                  <a:lnTo>
                    <a:pt x="895" y="1261"/>
                  </a:lnTo>
                  <a:lnTo>
                    <a:pt x="839" y="1279"/>
                  </a:lnTo>
                  <a:lnTo>
                    <a:pt x="782" y="1292"/>
                  </a:lnTo>
                  <a:lnTo>
                    <a:pt x="722" y="1300"/>
                  </a:lnTo>
                  <a:lnTo>
                    <a:pt x="661" y="1303"/>
                  </a:lnTo>
                  <a:lnTo>
                    <a:pt x="603" y="1300"/>
                  </a:lnTo>
                  <a:lnTo>
                    <a:pt x="546" y="1293"/>
                  </a:lnTo>
                  <a:lnTo>
                    <a:pt x="490" y="1281"/>
                  </a:lnTo>
                  <a:lnTo>
                    <a:pt x="435" y="1264"/>
                  </a:lnTo>
                  <a:lnTo>
                    <a:pt x="383" y="1242"/>
                  </a:lnTo>
                  <a:lnTo>
                    <a:pt x="332" y="1216"/>
                  </a:lnTo>
                  <a:lnTo>
                    <a:pt x="283" y="1185"/>
                  </a:lnTo>
                  <a:lnTo>
                    <a:pt x="238" y="1151"/>
                  </a:lnTo>
                  <a:lnTo>
                    <a:pt x="194" y="1112"/>
                  </a:lnTo>
                  <a:lnTo>
                    <a:pt x="155" y="1070"/>
                  </a:lnTo>
                  <a:lnTo>
                    <a:pt x="120" y="1024"/>
                  </a:lnTo>
                  <a:lnTo>
                    <a:pt x="89" y="976"/>
                  </a:lnTo>
                  <a:lnTo>
                    <a:pt x="63" y="926"/>
                  </a:lnTo>
                  <a:lnTo>
                    <a:pt x="40" y="875"/>
                  </a:lnTo>
                  <a:lnTo>
                    <a:pt x="23" y="820"/>
                  </a:lnTo>
                  <a:lnTo>
                    <a:pt x="11" y="765"/>
                  </a:lnTo>
                  <a:lnTo>
                    <a:pt x="4" y="709"/>
                  </a:lnTo>
                  <a:lnTo>
                    <a:pt x="0" y="652"/>
                  </a:lnTo>
                  <a:lnTo>
                    <a:pt x="4" y="593"/>
                  </a:lnTo>
                  <a:lnTo>
                    <a:pt x="11" y="537"/>
                  </a:lnTo>
                  <a:lnTo>
                    <a:pt x="23" y="482"/>
                  </a:lnTo>
                  <a:lnTo>
                    <a:pt x="40" y="428"/>
                  </a:lnTo>
                  <a:lnTo>
                    <a:pt x="63" y="376"/>
                  </a:lnTo>
                  <a:lnTo>
                    <a:pt x="89" y="326"/>
                  </a:lnTo>
                  <a:lnTo>
                    <a:pt x="120" y="279"/>
                  </a:lnTo>
                  <a:lnTo>
                    <a:pt x="155" y="233"/>
                  </a:lnTo>
                  <a:lnTo>
                    <a:pt x="194" y="191"/>
                  </a:lnTo>
                  <a:lnTo>
                    <a:pt x="238" y="152"/>
                  </a:lnTo>
                  <a:lnTo>
                    <a:pt x="283" y="117"/>
                  </a:lnTo>
                  <a:lnTo>
                    <a:pt x="332" y="87"/>
                  </a:lnTo>
                  <a:lnTo>
                    <a:pt x="383" y="60"/>
                  </a:lnTo>
                  <a:lnTo>
                    <a:pt x="435" y="39"/>
                  </a:lnTo>
                  <a:lnTo>
                    <a:pt x="490" y="22"/>
                  </a:lnTo>
                  <a:lnTo>
                    <a:pt x="546" y="10"/>
                  </a:lnTo>
                  <a:lnTo>
                    <a:pt x="603" y="2"/>
                  </a:lnTo>
                  <a:lnTo>
                    <a:pt x="6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947947" y="4919694"/>
            <a:ext cx="509314" cy="558154"/>
            <a:chOff x="6656388" y="1300163"/>
            <a:chExt cx="347662" cy="381000"/>
          </a:xfrm>
          <a:solidFill>
            <a:schemeClr val="bg1"/>
          </a:solidFill>
        </p:grpSpPr>
        <p:sp>
          <p:nvSpPr>
            <p:cNvPr id="74" name="Freeform 27"/>
            <p:cNvSpPr>
              <a:spLocks noEditPoints="1"/>
            </p:cNvSpPr>
            <p:nvPr/>
          </p:nvSpPr>
          <p:spPr bwMode="auto">
            <a:xfrm>
              <a:off x="6713538" y="1357313"/>
              <a:ext cx="233362" cy="323850"/>
            </a:xfrm>
            <a:custGeom>
              <a:avLst/>
              <a:gdLst>
                <a:gd name="T0" fmla="*/ 762 w 2060"/>
                <a:gd name="T1" fmla="*/ 305 h 2844"/>
                <a:gd name="T2" fmla="*/ 486 w 2060"/>
                <a:gd name="T3" fmla="*/ 474 h 2844"/>
                <a:gd name="T4" fmla="*/ 309 w 2060"/>
                <a:gd name="T5" fmla="*/ 735 h 2844"/>
                <a:gd name="T6" fmla="*/ 263 w 2060"/>
                <a:gd name="T7" fmla="*/ 1051 h 2844"/>
                <a:gd name="T8" fmla="*/ 318 w 2060"/>
                <a:gd name="T9" fmla="*/ 1304 h 2844"/>
                <a:gd name="T10" fmla="*/ 420 w 2060"/>
                <a:gd name="T11" fmla="*/ 1495 h 2844"/>
                <a:gd name="T12" fmla="*/ 538 w 2060"/>
                <a:gd name="T13" fmla="*/ 1673 h 2844"/>
                <a:gd name="T14" fmla="*/ 612 w 2060"/>
                <a:gd name="T15" fmla="*/ 1872 h 2844"/>
                <a:gd name="T16" fmla="*/ 656 w 2060"/>
                <a:gd name="T17" fmla="*/ 2010 h 2844"/>
                <a:gd name="T18" fmla="*/ 1366 w 2060"/>
                <a:gd name="T19" fmla="*/ 2043 h 2844"/>
                <a:gd name="T20" fmla="*/ 1443 w 2060"/>
                <a:gd name="T21" fmla="*/ 1943 h 2844"/>
                <a:gd name="T22" fmla="*/ 1482 w 2060"/>
                <a:gd name="T23" fmla="*/ 1749 h 2844"/>
                <a:gd name="T24" fmla="*/ 1594 w 2060"/>
                <a:gd name="T25" fmla="*/ 1563 h 2844"/>
                <a:gd name="T26" fmla="*/ 1703 w 2060"/>
                <a:gd name="T27" fmla="*/ 1386 h 2844"/>
                <a:gd name="T28" fmla="*/ 1783 w 2060"/>
                <a:gd name="T29" fmla="*/ 1161 h 2844"/>
                <a:gd name="T30" fmla="*/ 1787 w 2060"/>
                <a:gd name="T31" fmla="*/ 858 h 2844"/>
                <a:gd name="T32" fmla="*/ 1659 w 2060"/>
                <a:gd name="T33" fmla="*/ 569 h 2844"/>
                <a:gd name="T34" fmla="*/ 1418 w 2060"/>
                <a:gd name="T35" fmla="*/ 359 h 2844"/>
                <a:gd name="T36" fmla="*/ 1100 w 2060"/>
                <a:gd name="T37" fmla="*/ 262 h 2844"/>
                <a:gd name="T38" fmla="*/ 1277 w 2060"/>
                <a:gd name="T39" fmla="*/ 30 h 2844"/>
                <a:gd name="T40" fmla="*/ 1637 w 2060"/>
                <a:gd name="T41" fmla="*/ 192 h 2844"/>
                <a:gd name="T42" fmla="*/ 1905 w 2060"/>
                <a:gd name="T43" fmla="*/ 468 h 2844"/>
                <a:gd name="T44" fmla="*/ 2046 w 2060"/>
                <a:gd name="T45" fmla="*/ 829 h 2844"/>
                <a:gd name="T46" fmla="*/ 2044 w 2060"/>
                <a:gd name="T47" fmla="*/ 1185 h 2844"/>
                <a:gd name="T48" fmla="*/ 1964 w 2060"/>
                <a:gd name="T49" fmla="*/ 1447 h 2844"/>
                <a:gd name="T50" fmla="*/ 1853 w 2060"/>
                <a:gd name="T51" fmla="*/ 1643 h 2844"/>
                <a:gd name="T52" fmla="*/ 1740 w 2060"/>
                <a:gd name="T53" fmla="*/ 1813 h 2844"/>
                <a:gd name="T54" fmla="*/ 1702 w 2060"/>
                <a:gd name="T55" fmla="*/ 1965 h 2844"/>
                <a:gd name="T56" fmla="*/ 1596 w 2060"/>
                <a:gd name="T57" fmla="*/ 2184 h 2844"/>
                <a:gd name="T58" fmla="*/ 1510 w 2060"/>
                <a:gd name="T59" fmla="*/ 2331 h 2844"/>
                <a:gd name="T60" fmla="*/ 1502 w 2060"/>
                <a:gd name="T61" fmla="*/ 2468 h 2844"/>
                <a:gd name="T62" fmla="*/ 1499 w 2060"/>
                <a:gd name="T63" fmla="*/ 2532 h 2844"/>
                <a:gd name="T64" fmla="*/ 1468 w 2060"/>
                <a:gd name="T65" fmla="*/ 2616 h 2844"/>
                <a:gd name="T66" fmla="*/ 1361 w 2060"/>
                <a:gd name="T67" fmla="*/ 2709 h 2844"/>
                <a:gd name="T68" fmla="*/ 1202 w 2060"/>
                <a:gd name="T69" fmla="*/ 2823 h 2844"/>
                <a:gd name="T70" fmla="*/ 904 w 2060"/>
                <a:gd name="T71" fmla="*/ 2842 h 2844"/>
                <a:gd name="T72" fmla="*/ 773 w 2060"/>
                <a:gd name="T73" fmla="*/ 2741 h 2844"/>
                <a:gd name="T74" fmla="*/ 616 w 2060"/>
                <a:gd name="T75" fmla="*/ 2648 h 2844"/>
                <a:gd name="T76" fmla="*/ 564 w 2060"/>
                <a:gd name="T77" fmla="*/ 2549 h 2844"/>
                <a:gd name="T78" fmla="*/ 560 w 2060"/>
                <a:gd name="T79" fmla="*/ 2505 h 2844"/>
                <a:gd name="T80" fmla="*/ 553 w 2060"/>
                <a:gd name="T81" fmla="*/ 2388 h 2844"/>
                <a:gd name="T82" fmla="*/ 546 w 2060"/>
                <a:gd name="T83" fmla="*/ 2257 h 2844"/>
                <a:gd name="T84" fmla="*/ 382 w 2060"/>
                <a:gd name="T85" fmla="*/ 2057 h 2844"/>
                <a:gd name="T86" fmla="*/ 345 w 2060"/>
                <a:gd name="T87" fmla="*/ 1868 h 2844"/>
                <a:gd name="T88" fmla="*/ 251 w 2060"/>
                <a:gd name="T89" fmla="*/ 1709 h 2844"/>
                <a:gd name="T90" fmla="*/ 139 w 2060"/>
                <a:gd name="T91" fmla="*/ 1532 h 2844"/>
                <a:gd name="T92" fmla="*/ 41 w 2060"/>
                <a:gd name="T93" fmla="*/ 1299 h 2844"/>
                <a:gd name="T94" fmla="*/ 0 w 2060"/>
                <a:gd name="T95" fmla="*/ 989 h 2844"/>
                <a:gd name="T96" fmla="*/ 81 w 2060"/>
                <a:gd name="T97" fmla="*/ 605 h 2844"/>
                <a:gd name="T98" fmla="*/ 302 w 2060"/>
                <a:gd name="T99" fmla="*/ 291 h 2844"/>
                <a:gd name="T100" fmla="*/ 630 w 2060"/>
                <a:gd name="T101" fmla="*/ 79 h 2844"/>
                <a:gd name="T102" fmla="*/ 1030 w 2060"/>
                <a:gd name="T103" fmla="*/ 0 h 2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60" h="2844">
                  <a:moveTo>
                    <a:pt x="1030" y="259"/>
                  </a:moveTo>
                  <a:lnTo>
                    <a:pt x="960" y="262"/>
                  </a:lnTo>
                  <a:lnTo>
                    <a:pt x="891" y="271"/>
                  </a:lnTo>
                  <a:lnTo>
                    <a:pt x="826" y="286"/>
                  </a:lnTo>
                  <a:lnTo>
                    <a:pt x="762" y="305"/>
                  </a:lnTo>
                  <a:lnTo>
                    <a:pt x="700" y="330"/>
                  </a:lnTo>
                  <a:lnTo>
                    <a:pt x="641" y="360"/>
                  </a:lnTo>
                  <a:lnTo>
                    <a:pt x="586" y="393"/>
                  </a:lnTo>
                  <a:lnTo>
                    <a:pt x="535" y="431"/>
                  </a:lnTo>
                  <a:lnTo>
                    <a:pt x="486" y="474"/>
                  </a:lnTo>
                  <a:lnTo>
                    <a:pt x="441" y="519"/>
                  </a:lnTo>
                  <a:lnTo>
                    <a:pt x="402" y="569"/>
                  </a:lnTo>
                  <a:lnTo>
                    <a:pt x="366" y="622"/>
                  </a:lnTo>
                  <a:lnTo>
                    <a:pt x="335" y="677"/>
                  </a:lnTo>
                  <a:lnTo>
                    <a:pt x="309" y="735"/>
                  </a:lnTo>
                  <a:lnTo>
                    <a:pt x="288" y="796"/>
                  </a:lnTo>
                  <a:lnTo>
                    <a:pt x="273" y="858"/>
                  </a:lnTo>
                  <a:lnTo>
                    <a:pt x="264" y="923"/>
                  </a:lnTo>
                  <a:lnTo>
                    <a:pt x="261" y="989"/>
                  </a:lnTo>
                  <a:lnTo>
                    <a:pt x="263" y="1051"/>
                  </a:lnTo>
                  <a:lnTo>
                    <a:pt x="268" y="1108"/>
                  </a:lnTo>
                  <a:lnTo>
                    <a:pt x="277" y="1161"/>
                  </a:lnTo>
                  <a:lnTo>
                    <a:pt x="288" y="1212"/>
                  </a:lnTo>
                  <a:lnTo>
                    <a:pt x="302" y="1260"/>
                  </a:lnTo>
                  <a:lnTo>
                    <a:pt x="318" y="1304"/>
                  </a:lnTo>
                  <a:lnTo>
                    <a:pt x="336" y="1346"/>
                  </a:lnTo>
                  <a:lnTo>
                    <a:pt x="356" y="1386"/>
                  </a:lnTo>
                  <a:lnTo>
                    <a:pt x="377" y="1424"/>
                  </a:lnTo>
                  <a:lnTo>
                    <a:pt x="399" y="1460"/>
                  </a:lnTo>
                  <a:lnTo>
                    <a:pt x="420" y="1495"/>
                  </a:lnTo>
                  <a:lnTo>
                    <a:pt x="444" y="1529"/>
                  </a:lnTo>
                  <a:lnTo>
                    <a:pt x="465" y="1562"/>
                  </a:lnTo>
                  <a:lnTo>
                    <a:pt x="490" y="1599"/>
                  </a:lnTo>
                  <a:lnTo>
                    <a:pt x="515" y="1636"/>
                  </a:lnTo>
                  <a:lnTo>
                    <a:pt x="538" y="1673"/>
                  </a:lnTo>
                  <a:lnTo>
                    <a:pt x="560" y="1710"/>
                  </a:lnTo>
                  <a:lnTo>
                    <a:pt x="578" y="1749"/>
                  </a:lnTo>
                  <a:lnTo>
                    <a:pt x="593" y="1788"/>
                  </a:lnTo>
                  <a:lnTo>
                    <a:pt x="604" y="1829"/>
                  </a:lnTo>
                  <a:lnTo>
                    <a:pt x="612" y="1872"/>
                  </a:lnTo>
                  <a:lnTo>
                    <a:pt x="614" y="1918"/>
                  </a:lnTo>
                  <a:lnTo>
                    <a:pt x="617" y="1943"/>
                  </a:lnTo>
                  <a:lnTo>
                    <a:pt x="627" y="1967"/>
                  </a:lnTo>
                  <a:lnTo>
                    <a:pt x="639" y="1990"/>
                  </a:lnTo>
                  <a:lnTo>
                    <a:pt x="656" y="2010"/>
                  </a:lnTo>
                  <a:lnTo>
                    <a:pt x="674" y="2028"/>
                  </a:lnTo>
                  <a:lnTo>
                    <a:pt x="694" y="2043"/>
                  </a:lnTo>
                  <a:lnTo>
                    <a:pt x="712" y="2057"/>
                  </a:lnTo>
                  <a:lnTo>
                    <a:pt x="1348" y="2057"/>
                  </a:lnTo>
                  <a:lnTo>
                    <a:pt x="1366" y="2043"/>
                  </a:lnTo>
                  <a:lnTo>
                    <a:pt x="1385" y="2028"/>
                  </a:lnTo>
                  <a:lnTo>
                    <a:pt x="1404" y="2010"/>
                  </a:lnTo>
                  <a:lnTo>
                    <a:pt x="1420" y="1990"/>
                  </a:lnTo>
                  <a:lnTo>
                    <a:pt x="1433" y="1967"/>
                  </a:lnTo>
                  <a:lnTo>
                    <a:pt x="1443" y="1943"/>
                  </a:lnTo>
                  <a:lnTo>
                    <a:pt x="1446" y="1918"/>
                  </a:lnTo>
                  <a:lnTo>
                    <a:pt x="1448" y="1872"/>
                  </a:lnTo>
                  <a:lnTo>
                    <a:pt x="1455" y="1829"/>
                  </a:lnTo>
                  <a:lnTo>
                    <a:pt x="1467" y="1788"/>
                  </a:lnTo>
                  <a:lnTo>
                    <a:pt x="1482" y="1749"/>
                  </a:lnTo>
                  <a:lnTo>
                    <a:pt x="1500" y="1711"/>
                  </a:lnTo>
                  <a:lnTo>
                    <a:pt x="1521" y="1673"/>
                  </a:lnTo>
                  <a:lnTo>
                    <a:pt x="1544" y="1636"/>
                  </a:lnTo>
                  <a:lnTo>
                    <a:pt x="1568" y="1600"/>
                  </a:lnTo>
                  <a:lnTo>
                    <a:pt x="1594" y="1563"/>
                  </a:lnTo>
                  <a:lnTo>
                    <a:pt x="1616" y="1530"/>
                  </a:lnTo>
                  <a:lnTo>
                    <a:pt x="1638" y="1496"/>
                  </a:lnTo>
                  <a:lnTo>
                    <a:pt x="1661" y="1461"/>
                  </a:lnTo>
                  <a:lnTo>
                    <a:pt x="1683" y="1424"/>
                  </a:lnTo>
                  <a:lnTo>
                    <a:pt x="1703" y="1386"/>
                  </a:lnTo>
                  <a:lnTo>
                    <a:pt x="1723" y="1346"/>
                  </a:lnTo>
                  <a:lnTo>
                    <a:pt x="1741" y="1304"/>
                  </a:lnTo>
                  <a:lnTo>
                    <a:pt x="1757" y="1260"/>
                  </a:lnTo>
                  <a:lnTo>
                    <a:pt x="1771" y="1212"/>
                  </a:lnTo>
                  <a:lnTo>
                    <a:pt x="1783" y="1161"/>
                  </a:lnTo>
                  <a:lnTo>
                    <a:pt x="1791" y="1108"/>
                  </a:lnTo>
                  <a:lnTo>
                    <a:pt x="1797" y="1051"/>
                  </a:lnTo>
                  <a:lnTo>
                    <a:pt x="1799" y="989"/>
                  </a:lnTo>
                  <a:lnTo>
                    <a:pt x="1796" y="923"/>
                  </a:lnTo>
                  <a:lnTo>
                    <a:pt x="1787" y="858"/>
                  </a:lnTo>
                  <a:lnTo>
                    <a:pt x="1771" y="795"/>
                  </a:lnTo>
                  <a:lnTo>
                    <a:pt x="1751" y="735"/>
                  </a:lnTo>
                  <a:lnTo>
                    <a:pt x="1726" y="677"/>
                  </a:lnTo>
                  <a:lnTo>
                    <a:pt x="1694" y="621"/>
                  </a:lnTo>
                  <a:lnTo>
                    <a:pt x="1659" y="569"/>
                  </a:lnTo>
                  <a:lnTo>
                    <a:pt x="1618" y="519"/>
                  </a:lnTo>
                  <a:lnTo>
                    <a:pt x="1573" y="474"/>
                  </a:lnTo>
                  <a:lnTo>
                    <a:pt x="1526" y="431"/>
                  </a:lnTo>
                  <a:lnTo>
                    <a:pt x="1473" y="392"/>
                  </a:lnTo>
                  <a:lnTo>
                    <a:pt x="1418" y="359"/>
                  </a:lnTo>
                  <a:lnTo>
                    <a:pt x="1360" y="330"/>
                  </a:lnTo>
                  <a:lnTo>
                    <a:pt x="1298" y="305"/>
                  </a:lnTo>
                  <a:lnTo>
                    <a:pt x="1234" y="286"/>
                  </a:lnTo>
                  <a:lnTo>
                    <a:pt x="1168" y="271"/>
                  </a:lnTo>
                  <a:lnTo>
                    <a:pt x="1100" y="262"/>
                  </a:lnTo>
                  <a:lnTo>
                    <a:pt x="1030" y="259"/>
                  </a:lnTo>
                  <a:close/>
                  <a:moveTo>
                    <a:pt x="1030" y="0"/>
                  </a:moveTo>
                  <a:lnTo>
                    <a:pt x="1114" y="4"/>
                  </a:lnTo>
                  <a:lnTo>
                    <a:pt x="1197" y="14"/>
                  </a:lnTo>
                  <a:lnTo>
                    <a:pt x="1277" y="30"/>
                  </a:lnTo>
                  <a:lnTo>
                    <a:pt x="1355" y="51"/>
                  </a:lnTo>
                  <a:lnTo>
                    <a:pt x="1430" y="79"/>
                  </a:lnTo>
                  <a:lnTo>
                    <a:pt x="1502" y="111"/>
                  </a:lnTo>
                  <a:lnTo>
                    <a:pt x="1571" y="149"/>
                  </a:lnTo>
                  <a:lnTo>
                    <a:pt x="1637" y="192"/>
                  </a:lnTo>
                  <a:lnTo>
                    <a:pt x="1699" y="239"/>
                  </a:lnTo>
                  <a:lnTo>
                    <a:pt x="1757" y="291"/>
                  </a:lnTo>
                  <a:lnTo>
                    <a:pt x="1811" y="346"/>
                  </a:lnTo>
                  <a:lnTo>
                    <a:pt x="1861" y="406"/>
                  </a:lnTo>
                  <a:lnTo>
                    <a:pt x="1905" y="468"/>
                  </a:lnTo>
                  <a:lnTo>
                    <a:pt x="1945" y="535"/>
                  </a:lnTo>
                  <a:lnTo>
                    <a:pt x="1979" y="605"/>
                  </a:lnTo>
                  <a:lnTo>
                    <a:pt x="2006" y="678"/>
                  </a:lnTo>
                  <a:lnTo>
                    <a:pt x="2030" y="752"/>
                  </a:lnTo>
                  <a:lnTo>
                    <a:pt x="2046" y="829"/>
                  </a:lnTo>
                  <a:lnTo>
                    <a:pt x="2056" y="908"/>
                  </a:lnTo>
                  <a:lnTo>
                    <a:pt x="2060" y="989"/>
                  </a:lnTo>
                  <a:lnTo>
                    <a:pt x="2057" y="1058"/>
                  </a:lnTo>
                  <a:lnTo>
                    <a:pt x="2052" y="1123"/>
                  </a:lnTo>
                  <a:lnTo>
                    <a:pt x="2044" y="1185"/>
                  </a:lnTo>
                  <a:lnTo>
                    <a:pt x="2032" y="1244"/>
                  </a:lnTo>
                  <a:lnTo>
                    <a:pt x="2018" y="1299"/>
                  </a:lnTo>
                  <a:lnTo>
                    <a:pt x="2002" y="1351"/>
                  </a:lnTo>
                  <a:lnTo>
                    <a:pt x="1983" y="1400"/>
                  </a:lnTo>
                  <a:lnTo>
                    <a:pt x="1964" y="1447"/>
                  </a:lnTo>
                  <a:lnTo>
                    <a:pt x="1943" y="1490"/>
                  </a:lnTo>
                  <a:lnTo>
                    <a:pt x="1921" y="1531"/>
                  </a:lnTo>
                  <a:lnTo>
                    <a:pt x="1898" y="1571"/>
                  </a:lnTo>
                  <a:lnTo>
                    <a:pt x="1876" y="1608"/>
                  </a:lnTo>
                  <a:lnTo>
                    <a:pt x="1853" y="1643"/>
                  </a:lnTo>
                  <a:lnTo>
                    <a:pt x="1831" y="1676"/>
                  </a:lnTo>
                  <a:lnTo>
                    <a:pt x="1809" y="1708"/>
                  </a:lnTo>
                  <a:lnTo>
                    <a:pt x="1783" y="1747"/>
                  </a:lnTo>
                  <a:lnTo>
                    <a:pt x="1760" y="1782"/>
                  </a:lnTo>
                  <a:lnTo>
                    <a:pt x="1740" y="1813"/>
                  </a:lnTo>
                  <a:lnTo>
                    <a:pt x="1726" y="1842"/>
                  </a:lnTo>
                  <a:lnTo>
                    <a:pt x="1715" y="1868"/>
                  </a:lnTo>
                  <a:lnTo>
                    <a:pt x="1707" y="1893"/>
                  </a:lnTo>
                  <a:lnTo>
                    <a:pt x="1705" y="1918"/>
                  </a:lnTo>
                  <a:lnTo>
                    <a:pt x="1702" y="1965"/>
                  </a:lnTo>
                  <a:lnTo>
                    <a:pt x="1693" y="2012"/>
                  </a:lnTo>
                  <a:lnTo>
                    <a:pt x="1678" y="2057"/>
                  </a:lnTo>
                  <a:lnTo>
                    <a:pt x="1655" y="2102"/>
                  </a:lnTo>
                  <a:lnTo>
                    <a:pt x="1629" y="2144"/>
                  </a:lnTo>
                  <a:lnTo>
                    <a:pt x="1596" y="2184"/>
                  </a:lnTo>
                  <a:lnTo>
                    <a:pt x="1557" y="2222"/>
                  </a:lnTo>
                  <a:lnTo>
                    <a:pt x="1514" y="2257"/>
                  </a:lnTo>
                  <a:lnTo>
                    <a:pt x="1513" y="2278"/>
                  </a:lnTo>
                  <a:lnTo>
                    <a:pt x="1512" y="2303"/>
                  </a:lnTo>
                  <a:lnTo>
                    <a:pt x="1510" y="2331"/>
                  </a:lnTo>
                  <a:lnTo>
                    <a:pt x="1509" y="2359"/>
                  </a:lnTo>
                  <a:lnTo>
                    <a:pt x="1506" y="2388"/>
                  </a:lnTo>
                  <a:lnTo>
                    <a:pt x="1505" y="2416"/>
                  </a:lnTo>
                  <a:lnTo>
                    <a:pt x="1503" y="2444"/>
                  </a:lnTo>
                  <a:lnTo>
                    <a:pt x="1502" y="2468"/>
                  </a:lnTo>
                  <a:lnTo>
                    <a:pt x="1501" y="2488"/>
                  </a:lnTo>
                  <a:lnTo>
                    <a:pt x="1500" y="2505"/>
                  </a:lnTo>
                  <a:lnTo>
                    <a:pt x="1500" y="2516"/>
                  </a:lnTo>
                  <a:lnTo>
                    <a:pt x="1499" y="2519"/>
                  </a:lnTo>
                  <a:lnTo>
                    <a:pt x="1499" y="2532"/>
                  </a:lnTo>
                  <a:lnTo>
                    <a:pt x="1497" y="2546"/>
                  </a:lnTo>
                  <a:lnTo>
                    <a:pt x="1493" y="2562"/>
                  </a:lnTo>
                  <a:lnTo>
                    <a:pt x="1487" y="2579"/>
                  </a:lnTo>
                  <a:lnTo>
                    <a:pt x="1479" y="2598"/>
                  </a:lnTo>
                  <a:lnTo>
                    <a:pt x="1468" y="2616"/>
                  </a:lnTo>
                  <a:lnTo>
                    <a:pt x="1454" y="2635"/>
                  </a:lnTo>
                  <a:lnTo>
                    <a:pt x="1437" y="2655"/>
                  </a:lnTo>
                  <a:lnTo>
                    <a:pt x="1416" y="2673"/>
                  </a:lnTo>
                  <a:lnTo>
                    <a:pt x="1390" y="2692"/>
                  </a:lnTo>
                  <a:lnTo>
                    <a:pt x="1361" y="2709"/>
                  </a:lnTo>
                  <a:lnTo>
                    <a:pt x="1327" y="2726"/>
                  </a:lnTo>
                  <a:lnTo>
                    <a:pt x="1286" y="2741"/>
                  </a:lnTo>
                  <a:lnTo>
                    <a:pt x="1263" y="2770"/>
                  </a:lnTo>
                  <a:lnTo>
                    <a:pt x="1234" y="2798"/>
                  </a:lnTo>
                  <a:lnTo>
                    <a:pt x="1202" y="2823"/>
                  </a:lnTo>
                  <a:lnTo>
                    <a:pt x="1180" y="2835"/>
                  </a:lnTo>
                  <a:lnTo>
                    <a:pt x="1155" y="2842"/>
                  </a:lnTo>
                  <a:lnTo>
                    <a:pt x="1130" y="2844"/>
                  </a:lnTo>
                  <a:lnTo>
                    <a:pt x="930" y="2844"/>
                  </a:lnTo>
                  <a:lnTo>
                    <a:pt x="904" y="2842"/>
                  </a:lnTo>
                  <a:lnTo>
                    <a:pt x="880" y="2835"/>
                  </a:lnTo>
                  <a:lnTo>
                    <a:pt x="857" y="2823"/>
                  </a:lnTo>
                  <a:lnTo>
                    <a:pt x="826" y="2798"/>
                  </a:lnTo>
                  <a:lnTo>
                    <a:pt x="797" y="2770"/>
                  </a:lnTo>
                  <a:lnTo>
                    <a:pt x="773" y="2741"/>
                  </a:lnTo>
                  <a:lnTo>
                    <a:pt x="731" y="2724"/>
                  </a:lnTo>
                  <a:lnTo>
                    <a:pt x="695" y="2707"/>
                  </a:lnTo>
                  <a:lnTo>
                    <a:pt x="663" y="2688"/>
                  </a:lnTo>
                  <a:lnTo>
                    <a:pt x="637" y="2668"/>
                  </a:lnTo>
                  <a:lnTo>
                    <a:pt x="616" y="2648"/>
                  </a:lnTo>
                  <a:lnTo>
                    <a:pt x="599" y="2627"/>
                  </a:lnTo>
                  <a:lnTo>
                    <a:pt x="586" y="2607"/>
                  </a:lnTo>
                  <a:lnTo>
                    <a:pt x="576" y="2586"/>
                  </a:lnTo>
                  <a:lnTo>
                    <a:pt x="569" y="2567"/>
                  </a:lnTo>
                  <a:lnTo>
                    <a:pt x="564" y="2549"/>
                  </a:lnTo>
                  <a:lnTo>
                    <a:pt x="562" y="2534"/>
                  </a:lnTo>
                  <a:lnTo>
                    <a:pt x="561" y="2519"/>
                  </a:lnTo>
                  <a:lnTo>
                    <a:pt x="561" y="2519"/>
                  </a:lnTo>
                  <a:lnTo>
                    <a:pt x="561" y="2516"/>
                  </a:lnTo>
                  <a:lnTo>
                    <a:pt x="560" y="2505"/>
                  </a:lnTo>
                  <a:lnTo>
                    <a:pt x="559" y="2488"/>
                  </a:lnTo>
                  <a:lnTo>
                    <a:pt x="557" y="2468"/>
                  </a:lnTo>
                  <a:lnTo>
                    <a:pt x="556" y="2444"/>
                  </a:lnTo>
                  <a:lnTo>
                    <a:pt x="554" y="2416"/>
                  </a:lnTo>
                  <a:lnTo>
                    <a:pt x="553" y="2388"/>
                  </a:lnTo>
                  <a:lnTo>
                    <a:pt x="551" y="2359"/>
                  </a:lnTo>
                  <a:lnTo>
                    <a:pt x="550" y="2331"/>
                  </a:lnTo>
                  <a:lnTo>
                    <a:pt x="548" y="2303"/>
                  </a:lnTo>
                  <a:lnTo>
                    <a:pt x="547" y="2278"/>
                  </a:lnTo>
                  <a:lnTo>
                    <a:pt x="546" y="2257"/>
                  </a:lnTo>
                  <a:lnTo>
                    <a:pt x="502" y="2222"/>
                  </a:lnTo>
                  <a:lnTo>
                    <a:pt x="464" y="2184"/>
                  </a:lnTo>
                  <a:lnTo>
                    <a:pt x="431" y="2144"/>
                  </a:lnTo>
                  <a:lnTo>
                    <a:pt x="404" y="2102"/>
                  </a:lnTo>
                  <a:lnTo>
                    <a:pt x="382" y="2057"/>
                  </a:lnTo>
                  <a:lnTo>
                    <a:pt x="367" y="2012"/>
                  </a:lnTo>
                  <a:lnTo>
                    <a:pt x="357" y="1965"/>
                  </a:lnTo>
                  <a:lnTo>
                    <a:pt x="354" y="1918"/>
                  </a:lnTo>
                  <a:lnTo>
                    <a:pt x="352" y="1893"/>
                  </a:lnTo>
                  <a:lnTo>
                    <a:pt x="345" y="1868"/>
                  </a:lnTo>
                  <a:lnTo>
                    <a:pt x="334" y="1842"/>
                  </a:lnTo>
                  <a:lnTo>
                    <a:pt x="319" y="1813"/>
                  </a:lnTo>
                  <a:lnTo>
                    <a:pt x="300" y="1782"/>
                  </a:lnTo>
                  <a:lnTo>
                    <a:pt x="278" y="1747"/>
                  </a:lnTo>
                  <a:lnTo>
                    <a:pt x="251" y="1709"/>
                  </a:lnTo>
                  <a:lnTo>
                    <a:pt x="230" y="1677"/>
                  </a:lnTo>
                  <a:lnTo>
                    <a:pt x="207" y="1643"/>
                  </a:lnTo>
                  <a:lnTo>
                    <a:pt x="184" y="1608"/>
                  </a:lnTo>
                  <a:lnTo>
                    <a:pt x="162" y="1571"/>
                  </a:lnTo>
                  <a:lnTo>
                    <a:pt x="139" y="1532"/>
                  </a:lnTo>
                  <a:lnTo>
                    <a:pt x="117" y="1490"/>
                  </a:lnTo>
                  <a:lnTo>
                    <a:pt x="96" y="1447"/>
                  </a:lnTo>
                  <a:lnTo>
                    <a:pt x="77" y="1400"/>
                  </a:lnTo>
                  <a:lnTo>
                    <a:pt x="57" y="1351"/>
                  </a:lnTo>
                  <a:lnTo>
                    <a:pt x="41" y="1299"/>
                  </a:lnTo>
                  <a:lnTo>
                    <a:pt x="28" y="1244"/>
                  </a:lnTo>
                  <a:lnTo>
                    <a:pt x="16" y="1185"/>
                  </a:lnTo>
                  <a:lnTo>
                    <a:pt x="7" y="1123"/>
                  </a:lnTo>
                  <a:lnTo>
                    <a:pt x="2" y="1058"/>
                  </a:lnTo>
                  <a:lnTo>
                    <a:pt x="0" y="989"/>
                  </a:lnTo>
                  <a:lnTo>
                    <a:pt x="3" y="908"/>
                  </a:lnTo>
                  <a:lnTo>
                    <a:pt x="14" y="829"/>
                  </a:lnTo>
                  <a:lnTo>
                    <a:pt x="30" y="752"/>
                  </a:lnTo>
                  <a:lnTo>
                    <a:pt x="53" y="678"/>
                  </a:lnTo>
                  <a:lnTo>
                    <a:pt x="81" y="605"/>
                  </a:lnTo>
                  <a:lnTo>
                    <a:pt x="115" y="535"/>
                  </a:lnTo>
                  <a:lnTo>
                    <a:pt x="154" y="468"/>
                  </a:lnTo>
                  <a:lnTo>
                    <a:pt x="199" y="406"/>
                  </a:lnTo>
                  <a:lnTo>
                    <a:pt x="249" y="346"/>
                  </a:lnTo>
                  <a:lnTo>
                    <a:pt x="302" y="291"/>
                  </a:lnTo>
                  <a:lnTo>
                    <a:pt x="361" y="239"/>
                  </a:lnTo>
                  <a:lnTo>
                    <a:pt x="422" y="192"/>
                  </a:lnTo>
                  <a:lnTo>
                    <a:pt x="488" y="149"/>
                  </a:lnTo>
                  <a:lnTo>
                    <a:pt x="557" y="111"/>
                  </a:lnTo>
                  <a:lnTo>
                    <a:pt x="630" y="79"/>
                  </a:lnTo>
                  <a:lnTo>
                    <a:pt x="705" y="51"/>
                  </a:lnTo>
                  <a:lnTo>
                    <a:pt x="783" y="30"/>
                  </a:lnTo>
                  <a:lnTo>
                    <a:pt x="863" y="14"/>
                  </a:lnTo>
                  <a:lnTo>
                    <a:pt x="946" y="4"/>
                  </a:lnTo>
                  <a:lnTo>
                    <a:pt x="10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28"/>
            <p:cNvSpPr>
              <a:spLocks/>
            </p:cNvSpPr>
            <p:nvPr/>
          </p:nvSpPr>
          <p:spPr bwMode="auto">
            <a:xfrm>
              <a:off x="6823075" y="1300163"/>
              <a:ext cx="14287" cy="36513"/>
            </a:xfrm>
            <a:custGeom>
              <a:avLst/>
              <a:gdLst>
                <a:gd name="T0" fmla="*/ 65 w 130"/>
                <a:gd name="T1" fmla="*/ 0 h 322"/>
                <a:gd name="T2" fmla="*/ 65 w 130"/>
                <a:gd name="T3" fmla="*/ 0 h 322"/>
                <a:gd name="T4" fmla="*/ 82 w 130"/>
                <a:gd name="T5" fmla="*/ 2 h 322"/>
                <a:gd name="T6" fmla="*/ 98 w 130"/>
                <a:gd name="T7" fmla="*/ 8 h 322"/>
                <a:gd name="T8" fmla="*/ 111 w 130"/>
                <a:gd name="T9" fmla="*/ 19 h 322"/>
                <a:gd name="T10" fmla="*/ 121 w 130"/>
                <a:gd name="T11" fmla="*/ 32 h 322"/>
                <a:gd name="T12" fmla="*/ 128 w 130"/>
                <a:gd name="T13" fmla="*/ 47 h 322"/>
                <a:gd name="T14" fmla="*/ 130 w 130"/>
                <a:gd name="T15" fmla="*/ 64 h 322"/>
                <a:gd name="T16" fmla="*/ 130 w 130"/>
                <a:gd name="T17" fmla="*/ 258 h 322"/>
                <a:gd name="T18" fmla="*/ 128 w 130"/>
                <a:gd name="T19" fmla="*/ 276 h 322"/>
                <a:gd name="T20" fmla="*/ 121 w 130"/>
                <a:gd name="T21" fmla="*/ 290 h 322"/>
                <a:gd name="T22" fmla="*/ 111 w 130"/>
                <a:gd name="T23" fmla="*/ 304 h 322"/>
                <a:gd name="T24" fmla="*/ 98 w 130"/>
                <a:gd name="T25" fmla="*/ 314 h 322"/>
                <a:gd name="T26" fmla="*/ 82 w 130"/>
                <a:gd name="T27" fmla="*/ 320 h 322"/>
                <a:gd name="T28" fmla="*/ 65 w 130"/>
                <a:gd name="T29" fmla="*/ 322 h 322"/>
                <a:gd name="T30" fmla="*/ 48 w 130"/>
                <a:gd name="T31" fmla="*/ 320 h 322"/>
                <a:gd name="T32" fmla="*/ 32 w 130"/>
                <a:gd name="T33" fmla="*/ 314 h 322"/>
                <a:gd name="T34" fmla="*/ 19 w 130"/>
                <a:gd name="T35" fmla="*/ 304 h 322"/>
                <a:gd name="T36" fmla="*/ 8 w 130"/>
                <a:gd name="T37" fmla="*/ 290 h 322"/>
                <a:gd name="T38" fmla="*/ 2 w 130"/>
                <a:gd name="T39" fmla="*/ 276 h 322"/>
                <a:gd name="T40" fmla="*/ 0 w 130"/>
                <a:gd name="T41" fmla="*/ 258 h 322"/>
                <a:gd name="T42" fmla="*/ 0 w 130"/>
                <a:gd name="T43" fmla="*/ 64 h 322"/>
                <a:gd name="T44" fmla="*/ 2 w 130"/>
                <a:gd name="T45" fmla="*/ 47 h 322"/>
                <a:gd name="T46" fmla="*/ 8 w 130"/>
                <a:gd name="T47" fmla="*/ 32 h 322"/>
                <a:gd name="T48" fmla="*/ 19 w 130"/>
                <a:gd name="T49" fmla="*/ 19 h 322"/>
                <a:gd name="T50" fmla="*/ 32 w 130"/>
                <a:gd name="T51" fmla="*/ 8 h 322"/>
                <a:gd name="T52" fmla="*/ 48 w 130"/>
                <a:gd name="T53" fmla="*/ 2 h 322"/>
                <a:gd name="T54" fmla="*/ 65 w 130"/>
                <a:gd name="T55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322">
                  <a:moveTo>
                    <a:pt x="65" y="0"/>
                  </a:moveTo>
                  <a:lnTo>
                    <a:pt x="65" y="0"/>
                  </a:lnTo>
                  <a:lnTo>
                    <a:pt x="82" y="2"/>
                  </a:lnTo>
                  <a:lnTo>
                    <a:pt x="98" y="8"/>
                  </a:lnTo>
                  <a:lnTo>
                    <a:pt x="111" y="19"/>
                  </a:lnTo>
                  <a:lnTo>
                    <a:pt x="121" y="32"/>
                  </a:lnTo>
                  <a:lnTo>
                    <a:pt x="128" y="47"/>
                  </a:lnTo>
                  <a:lnTo>
                    <a:pt x="130" y="64"/>
                  </a:lnTo>
                  <a:lnTo>
                    <a:pt x="130" y="258"/>
                  </a:lnTo>
                  <a:lnTo>
                    <a:pt x="128" y="276"/>
                  </a:lnTo>
                  <a:lnTo>
                    <a:pt x="121" y="290"/>
                  </a:lnTo>
                  <a:lnTo>
                    <a:pt x="111" y="304"/>
                  </a:lnTo>
                  <a:lnTo>
                    <a:pt x="98" y="314"/>
                  </a:lnTo>
                  <a:lnTo>
                    <a:pt x="82" y="320"/>
                  </a:lnTo>
                  <a:lnTo>
                    <a:pt x="65" y="322"/>
                  </a:lnTo>
                  <a:lnTo>
                    <a:pt x="48" y="320"/>
                  </a:lnTo>
                  <a:lnTo>
                    <a:pt x="32" y="314"/>
                  </a:lnTo>
                  <a:lnTo>
                    <a:pt x="19" y="304"/>
                  </a:lnTo>
                  <a:lnTo>
                    <a:pt x="8" y="290"/>
                  </a:lnTo>
                  <a:lnTo>
                    <a:pt x="2" y="276"/>
                  </a:lnTo>
                  <a:lnTo>
                    <a:pt x="0" y="258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2" y="8"/>
                  </a:lnTo>
                  <a:lnTo>
                    <a:pt x="48" y="2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29"/>
            <p:cNvSpPr>
              <a:spLocks/>
            </p:cNvSpPr>
            <p:nvPr/>
          </p:nvSpPr>
          <p:spPr bwMode="auto">
            <a:xfrm>
              <a:off x="6738938" y="1320800"/>
              <a:ext cx="26987" cy="34925"/>
            </a:xfrm>
            <a:custGeom>
              <a:avLst/>
              <a:gdLst>
                <a:gd name="T0" fmla="*/ 65 w 228"/>
                <a:gd name="T1" fmla="*/ 0 h 298"/>
                <a:gd name="T2" fmla="*/ 82 w 228"/>
                <a:gd name="T3" fmla="*/ 2 h 298"/>
                <a:gd name="T4" fmla="*/ 97 w 228"/>
                <a:gd name="T5" fmla="*/ 9 h 298"/>
                <a:gd name="T6" fmla="*/ 111 w 228"/>
                <a:gd name="T7" fmla="*/ 19 h 298"/>
                <a:gd name="T8" fmla="*/ 121 w 228"/>
                <a:gd name="T9" fmla="*/ 33 h 298"/>
                <a:gd name="T10" fmla="*/ 219 w 228"/>
                <a:gd name="T11" fmla="*/ 201 h 298"/>
                <a:gd name="T12" fmla="*/ 225 w 228"/>
                <a:gd name="T13" fmla="*/ 217 h 298"/>
                <a:gd name="T14" fmla="*/ 228 w 228"/>
                <a:gd name="T15" fmla="*/ 234 h 298"/>
                <a:gd name="T16" fmla="*/ 225 w 228"/>
                <a:gd name="T17" fmla="*/ 250 h 298"/>
                <a:gd name="T18" fmla="*/ 219 w 228"/>
                <a:gd name="T19" fmla="*/ 265 h 298"/>
                <a:gd name="T20" fmla="*/ 209 w 228"/>
                <a:gd name="T21" fmla="*/ 279 h 298"/>
                <a:gd name="T22" fmla="*/ 196 w 228"/>
                <a:gd name="T23" fmla="*/ 290 h 298"/>
                <a:gd name="T24" fmla="*/ 180 w 228"/>
                <a:gd name="T25" fmla="*/ 296 h 298"/>
                <a:gd name="T26" fmla="*/ 163 w 228"/>
                <a:gd name="T27" fmla="*/ 298 h 298"/>
                <a:gd name="T28" fmla="*/ 146 w 228"/>
                <a:gd name="T29" fmla="*/ 296 h 298"/>
                <a:gd name="T30" fmla="*/ 131 w 228"/>
                <a:gd name="T31" fmla="*/ 290 h 298"/>
                <a:gd name="T32" fmla="*/ 117 w 228"/>
                <a:gd name="T33" fmla="*/ 279 h 298"/>
                <a:gd name="T34" fmla="*/ 106 w 228"/>
                <a:gd name="T35" fmla="*/ 265 h 298"/>
                <a:gd name="T36" fmla="*/ 8 w 228"/>
                <a:gd name="T37" fmla="*/ 97 h 298"/>
                <a:gd name="T38" fmla="*/ 2 w 228"/>
                <a:gd name="T39" fmla="*/ 82 h 298"/>
                <a:gd name="T40" fmla="*/ 0 w 228"/>
                <a:gd name="T41" fmla="*/ 65 h 298"/>
                <a:gd name="T42" fmla="*/ 2 w 228"/>
                <a:gd name="T43" fmla="*/ 49 h 298"/>
                <a:gd name="T44" fmla="*/ 8 w 228"/>
                <a:gd name="T45" fmla="*/ 33 h 298"/>
                <a:gd name="T46" fmla="*/ 19 w 228"/>
                <a:gd name="T47" fmla="*/ 20 h 298"/>
                <a:gd name="T48" fmla="*/ 32 w 228"/>
                <a:gd name="T49" fmla="*/ 10 h 298"/>
                <a:gd name="T50" fmla="*/ 49 w 228"/>
                <a:gd name="T51" fmla="*/ 2 h 298"/>
                <a:gd name="T52" fmla="*/ 65 w 228"/>
                <a:gd name="T5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98">
                  <a:moveTo>
                    <a:pt x="65" y="0"/>
                  </a:moveTo>
                  <a:lnTo>
                    <a:pt x="82" y="2"/>
                  </a:lnTo>
                  <a:lnTo>
                    <a:pt x="97" y="9"/>
                  </a:lnTo>
                  <a:lnTo>
                    <a:pt x="111" y="19"/>
                  </a:lnTo>
                  <a:lnTo>
                    <a:pt x="121" y="33"/>
                  </a:lnTo>
                  <a:lnTo>
                    <a:pt x="219" y="201"/>
                  </a:lnTo>
                  <a:lnTo>
                    <a:pt x="225" y="217"/>
                  </a:lnTo>
                  <a:lnTo>
                    <a:pt x="228" y="234"/>
                  </a:lnTo>
                  <a:lnTo>
                    <a:pt x="225" y="250"/>
                  </a:lnTo>
                  <a:lnTo>
                    <a:pt x="219" y="265"/>
                  </a:lnTo>
                  <a:lnTo>
                    <a:pt x="209" y="279"/>
                  </a:lnTo>
                  <a:lnTo>
                    <a:pt x="196" y="290"/>
                  </a:lnTo>
                  <a:lnTo>
                    <a:pt x="180" y="296"/>
                  </a:lnTo>
                  <a:lnTo>
                    <a:pt x="163" y="298"/>
                  </a:lnTo>
                  <a:lnTo>
                    <a:pt x="146" y="296"/>
                  </a:lnTo>
                  <a:lnTo>
                    <a:pt x="131" y="290"/>
                  </a:lnTo>
                  <a:lnTo>
                    <a:pt x="117" y="279"/>
                  </a:lnTo>
                  <a:lnTo>
                    <a:pt x="106" y="265"/>
                  </a:lnTo>
                  <a:lnTo>
                    <a:pt x="8" y="97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9"/>
                  </a:lnTo>
                  <a:lnTo>
                    <a:pt x="8" y="33"/>
                  </a:lnTo>
                  <a:lnTo>
                    <a:pt x="19" y="20"/>
                  </a:lnTo>
                  <a:lnTo>
                    <a:pt x="32" y="10"/>
                  </a:lnTo>
                  <a:lnTo>
                    <a:pt x="49" y="2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30"/>
            <p:cNvSpPr>
              <a:spLocks/>
            </p:cNvSpPr>
            <p:nvPr/>
          </p:nvSpPr>
          <p:spPr bwMode="auto">
            <a:xfrm>
              <a:off x="6678613" y="1382713"/>
              <a:ext cx="33337" cy="25400"/>
            </a:xfrm>
            <a:custGeom>
              <a:avLst/>
              <a:gdLst>
                <a:gd name="T0" fmla="*/ 65 w 299"/>
                <a:gd name="T1" fmla="*/ 0 h 226"/>
                <a:gd name="T2" fmla="*/ 81 w 299"/>
                <a:gd name="T3" fmla="*/ 2 h 226"/>
                <a:gd name="T4" fmla="*/ 98 w 299"/>
                <a:gd name="T5" fmla="*/ 8 h 226"/>
                <a:gd name="T6" fmla="*/ 267 w 299"/>
                <a:gd name="T7" fmla="*/ 104 h 226"/>
                <a:gd name="T8" fmla="*/ 281 w 299"/>
                <a:gd name="T9" fmla="*/ 116 h 226"/>
                <a:gd name="T10" fmla="*/ 290 w 299"/>
                <a:gd name="T11" fmla="*/ 129 h 226"/>
                <a:gd name="T12" fmla="*/ 297 w 299"/>
                <a:gd name="T13" fmla="*/ 144 h 226"/>
                <a:gd name="T14" fmla="*/ 299 w 299"/>
                <a:gd name="T15" fmla="*/ 160 h 226"/>
                <a:gd name="T16" fmla="*/ 297 w 299"/>
                <a:gd name="T17" fmla="*/ 177 h 226"/>
                <a:gd name="T18" fmla="*/ 290 w 299"/>
                <a:gd name="T19" fmla="*/ 193 h 226"/>
                <a:gd name="T20" fmla="*/ 280 w 299"/>
                <a:gd name="T21" fmla="*/ 207 h 226"/>
                <a:gd name="T22" fmla="*/ 266 w 299"/>
                <a:gd name="T23" fmla="*/ 217 h 226"/>
                <a:gd name="T24" fmla="*/ 250 w 299"/>
                <a:gd name="T25" fmla="*/ 224 h 226"/>
                <a:gd name="T26" fmla="*/ 234 w 299"/>
                <a:gd name="T27" fmla="*/ 226 h 226"/>
                <a:gd name="T28" fmla="*/ 217 w 299"/>
                <a:gd name="T29" fmla="*/ 224 h 226"/>
                <a:gd name="T30" fmla="*/ 201 w 299"/>
                <a:gd name="T31" fmla="*/ 216 h 226"/>
                <a:gd name="T32" fmla="*/ 32 w 299"/>
                <a:gd name="T33" fmla="*/ 120 h 226"/>
                <a:gd name="T34" fmla="*/ 18 w 299"/>
                <a:gd name="T35" fmla="*/ 110 h 226"/>
                <a:gd name="T36" fmla="*/ 8 w 299"/>
                <a:gd name="T37" fmla="*/ 96 h 226"/>
                <a:gd name="T38" fmla="*/ 2 w 299"/>
                <a:gd name="T39" fmla="*/ 81 h 226"/>
                <a:gd name="T40" fmla="*/ 0 w 299"/>
                <a:gd name="T41" fmla="*/ 64 h 226"/>
                <a:gd name="T42" fmla="*/ 2 w 299"/>
                <a:gd name="T43" fmla="*/ 47 h 226"/>
                <a:gd name="T44" fmla="*/ 8 w 299"/>
                <a:gd name="T45" fmla="*/ 31 h 226"/>
                <a:gd name="T46" fmla="*/ 19 w 299"/>
                <a:gd name="T47" fmla="*/ 18 h 226"/>
                <a:gd name="T48" fmla="*/ 33 w 299"/>
                <a:gd name="T49" fmla="*/ 8 h 226"/>
                <a:gd name="T50" fmla="*/ 48 w 299"/>
                <a:gd name="T51" fmla="*/ 2 h 226"/>
                <a:gd name="T52" fmla="*/ 65 w 299"/>
                <a:gd name="T5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9" h="226">
                  <a:moveTo>
                    <a:pt x="65" y="0"/>
                  </a:moveTo>
                  <a:lnTo>
                    <a:pt x="81" y="2"/>
                  </a:lnTo>
                  <a:lnTo>
                    <a:pt x="98" y="8"/>
                  </a:lnTo>
                  <a:lnTo>
                    <a:pt x="267" y="104"/>
                  </a:lnTo>
                  <a:lnTo>
                    <a:pt x="281" y="116"/>
                  </a:lnTo>
                  <a:lnTo>
                    <a:pt x="290" y="129"/>
                  </a:lnTo>
                  <a:lnTo>
                    <a:pt x="297" y="144"/>
                  </a:lnTo>
                  <a:lnTo>
                    <a:pt x="299" y="160"/>
                  </a:lnTo>
                  <a:lnTo>
                    <a:pt x="297" y="177"/>
                  </a:lnTo>
                  <a:lnTo>
                    <a:pt x="290" y="193"/>
                  </a:lnTo>
                  <a:lnTo>
                    <a:pt x="280" y="207"/>
                  </a:lnTo>
                  <a:lnTo>
                    <a:pt x="266" y="217"/>
                  </a:lnTo>
                  <a:lnTo>
                    <a:pt x="250" y="224"/>
                  </a:lnTo>
                  <a:lnTo>
                    <a:pt x="234" y="226"/>
                  </a:lnTo>
                  <a:lnTo>
                    <a:pt x="217" y="224"/>
                  </a:lnTo>
                  <a:lnTo>
                    <a:pt x="201" y="216"/>
                  </a:lnTo>
                  <a:lnTo>
                    <a:pt x="32" y="120"/>
                  </a:lnTo>
                  <a:lnTo>
                    <a:pt x="18" y="110"/>
                  </a:lnTo>
                  <a:lnTo>
                    <a:pt x="8" y="96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3" y="8"/>
                  </a:lnTo>
                  <a:lnTo>
                    <a:pt x="48" y="2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>
              <a:off x="6656388" y="1463675"/>
              <a:ext cx="36512" cy="15875"/>
            </a:xfrm>
            <a:custGeom>
              <a:avLst/>
              <a:gdLst>
                <a:gd name="T0" fmla="*/ 65 w 325"/>
                <a:gd name="T1" fmla="*/ 0 h 129"/>
                <a:gd name="T2" fmla="*/ 261 w 325"/>
                <a:gd name="T3" fmla="*/ 0 h 129"/>
                <a:gd name="T4" fmla="*/ 278 w 325"/>
                <a:gd name="T5" fmla="*/ 3 h 129"/>
                <a:gd name="T6" fmla="*/ 294 w 325"/>
                <a:gd name="T7" fmla="*/ 9 h 129"/>
                <a:gd name="T8" fmla="*/ 306 w 325"/>
                <a:gd name="T9" fmla="*/ 19 h 129"/>
                <a:gd name="T10" fmla="*/ 317 w 325"/>
                <a:gd name="T11" fmla="*/ 32 h 129"/>
                <a:gd name="T12" fmla="*/ 323 w 325"/>
                <a:gd name="T13" fmla="*/ 47 h 129"/>
                <a:gd name="T14" fmla="*/ 325 w 325"/>
                <a:gd name="T15" fmla="*/ 65 h 129"/>
                <a:gd name="T16" fmla="*/ 323 w 325"/>
                <a:gd name="T17" fmla="*/ 82 h 129"/>
                <a:gd name="T18" fmla="*/ 317 w 325"/>
                <a:gd name="T19" fmla="*/ 97 h 129"/>
                <a:gd name="T20" fmla="*/ 306 w 325"/>
                <a:gd name="T21" fmla="*/ 110 h 129"/>
                <a:gd name="T22" fmla="*/ 294 w 325"/>
                <a:gd name="T23" fmla="*/ 120 h 129"/>
                <a:gd name="T24" fmla="*/ 278 w 325"/>
                <a:gd name="T25" fmla="*/ 127 h 129"/>
                <a:gd name="T26" fmla="*/ 261 w 325"/>
                <a:gd name="T27" fmla="*/ 129 h 129"/>
                <a:gd name="T28" fmla="*/ 65 w 325"/>
                <a:gd name="T29" fmla="*/ 129 h 129"/>
                <a:gd name="T30" fmla="*/ 48 w 325"/>
                <a:gd name="T31" fmla="*/ 127 h 129"/>
                <a:gd name="T32" fmla="*/ 33 w 325"/>
                <a:gd name="T33" fmla="*/ 120 h 129"/>
                <a:gd name="T34" fmla="*/ 19 w 325"/>
                <a:gd name="T35" fmla="*/ 110 h 129"/>
                <a:gd name="T36" fmla="*/ 10 w 325"/>
                <a:gd name="T37" fmla="*/ 97 h 129"/>
                <a:gd name="T38" fmla="*/ 2 w 325"/>
                <a:gd name="T39" fmla="*/ 82 h 129"/>
                <a:gd name="T40" fmla="*/ 0 w 325"/>
                <a:gd name="T41" fmla="*/ 65 h 129"/>
                <a:gd name="T42" fmla="*/ 2 w 325"/>
                <a:gd name="T43" fmla="*/ 47 h 129"/>
                <a:gd name="T44" fmla="*/ 10 w 325"/>
                <a:gd name="T45" fmla="*/ 32 h 129"/>
                <a:gd name="T46" fmla="*/ 19 w 325"/>
                <a:gd name="T47" fmla="*/ 19 h 129"/>
                <a:gd name="T48" fmla="*/ 33 w 325"/>
                <a:gd name="T49" fmla="*/ 9 h 129"/>
                <a:gd name="T50" fmla="*/ 48 w 325"/>
                <a:gd name="T51" fmla="*/ 3 h 129"/>
                <a:gd name="T52" fmla="*/ 65 w 325"/>
                <a:gd name="T5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5" h="129">
                  <a:moveTo>
                    <a:pt x="65" y="0"/>
                  </a:moveTo>
                  <a:lnTo>
                    <a:pt x="261" y="0"/>
                  </a:lnTo>
                  <a:lnTo>
                    <a:pt x="278" y="3"/>
                  </a:lnTo>
                  <a:lnTo>
                    <a:pt x="294" y="9"/>
                  </a:lnTo>
                  <a:lnTo>
                    <a:pt x="306" y="19"/>
                  </a:lnTo>
                  <a:lnTo>
                    <a:pt x="317" y="32"/>
                  </a:lnTo>
                  <a:lnTo>
                    <a:pt x="323" y="47"/>
                  </a:lnTo>
                  <a:lnTo>
                    <a:pt x="325" y="65"/>
                  </a:lnTo>
                  <a:lnTo>
                    <a:pt x="323" y="82"/>
                  </a:lnTo>
                  <a:lnTo>
                    <a:pt x="317" y="97"/>
                  </a:lnTo>
                  <a:lnTo>
                    <a:pt x="306" y="110"/>
                  </a:lnTo>
                  <a:lnTo>
                    <a:pt x="294" y="120"/>
                  </a:lnTo>
                  <a:lnTo>
                    <a:pt x="278" y="127"/>
                  </a:lnTo>
                  <a:lnTo>
                    <a:pt x="261" y="129"/>
                  </a:lnTo>
                  <a:lnTo>
                    <a:pt x="65" y="129"/>
                  </a:lnTo>
                  <a:lnTo>
                    <a:pt x="48" y="127"/>
                  </a:lnTo>
                  <a:lnTo>
                    <a:pt x="33" y="120"/>
                  </a:lnTo>
                  <a:lnTo>
                    <a:pt x="19" y="110"/>
                  </a:lnTo>
                  <a:lnTo>
                    <a:pt x="10" y="97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10" y="32"/>
                  </a:lnTo>
                  <a:lnTo>
                    <a:pt x="19" y="19"/>
                  </a:lnTo>
                  <a:lnTo>
                    <a:pt x="33" y="9"/>
                  </a:lnTo>
                  <a:lnTo>
                    <a:pt x="48" y="3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>
              <a:off x="6678613" y="1536700"/>
              <a:ext cx="33337" cy="25400"/>
            </a:xfrm>
            <a:custGeom>
              <a:avLst/>
              <a:gdLst>
                <a:gd name="T0" fmla="*/ 234 w 299"/>
                <a:gd name="T1" fmla="*/ 0 h 227"/>
                <a:gd name="T2" fmla="*/ 251 w 299"/>
                <a:gd name="T3" fmla="*/ 3 h 227"/>
                <a:gd name="T4" fmla="*/ 266 w 299"/>
                <a:gd name="T5" fmla="*/ 9 h 227"/>
                <a:gd name="T6" fmla="*/ 280 w 299"/>
                <a:gd name="T7" fmla="*/ 19 h 227"/>
                <a:gd name="T8" fmla="*/ 290 w 299"/>
                <a:gd name="T9" fmla="*/ 33 h 227"/>
                <a:gd name="T10" fmla="*/ 297 w 299"/>
                <a:gd name="T11" fmla="*/ 49 h 227"/>
                <a:gd name="T12" fmla="*/ 299 w 299"/>
                <a:gd name="T13" fmla="*/ 66 h 227"/>
                <a:gd name="T14" fmla="*/ 297 w 299"/>
                <a:gd name="T15" fmla="*/ 82 h 227"/>
                <a:gd name="T16" fmla="*/ 290 w 299"/>
                <a:gd name="T17" fmla="*/ 97 h 227"/>
                <a:gd name="T18" fmla="*/ 280 w 299"/>
                <a:gd name="T19" fmla="*/ 111 h 227"/>
                <a:gd name="T20" fmla="*/ 267 w 299"/>
                <a:gd name="T21" fmla="*/ 122 h 227"/>
                <a:gd name="T22" fmla="*/ 98 w 299"/>
                <a:gd name="T23" fmla="*/ 218 h 227"/>
                <a:gd name="T24" fmla="*/ 82 w 299"/>
                <a:gd name="T25" fmla="*/ 224 h 227"/>
                <a:gd name="T26" fmla="*/ 65 w 299"/>
                <a:gd name="T27" fmla="*/ 227 h 227"/>
                <a:gd name="T28" fmla="*/ 48 w 299"/>
                <a:gd name="T29" fmla="*/ 224 h 227"/>
                <a:gd name="T30" fmla="*/ 33 w 299"/>
                <a:gd name="T31" fmla="*/ 219 h 227"/>
                <a:gd name="T32" fmla="*/ 19 w 299"/>
                <a:gd name="T33" fmla="*/ 208 h 227"/>
                <a:gd name="T34" fmla="*/ 8 w 299"/>
                <a:gd name="T35" fmla="*/ 195 h 227"/>
                <a:gd name="T36" fmla="*/ 2 w 299"/>
                <a:gd name="T37" fmla="*/ 179 h 227"/>
                <a:gd name="T38" fmla="*/ 0 w 299"/>
                <a:gd name="T39" fmla="*/ 162 h 227"/>
                <a:gd name="T40" fmla="*/ 2 w 299"/>
                <a:gd name="T41" fmla="*/ 146 h 227"/>
                <a:gd name="T42" fmla="*/ 8 w 299"/>
                <a:gd name="T43" fmla="*/ 130 h 227"/>
                <a:gd name="T44" fmla="*/ 18 w 299"/>
                <a:gd name="T45" fmla="*/ 117 h 227"/>
                <a:gd name="T46" fmla="*/ 32 w 299"/>
                <a:gd name="T47" fmla="*/ 107 h 227"/>
                <a:gd name="T48" fmla="*/ 201 w 299"/>
                <a:gd name="T49" fmla="*/ 10 h 227"/>
                <a:gd name="T50" fmla="*/ 218 w 299"/>
                <a:gd name="T51" fmla="*/ 2 h 227"/>
                <a:gd name="T52" fmla="*/ 234 w 299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9" h="227">
                  <a:moveTo>
                    <a:pt x="234" y="0"/>
                  </a:moveTo>
                  <a:lnTo>
                    <a:pt x="251" y="3"/>
                  </a:lnTo>
                  <a:lnTo>
                    <a:pt x="266" y="9"/>
                  </a:lnTo>
                  <a:lnTo>
                    <a:pt x="280" y="19"/>
                  </a:lnTo>
                  <a:lnTo>
                    <a:pt x="290" y="33"/>
                  </a:lnTo>
                  <a:lnTo>
                    <a:pt x="297" y="49"/>
                  </a:lnTo>
                  <a:lnTo>
                    <a:pt x="299" y="66"/>
                  </a:lnTo>
                  <a:lnTo>
                    <a:pt x="297" y="82"/>
                  </a:lnTo>
                  <a:lnTo>
                    <a:pt x="290" y="97"/>
                  </a:lnTo>
                  <a:lnTo>
                    <a:pt x="280" y="111"/>
                  </a:lnTo>
                  <a:lnTo>
                    <a:pt x="267" y="122"/>
                  </a:lnTo>
                  <a:lnTo>
                    <a:pt x="98" y="218"/>
                  </a:lnTo>
                  <a:lnTo>
                    <a:pt x="82" y="224"/>
                  </a:lnTo>
                  <a:lnTo>
                    <a:pt x="65" y="227"/>
                  </a:lnTo>
                  <a:lnTo>
                    <a:pt x="48" y="224"/>
                  </a:lnTo>
                  <a:lnTo>
                    <a:pt x="33" y="219"/>
                  </a:lnTo>
                  <a:lnTo>
                    <a:pt x="19" y="208"/>
                  </a:lnTo>
                  <a:lnTo>
                    <a:pt x="8" y="195"/>
                  </a:lnTo>
                  <a:lnTo>
                    <a:pt x="2" y="179"/>
                  </a:lnTo>
                  <a:lnTo>
                    <a:pt x="0" y="162"/>
                  </a:lnTo>
                  <a:lnTo>
                    <a:pt x="2" y="146"/>
                  </a:lnTo>
                  <a:lnTo>
                    <a:pt x="8" y="130"/>
                  </a:lnTo>
                  <a:lnTo>
                    <a:pt x="18" y="117"/>
                  </a:lnTo>
                  <a:lnTo>
                    <a:pt x="32" y="107"/>
                  </a:lnTo>
                  <a:lnTo>
                    <a:pt x="201" y="10"/>
                  </a:lnTo>
                  <a:lnTo>
                    <a:pt x="218" y="2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33"/>
            <p:cNvSpPr>
              <a:spLocks/>
            </p:cNvSpPr>
            <p:nvPr/>
          </p:nvSpPr>
          <p:spPr bwMode="auto">
            <a:xfrm>
              <a:off x="6946900" y="1536700"/>
              <a:ext cx="34925" cy="25400"/>
            </a:xfrm>
            <a:custGeom>
              <a:avLst/>
              <a:gdLst>
                <a:gd name="T0" fmla="*/ 65 w 299"/>
                <a:gd name="T1" fmla="*/ 0 h 227"/>
                <a:gd name="T2" fmla="*/ 82 w 299"/>
                <a:gd name="T3" fmla="*/ 2 h 227"/>
                <a:gd name="T4" fmla="*/ 98 w 299"/>
                <a:gd name="T5" fmla="*/ 10 h 227"/>
                <a:gd name="T6" fmla="*/ 267 w 299"/>
                <a:gd name="T7" fmla="*/ 107 h 227"/>
                <a:gd name="T8" fmla="*/ 281 w 299"/>
                <a:gd name="T9" fmla="*/ 117 h 227"/>
                <a:gd name="T10" fmla="*/ 290 w 299"/>
                <a:gd name="T11" fmla="*/ 130 h 227"/>
                <a:gd name="T12" fmla="*/ 297 w 299"/>
                <a:gd name="T13" fmla="*/ 146 h 227"/>
                <a:gd name="T14" fmla="*/ 299 w 299"/>
                <a:gd name="T15" fmla="*/ 162 h 227"/>
                <a:gd name="T16" fmla="*/ 297 w 299"/>
                <a:gd name="T17" fmla="*/ 179 h 227"/>
                <a:gd name="T18" fmla="*/ 290 w 299"/>
                <a:gd name="T19" fmla="*/ 195 h 227"/>
                <a:gd name="T20" fmla="*/ 280 w 299"/>
                <a:gd name="T21" fmla="*/ 208 h 227"/>
                <a:gd name="T22" fmla="*/ 266 w 299"/>
                <a:gd name="T23" fmla="*/ 219 h 227"/>
                <a:gd name="T24" fmla="*/ 251 w 299"/>
                <a:gd name="T25" fmla="*/ 224 h 227"/>
                <a:gd name="T26" fmla="*/ 234 w 299"/>
                <a:gd name="T27" fmla="*/ 227 h 227"/>
                <a:gd name="T28" fmla="*/ 217 w 299"/>
                <a:gd name="T29" fmla="*/ 224 h 227"/>
                <a:gd name="T30" fmla="*/ 201 w 299"/>
                <a:gd name="T31" fmla="*/ 218 h 227"/>
                <a:gd name="T32" fmla="*/ 32 w 299"/>
                <a:gd name="T33" fmla="*/ 122 h 227"/>
                <a:gd name="T34" fmla="*/ 19 w 299"/>
                <a:gd name="T35" fmla="*/ 111 h 227"/>
                <a:gd name="T36" fmla="*/ 8 w 299"/>
                <a:gd name="T37" fmla="*/ 97 h 227"/>
                <a:gd name="T38" fmla="*/ 2 w 299"/>
                <a:gd name="T39" fmla="*/ 82 h 227"/>
                <a:gd name="T40" fmla="*/ 0 w 299"/>
                <a:gd name="T41" fmla="*/ 66 h 227"/>
                <a:gd name="T42" fmla="*/ 2 w 299"/>
                <a:gd name="T43" fmla="*/ 49 h 227"/>
                <a:gd name="T44" fmla="*/ 8 w 299"/>
                <a:gd name="T45" fmla="*/ 33 h 227"/>
                <a:gd name="T46" fmla="*/ 19 w 299"/>
                <a:gd name="T47" fmla="*/ 19 h 227"/>
                <a:gd name="T48" fmla="*/ 33 w 299"/>
                <a:gd name="T49" fmla="*/ 9 h 227"/>
                <a:gd name="T50" fmla="*/ 48 w 299"/>
                <a:gd name="T51" fmla="*/ 3 h 227"/>
                <a:gd name="T52" fmla="*/ 65 w 299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9" h="227">
                  <a:moveTo>
                    <a:pt x="65" y="0"/>
                  </a:moveTo>
                  <a:lnTo>
                    <a:pt x="82" y="2"/>
                  </a:lnTo>
                  <a:lnTo>
                    <a:pt x="98" y="10"/>
                  </a:lnTo>
                  <a:lnTo>
                    <a:pt x="267" y="107"/>
                  </a:lnTo>
                  <a:lnTo>
                    <a:pt x="281" y="117"/>
                  </a:lnTo>
                  <a:lnTo>
                    <a:pt x="290" y="130"/>
                  </a:lnTo>
                  <a:lnTo>
                    <a:pt x="297" y="146"/>
                  </a:lnTo>
                  <a:lnTo>
                    <a:pt x="299" y="162"/>
                  </a:lnTo>
                  <a:lnTo>
                    <a:pt x="297" y="179"/>
                  </a:lnTo>
                  <a:lnTo>
                    <a:pt x="290" y="195"/>
                  </a:lnTo>
                  <a:lnTo>
                    <a:pt x="280" y="208"/>
                  </a:lnTo>
                  <a:lnTo>
                    <a:pt x="266" y="219"/>
                  </a:lnTo>
                  <a:lnTo>
                    <a:pt x="251" y="224"/>
                  </a:lnTo>
                  <a:lnTo>
                    <a:pt x="234" y="227"/>
                  </a:lnTo>
                  <a:lnTo>
                    <a:pt x="217" y="224"/>
                  </a:lnTo>
                  <a:lnTo>
                    <a:pt x="201" y="218"/>
                  </a:lnTo>
                  <a:lnTo>
                    <a:pt x="32" y="122"/>
                  </a:lnTo>
                  <a:lnTo>
                    <a:pt x="19" y="111"/>
                  </a:lnTo>
                  <a:lnTo>
                    <a:pt x="8" y="97"/>
                  </a:lnTo>
                  <a:lnTo>
                    <a:pt x="2" y="82"/>
                  </a:lnTo>
                  <a:lnTo>
                    <a:pt x="0" y="66"/>
                  </a:lnTo>
                  <a:lnTo>
                    <a:pt x="2" y="49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3" y="9"/>
                  </a:lnTo>
                  <a:lnTo>
                    <a:pt x="48" y="3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 34"/>
            <p:cNvSpPr>
              <a:spLocks/>
            </p:cNvSpPr>
            <p:nvPr/>
          </p:nvSpPr>
          <p:spPr bwMode="auto">
            <a:xfrm>
              <a:off x="6965950" y="1463675"/>
              <a:ext cx="38100" cy="15875"/>
            </a:xfrm>
            <a:custGeom>
              <a:avLst/>
              <a:gdLst>
                <a:gd name="T0" fmla="*/ 65 w 326"/>
                <a:gd name="T1" fmla="*/ 0 h 129"/>
                <a:gd name="T2" fmla="*/ 261 w 326"/>
                <a:gd name="T3" fmla="*/ 0 h 129"/>
                <a:gd name="T4" fmla="*/ 278 w 326"/>
                <a:gd name="T5" fmla="*/ 3 h 129"/>
                <a:gd name="T6" fmla="*/ 294 w 326"/>
                <a:gd name="T7" fmla="*/ 9 h 129"/>
                <a:gd name="T8" fmla="*/ 306 w 326"/>
                <a:gd name="T9" fmla="*/ 19 h 129"/>
                <a:gd name="T10" fmla="*/ 316 w 326"/>
                <a:gd name="T11" fmla="*/ 32 h 129"/>
                <a:gd name="T12" fmla="*/ 324 w 326"/>
                <a:gd name="T13" fmla="*/ 47 h 129"/>
                <a:gd name="T14" fmla="*/ 326 w 326"/>
                <a:gd name="T15" fmla="*/ 65 h 129"/>
                <a:gd name="T16" fmla="*/ 324 w 326"/>
                <a:gd name="T17" fmla="*/ 82 h 129"/>
                <a:gd name="T18" fmla="*/ 316 w 326"/>
                <a:gd name="T19" fmla="*/ 97 h 129"/>
                <a:gd name="T20" fmla="*/ 306 w 326"/>
                <a:gd name="T21" fmla="*/ 110 h 129"/>
                <a:gd name="T22" fmla="*/ 294 w 326"/>
                <a:gd name="T23" fmla="*/ 120 h 129"/>
                <a:gd name="T24" fmla="*/ 278 w 326"/>
                <a:gd name="T25" fmla="*/ 127 h 129"/>
                <a:gd name="T26" fmla="*/ 261 w 326"/>
                <a:gd name="T27" fmla="*/ 129 h 129"/>
                <a:gd name="T28" fmla="*/ 65 w 326"/>
                <a:gd name="T29" fmla="*/ 129 h 129"/>
                <a:gd name="T30" fmla="*/ 48 w 326"/>
                <a:gd name="T31" fmla="*/ 127 h 129"/>
                <a:gd name="T32" fmla="*/ 32 w 326"/>
                <a:gd name="T33" fmla="*/ 120 h 129"/>
                <a:gd name="T34" fmla="*/ 19 w 326"/>
                <a:gd name="T35" fmla="*/ 110 h 129"/>
                <a:gd name="T36" fmla="*/ 9 w 326"/>
                <a:gd name="T37" fmla="*/ 97 h 129"/>
                <a:gd name="T38" fmla="*/ 2 w 326"/>
                <a:gd name="T39" fmla="*/ 82 h 129"/>
                <a:gd name="T40" fmla="*/ 0 w 326"/>
                <a:gd name="T41" fmla="*/ 65 h 129"/>
                <a:gd name="T42" fmla="*/ 2 w 326"/>
                <a:gd name="T43" fmla="*/ 47 h 129"/>
                <a:gd name="T44" fmla="*/ 9 w 326"/>
                <a:gd name="T45" fmla="*/ 32 h 129"/>
                <a:gd name="T46" fmla="*/ 19 w 326"/>
                <a:gd name="T47" fmla="*/ 19 h 129"/>
                <a:gd name="T48" fmla="*/ 32 w 326"/>
                <a:gd name="T49" fmla="*/ 9 h 129"/>
                <a:gd name="T50" fmla="*/ 48 w 326"/>
                <a:gd name="T51" fmla="*/ 3 h 129"/>
                <a:gd name="T52" fmla="*/ 65 w 326"/>
                <a:gd name="T5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6" h="129">
                  <a:moveTo>
                    <a:pt x="65" y="0"/>
                  </a:moveTo>
                  <a:lnTo>
                    <a:pt x="261" y="0"/>
                  </a:lnTo>
                  <a:lnTo>
                    <a:pt x="278" y="3"/>
                  </a:lnTo>
                  <a:lnTo>
                    <a:pt x="294" y="9"/>
                  </a:lnTo>
                  <a:lnTo>
                    <a:pt x="306" y="19"/>
                  </a:lnTo>
                  <a:lnTo>
                    <a:pt x="316" y="32"/>
                  </a:lnTo>
                  <a:lnTo>
                    <a:pt x="324" y="47"/>
                  </a:lnTo>
                  <a:lnTo>
                    <a:pt x="326" y="65"/>
                  </a:lnTo>
                  <a:lnTo>
                    <a:pt x="324" y="82"/>
                  </a:lnTo>
                  <a:lnTo>
                    <a:pt x="316" y="97"/>
                  </a:lnTo>
                  <a:lnTo>
                    <a:pt x="306" y="110"/>
                  </a:lnTo>
                  <a:lnTo>
                    <a:pt x="294" y="120"/>
                  </a:lnTo>
                  <a:lnTo>
                    <a:pt x="278" y="127"/>
                  </a:lnTo>
                  <a:lnTo>
                    <a:pt x="261" y="129"/>
                  </a:lnTo>
                  <a:lnTo>
                    <a:pt x="65" y="129"/>
                  </a:lnTo>
                  <a:lnTo>
                    <a:pt x="48" y="127"/>
                  </a:lnTo>
                  <a:lnTo>
                    <a:pt x="32" y="120"/>
                  </a:lnTo>
                  <a:lnTo>
                    <a:pt x="19" y="110"/>
                  </a:lnTo>
                  <a:lnTo>
                    <a:pt x="9" y="97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8" y="3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35"/>
            <p:cNvSpPr>
              <a:spLocks/>
            </p:cNvSpPr>
            <p:nvPr/>
          </p:nvSpPr>
          <p:spPr bwMode="auto">
            <a:xfrm>
              <a:off x="6946900" y="1382713"/>
              <a:ext cx="34925" cy="25400"/>
            </a:xfrm>
            <a:custGeom>
              <a:avLst/>
              <a:gdLst>
                <a:gd name="T0" fmla="*/ 234 w 299"/>
                <a:gd name="T1" fmla="*/ 0 h 226"/>
                <a:gd name="T2" fmla="*/ 251 w 299"/>
                <a:gd name="T3" fmla="*/ 2 h 226"/>
                <a:gd name="T4" fmla="*/ 266 w 299"/>
                <a:gd name="T5" fmla="*/ 8 h 226"/>
                <a:gd name="T6" fmla="*/ 280 w 299"/>
                <a:gd name="T7" fmla="*/ 18 h 226"/>
                <a:gd name="T8" fmla="*/ 290 w 299"/>
                <a:gd name="T9" fmla="*/ 31 h 226"/>
                <a:gd name="T10" fmla="*/ 297 w 299"/>
                <a:gd name="T11" fmla="*/ 47 h 226"/>
                <a:gd name="T12" fmla="*/ 299 w 299"/>
                <a:gd name="T13" fmla="*/ 64 h 226"/>
                <a:gd name="T14" fmla="*/ 297 w 299"/>
                <a:gd name="T15" fmla="*/ 81 h 226"/>
                <a:gd name="T16" fmla="*/ 290 w 299"/>
                <a:gd name="T17" fmla="*/ 96 h 226"/>
                <a:gd name="T18" fmla="*/ 281 w 299"/>
                <a:gd name="T19" fmla="*/ 110 h 226"/>
                <a:gd name="T20" fmla="*/ 267 w 299"/>
                <a:gd name="T21" fmla="*/ 120 h 226"/>
                <a:gd name="T22" fmla="*/ 98 w 299"/>
                <a:gd name="T23" fmla="*/ 216 h 226"/>
                <a:gd name="T24" fmla="*/ 82 w 299"/>
                <a:gd name="T25" fmla="*/ 224 h 226"/>
                <a:gd name="T26" fmla="*/ 65 w 299"/>
                <a:gd name="T27" fmla="*/ 226 h 226"/>
                <a:gd name="T28" fmla="*/ 49 w 299"/>
                <a:gd name="T29" fmla="*/ 224 h 226"/>
                <a:gd name="T30" fmla="*/ 33 w 299"/>
                <a:gd name="T31" fmla="*/ 217 h 226"/>
                <a:gd name="T32" fmla="*/ 19 w 299"/>
                <a:gd name="T33" fmla="*/ 207 h 226"/>
                <a:gd name="T34" fmla="*/ 8 w 299"/>
                <a:gd name="T35" fmla="*/ 193 h 226"/>
                <a:gd name="T36" fmla="*/ 2 w 299"/>
                <a:gd name="T37" fmla="*/ 177 h 226"/>
                <a:gd name="T38" fmla="*/ 0 w 299"/>
                <a:gd name="T39" fmla="*/ 160 h 226"/>
                <a:gd name="T40" fmla="*/ 2 w 299"/>
                <a:gd name="T41" fmla="*/ 144 h 226"/>
                <a:gd name="T42" fmla="*/ 8 w 299"/>
                <a:gd name="T43" fmla="*/ 129 h 226"/>
                <a:gd name="T44" fmla="*/ 19 w 299"/>
                <a:gd name="T45" fmla="*/ 116 h 226"/>
                <a:gd name="T46" fmla="*/ 32 w 299"/>
                <a:gd name="T47" fmla="*/ 104 h 226"/>
                <a:gd name="T48" fmla="*/ 201 w 299"/>
                <a:gd name="T49" fmla="*/ 8 h 226"/>
                <a:gd name="T50" fmla="*/ 218 w 299"/>
                <a:gd name="T51" fmla="*/ 2 h 226"/>
                <a:gd name="T52" fmla="*/ 234 w 299"/>
                <a:gd name="T5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9" h="226">
                  <a:moveTo>
                    <a:pt x="234" y="0"/>
                  </a:moveTo>
                  <a:lnTo>
                    <a:pt x="251" y="2"/>
                  </a:lnTo>
                  <a:lnTo>
                    <a:pt x="266" y="8"/>
                  </a:lnTo>
                  <a:lnTo>
                    <a:pt x="280" y="18"/>
                  </a:lnTo>
                  <a:lnTo>
                    <a:pt x="290" y="31"/>
                  </a:lnTo>
                  <a:lnTo>
                    <a:pt x="297" y="47"/>
                  </a:lnTo>
                  <a:lnTo>
                    <a:pt x="299" y="64"/>
                  </a:lnTo>
                  <a:lnTo>
                    <a:pt x="297" y="81"/>
                  </a:lnTo>
                  <a:lnTo>
                    <a:pt x="290" y="96"/>
                  </a:lnTo>
                  <a:lnTo>
                    <a:pt x="281" y="110"/>
                  </a:lnTo>
                  <a:lnTo>
                    <a:pt x="267" y="120"/>
                  </a:lnTo>
                  <a:lnTo>
                    <a:pt x="98" y="216"/>
                  </a:lnTo>
                  <a:lnTo>
                    <a:pt x="82" y="224"/>
                  </a:lnTo>
                  <a:lnTo>
                    <a:pt x="65" y="226"/>
                  </a:lnTo>
                  <a:lnTo>
                    <a:pt x="49" y="224"/>
                  </a:lnTo>
                  <a:lnTo>
                    <a:pt x="33" y="217"/>
                  </a:lnTo>
                  <a:lnTo>
                    <a:pt x="19" y="207"/>
                  </a:lnTo>
                  <a:lnTo>
                    <a:pt x="8" y="193"/>
                  </a:lnTo>
                  <a:lnTo>
                    <a:pt x="2" y="177"/>
                  </a:lnTo>
                  <a:lnTo>
                    <a:pt x="0" y="160"/>
                  </a:lnTo>
                  <a:lnTo>
                    <a:pt x="2" y="144"/>
                  </a:lnTo>
                  <a:lnTo>
                    <a:pt x="8" y="129"/>
                  </a:lnTo>
                  <a:lnTo>
                    <a:pt x="19" y="116"/>
                  </a:lnTo>
                  <a:lnTo>
                    <a:pt x="32" y="104"/>
                  </a:lnTo>
                  <a:lnTo>
                    <a:pt x="201" y="8"/>
                  </a:lnTo>
                  <a:lnTo>
                    <a:pt x="218" y="2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>
              <a:off x="6894513" y="1320800"/>
              <a:ext cx="25400" cy="34925"/>
            </a:xfrm>
            <a:custGeom>
              <a:avLst/>
              <a:gdLst>
                <a:gd name="T0" fmla="*/ 162 w 228"/>
                <a:gd name="T1" fmla="*/ 0 h 297"/>
                <a:gd name="T2" fmla="*/ 179 w 228"/>
                <a:gd name="T3" fmla="*/ 2 h 297"/>
                <a:gd name="T4" fmla="*/ 195 w 228"/>
                <a:gd name="T5" fmla="*/ 10 h 297"/>
                <a:gd name="T6" fmla="*/ 209 w 228"/>
                <a:gd name="T7" fmla="*/ 20 h 297"/>
                <a:gd name="T8" fmla="*/ 219 w 228"/>
                <a:gd name="T9" fmla="*/ 33 h 297"/>
                <a:gd name="T10" fmla="*/ 226 w 228"/>
                <a:gd name="T11" fmla="*/ 49 h 297"/>
                <a:gd name="T12" fmla="*/ 228 w 228"/>
                <a:gd name="T13" fmla="*/ 65 h 297"/>
                <a:gd name="T14" fmla="*/ 226 w 228"/>
                <a:gd name="T15" fmla="*/ 82 h 297"/>
                <a:gd name="T16" fmla="*/ 219 w 228"/>
                <a:gd name="T17" fmla="*/ 97 h 297"/>
                <a:gd name="T18" fmla="*/ 121 w 228"/>
                <a:gd name="T19" fmla="*/ 265 h 297"/>
                <a:gd name="T20" fmla="*/ 111 w 228"/>
                <a:gd name="T21" fmla="*/ 279 h 297"/>
                <a:gd name="T22" fmla="*/ 97 w 228"/>
                <a:gd name="T23" fmla="*/ 290 h 297"/>
                <a:gd name="T24" fmla="*/ 82 w 228"/>
                <a:gd name="T25" fmla="*/ 295 h 297"/>
                <a:gd name="T26" fmla="*/ 65 w 228"/>
                <a:gd name="T27" fmla="*/ 297 h 297"/>
                <a:gd name="T28" fmla="*/ 49 w 228"/>
                <a:gd name="T29" fmla="*/ 295 h 297"/>
                <a:gd name="T30" fmla="*/ 33 w 228"/>
                <a:gd name="T31" fmla="*/ 289 h 297"/>
                <a:gd name="T32" fmla="*/ 18 w 228"/>
                <a:gd name="T33" fmla="*/ 278 h 297"/>
                <a:gd name="T34" fmla="*/ 9 w 228"/>
                <a:gd name="T35" fmla="*/ 265 h 297"/>
                <a:gd name="T36" fmla="*/ 2 w 228"/>
                <a:gd name="T37" fmla="*/ 250 h 297"/>
                <a:gd name="T38" fmla="*/ 0 w 228"/>
                <a:gd name="T39" fmla="*/ 234 h 297"/>
                <a:gd name="T40" fmla="*/ 2 w 228"/>
                <a:gd name="T41" fmla="*/ 217 h 297"/>
                <a:gd name="T42" fmla="*/ 9 w 228"/>
                <a:gd name="T43" fmla="*/ 201 h 297"/>
                <a:gd name="T44" fmla="*/ 106 w 228"/>
                <a:gd name="T45" fmla="*/ 33 h 297"/>
                <a:gd name="T46" fmla="*/ 117 w 228"/>
                <a:gd name="T47" fmla="*/ 19 h 297"/>
                <a:gd name="T48" fmla="*/ 131 w 228"/>
                <a:gd name="T49" fmla="*/ 9 h 297"/>
                <a:gd name="T50" fmla="*/ 146 w 228"/>
                <a:gd name="T51" fmla="*/ 2 h 297"/>
                <a:gd name="T52" fmla="*/ 162 w 228"/>
                <a:gd name="T53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97">
                  <a:moveTo>
                    <a:pt x="162" y="0"/>
                  </a:moveTo>
                  <a:lnTo>
                    <a:pt x="179" y="2"/>
                  </a:lnTo>
                  <a:lnTo>
                    <a:pt x="195" y="10"/>
                  </a:lnTo>
                  <a:lnTo>
                    <a:pt x="209" y="20"/>
                  </a:lnTo>
                  <a:lnTo>
                    <a:pt x="219" y="33"/>
                  </a:lnTo>
                  <a:lnTo>
                    <a:pt x="226" y="49"/>
                  </a:lnTo>
                  <a:lnTo>
                    <a:pt x="228" y="65"/>
                  </a:lnTo>
                  <a:lnTo>
                    <a:pt x="226" y="82"/>
                  </a:lnTo>
                  <a:lnTo>
                    <a:pt x="219" y="97"/>
                  </a:lnTo>
                  <a:lnTo>
                    <a:pt x="121" y="265"/>
                  </a:lnTo>
                  <a:lnTo>
                    <a:pt x="111" y="279"/>
                  </a:lnTo>
                  <a:lnTo>
                    <a:pt x="97" y="290"/>
                  </a:lnTo>
                  <a:lnTo>
                    <a:pt x="82" y="295"/>
                  </a:lnTo>
                  <a:lnTo>
                    <a:pt x="65" y="297"/>
                  </a:lnTo>
                  <a:lnTo>
                    <a:pt x="49" y="295"/>
                  </a:lnTo>
                  <a:lnTo>
                    <a:pt x="33" y="289"/>
                  </a:lnTo>
                  <a:lnTo>
                    <a:pt x="18" y="278"/>
                  </a:lnTo>
                  <a:lnTo>
                    <a:pt x="9" y="265"/>
                  </a:lnTo>
                  <a:lnTo>
                    <a:pt x="2" y="250"/>
                  </a:lnTo>
                  <a:lnTo>
                    <a:pt x="0" y="234"/>
                  </a:lnTo>
                  <a:lnTo>
                    <a:pt x="2" y="217"/>
                  </a:lnTo>
                  <a:lnTo>
                    <a:pt x="9" y="201"/>
                  </a:lnTo>
                  <a:lnTo>
                    <a:pt x="106" y="33"/>
                  </a:lnTo>
                  <a:lnTo>
                    <a:pt x="117" y="19"/>
                  </a:lnTo>
                  <a:lnTo>
                    <a:pt x="131" y="9"/>
                  </a:lnTo>
                  <a:lnTo>
                    <a:pt x="146" y="2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>
              <a:off x="6811963" y="1409700"/>
              <a:ext cx="34925" cy="114300"/>
            </a:xfrm>
            <a:custGeom>
              <a:avLst/>
              <a:gdLst>
                <a:gd name="T0" fmla="*/ 157 w 313"/>
                <a:gd name="T1" fmla="*/ 0 h 1007"/>
                <a:gd name="T2" fmla="*/ 189 w 313"/>
                <a:gd name="T3" fmla="*/ 2 h 1007"/>
                <a:gd name="T4" fmla="*/ 216 w 313"/>
                <a:gd name="T5" fmla="*/ 7 h 1007"/>
                <a:gd name="T6" fmla="*/ 242 w 313"/>
                <a:gd name="T7" fmla="*/ 17 h 1007"/>
                <a:gd name="T8" fmla="*/ 263 w 313"/>
                <a:gd name="T9" fmla="*/ 31 h 1007"/>
                <a:gd name="T10" fmla="*/ 281 w 313"/>
                <a:gd name="T11" fmla="*/ 48 h 1007"/>
                <a:gd name="T12" fmla="*/ 295 w 313"/>
                <a:gd name="T13" fmla="*/ 68 h 1007"/>
                <a:gd name="T14" fmla="*/ 306 w 313"/>
                <a:gd name="T15" fmla="*/ 92 h 1007"/>
                <a:gd name="T16" fmla="*/ 311 w 313"/>
                <a:gd name="T17" fmla="*/ 120 h 1007"/>
                <a:gd name="T18" fmla="*/ 313 w 313"/>
                <a:gd name="T19" fmla="*/ 152 h 1007"/>
                <a:gd name="T20" fmla="*/ 313 w 313"/>
                <a:gd name="T21" fmla="*/ 380 h 1007"/>
                <a:gd name="T22" fmla="*/ 312 w 313"/>
                <a:gd name="T23" fmla="*/ 411 h 1007"/>
                <a:gd name="T24" fmla="*/ 309 w 313"/>
                <a:gd name="T25" fmla="*/ 442 h 1007"/>
                <a:gd name="T26" fmla="*/ 306 w 313"/>
                <a:gd name="T27" fmla="*/ 473 h 1007"/>
                <a:gd name="T28" fmla="*/ 244 w 313"/>
                <a:gd name="T29" fmla="*/ 934 h 1007"/>
                <a:gd name="T30" fmla="*/ 240 w 313"/>
                <a:gd name="T31" fmla="*/ 956 h 1007"/>
                <a:gd name="T32" fmla="*/ 232 w 313"/>
                <a:gd name="T33" fmla="*/ 974 h 1007"/>
                <a:gd name="T34" fmla="*/ 223 w 313"/>
                <a:gd name="T35" fmla="*/ 987 h 1007"/>
                <a:gd name="T36" fmla="*/ 210 w 313"/>
                <a:gd name="T37" fmla="*/ 996 h 1007"/>
                <a:gd name="T38" fmla="*/ 195 w 313"/>
                <a:gd name="T39" fmla="*/ 1002 h 1007"/>
                <a:gd name="T40" fmla="*/ 177 w 313"/>
                <a:gd name="T41" fmla="*/ 1006 h 1007"/>
                <a:gd name="T42" fmla="*/ 157 w 313"/>
                <a:gd name="T43" fmla="*/ 1007 h 1007"/>
                <a:gd name="T44" fmla="*/ 137 w 313"/>
                <a:gd name="T45" fmla="*/ 1006 h 1007"/>
                <a:gd name="T46" fmla="*/ 118 w 313"/>
                <a:gd name="T47" fmla="*/ 1002 h 1007"/>
                <a:gd name="T48" fmla="*/ 104 w 313"/>
                <a:gd name="T49" fmla="*/ 996 h 1007"/>
                <a:gd name="T50" fmla="*/ 91 w 313"/>
                <a:gd name="T51" fmla="*/ 987 h 1007"/>
                <a:gd name="T52" fmla="*/ 81 w 313"/>
                <a:gd name="T53" fmla="*/ 974 h 1007"/>
                <a:gd name="T54" fmla="*/ 74 w 313"/>
                <a:gd name="T55" fmla="*/ 956 h 1007"/>
                <a:gd name="T56" fmla="*/ 70 w 313"/>
                <a:gd name="T57" fmla="*/ 934 h 1007"/>
                <a:gd name="T58" fmla="*/ 8 w 313"/>
                <a:gd name="T59" fmla="*/ 473 h 1007"/>
                <a:gd name="T60" fmla="*/ 5 w 313"/>
                <a:gd name="T61" fmla="*/ 442 h 1007"/>
                <a:gd name="T62" fmla="*/ 1 w 313"/>
                <a:gd name="T63" fmla="*/ 411 h 1007"/>
                <a:gd name="T64" fmla="*/ 0 w 313"/>
                <a:gd name="T65" fmla="*/ 380 h 1007"/>
                <a:gd name="T66" fmla="*/ 0 w 313"/>
                <a:gd name="T67" fmla="*/ 152 h 1007"/>
                <a:gd name="T68" fmla="*/ 3 w 313"/>
                <a:gd name="T69" fmla="*/ 120 h 1007"/>
                <a:gd name="T70" fmla="*/ 8 w 313"/>
                <a:gd name="T71" fmla="*/ 92 h 1007"/>
                <a:gd name="T72" fmla="*/ 18 w 313"/>
                <a:gd name="T73" fmla="*/ 68 h 1007"/>
                <a:gd name="T74" fmla="*/ 32 w 313"/>
                <a:gd name="T75" fmla="*/ 48 h 1007"/>
                <a:gd name="T76" fmla="*/ 50 w 313"/>
                <a:gd name="T77" fmla="*/ 31 h 1007"/>
                <a:gd name="T78" fmla="*/ 72 w 313"/>
                <a:gd name="T79" fmla="*/ 17 h 1007"/>
                <a:gd name="T80" fmla="*/ 97 w 313"/>
                <a:gd name="T81" fmla="*/ 7 h 1007"/>
                <a:gd name="T82" fmla="*/ 125 w 313"/>
                <a:gd name="T83" fmla="*/ 2 h 1007"/>
                <a:gd name="T84" fmla="*/ 157 w 313"/>
                <a:gd name="T85" fmla="*/ 0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3" h="1007">
                  <a:moveTo>
                    <a:pt x="157" y="0"/>
                  </a:moveTo>
                  <a:lnTo>
                    <a:pt x="189" y="2"/>
                  </a:lnTo>
                  <a:lnTo>
                    <a:pt x="216" y="7"/>
                  </a:lnTo>
                  <a:lnTo>
                    <a:pt x="242" y="17"/>
                  </a:lnTo>
                  <a:lnTo>
                    <a:pt x="263" y="31"/>
                  </a:lnTo>
                  <a:lnTo>
                    <a:pt x="281" y="48"/>
                  </a:lnTo>
                  <a:lnTo>
                    <a:pt x="295" y="68"/>
                  </a:lnTo>
                  <a:lnTo>
                    <a:pt x="306" y="92"/>
                  </a:lnTo>
                  <a:lnTo>
                    <a:pt x="311" y="120"/>
                  </a:lnTo>
                  <a:lnTo>
                    <a:pt x="313" y="152"/>
                  </a:lnTo>
                  <a:lnTo>
                    <a:pt x="313" y="380"/>
                  </a:lnTo>
                  <a:lnTo>
                    <a:pt x="312" y="411"/>
                  </a:lnTo>
                  <a:lnTo>
                    <a:pt x="309" y="442"/>
                  </a:lnTo>
                  <a:lnTo>
                    <a:pt x="306" y="473"/>
                  </a:lnTo>
                  <a:lnTo>
                    <a:pt x="244" y="934"/>
                  </a:lnTo>
                  <a:lnTo>
                    <a:pt x="240" y="956"/>
                  </a:lnTo>
                  <a:lnTo>
                    <a:pt x="232" y="974"/>
                  </a:lnTo>
                  <a:lnTo>
                    <a:pt x="223" y="987"/>
                  </a:lnTo>
                  <a:lnTo>
                    <a:pt x="210" y="996"/>
                  </a:lnTo>
                  <a:lnTo>
                    <a:pt x="195" y="1002"/>
                  </a:lnTo>
                  <a:lnTo>
                    <a:pt x="177" y="1006"/>
                  </a:lnTo>
                  <a:lnTo>
                    <a:pt x="157" y="1007"/>
                  </a:lnTo>
                  <a:lnTo>
                    <a:pt x="137" y="1006"/>
                  </a:lnTo>
                  <a:lnTo>
                    <a:pt x="118" y="1002"/>
                  </a:lnTo>
                  <a:lnTo>
                    <a:pt x="104" y="996"/>
                  </a:lnTo>
                  <a:lnTo>
                    <a:pt x="91" y="987"/>
                  </a:lnTo>
                  <a:lnTo>
                    <a:pt x="81" y="974"/>
                  </a:lnTo>
                  <a:lnTo>
                    <a:pt x="74" y="956"/>
                  </a:lnTo>
                  <a:lnTo>
                    <a:pt x="70" y="934"/>
                  </a:lnTo>
                  <a:lnTo>
                    <a:pt x="8" y="473"/>
                  </a:lnTo>
                  <a:lnTo>
                    <a:pt x="5" y="442"/>
                  </a:lnTo>
                  <a:lnTo>
                    <a:pt x="1" y="411"/>
                  </a:lnTo>
                  <a:lnTo>
                    <a:pt x="0" y="380"/>
                  </a:lnTo>
                  <a:lnTo>
                    <a:pt x="0" y="152"/>
                  </a:lnTo>
                  <a:lnTo>
                    <a:pt x="3" y="120"/>
                  </a:lnTo>
                  <a:lnTo>
                    <a:pt x="8" y="92"/>
                  </a:lnTo>
                  <a:lnTo>
                    <a:pt x="18" y="68"/>
                  </a:lnTo>
                  <a:lnTo>
                    <a:pt x="32" y="48"/>
                  </a:lnTo>
                  <a:lnTo>
                    <a:pt x="50" y="31"/>
                  </a:lnTo>
                  <a:lnTo>
                    <a:pt x="72" y="17"/>
                  </a:lnTo>
                  <a:lnTo>
                    <a:pt x="97" y="7"/>
                  </a:lnTo>
                  <a:lnTo>
                    <a:pt x="125" y="2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 38"/>
            <p:cNvSpPr>
              <a:spLocks/>
            </p:cNvSpPr>
            <p:nvPr/>
          </p:nvSpPr>
          <p:spPr bwMode="auto">
            <a:xfrm>
              <a:off x="6811963" y="1538288"/>
              <a:ext cx="36512" cy="36513"/>
            </a:xfrm>
            <a:custGeom>
              <a:avLst/>
              <a:gdLst>
                <a:gd name="T0" fmla="*/ 163 w 326"/>
                <a:gd name="T1" fmla="*/ 0 h 323"/>
                <a:gd name="T2" fmla="*/ 196 w 326"/>
                <a:gd name="T3" fmla="*/ 4 h 323"/>
                <a:gd name="T4" fmla="*/ 226 w 326"/>
                <a:gd name="T5" fmla="*/ 13 h 323"/>
                <a:gd name="T6" fmla="*/ 253 w 326"/>
                <a:gd name="T7" fmla="*/ 28 h 323"/>
                <a:gd name="T8" fmla="*/ 278 w 326"/>
                <a:gd name="T9" fmla="*/ 47 h 323"/>
                <a:gd name="T10" fmla="*/ 298 w 326"/>
                <a:gd name="T11" fmla="*/ 71 h 323"/>
                <a:gd name="T12" fmla="*/ 313 w 326"/>
                <a:gd name="T13" fmla="*/ 99 h 323"/>
                <a:gd name="T14" fmla="*/ 322 w 326"/>
                <a:gd name="T15" fmla="*/ 129 h 323"/>
                <a:gd name="T16" fmla="*/ 326 w 326"/>
                <a:gd name="T17" fmla="*/ 161 h 323"/>
                <a:gd name="T18" fmla="*/ 322 w 326"/>
                <a:gd name="T19" fmla="*/ 194 h 323"/>
                <a:gd name="T20" fmla="*/ 313 w 326"/>
                <a:gd name="T21" fmla="*/ 225 h 323"/>
                <a:gd name="T22" fmla="*/ 298 w 326"/>
                <a:gd name="T23" fmla="*/ 252 h 323"/>
                <a:gd name="T24" fmla="*/ 278 w 326"/>
                <a:gd name="T25" fmla="*/ 275 h 323"/>
                <a:gd name="T26" fmla="*/ 253 w 326"/>
                <a:gd name="T27" fmla="*/ 295 h 323"/>
                <a:gd name="T28" fmla="*/ 226 w 326"/>
                <a:gd name="T29" fmla="*/ 310 h 323"/>
                <a:gd name="T30" fmla="*/ 196 w 326"/>
                <a:gd name="T31" fmla="*/ 320 h 323"/>
                <a:gd name="T32" fmla="*/ 163 w 326"/>
                <a:gd name="T33" fmla="*/ 323 h 323"/>
                <a:gd name="T34" fmla="*/ 130 w 326"/>
                <a:gd name="T35" fmla="*/ 320 h 323"/>
                <a:gd name="T36" fmla="*/ 100 w 326"/>
                <a:gd name="T37" fmla="*/ 310 h 323"/>
                <a:gd name="T38" fmla="*/ 72 w 326"/>
                <a:gd name="T39" fmla="*/ 295 h 323"/>
                <a:gd name="T40" fmla="*/ 48 w 326"/>
                <a:gd name="T41" fmla="*/ 275 h 323"/>
                <a:gd name="T42" fmla="*/ 28 w 326"/>
                <a:gd name="T43" fmla="*/ 252 h 323"/>
                <a:gd name="T44" fmla="*/ 13 w 326"/>
                <a:gd name="T45" fmla="*/ 225 h 323"/>
                <a:gd name="T46" fmla="*/ 3 w 326"/>
                <a:gd name="T47" fmla="*/ 194 h 323"/>
                <a:gd name="T48" fmla="*/ 0 w 326"/>
                <a:gd name="T49" fmla="*/ 161 h 323"/>
                <a:gd name="T50" fmla="*/ 3 w 326"/>
                <a:gd name="T51" fmla="*/ 129 h 323"/>
                <a:gd name="T52" fmla="*/ 13 w 326"/>
                <a:gd name="T53" fmla="*/ 99 h 323"/>
                <a:gd name="T54" fmla="*/ 28 w 326"/>
                <a:gd name="T55" fmla="*/ 71 h 323"/>
                <a:gd name="T56" fmla="*/ 48 w 326"/>
                <a:gd name="T57" fmla="*/ 47 h 323"/>
                <a:gd name="T58" fmla="*/ 72 w 326"/>
                <a:gd name="T59" fmla="*/ 28 h 323"/>
                <a:gd name="T60" fmla="*/ 100 w 326"/>
                <a:gd name="T61" fmla="*/ 13 h 323"/>
                <a:gd name="T62" fmla="*/ 130 w 326"/>
                <a:gd name="T63" fmla="*/ 4 h 323"/>
                <a:gd name="T64" fmla="*/ 163 w 326"/>
                <a:gd name="T65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6" h="323">
                  <a:moveTo>
                    <a:pt x="163" y="0"/>
                  </a:moveTo>
                  <a:lnTo>
                    <a:pt x="196" y="4"/>
                  </a:lnTo>
                  <a:lnTo>
                    <a:pt x="226" y="13"/>
                  </a:lnTo>
                  <a:lnTo>
                    <a:pt x="253" y="28"/>
                  </a:lnTo>
                  <a:lnTo>
                    <a:pt x="278" y="47"/>
                  </a:lnTo>
                  <a:lnTo>
                    <a:pt x="298" y="71"/>
                  </a:lnTo>
                  <a:lnTo>
                    <a:pt x="313" y="99"/>
                  </a:lnTo>
                  <a:lnTo>
                    <a:pt x="322" y="129"/>
                  </a:lnTo>
                  <a:lnTo>
                    <a:pt x="326" y="161"/>
                  </a:lnTo>
                  <a:lnTo>
                    <a:pt x="322" y="194"/>
                  </a:lnTo>
                  <a:lnTo>
                    <a:pt x="313" y="225"/>
                  </a:lnTo>
                  <a:lnTo>
                    <a:pt x="298" y="252"/>
                  </a:lnTo>
                  <a:lnTo>
                    <a:pt x="278" y="275"/>
                  </a:lnTo>
                  <a:lnTo>
                    <a:pt x="253" y="295"/>
                  </a:lnTo>
                  <a:lnTo>
                    <a:pt x="226" y="310"/>
                  </a:lnTo>
                  <a:lnTo>
                    <a:pt x="196" y="320"/>
                  </a:lnTo>
                  <a:lnTo>
                    <a:pt x="163" y="323"/>
                  </a:lnTo>
                  <a:lnTo>
                    <a:pt x="130" y="320"/>
                  </a:lnTo>
                  <a:lnTo>
                    <a:pt x="100" y="310"/>
                  </a:lnTo>
                  <a:lnTo>
                    <a:pt x="72" y="295"/>
                  </a:lnTo>
                  <a:lnTo>
                    <a:pt x="48" y="275"/>
                  </a:lnTo>
                  <a:lnTo>
                    <a:pt x="28" y="252"/>
                  </a:lnTo>
                  <a:lnTo>
                    <a:pt x="13" y="225"/>
                  </a:lnTo>
                  <a:lnTo>
                    <a:pt x="3" y="194"/>
                  </a:lnTo>
                  <a:lnTo>
                    <a:pt x="0" y="161"/>
                  </a:lnTo>
                  <a:lnTo>
                    <a:pt x="3" y="129"/>
                  </a:lnTo>
                  <a:lnTo>
                    <a:pt x="13" y="99"/>
                  </a:lnTo>
                  <a:lnTo>
                    <a:pt x="28" y="71"/>
                  </a:lnTo>
                  <a:lnTo>
                    <a:pt x="48" y="47"/>
                  </a:lnTo>
                  <a:lnTo>
                    <a:pt x="72" y="28"/>
                  </a:lnTo>
                  <a:lnTo>
                    <a:pt x="100" y="13"/>
                  </a:lnTo>
                  <a:lnTo>
                    <a:pt x="130" y="4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1" name="Freeform 43"/>
          <p:cNvSpPr>
            <a:spLocks noEditPoints="1"/>
          </p:cNvSpPr>
          <p:nvPr/>
        </p:nvSpPr>
        <p:spPr bwMode="auto">
          <a:xfrm>
            <a:off x="4849608" y="4919694"/>
            <a:ext cx="405130" cy="485458"/>
          </a:xfrm>
          <a:custGeom>
            <a:avLst/>
            <a:gdLst>
              <a:gd name="T0" fmla="*/ 1063 w 2784"/>
              <a:gd name="T1" fmla="*/ 1489 h 3336"/>
              <a:gd name="T2" fmla="*/ 1410 w 2784"/>
              <a:gd name="T3" fmla="*/ 1742 h 3336"/>
              <a:gd name="T4" fmla="*/ 1721 w 2784"/>
              <a:gd name="T5" fmla="*/ 1488 h 3336"/>
              <a:gd name="T6" fmla="*/ 1558 w 2784"/>
              <a:gd name="T7" fmla="*/ 1038 h 3336"/>
              <a:gd name="T8" fmla="*/ 2377 w 2784"/>
              <a:gd name="T9" fmla="*/ 901 h 3336"/>
              <a:gd name="T10" fmla="*/ 1879 w 2784"/>
              <a:gd name="T11" fmla="*/ 1012 h 3336"/>
              <a:gd name="T12" fmla="*/ 1879 w 2784"/>
              <a:gd name="T13" fmla="*/ 1771 h 3336"/>
              <a:gd name="T14" fmla="*/ 2378 w 2784"/>
              <a:gd name="T15" fmla="*/ 1882 h 3336"/>
              <a:gd name="T16" fmla="*/ 2554 w 2784"/>
              <a:gd name="T17" fmla="*/ 1548 h 3336"/>
              <a:gd name="T18" fmla="*/ 2524 w 2784"/>
              <a:gd name="T19" fmla="*/ 1085 h 3336"/>
              <a:gd name="T20" fmla="*/ 1740 w 2784"/>
              <a:gd name="T21" fmla="*/ 376 h 3336"/>
              <a:gd name="T22" fmla="*/ 1858 w 2784"/>
              <a:gd name="T23" fmla="*/ 838 h 3336"/>
              <a:gd name="T24" fmla="*/ 2296 w 2784"/>
              <a:gd name="T25" fmla="*/ 743 h 3336"/>
              <a:gd name="T26" fmla="*/ 2093 w 2784"/>
              <a:gd name="T27" fmla="*/ 453 h 3336"/>
              <a:gd name="T28" fmla="*/ 1685 w 2784"/>
              <a:gd name="T29" fmla="*/ 257 h 3336"/>
              <a:gd name="T30" fmla="*/ 727 w 2784"/>
              <a:gd name="T31" fmla="*/ 428 h 3336"/>
              <a:gd name="T32" fmla="*/ 496 w 2784"/>
              <a:gd name="T33" fmla="*/ 733 h 3336"/>
              <a:gd name="T34" fmla="*/ 927 w 2784"/>
              <a:gd name="T35" fmla="*/ 833 h 3336"/>
              <a:gd name="T36" fmla="*/ 1045 w 2784"/>
              <a:gd name="T37" fmla="*/ 376 h 3336"/>
              <a:gd name="T38" fmla="*/ 1311 w 2784"/>
              <a:gd name="T39" fmla="*/ 258 h 3336"/>
              <a:gd name="T40" fmla="*/ 1186 w 2784"/>
              <a:gd name="T41" fmla="*/ 501 h 3336"/>
              <a:gd name="T42" fmla="*/ 1215 w 2784"/>
              <a:gd name="T43" fmla="*/ 860 h 3336"/>
              <a:gd name="T44" fmla="*/ 1654 w 2784"/>
              <a:gd name="T45" fmla="*/ 699 h 3336"/>
              <a:gd name="T46" fmla="*/ 1538 w 2784"/>
              <a:gd name="T47" fmla="*/ 356 h 3336"/>
              <a:gd name="T48" fmla="*/ 1392 w 2784"/>
              <a:gd name="T49" fmla="*/ 219 h 3336"/>
              <a:gd name="T50" fmla="*/ 1850 w 2784"/>
              <a:gd name="T51" fmla="*/ 77 h 3336"/>
              <a:gd name="T52" fmla="*/ 2312 w 2784"/>
              <a:gd name="T53" fmla="*/ 347 h 3336"/>
              <a:gd name="T54" fmla="*/ 2637 w 2784"/>
              <a:gd name="T55" fmla="*/ 768 h 3336"/>
              <a:gd name="T56" fmla="*/ 2781 w 2784"/>
              <a:gd name="T57" fmla="*/ 1297 h 3336"/>
              <a:gd name="T58" fmla="*/ 2713 w 2784"/>
              <a:gd name="T59" fmla="*/ 1831 h 3336"/>
              <a:gd name="T60" fmla="*/ 2461 w 2784"/>
              <a:gd name="T61" fmla="*/ 2276 h 3336"/>
              <a:gd name="T62" fmla="*/ 2195 w 2784"/>
              <a:gd name="T63" fmla="*/ 2245 h 3336"/>
              <a:gd name="T64" fmla="*/ 2165 w 2784"/>
              <a:gd name="T65" fmla="*/ 2002 h 3336"/>
              <a:gd name="T66" fmla="*/ 1826 w 2784"/>
              <a:gd name="T67" fmla="*/ 2116 h 3336"/>
              <a:gd name="T68" fmla="*/ 1595 w 2784"/>
              <a:gd name="T69" fmla="*/ 1923 h 3336"/>
              <a:gd name="T70" fmla="*/ 1060 w 2784"/>
              <a:gd name="T71" fmla="*/ 2193 h 3336"/>
              <a:gd name="T72" fmla="*/ 1011 w 2784"/>
              <a:gd name="T73" fmla="*/ 2186 h 3336"/>
              <a:gd name="T74" fmla="*/ 927 w 2784"/>
              <a:gd name="T75" fmla="*/ 1950 h 3336"/>
              <a:gd name="T76" fmla="*/ 617 w 2784"/>
              <a:gd name="T77" fmla="*/ 1946 h 3336"/>
              <a:gd name="T78" fmla="*/ 623 w 2784"/>
              <a:gd name="T79" fmla="*/ 1829 h 3336"/>
              <a:gd name="T80" fmla="*/ 887 w 2784"/>
              <a:gd name="T81" fmla="*/ 1392 h 3336"/>
              <a:gd name="T82" fmla="*/ 639 w 2784"/>
              <a:gd name="T83" fmla="*/ 958 h 3336"/>
              <a:gd name="T84" fmla="*/ 287 w 2784"/>
              <a:gd name="T85" fmla="*/ 1000 h 3336"/>
              <a:gd name="T86" fmla="*/ 223 w 2784"/>
              <a:gd name="T87" fmla="*/ 1380 h 3336"/>
              <a:gd name="T88" fmla="*/ 301 w 2784"/>
              <a:gd name="T89" fmla="*/ 1726 h 3336"/>
              <a:gd name="T90" fmla="*/ 491 w 2784"/>
              <a:gd name="T91" fmla="*/ 2029 h 3336"/>
              <a:gd name="T92" fmla="*/ 791 w 2784"/>
              <a:gd name="T93" fmla="*/ 2243 h 3336"/>
              <a:gd name="T94" fmla="*/ 1196 w 2784"/>
              <a:gd name="T95" fmla="*/ 2325 h 3336"/>
              <a:gd name="T96" fmla="*/ 1007 w 2784"/>
              <a:gd name="T97" fmla="*/ 2925 h 3336"/>
              <a:gd name="T98" fmla="*/ 536 w 2784"/>
              <a:gd name="T99" fmla="*/ 2645 h 3336"/>
              <a:gd name="T100" fmla="*/ 211 w 2784"/>
              <a:gd name="T101" fmla="*/ 2250 h 3336"/>
              <a:gd name="T102" fmla="*/ 34 w 2784"/>
              <a:gd name="T103" fmla="*/ 1761 h 3336"/>
              <a:gd name="T104" fmla="*/ 10 w 2784"/>
              <a:gd name="T105" fmla="*/ 1226 h 3336"/>
              <a:gd name="T106" fmla="*/ 168 w 2784"/>
              <a:gd name="T107" fmla="*/ 730 h 3336"/>
              <a:gd name="T108" fmla="*/ 494 w 2784"/>
              <a:gd name="T109" fmla="*/ 329 h 3336"/>
              <a:gd name="T110" fmla="*/ 948 w 2784"/>
              <a:gd name="T111" fmla="*/ 73 h 3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84" h="3336">
                <a:moveTo>
                  <a:pt x="1079" y="1027"/>
                </a:moveTo>
                <a:lnTo>
                  <a:pt x="1072" y="1112"/>
                </a:lnTo>
                <a:lnTo>
                  <a:pt x="1067" y="1201"/>
                </a:lnTo>
                <a:lnTo>
                  <a:pt x="1063" y="1294"/>
                </a:lnTo>
                <a:lnTo>
                  <a:pt x="1062" y="1392"/>
                </a:lnTo>
                <a:lnTo>
                  <a:pt x="1063" y="1489"/>
                </a:lnTo>
                <a:lnTo>
                  <a:pt x="1067" y="1582"/>
                </a:lnTo>
                <a:lnTo>
                  <a:pt x="1072" y="1671"/>
                </a:lnTo>
                <a:lnTo>
                  <a:pt x="1079" y="1756"/>
                </a:lnTo>
                <a:lnTo>
                  <a:pt x="1187" y="1749"/>
                </a:lnTo>
                <a:lnTo>
                  <a:pt x="1297" y="1744"/>
                </a:lnTo>
                <a:lnTo>
                  <a:pt x="1410" y="1742"/>
                </a:lnTo>
                <a:lnTo>
                  <a:pt x="1511" y="1744"/>
                </a:lnTo>
                <a:lnTo>
                  <a:pt x="1609" y="1747"/>
                </a:lnTo>
                <a:lnTo>
                  <a:pt x="1705" y="1754"/>
                </a:lnTo>
                <a:lnTo>
                  <a:pt x="1713" y="1669"/>
                </a:lnTo>
                <a:lnTo>
                  <a:pt x="1718" y="1581"/>
                </a:lnTo>
                <a:lnTo>
                  <a:pt x="1721" y="1488"/>
                </a:lnTo>
                <a:lnTo>
                  <a:pt x="1722" y="1392"/>
                </a:lnTo>
                <a:lnTo>
                  <a:pt x="1721" y="1295"/>
                </a:lnTo>
                <a:lnTo>
                  <a:pt x="1718" y="1203"/>
                </a:lnTo>
                <a:lnTo>
                  <a:pt x="1713" y="1114"/>
                </a:lnTo>
                <a:lnTo>
                  <a:pt x="1705" y="1029"/>
                </a:lnTo>
                <a:lnTo>
                  <a:pt x="1558" y="1038"/>
                </a:lnTo>
                <a:lnTo>
                  <a:pt x="1410" y="1041"/>
                </a:lnTo>
                <a:lnTo>
                  <a:pt x="1297" y="1039"/>
                </a:lnTo>
                <a:lnTo>
                  <a:pt x="1187" y="1035"/>
                </a:lnTo>
                <a:lnTo>
                  <a:pt x="1079" y="1027"/>
                </a:lnTo>
                <a:close/>
                <a:moveTo>
                  <a:pt x="2444" y="874"/>
                </a:moveTo>
                <a:lnTo>
                  <a:pt x="2377" y="901"/>
                </a:lnTo>
                <a:lnTo>
                  <a:pt x="2306" y="924"/>
                </a:lnTo>
                <a:lnTo>
                  <a:pt x="2229" y="946"/>
                </a:lnTo>
                <a:lnTo>
                  <a:pt x="2148" y="965"/>
                </a:lnTo>
                <a:lnTo>
                  <a:pt x="2062" y="984"/>
                </a:lnTo>
                <a:lnTo>
                  <a:pt x="1973" y="999"/>
                </a:lnTo>
                <a:lnTo>
                  <a:pt x="1879" y="1012"/>
                </a:lnTo>
                <a:lnTo>
                  <a:pt x="1890" y="1137"/>
                </a:lnTo>
                <a:lnTo>
                  <a:pt x="1896" y="1264"/>
                </a:lnTo>
                <a:lnTo>
                  <a:pt x="1898" y="1392"/>
                </a:lnTo>
                <a:lnTo>
                  <a:pt x="1896" y="1519"/>
                </a:lnTo>
                <a:lnTo>
                  <a:pt x="1890" y="1647"/>
                </a:lnTo>
                <a:lnTo>
                  <a:pt x="1879" y="1771"/>
                </a:lnTo>
                <a:lnTo>
                  <a:pt x="1973" y="1784"/>
                </a:lnTo>
                <a:lnTo>
                  <a:pt x="2062" y="1799"/>
                </a:lnTo>
                <a:lnTo>
                  <a:pt x="2148" y="1818"/>
                </a:lnTo>
                <a:lnTo>
                  <a:pt x="2230" y="1837"/>
                </a:lnTo>
                <a:lnTo>
                  <a:pt x="2307" y="1859"/>
                </a:lnTo>
                <a:lnTo>
                  <a:pt x="2378" y="1882"/>
                </a:lnTo>
                <a:lnTo>
                  <a:pt x="2445" y="1909"/>
                </a:lnTo>
                <a:lnTo>
                  <a:pt x="2476" y="1840"/>
                </a:lnTo>
                <a:lnTo>
                  <a:pt x="2502" y="1770"/>
                </a:lnTo>
                <a:lnTo>
                  <a:pt x="2524" y="1698"/>
                </a:lnTo>
                <a:lnTo>
                  <a:pt x="2541" y="1624"/>
                </a:lnTo>
                <a:lnTo>
                  <a:pt x="2554" y="1548"/>
                </a:lnTo>
                <a:lnTo>
                  <a:pt x="2563" y="1471"/>
                </a:lnTo>
                <a:lnTo>
                  <a:pt x="2565" y="1392"/>
                </a:lnTo>
                <a:lnTo>
                  <a:pt x="2563" y="1313"/>
                </a:lnTo>
                <a:lnTo>
                  <a:pt x="2554" y="1235"/>
                </a:lnTo>
                <a:lnTo>
                  <a:pt x="2541" y="1160"/>
                </a:lnTo>
                <a:lnTo>
                  <a:pt x="2524" y="1085"/>
                </a:lnTo>
                <a:lnTo>
                  <a:pt x="2502" y="1013"/>
                </a:lnTo>
                <a:lnTo>
                  <a:pt x="2476" y="942"/>
                </a:lnTo>
                <a:lnTo>
                  <a:pt x="2444" y="874"/>
                </a:lnTo>
                <a:close/>
                <a:moveTo>
                  <a:pt x="1685" y="257"/>
                </a:moveTo>
                <a:lnTo>
                  <a:pt x="1714" y="313"/>
                </a:lnTo>
                <a:lnTo>
                  <a:pt x="1740" y="376"/>
                </a:lnTo>
                <a:lnTo>
                  <a:pt x="1766" y="444"/>
                </a:lnTo>
                <a:lnTo>
                  <a:pt x="1788" y="516"/>
                </a:lnTo>
                <a:lnTo>
                  <a:pt x="1809" y="591"/>
                </a:lnTo>
                <a:lnTo>
                  <a:pt x="1827" y="670"/>
                </a:lnTo>
                <a:lnTo>
                  <a:pt x="1844" y="752"/>
                </a:lnTo>
                <a:lnTo>
                  <a:pt x="1858" y="838"/>
                </a:lnTo>
                <a:lnTo>
                  <a:pt x="1940" y="826"/>
                </a:lnTo>
                <a:lnTo>
                  <a:pt x="2018" y="813"/>
                </a:lnTo>
                <a:lnTo>
                  <a:pt x="2093" y="799"/>
                </a:lnTo>
                <a:lnTo>
                  <a:pt x="2165" y="781"/>
                </a:lnTo>
                <a:lnTo>
                  <a:pt x="2232" y="763"/>
                </a:lnTo>
                <a:lnTo>
                  <a:pt x="2296" y="743"/>
                </a:lnTo>
                <a:lnTo>
                  <a:pt x="2354" y="722"/>
                </a:lnTo>
                <a:lnTo>
                  <a:pt x="2309" y="662"/>
                </a:lnTo>
                <a:lnTo>
                  <a:pt x="2260" y="605"/>
                </a:lnTo>
                <a:lnTo>
                  <a:pt x="2208" y="551"/>
                </a:lnTo>
                <a:lnTo>
                  <a:pt x="2152" y="499"/>
                </a:lnTo>
                <a:lnTo>
                  <a:pt x="2093" y="453"/>
                </a:lnTo>
                <a:lnTo>
                  <a:pt x="2032" y="409"/>
                </a:lnTo>
                <a:lnTo>
                  <a:pt x="1968" y="370"/>
                </a:lnTo>
                <a:lnTo>
                  <a:pt x="1900" y="336"/>
                </a:lnTo>
                <a:lnTo>
                  <a:pt x="1831" y="304"/>
                </a:lnTo>
                <a:lnTo>
                  <a:pt x="1760" y="278"/>
                </a:lnTo>
                <a:lnTo>
                  <a:pt x="1685" y="257"/>
                </a:lnTo>
                <a:close/>
                <a:moveTo>
                  <a:pt x="1100" y="257"/>
                </a:moveTo>
                <a:lnTo>
                  <a:pt x="1020" y="280"/>
                </a:lnTo>
                <a:lnTo>
                  <a:pt x="942" y="309"/>
                </a:lnTo>
                <a:lnTo>
                  <a:pt x="868" y="344"/>
                </a:lnTo>
                <a:lnTo>
                  <a:pt x="796" y="383"/>
                </a:lnTo>
                <a:lnTo>
                  <a:pt x="727" y="428"/>
                </a:lnTo>
                <a:lnTo>
                  <a:pt x="662" y="476"/>
                </a:lnTo>
                <a:lnTo>
                  <a:pt x="600" y="529"/>
                </a:lnTo>
                <a:lnTo>
                  <a:pt x="542" y="585"/>
                </a:lnTo>
                <a:lnTo>
                  <a:pt x="488" y="647"/>
                </a:lnTo>
                <a:lnTo>
                  <a:pt x="439" y="711"/>
                </a:lnTo>
                <a:lnTo>
                  <a:pt x="496" y="733"/>
                </a:lnTo>
                <a:lnTo>
                  <a:pt x="557" y="754"/>
                </a:lnTo>
                <a:lnTo>
                  <a:pt x="624" y="773"/>
                </a:lnTo>
                <a:lnTo>
                  <a:pt x="695" y="791"/>
                </a:lnTo>
                <a:lnTo>
                  <a:pt x="769" y="807"/>
                </a:lnTo>
                <a:lnTo>
                  <a:pt x="846" y="821"/>
                </a:lnTo>
                <a:lnTo>
                  <a:pt x="927" y="833"/>
                </a:lnTo>
                <a:lnTo>
                  <a:pt x="941" y="749"/>
                </a:lnTo>
                <a:lnTo>
                  <a:pt x="958" y="667"/>
                </a:lnTo>
                <a:lnTo>
                  <a:pt x="977" y="588"/>
                </a:lnTo>
                <a:lnTo>
                  <a:pt x="997" y="514"/>
                </a:lnTo>
                <a:lnTo>
                  <a:pt x="1019" y="443"/>
                </a:lnTo>
                <a:lnTo>
                  <a:pt x="1045" y="376"/>
                </a:lnTo>
                <a:lnTo>
                  <a:pt x="1071" y="313"/>
                </a:lnTo>
                <a:lnTo>
                  <a:pt x="1100" y="257"/>
                </a:lnTo>
                <a:close/>
                <a:moveTo>
                  <a:pt x="1392" y="219"/>
                </a:moveTo>
                <a:lnTo>
                  <a:pt x="1350" y="220"/>
                </a:lnTo>
                <a:lnTo>
                  <a:pt x="1331" y="237"/>
                </a:lnTo>
                <a:lnTo>
                  <a:pt x="1311" y="258"/>
                </a:lnTo>
                <a:lnTo>
                  <a:pt x="1289" y="284"/>
                </a:lnTo>
                <a:lnTo>
                  <a:pt x="1268" y="316"/>
                </a:lnTo>
                <a:lnTo>
                  <a:pt x="1248" y="355"/>
                </a:lnTo>
                <a:lnTo>
                  <a:pt x="1227" y="398"/>
                </a:lnTo>
                <a:lnTo>
                  <a:pt x="1205" y="447"/>
                </a:lnTo>
                <a:lnTo>
                  <a:pt x="1186" y="501"/>
                </a:lnTo>
                <a:lnTo>
                  <a:pt x="1167" y="561"/>
                </a:lnTo>
                <a:lnTo>
                  <a:pt x="1149" y="626"/>
                </a:lnTo>
                <a:lnTo>
                  <a:pt x="1132" y="696"/>
                </a:lnTo>
                <a:lnTo>
                  <a:pt x="1115" y="771"/>
                </a:lnTo>
                <a:lnTo>
                  <a:pt x="1101" y="852"/>
                </a:lnTo>
                <a:lnTo>
                  <a:pt x="1215" y="860"/>
                </a:lnTo>
                <a:lnTo>
                  <a:pt x="1330" y="864"/>
                </a:lnTo>
                <a:lnTo>
                  <a:pt x="1448" y="865"/>
                </a:lnTo>
                <a:lnTo>
                  <a:pt x="1566" y="862"/>
                </a:lnTo>
                <a:lnTo>
                  <a:pt x="1684" y="855"/>
                </a:lnTo>
                <a:lnTo>
                  <a:pt x="1670" y="774"/>
                </a:lnTo>
                <a:lnTo>
                  <a:pt x="1654" y="699"/>
                </a:lnTo>
                <a:lnTo>
                  <a:pt x="1637" y="628"/>
                </a:lnTo>
                <a:lnTo>
                  <a:pt x="1619" y="562"/>
                </a:lnTo>
                <a:lnTo>
                  <a:pt x="1600" y="502"/>
                </a:lnTo>
                <a:lnTo>
                  <a:pt x="1580" y="448"/>
                </a:lnTo>
                <a:lnTo>
                  <a:pt x="1558" y="399"/>
                </a:lnTo>
                <a:lnTo>
                  <a:pt x="1538" y="356"/>
                </a:lnTo>
                <a:lnTo>
                  <a:pt x="1517" y="317"/>
                </a:lnTo>
                <a:lnTo>
                  <a:pt x="1496" y="285"/>
                </a:lnTo>
                <a:lnTo>
                  <a:pt x="1474" y="258"/>
                </a:lnTo>
                <a:lnTo>
                  <a:pt x="1454" y="237"/>
                </a:lnTo>
                <a:lnTo>
                  <a:pt x="1435" y="220"/>
                </a:lnTo>
                <a:lnTo>
                  <a:pt x="1392" y="219"/>
                </a:lnTo>
                <a:close/>
                <a:moveTo>
                  <a:pt x="1392" y="0"/>
                </a:moveTo>
                <a:lnTo>
                  <a:pt x="1488" y="3"/>
                </a:lnTo>
                <a:lnTo>
                  <a:pt x="1582" y="13"/>
                </a:lnTo>
                <a:lnTo>
                  <a:pt x="1673" y="28"/>
                </a:lnTo>
                <a:lnTo>
                  <a:pt x="1763" y="50"/>
                </a:lnTo>
                <a:lnTo>
                  <a:pt x="1850" y="77"/>
                </a:lnTo>
                <a:lnTo>
                  <a:pt x="1934" y="109"/>
                </a:lnTo>
                <a:lnTo>
                  <a:pt x="2015" y="148"/>
                </a:lnTo>
                <a:lnTo>
                  <a:pt x="2094" y="190"/>
                </a:lnTo>
                <a:lnTo>
                  <a:pt x="2170" y="238"/>
                </a:lnTo>
                <a:lnTo>
                  <a:pt x="2243" y="290"/>
                </a:lnTo>
                <a:lnTo>
                  <a:pt x="2312" y="347"/>
                </a:lnTo>
                <a:lnTo>
                  <a:pt x="2376" y="408"/>
                </a:lnTo>
                <a:lnTo>
                  <a:pt x="2437" y="473"/>
                </a:lnTo>
                <a:lnTo>
                  <a:pt x="2494" y="542"/>
                </a:lnTo>
                <a:lnTo>
                  <a:pt x="2546" y="614"/>
                </a:lnTo>
                <a:lnTo>
                  <a:pt x="2594" y="689"/>
                </a:lnTo>
                <a:lnTo>
                  <a:pt x="2637" y="768"/>
                </a:lnTo>
                <a:lnTo>
                  <a:pt x="2675" y="850"/>
                </a:lnTo>
                <a:lnTo>
                  <a:pt x="2707" y="935"/>
                </a:lnTo>
                <a:lnTo>
                  <a:pt x="2734" y="1022"/>
                </a:lnTo>
                <a:lnTo>
                  <a:pt x="2756" y="1112"/>
                </a:lnTo>
                <a:lnTo>
                  <a:pt x="2772" y="1203"/>
                </a:lnTo>
                <a:lnTo>
                  <a:pt x="2781" y="1297"/>
                </a:lnTo>
                <a:lnTo>
                  <a:pt x="2784" y="1392"/>
                </a:lnTo>
                <a:lnTo>
                  <a:pt x="2781" y="1484"/>
                </a:lnTo>
                <a:lnTo>
                  <a:pt x="2773" y="1574"/>
                </a:lnTo>
                <a:lnTo>
                  <a:pt x="2759" y="1662"/>
                </a:lnTo>
                <a:lnTo>
                  <a:pt x="2738" y="1747"/>
                </a:lnTo>
                <a:lnTo>
                  <a:pt x="2713" y="1831"/>
                </a:lnTo>
                <a:lnTo>
                  <a:pt x="2683" y="1912"/>
                </a:lnTo>
                <a:lnTo>
                  <a:pt x="2647" y="1990"/>
                </a:lnTo>
                <a:lnTo>
                  <a:pt x="2608" y="2066"/>
                </a:lnTo>
                <a:lnTo>
                  <a:pt x="2564" y="2139"/>
                </a:lnTo>
                <a:lnTo>
                  <a:pt x="2514" y="2209"/>
                </a:lnTo>
                <a:lnTo>
                  <a:pt x="2461" y="2276"/>
                </a:lnTo>
                <a:lnTo>
                  <a:pt x="2404" y="2339"/>
                </a:lnTo>
                <a:lnTo>
                  <a:pt x="2343" y="2399"/>
                </a:lnTo>
                <a:lnTo>
                  <a:pt x="2277" y="2455"/>
                </a:lnTo>
                <a:lnTo>
                  <a:pt x="2070" y="2348"/>
                </a:lnTo>
                <a:lnTo>
                  <a:pt x="2135" y="2299"/>
                </a:lnTo>
                <a:lnTo>
                  <a:pt x="2195" y="2245"/>
                </a:lnTo>
                <a:lnTo>
                  <a:pt x="2252" y="2188"/>
                </a:lnTo>
                <a:lnTo>
                  <a:pt x="2306" y="2126"/>
                </a:lnTo>
                <a:lnTo>
                  <a:pt x="2354" y="2061"/>
                </a:lnTo>
                <a:lnTo>
                  <a:pt x="2296" y="2040"/>
                </a:lnTo>
                <a:lnTo>
                  <a:pt x="2233" y="2020"/>
                </a:lnTo>
                <a:lnTo>
                  <a:pt x="2165" y="2002"/>
                </a:lnTo>
                <a:lnTo>
                  <a:pt x="2094" y="1985"/>
                </a:lnTo>
                <a:lnTo>
                  <a:pt x="2018" y="1970"/>
                </a:lnTo>
                <a:lnTo>
                  <a:pt x="1940" y="1957"/>
                </a:lnTo>
                <a:lnTo>
                  <a:pt x="1858" y="1946"/>
                </a:lnTo>
                <a:lnTo>
                  <a:pt x="1844" y="2032"/>
                </a:lnTo>
                <a:lnTo>
                  <a:pt x="1826" y="2116"/>
                </a:lnTo>
                <a:lnTo>
                  <a:pt x="1808" y="2197"/>
                </a:lnTo>
                <a:lnTo>
                  <a:pt x="1649" y="2106"/>
                </a:lnTo>
                <a:lnTo>
                  <a:pt x="1661" y="2049"/>
                </a:lnTo>
                <a:lnTo>
                  <a:pt x="1674" y="1990"/>
                </a:lnTo>
                <a:lnTo>
                  <a:pt x="1684" y="1928"/>
                </a:lnTo>
                <a:lnTo>
                  <a:pt x="1595" y="1923"/>
                </a:lnTo>
                <a:lnTo>
                  <a:pt x="1503" y="1919"/>
                </a:lnTo>
                <a:lnTo>
                  <a:pt x="1410" y="1918"/>
                </a:lnTo>
                <a:lnTo>
                  <a:pt x="1327" y="1919"/>
                </a:lnTo>
                <a:lnTo>
                  <a:pt x="1065" y="1768"/>
                </a:lnTo>
                <a:lnTo>
                  <a:pt x="1065" y="2193"/>
                </a:lnTo>
                <a:lnTo>
                  <a:pt x="1060" y="2193"/>
                </a:lnTo>
                <a:lnTo>
                  <a:pt x="1055" y="2192"/>
                </a:lnTo>
                <a:lnTo>
                  <a:pt x="1050" y="2192"/>
                </a:lnTo>
                <a:lnTo>
                  <a:pt x="1048" y="2192"/>
                </a:lnTo>
                <a:lnTo>
                  <a:pt x="1043" y="2192"/>
                </a:lnTo>
                <a:lnTo>
                  <a:pt x="1028" y="2190"/>
                </a:lnTo>
                <a:lnTo>
                  <a:pt x="1011" y="2186"/>
                </a:lnTo>
                <a:lnTo>
                  <a:pt x="992" y="2181"/>
                </a:lnTo>
                <a:lnTo>
                  <a:pt x="972" y="2174"/>
                </a:lnTo>
                <a:lnTo>
                  <a:pt x="971" y="2174"/>
                </a:lnTo>
                <a:lnTo>
                  <a:pt x="955" y="2102"/>
                </a:lnTo>
                <a:lnTo>
                  <a:pt x="940" y="2027"/>
                </a:lnTo>
                <a:lnTo>
                  <a:pt x="927" y="1950"/>
                </a:lnTo>
                <a:lnTo>
                  <a:pt x="837" y="1963"/>
                </a:lnTo>
                <a:lnTo>
                  <a:pt x="752" y="1979"/>
                </a:lnTo>
                <a:lnTo>
                  <a:pt x="671" y="1998"/>
                </a:lnTo>
                <a:lnTo>
                  <a:pt x="644" y="1974"/>
                </a:lnTo>
                <a:lnTo>
                  <a:pt x="621" y="1950"/>
                </a:lnTo>
                <a:lnTo>
                  <a:pt x="617" y="1946"/>
                </a:lnTo>
                <a:lnTo>
                  <a:pt x="613" y="1942"/>
                </a:lnTo>
                <a:lnTo>
                  <a:pt x="594" y="1922"/>
                </a:lnTo>
                <a:lnTo>
                  <a:pt x="575" y="1899"/>
                </a:lnTo>
                <a:lnTo>
                  <a:pt x="556" y="1875"/>
                </a:lnTo>
                <a:lnTo>
                  <a:pt x="538" y="1852"/>
                </a:lnTo>
                <a:lnTo>
                  <a:pt x="623" y="1829"/>
                </a:lnTo>
                <a:lnTo>
                  <a:pt x="713" y="1809"/>
                </a:lnTo>
                <a:lnTo>
                  <a:pt x="807" y="1790"/>
                </a:lnTo>
                <a:lnTo>
                  <a:pt x="906" y="1776"/>
                </a:lnTo>
                <a:lnTo>
                  <a:pt x="895" y="1649"/>
                </a:lnTo>
                <a:lnTo>
                  <a:pt x="889" y="1521"/>
                </a:lnTo>
                <a:lnTo>
                  <a:pt x="887" y="1392"/>
                </a:lnTo>
                <a:lnTo>
                  <a:pt x="889" y="1263"/>
                </a:lnTo>
                <a:lnTo>
                  <a:pt x="895" y="1134"/>
                </a:lnTo>
                <a:lnTo>
                  <a:pt x="906" y="1008"/>
                </a:lnTo>
                <a:lnTo>
                  <a:pt x="813" y="994"/>
                </a:lnTo>
                <a:lnTo>
                  <a:pt x="724" y="978"/>
                </a:lnTo>
                <a:lnTo>
                  <a:pt x="639" y="958"/>
                </a:lnTo>
                <a:lnTo>
                  <a:pt x="558" y="937"/>
                </a:lnTo>
                <a:lnTo>
                  <a:pt x="482" y="915"/>
                </a:lnTo>
                <a:lnTo>
                  <a:pt x="412" y="890"/>
                </a:lnTo>
                <a:lnTo>
                  <a:pt x="347" y="863"/>
                </a:lnTo>
                <a:lnTo>
                  <a:pt x="314" y="930"/>
                </a:lnTo>
                <a:lnTo>
                  <a:pt x="287" y="1000"/>
                </a:lnTo>
                <a:lnTo>
                  <a:pt x="264" y="1072"/>
                </a:lnTo>
                <a:lnTo>
                  <a:pt x="246" y="1146"/>
                </a:lnTo>
                <a:lnTo>
                  <a:pt x="235" y="1203"/>
                </a:lnTo>
                <a:lnTo>
                  <a:pt x="228" y="1262"/>
                </a:lnTo>
                <a:lnTo>
                  <a:pt x="222" y="1321"/>
                </a:lnTo>
                <a:lnTo>
                  <a:pt x="223" y="1380"/>
                </a:lnTo>
                <a:lnTo>
                  <a:pt x="229" y="1439"/>
                </a:lnTo>
                <a:lnTo>
                  <a:pt x="237" y="1497"/>
                </a:lnTo>
                <a:lnTo>
                  <a:pt x="248" y="1556"/>
                </a:lnTo>
                <a:lnTo>
                  <a:pt x="263" y="1613"/>
                </a:lnTo>
                <a:lnTo>
                  <a:pt x="280" y="1670"/>
                </a:lnTo>
                <a:lnTo>
                  <a:pt x="301" y="1726"/>
                </a:lnTo>
                <a:lnTo>
                  <a:pt x="325" y="1781"/>
                </a:lnTo>
                <a:lnTo>
                  <a:pt x="352" y="1834"/>
                </a:lnTo>
                <a:lnTo>
                  <a:pt x="382" y="1885"/>
                </a:lnTo>
                <a:lnTo>
                  <a:pt x="416" y="1936"/>
                </a:lnTo>
                <a:lnTo>
                  <a:pt x="452" y="1983"/>
                </a:lnTo>
                <a:lnTo>
                  <a:pt x="491" y="2029"/>
                </a:lnTo>
                <a:lnTo>
                  <a:pt x="534" y="2072"/>
                </a:lnTo>
                <a:lnTo>
                  <a:pt x="578" y="2113"/>
                </a:lnTo>
                <a:lnTo>
                  <a:pt x="627" y="2150"/>
                </a:lnTo>
                <a:lnTo>
                  <a:pt x="679" y="2185"/>
                </a:lnTo>
                <a:lnTo>
                  <a:pt x="733" y="2216"/>
                </a:lnTo>
                <a:lnTo>
                  <a:pt x="791" y="2243"/>
                </a:lnTo>
                <a:lnTo>
                  <a:pt x="851" y="2267"/>
                </a:lnTo>
                <a:lnTo>
                  <a:pt x="914" y="2288"/>
                </a:lnTo>
                <a:lnTo>
                  <a:pt x="981" y="2304"/>
                </a:lnTo>
                <a:lnTo>
                  <a:pt x="1050" y="2315"/>
                </a:lnTo>
                <a:lnTo>
                  <a:pt x="1121" y="2322"/>
                </a:lnTo>
                <a:lnTo>
                  <a:pt x="1196" y="2325"/>
                </a:lnTo>
                <a:lnTo>
                  <a:pt x="1196" y="1996"/>
                </a:lnTo>
                <a:lnTo>
                  <a:pt x="2357" y="2666"/>
                </a:lnTo>
                <a:lnTo>
                  <a:pt x="1196" y="3336"/>
                </a:lnTo>
                <a:lnTo>
                  <a:pt x="1196" y="2988"/>
                </a:lnTo>
                <a:lnTo>
                  <a:pt x="1100" y="2958"/>
                </a:lnTo>
                <a:lnTo>
                  <a:pt x="1007" y="2925"/>
                </a:lnTo>
                <a:lnTo>
                  <a:pt x="919" y="2886"/>
                </a:lnTo>
                <a:lnTo>
                  <a:pt x="834" y="2845"/>
                </a:lnTo>
                <a:lnTo>
                  <a:pt x="753" y="2800"/>
                </a:lnTo>
                <a:lnTo>
                  <a:pt x="678" y="2752"/>
                </a:lnTo>
                <a:lnTo>
                  <a:pt x="605" y="2699"/>
                </a:lnTo>
                <a:lnTo>
                  <a:pt x="536" y="2645"/>
                </a:lnTo>
                <a:lnTo>
                  <a:pt x="472" y="2586"/>
                </a:lnTo>
                <a:lnTo>
                  <a:pt x="412" y="2524"/>
                </a:lnTo>
                <a:lnTo>
                  <a:pt x="355" y="2461"/>
                </a:lnTo>
                <a:lnTo>
                  <a:pt x="303" y="2393"/>
                </a:lnTo>
                <a:lnTo>
                  <a:pt x="255" y="2323"/>
                </a:lnTo>
                <a:lnTo>
                  <a:pt x="211" y="2250"/>
                </a:lnTo>
                <a:lnTo>
                  <a:pt x="171" y="2174"/>
                </a:lnTo>
                <a:lnTo>
                  <a:pt x="135" y="2097"/>
                </a:lnTo>
                <a:lnTo>
                  <a:pt x="104" y="2016"/>
                </a:lnTo>
                <a:lnTo>
                  <a:pt x="77" y="1933"/>
                </a:lnTo>
                <a:lnTo>
                  <a:pt x="54" y="1848"/>
                </a:lnTo>
                <a:lnTo>
                  <a:pt x="34" y="1761"/>
                </a:lnTo>
                <a:lnTo>
                  <a:pt x="19" y="1672"/>
                </a:lnTo>
                <a:lnTo>
                  <a:pt x="9" y="1580"/>
                </a:lnTo>
                <a:lnTo>
                  <a:pt x="2" y="1487"/>
                </a:lnTo>
                <a:lnTo>
                  <a:pt x="0" y="1392"/>
                </a:lnTo>
                <a:lnTo>
                  <a:pt x="3" y="1308"/>
                </a:lnTo>
                <a:lnTo>
                  <a:pt x="10" y="1226"/>
                </a:lnTo>
                <a:lnTo>
                  <a:pt x="22" y="1146"/>
                </a:lnTo>
                <a:lnTo>
                  <a:pt x="40" y="1058"/>
                </a:lnTo>
                <a:lnTo>
                  <a:pt x="65" y="972"/>
                </a:lnTo>
                <a:lnTo>
                  <a:pt x="94" y="890"/>
                </a:lnTo>
                <a:lnTo>
                  <a:pt x="128" y="809"/>
                </a:lnTo>
                <a:lnTo>
                  <a:pt x="168" y="730"/>
                </a:lnTo>
                <a:lnTo>
                  <a:pt x="211" y="655"/>
                </a:lnTo>
                <a:lnTo>
                  <a:pt x="260" y="583"/>
                </a:lnTo>
                <a:lnTo>
                  <a:pt x="312" y="514"/>
                </a:lnTo>
                <a:lnTo>
                  <a:pt x="369" y="449"/>
                </a:lnTo>
                <a:lnTo>
                  <a:pt x="430" y="387"/>
                </a:lnTo>
                <a:lnTo>
                  <a:pt x="494" y="329"/>
                </a:lnTo>
                <a:lnTo>
                  <a:pt x="562" y="275"/>
                </a:lnTo>
                <a:lnTo>
                  <a:pt x="634" y="225"/>
                </a:lnTo>
                <a:lnTo>
                  <a:pt x="708" y="180"/>
                </a:lnTo>
                <a:lnTo>
                  <a:pt x="785" y="140"/>
                </a:lnTo>
                <a:lnTo>
                  <a:pt x="866" y="103"/>
                </a:lnTo>
                <a:lnTo>
                  <a:pt x="948" y="73"/>
                </a:lnTo>
                <a:lnTo>
                  <a:pt x="1032" y="48"/>
                </a:lnTo>
                <a:lnTo>
                  <a:pt x="1120" y="26"/>
                </a:lnTo>
                <a:lnTo>
                  <a:pt x="1209" y="12"/>
                </a:lnTo>
                <a:lnTo>
                  <a:pt x="1300" y="3"/>
                </a:lnTo>
                <a:lnTo>
                  <a:pt x="139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Freeform 48"/>
          <p:cNvSpPr>
            <a:spLocks noEditPoints="1"/>
          </p:cNvSpPr>
          <p:nvPr/>
        </p:nvSpPr>
        <p:spPr bwMode="auto">
          <a:xfrm>
            <a:off x="5713659" y="5176082"/>
            <a:ext cx="464757" cy="397617"/>
          </a:xfrm>
          <a:custGeom>
            <a:avLst/>
            <a:gdLst>
              <a:gd name="T0" fmla="*/ 1881 w 3739"/>
              <a:gd name="T1" fmla="*/ 3186 h 3201"/>
              <a:gd name="T2" fmla="*/ 672 w 3739"/>
              <a:gd name="T3" fmla="*/ 3186 h 3201"/>
              <a:gd name="T4" fmla="*/ 3739 w 3739"/>
              <a:gd name="T5" fmla="*/ 3107 h 3201"/>
              <a:gd name="T6" fmla="*/ 1276 w 3739"/>
              <a:gd name="T7" fmla="*/ 2782 h 3201"/>
              <a:gd name="T8" fmla="*/ 1487 w 3739"/>
              <a:gd name="T9" fmla="*/ 2798 h 3201"/>
              <a:gd name="T10" fmla="*/ 1617 w 3739"/>
              <a:gd name="T11" fmla="*/ 2834 h 3201"/>
              <a:gd name="T12" fmla="*/ 1680 w 3739"/>
              <a:gd name="T13" fmla="*/ 2867 h 3201"/>
              <a:gd name="T14" fmla="*/ 830 w 3739"/>
              <a:gd name="T15" fmla="*/ 2858 h 3201"/>
              <a:gd name="T16" fmla="*/ 977 w 3739"/>
              <a:gd name="T17" fmla="*/ 2813 h 3201"/>
              <a:gd name="T18" fmla="*/ 1206 w 3739"/>
              <a:gd name="T19" fmla="*/ 2783 h 3201"/>
              <a:gd name="T20" fmla="*/ 2554 w 3739"/>
              <a:gd name="T21" fmla="*/ 2782 h 3201"/>
              <a:gd name="T22" fmla="*/ 295 w 3739"/>
              <a:gd name="T23" fmla="*/ 2150 h 3201"/>
              <a:gd name="T24" fmla="*/ 172 w 3739"/>
              <a:gd name="T25" fmla="*/ 2222 h 3201"/>
              <a:gd name="T26" fmla="*/ 124 w 3739"/>
              <a:gd name="T27" fmla="*/ 2357 h 3201"/>
              <a:gd name="T28" fmla="*/ 172 w 3739"/>
              <a:gd name="T29" fmla="*/ 2493 h 3201"/>
              <a:gd name="T30" fmla="*/ 295 w 3739"/>
              <a:gd name="T31" fmla="*/ 2564 h 3201"/>
              <a:gd name="T32" fmla="*/ 439 w 3739"/>
              <a:gd name="T33" fmla="*/ 2539 h 3201"/>
              <a:gd name="T34" fmla="*/ 530 w 3739"/>
              <a:gd name="T35" fmla="*/ 2431 h 3201"/>
              <a:gd name="T36" fmla="*/ 530 w 3739"/>
              <a:gd name="T37" fmla="*/ 2283 h 3201"/>
              <a:gd name="T38" fmla="*/ 439 w 3739"/>
              <a:gd name="T39" fmla="*/ 2175 h 3201"/>
              <a:gd name="T40" fmla="*/ 3325 w 3739"/>
              <a:gd name="T41" fmla="*/ 2134 h 3201"/>
              <a:gd name="T42" fmla="*/ 3228 w 3739"/>
              <a:gd name="T43" fmla="*/ 2175 h 3201"/>
              <a:gd name="T44" fmla="*/ 3177 w 3739"/>
              <a:gd name="T45" fmla="*/ 2277 h 3201"/>
              <a:gd name="T46" fmla="*/ 3188 w 3739"/>
              <a:gd name="T47" fmla="*/ 2412 h 3201"/>
              <a:gd name="T48" fmla="*/ 3267 w 3739"/>
              <a:gd name="T49" fmla="*/ 2522 h 3201"/>
              <a:gd name="T50" fmla="*/ 3381 w 3739"/>
              <a:gd name="T51" fmla="*/ 2550 h 3201"/>
              <a:gd name="T52" fmla="*/ 3467 w 3739"/>
              <a:gd name="T53" fmla="*/ 2489 h 3201"/>
              <a:gd name="T54" fmla="*/ 3505 w 3739"/>
              <a:gd name="T55" fmla="*/ 2376 h 3201"/>
              <a:gd name="T56" fmla="*/ 3474 w 3739"/>
              <a:gd name="T57" fmla="*/ 2240 h 3201"/>
              <a:gd name="T58" fmla="*/ 3383 w 3739"/>
              <a:gd name="T59" fmla="*/ 2148 h 3201"/>
              <a:gd name="T60" fmla="*/ 841 w 3739"/>
              <a:gd name="T61" fmla="*/ 1087 h 3201"/>
              <a:gd name="T62" fmla="*/ 1023 w 3739"/>
              <a:gd name="T63" fmla="*/ 1131 h 3201"/>
              <a:gd name="T64" fmla="*/ 1276 w 3739"/>
              <a:gd name="T65" fmla="*/ 1151 h 3201"/>
              <a:gd name="T66" fmla="*/ 1499 w 3739"/>
              <a:gd name="T67" fmla="*/ 1135 h 3201"/>
              <a:gd name="T68" fmla="*/ 1652 w 3739"/>
              <a:gd name="T69" fmla="*/ 1095 h 3201"/>
              <a:gd name="T70" fmla="*/ 1619 w 3739"/>
              <a:gd name="T71" fmla="*/ 2692 h 3201"/>
              <a:gd name="T72" fmla="*/ 1451 w 3739"/>
              <a:gd name="T73" fmla="*/ 2657 h 3201"/>
              <a:gd name="T74" fmla="*/ 1207 w 3739"/>
              <a:gd name="T75" fmla="*/ 2648 h 3201"/>
              <a:gd name="T76" fmla="*/ 971 w 3739"/>
              <a:gd name="T77" fmla="*/ 2676 h 3201"/>
              <a:gd name="T78" fmla="*/ 807 w 3739"/>
              <a:gd name="T79" fmla="*/ 2723 h 3201"/>
              <a:gd name="T80" fmla="*/ 2554 w 3739"/>
              <a:gd name="T81" fmla="*/ 2445 h 3201"/>
              <a:gd name="T82" fmla="*/ 1680 w 3739"/>
              <a:gd name="T83" fmla="*/ 689 h 3201"/>
              <a:gd name="T84" fmla="*/ 1637 w 3739"/>
              <a:gd name="T85" fmla="*/ 955 h 3201"/>
              <a:gd name="T86" fmla="*/ 1526 w 3739"/>
              <a:gd name="T87" fmla="*/ 991 h 3201"/>
              <a:gd name="T88" fmla="*/ 1338 w 3739"/>
              <a:gd name="T89" fmla="*/ 1015 h 3201"/>
              <a:gd name="T90" fmla="*/ 1081 w 3739"/>
              <a:gd name="T91" fmla="*/ 1004 h 3201"/>
              <a:gd name="T92" fmla="*/ 894 w 3739"/>
              <a:gd name="T93" fmla="*/ 962 h 3201"/>
              <a:gd name="T94" fmla="*/ 807 w 3739"/>
              <a:gd name="T95" fmla="*/ 689 h 3201"/>
              <a:gd name="T96" fmla="*/ 1881 w 3739"/>
              <a:gd name="T97" fmla="*/ 689 h 3201"/>
              <a:gd name="T98" fmla="*/ 672 w 3739"/>
              <a:gd name="T99" fmla="*/ 2782 h 3201"/>
              <a:gd name="T100" fmla="*/ 3659 w 3739"/>
              <a:gd name="T101" fmla="*/ 2710 h 3201"/>
              <a:gd name="T102" fmla="*/ 1881 w 3739"/>
              <a:gd name="T103" fmla="*/ 15 h 3201"/>
              <a:gd name="T104" fmla="*/ 1881 w 3739"/>
              <a:gd name="T105" fmla="*/ 15 h 3201"/>
              <a:gd name="T106" fmla="*/ 0 w 3739"/>
              <a:gd name="T107" fmla="*/ 352 h 3201"/>
              <a:gd name="T108" fmla="*/ 2712 w 3739"/>
              <a:gd name="T109" fmla="*/ 425 h 3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739" h="3201">
                <a:moveTo>
                  <a:pt x="1881" y="2916"/>
                </a:moveTo>
                <a:lnTo>
                  <a:pt x="2554" y="2916"/>
                </a:lnTo>
                <a:lnTo>
                  <a:pt x="2554" y="3186"/>
                </a:lnTo>
                <a:lnTo>
                  <a:pt x="1881" y="3186"/>
                </a:lnTo>
                <a:lnTo>
                  <a:pt x="1881" y="2916"/>
                </a:lnTo>
                <a:close/>
                <a:moveTo>
                  <a:pt x="0" y="2916"/>
                </a:moveTo>
                <a:lnTo>
                  <a:pt x="672" y="2916"/>
                </a:lnTo>
                <a:lnTo>
                  <a:pt x="672" y="3186"/>
                </a:lnTo>
                <a:lnTo>
                  <a:pt x="0" y="3186"/>
                </a:lnTo>
                <a:lnTo>
                  <a:pt x="0" y="2916"/>
                </a:lnTo>
                <a:close/>
                <a:moveTo>
                  <a:pt x="3686" y="2842"/>
                </a:moveTo>
                <a:lnTo>
                  <a:pt x="3739" y="3107"/>
                </a:lnTo>
                <a:lnTo>
                  <a:pt x="3279" y="3201"/>
                </a:lnTo>
                <a:lnTo>
                  <a:pt x="3226" y="2937"/>
                </a:lnTo>
                <a:lnTo>
                  <a:pt x="3686" y="2842"/>
                </a:lnTo>
                <a:close/>
                <a:moveTo>
                  <a:pt x="1276" y="2782"/>
                </a:moveTo>
                <a:lnTo>
                  <a:pt x="1338" y="2783"/>
                </a:lnTo>
                <a:lnTo>
                  <a:pt x="1393" y="2787"/>
                </a:lnTo>
                <a:lnTo>
                  <a:pt x="1443" y="2791"/>
                </a:lnTo>
                <a:lnTo>
                  <a:pt x="1487" y="2798"/>
                </a:lnTo>
                <a:lnTo>
                  <a:pt x="1527" y="2806"/>
                </a:lnTo>
                <a:lnTo>
                  <a:pt x="1561" y="2815"/>
                </a:lnTo>
                <a:lnTo>
                  <a:pt x="1591" y="2824"/>
                </a:lnTo>
                <a:lnTo>
                  <a:pt x="1617" y="2834"/>
                </a:lnTo>
                <a:lnTo>
                  <a:pt x="1638" y="2843"/>
                </a:lnTo>
                <a:lnTo>
                  <a:pt x="1655" y="2853"/>
                </a:lnTo>
                <a:lnTo>
                  <a:pt x="1670" y="2861"/>
                </a:lnTo>
                <a:lnTo>
                  <a:pt x="1680" y="2867"/>
                </a:lnTo>
                <a:lnTo>
                  <a:pt x="1680" y="3186"/>
                </a:lnTo>
                <a:lnTo>
                  <a:pt x="807" y="3186"/>
                </a:lnTo>
                <a:lnTo>
                  <a:pt x="807" y="2870"/>
                </a:lnTo>
                <a:lnTo>
                  <a:pt x="830" y="2858"/>
                </a:lnTo>
                <a:lnTo>
                  <a:pt x="860" y="2848"/>
                </a:lnTo>
                <a:lnTo>
                  <a:pt x="894" y="2836"/>
                </a:lnTo>
                <a:lnTo>
                  <a:pt x="933" y="2824"/>
                </a:lnTo>
                <a:lnTo>
                  <a:pt x="977" y="2813"/>
                </a:lnTo>
                <a:lnTo>
                  <a:pt x="1027" y="2802"/>
                </a:lnTo>
                <a:lnTo>
                  <a:pt x="1081" y="2795"/>
                </a:lnTo>
                <a:lnTo>
                  <a:pt x="1141" y="2788"/>
                </a:lnTo>
                <a:lnTo>
                  <a:pt x="1206" y="2783"/>
                </a:lnTo>
                <a:lnTo>
                  <a:pt x="1276" y="2782"/>
                </a:lnTo>
                <a:close/>
                <a:moveTo>
                  <a:pt x="1881" y="2579"/>
                </a:moveTo>
                <a:lnTo>
                  <a:pt x="2554" y="2579"/>
                </a:lnTo>
                <a:lnTo>
                  <a:pt x="2554" y="2782"/>
                </a:lnTo>
                <a:lnTo>
                  <a:pt x="1881" y="2782"/>
                </a:lnTo>
                <a:lnTo>
                  <a:pt x="1881" y="2579"/>
                </a:lnTo>
                <a:close/>
                <a:moveTo>
                  <a:pt x="334" y="2146"/>
                </a:moveTo>
                <a:lnTo>
                  <a:pt x="295" y="2150"/>
                </a:lnTo>
                <a:lnTo>
                  <a:pt x="260" y="2159"/>
                </a:lnTo>
                <a:lnTo>
                  <a:pt x="227" y="2175"/>
                </a:lnTo>
                <a:lnTo>
                  <a:pt x="197" y="2195"/>
                </a:lnTo>
                <a:lnTo>
                  <a:pt x="172" y="2222"/>
                </a:lnTo>
                <a:lnTo>
                  <a:pt x="152" y="2251"/>
                </a:lnTo>
                <a:lnTo>
                  <a:pt x="136" y="2283"/>
                </a:lnTo>
                <a:lnTo>
                  <a:pt x="127" y="2320"/>
                </a:lnTo>
                <a:lnTo>
                  <a:pt x="124" y="2357"/>
                </a:lnTo>
                <a:lnTo>
                  <a:pt x="127" y="2395"/>
                </a:lnTo>
                <a:lnTo>
                  <a:pt x="136" y="2431"/>
                </a:lnTo>
                <a:lnTo>
                  <a:pt x="152" y="2463"/>
                </a:lnTo>
                <a:lnTo>
                  <a:pt x="172" y="2493"/>
                </a:lnTo>
                <a:lnTo>
                  <a:pt x="197" y="2519"/>
                </a:lnTo>
                <a:lnTo>
                  <a:pt x="227" y="2539"/>
                </a:lnTo>
                <a:lnTo>
                  <a:pt x="260" y="2554"/>
                </a:lnTo>
                <a:lnTo>
                  <a:pt x="295" y="2564"/>
                </a:lnTo>
                <a:lnTo>
                  <a:pt x="334" y="2568"/>
                </a:lnTo>
                <a:lnTo>
                  <a:pt x="371" y="2564"/>
                </a:lnTo>
                <a:lnTo>
                  <a:pt x="406" y="2554"/>
                </a:lnTo>
                <a:lnTo>
                  <a:pt x="439" y="2539"/>
                </a:lnTo>
                <a:lnTo>
                  <a:pt x="469" y="2519"/>
                </a:lnTo>
                <a:lnTo>
                  <a:pt x="494" y="2493"/>
                </a:lnTo>
                <a:lnTo>
                  <a:pt x="514" y="2463"/>
                </a:lnTo>
                <a:lnTo>
                  <a:pt x="530" y="2431"/>
                </a:lnTo>
                <a:lnTo>
                  <a:pt x="540" y="2395"/>
                </a:lnTo>
                <a:lnTo>
                  <a:pt x="543" y="2357"/>
                </a:lnTo>
                <a:lnTo>
                  <a:pt x="540" y="2320"/>
                </a:lnTo>
                <a:lnTo>
                  <a:pt x="530" y="2283"/>
                </a:lnTo>
                <a:lnTo>
                  <a:pt x="514" y="2251"/>
                </a:lnTo>
                <a:lnTo>
                  <a:pt x="494" y="2222"/>
                </a:lnTo>
                <a:lnTo>
                  <a:pt x="469" y="2195"/>
                </a:lnTo>
                <a:lnTo>
                  <a:pt x="439" y="2175"/>
                </a:lnTo>
                <a:lnTo>
                  <a:pt x="406" y="2159"/>
                </a:lnTo>
                <a:lnTo>
                  <a:pt x="371" y="2150"/>
                </a:lnTo>
                <a:lnTo>
                  <a:pt x="334" y="2146"/>
                </a:lnTo>
                <a:close/>
                <a:moveTo>
                  <a:pt x="3325" y="2134"/>
                </a:moveTo>
                <a:lnTo>
                  <a:pt x="3296" y="2136"/>
                </a:lnTo>
                <a:lnTo>
                  <a:pt x="3271" y="2144"/>
                </a:lnTo>
                <a:lnTo>
                  <a:pt x="3248" y="2157"/>
                </a:lnTo>
                <a:lnTo>
                  <a:pt x="3228" y="2175"/>
                </a:lnTo>
                <a:lnTo>
                  <a:pt x="3210" y="2195"/>
                </a:lnTo>
                <a:lnTo>
                  <a:pt x="3195" y="2220"/>
                </a:lnTo>
                <a:lnTo>
                  <a:pt x="3184" y="2248"/>
                </a:lnTo>
                <a:lnTo>
                  <a:pt x="3177" y="2277"/>
                </a:lnTo>
                <a:lnTo>
                  <a:pt x="3173" y="2309"/>
                </a:lnTo>
                <a:lnTo>
                  <a:pt x="3173" y="2342"/>
                </a:lnTo>
                <a:lnTo>
                  <a:pt x="3178" y="2375"/>
                </a:lnTo>
                <a:lnTo>
                  <a:pt x="3188" y="2412"/>
                </a:lnTo>
                <a:lnTo>
                  <a:pt x="3203" y="2446"/>
                </a:lnTo>
                <a:lnTo>
                  <a:pt x="3221" y="2476"/>
                </a:lnTo>
                <a:lnTo>
                  <a:pt x="3243" y="2501"/>
                </a:lnTo>
                <a:lnTo>
                  <a:pt x="3267" y="2522"/>
                </a:lnTo>
                <a:lnTo>
                  <a:pt x="3294" y="2538"/>
                </a:lnTo>
                <a:lnTo>
                  <a:pt x="3322" y="2547"/>
                </a:lnTo>
                <a:lnTo>
                  <a:pt x="3351" y="2552"/>
                </a:lnTo>
                <a:lnTo>
                  <a:pt x="3381" y="2550"/>
                </a:lnTo>
                <a:lnTo>
                  <a:pt x="3406" y="2540"/>
                </a:lnTo>
                <a:lnTo>
                  <a:pt x="3430" y="2528"/>
                </a:lnTo>
                <a:lnTo>
                  <a:pt x="3450" y="2511"/>
                </a:lnTo>
                <a:lnTo>
                  <a:pt x="3467" y="2489"/>
                </a:lnTo>
                <a:lnTo>
                  <a:pt x="3482" y="2465"/>
                </a:lnTo>
                <a:lnTo>
                  <a:pt x="3493" y="2438"/>
                </a:lnTo>
                <a:lnTo>
                  <a:pt x="3500" y="2408"/>
                </a:lnTo>
                <a:lnTo>
                  <a:pt x="3505" y="2376"/>
                </a:lnTo>
                <a:lnTo>
                  <a:pt x="3503" y="2343"/>
                </a:lnTo>
                <a:lnTo>
                  <a:pt x="3499" y="2309"/>
                </a:lnTo>
                <a:lnTo>
                  <a:pt x="3489" y="2273"/>
                </a:lnTo>
                <a:lnTo>
                  <a:pt x="3474" y="2240"/>
                </a:lnTo>
                <a:lnTo>
                  <a:pt x="3456" y="2210"/>
                </a:lnTo>
                <a:lnTo>
                  <a:pt x="3434" y="2184"/>
                </a:lnTo>
                <a:lnTo>
                  <a:pt x="3409" y="2163"/>
                </a:lnTo>
                <a:lnTo>
                  <a:pt x="3383" y="2148"/>
                </a:lnTo>
                <a:lnTo>
                  <a:pt x="3355" y="2137"/>
                </a:lnTo>
                <a:lnTo>
                  <a:pt x="3325" y="2134"/>
                </a:lnTo>
                <a:close/>
                <a:moveTo>
                  <a:pt x="807" y="1074"/>
                </a:moveTo>
                <a:lnTo>
                  <a:pt x="841" y="1087"/>
                </a:lnTo>
                <a:lnTo>
                  <a:pt x="880" y="1098"/>
                </a:lnTo>
                <a:lnTo>
                  <a:pt x="924" y="1111"/>
                </a:lnTo>
                <a:lnTo>
                  <a:pt x="971" y="1121"/>
                </a:lnTo>
                <a:lnTo>
                  <a:pt x="1023" y="1131"/>
                </a:lnTo>
                <a:lnTo>
                  <a:pt x="1080" y="1139"/>
                </a:lnTo>
                <a:lnTo>
                  <a:pt x="1141" y="1145"/>
                </a:lnTo>
                <a:lnTo>
                  <a:pt x="1207" y="1150"/>
                </a:lnTo>
                <a:lnTo>
                  <a:pt x="1276" y="1151"/>
                </a:lnTo>
                <a:lnTo>
                  <a:pt x="1340" y="1150"/>
                </a:lnTo>
                <a:lnTo>
                  <a:pt x="1398" y="1146"/>
                </a:lnTo>
                <a:lnTo>
                  <a:pt x="1451" y="1142"/>
                </a:lnTo>
                <a:lnTo>
                  <a:pt x="1499" y="1135"/>
                </a:lnTo>
                <a:lnTo>
                  <a:pt x="1543" y="1126"/>
                </a:lnTo>
                <a:lnTo>
                  <a:pt x="1584" y="1117"/>
                </a:lnTo>
                <a:lnTo>
                  <a:pt x="1619" y="1105"/>
                </a:lnTo>
                <a:lnTo>
                  <a:pt x="1652" y="1095"/>
                </a:lnTo>
                <a:lnTo>
                  <a:pt x="1680" y="1082"/>
                </a:lnTo>
                <a:lnTo>
                  <a:pt x="1680" y="2715"/>
                </a:lnTo>
                <a:lnTo>
                  <a:pt x="1652" y="2703"/>
                </a:lnTo>
                <a:lnTo>
                  <a:pt x="1619" y="2692"/>
                </a:lnTo>
                <a:lnTo>
                  <a:pt x="1584" y="2682"/>
                </a:lnTo>
                <a:lnTo>
                  <a:pt x="1543" y="2671"/>
                </a:lnTo>
                <a:lnTo>
                  <a:pt x="1499" y="2664"/>
                </a:lnTo>
                <a:lnTo>
                  <a:pt x="1451" y="2657"/>
                </a:lnTo>
                <a:lnTo>
                  <a:pt x="1398" y="2651"/>
                </a:lnTo>
                <a:lnTo>
                  <a:pt x="1340" y="2648"/>
                </a:lnTo>
                <a:lnTo>
                  <a:pt x="1276" y="2646"/>
                </a:lnTo>
                <a:lnTo>
                  <a:pt x="1207" y="2648"/>
                </a:lnTo>
                <a:lnTo>
                  <a:pt x="1141" y="2652"/>
                </a:lnTo>
                <a:lnTo>
                  <a:pt x="1080" y="2658"/>
                </a:lnTo>
                <a:lnTo>
                  <a:pt x="1023" y="2667"/>
                </a:lnTo>
                <a:lnTo>
                  <a:pt x="971" y="2676"/>
                </a:lnTo>
                <a:lnTo>
                  <a:pt x="924" y="2687"/>
                </a:lnTo>
                <a:lnTo>
                  <a:pt x="880" y="2699"/>
                </a:lnTo>
                <a:lnTo>
                  <a:pt x="841" y="2711"/>
                </a:lnTo>
                <a:lnTo>
                  <a:pt x="807" y="2723"/>
                </a:lnTo>
                <a:lnTo>
                  <a:pt x="807" y="1074"/>
                </a:lnTo>
                <a:close/>
                <a:moveTo>
                  <a:pt x="1881" y="825"/>
                </a:moveTo>
                <a:lnTo>
                  <a:pt x="2554" y="825"/>
                </a:lnTo>
                <a:lnTo>
                  <a:pt x="2554" y="2445"/>
                </a:lnTo>
                <a:lnTo>
                  <a:pt x="1881" y="2445"/>
                </a:lnTo>
                <a:lnTo>
                  <a:pt x="1881" y="825"/>
                </a:lnTo>
                <a:close/>
                <a:moveTo>
                  <a:pt x="807" y="689"/>
                </a:moveTo>
                <a:lnTo>
                  <a:pt x="1680" y="689"/>
                </a:lnTo>
                <a:lnTo>
                  <a:pt x="1680" y="930"/>
                </a:lnTo>
                <a:lnTo>
                  <a:pt x="1669" y="937"/>
                </a:lnTo>
                <a:lnTo>
                  <a:pt x="1655" y="946"/>
                </a:lnTo>
                <a:lnTo>
                  <a:pt x="1637" y="955"/>
                </a:lnTo>
                <a:lnTo>
                  <a:pt x="1616" y="964"/>
                </a:lnTo>
                <a:lnTo>
                  <a:pt x="1591" y="973"/>
                </a:lnTo>
                <a:lnTo>
                  <a:pt x="1560" y="983"/>
                </a:lnTo>
                <a:lnTo>
                  <a:pt x="1526" y="991"/>
                </a:lnTo>
                <a:lnTo>
                  <a:pt x="1486" y="999"/>
                </a:lnTo>
                <a:lnTo>
                  <a:pt x="1442" y="1006"/>
                </a:lnTo>
                <a:lnTo>
                  <a:pt x="1393" y="1012"/>
                </a:lnTo>
                <a:lnTo>
                  <a:pt x="1338" y="1015"/>
                </a:lnTo>
                <a:lnTo>
                  <a:pt x="1276" y="1016"/>
                </a:lnTo>
                <a:lnTo>
                  <a:pt x="1206" y="1014"/>
                </a:lnTo>
                <a:lnTo>
                  <a:pt x="1141" y="1011"/>
                </a:lnTo>
                <a:lnTo>
                  <a:pt x="1081" y="1004"/>
                </a:lnTo>
                <a:lnTo>
                  <a:pt x="1027" y="995"/>
                </a:lnTo>
                <a:lnTo>
                  <a:pt x="977" y="985"/>
                </a:lnTo>
                <a:lnTo>
                  <a:pt x="933" y="973"/>
                </a:lnTo>
                <a:lnTo>
                  <a:pt x="894" y="962"/>
                </a:lnTo>
                <a:lnTo>
                  <a:pt x="860" y="950"/>
                </a:lnTo>
                <a:lnTo>
                  <a:pt x="830" y="939"/>
                </a:lnTo>
                <a:lnTo>
                  <a:pt x="807" y="929"/>
                </a:lnTo>
                <a:lnTo>
                  <a:pt x="807" y="689"/>
                </a:lnTo>
                <a:close/>
                <a:moveTo>
                  <a:pt x="1881" y="488"/>
                </a:moveTo>
                <a:lnTo>
                  <a:pt x="2554" y="488"/>
                </a:lnTo>
                <a:lnTo>
                  <a:pt x="2554" y="689"/>
                </a:lnTo>
                <a:lnTo>
                  <a:pt x="1881" y="689"/>
                </a:lnTo>
                <a:lnTo>
                  <a:pt x="1881" y="488"/>
                </a:lnTo>
                <a:close/>
                <a:moveTo>
                  <a:pt x="0" y="488"/>
                </a:moveTo>
                <a:lnTo>
                  <a:pt x="672" y="488"/>
                </a:lnTo>
                <a:lnTo>
                  <a:pt x="672" y="2782"/>
                </a:lnTo>
                <a:lnTo>
                  <a:pt x="0" y="2782"/>
                </a:lnTo>
                <a:lnTo>
                  <a:pt x="0" y="488"/>
                </a:lnTo>
                <a:close/>
                <a:moveTo>
                  <a:pt x="3199" y="463"/>
                </a:moveTo>
                <a:lnTo>
                  <a:pt x="3659" y="2710"/>
                </a:lnTo>
                <a:lnTo>
                  <a:pt x="3198" y="2805"/>
                </a:lnTo>
                <a:lnTo>
                  <a:pt x="2739" y="557"/>
                </a:lnTo>
                <a:lnTo>
                  <a:pt x="3199" y="463"/>
                </a:lnTo>
                <a:close/>
                <a:moveTo>
                  <a:pt x="1881" y="15"/>
                </a:moveTo>
                <a:lnTo>
                  <a:pt x="2554" y="15"/>
                </a:lnTo>
                <a:lnTo>
                  <a:pt x="2554" y="352"/>
                </a:lnTo>
                <a:lnTo>
                  <a:pt x="1881" y="352"/>
                </a:lnTo>
                <a:lnTo>
                  <a:pt x="1881" y="15"/>
                </a:lnTo>
                <a:close/>
                <a:moveTo>
                  <a:pt x="0" y="15"/>
                </a:moveTo>
                <a:lnTo>
                  <a:pt x="672" y="15"/>
                </a:lnTo>
                <a:lnTo>
                  <a:pt x="672" y="352"/>
                </a:lnTo>
                <a:lnTo>
                  <a:pt x="0" y="352"/>
                </a:lnTo>
                <a:lnTo>
                  <a:pt x="0" y="15"/>
                </a:lnTo>
                <a:close/>
                <a:moveTo>
                  <a:pt x="3105" y="0"/>
                </a:moveTo>
                <a:lnTo>
                  <a:pt x="3172" y="331"/>
                </a:lnTo>
                <a:lnTo>
                  <a:pt x="2712" y="425"/>
                </a:lnTo>
                <a:lnTo>
                  <a:pt x="2645" y="95"/>
                </a:lnTo>
                <a:lnTo>
                  <a:pt x="310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6228967" y="5640719"/>
            <a:ext cx="517524" cy="451923"/>
            <a:chOff x="9005888" y="1238250"/>
            <a:chExt cx="1465263" cy="1279526"/>
          </a:xfrm>
          <a:solidFill>
            <a:schemeClr val="bg1"/>
          </a:solidFill>
        </p:grpSpPr>
        <p:sp>
          <p:nvSpPr>
            <p:cNvPr id="101" name="Freeform 53"/>
            <p:cNvSpPr>
              <a:spLocks/>
            </p:cNvSpPr>
            <p:nvPr/>
          </p:nvSpPr>
          <p:spPr bwMode="auto">
            <a:xfrm>
              <a:off x="9983788" y="1420813"/>
              <a:ext cx="201613" cy="411163"/>
            </a:xfrm>
            <a:custGeom>
              <a:avLst/>
              <a:gdLst>
                <a:gd name="T0" fmla="*/ 291 w 506"/>
                <a:gd name="T1" fmla="*/ 3 h 1034"/>
                <a:gd name="T2" fmla="*/ 316 w 506"/>
                <a:gd name="T3" fmla="*/ 40 h 1034"/>
                <a:gd name="T4" fmla="*/ 318 w 506"/>
                <a:gd name="T5" fmla="*/ 118 h 1034"/>
                <a:gd name="T6" fmla="*/ 321 w 506"/>
                <a:gd name="T7" fmla="*/ 122 h 1034"/>
                <a:gd name="T8" fmla="*/ 335 w 506"/>
                <a:gd name="T9" fmla="*/ 124 h 1034"/>
                <a:gd name="T10" fmla="*/ 383 w 506"/>
                <a:gd name="T11" fmla="*/ 134 h 1034"/>
                <a:gd name="T12" fmla="*/ 440 w 506"/>
                <a:gd name="T13" fmla="*/ 150 h 1034"/>
                <a:gd name="T14" fmla="*/ 473 w 506"/>
                <a:gd name="T15" fmla="*/ 172 h 1034"/>
                <a:gd name="T16" fmla="*/ 454 w 506"/>
                <a:gd name="T17" fmla="*/ 248 h 1034"/>
                <a:gd name="T18" fmla="*/ 429 w 506"/>
                <a:gd name="T19" fmla="*/ 272 h 1034"/>
                <a:gd name="T20" fmla="*/ 399 w 506"/>
                <a:gd name="T21" fmla="*/ 268 h 1034"/>
                <a:gd name="T22" fmla="*/ 376 w 506"/>
                <a:gd name="T23" fmla="*/ 258 h 1034"/>
                <a:gd name="T24" fmla="*/ 320 w 506"/>
                <a:gd name="T25" fmla="*/ 244 h 1034"/>
                <a:gd name="T26" fmla="*/ 243 w 506"/>
                <a:gd name="T27" fmla="*/ 240 h 1034"/>
                <a:gd name="T28" fmla="*/ 188 w 506"/>
                <a:gd name="T29" fmla="*/ 261 h 1034"/>
                <a:gd name="T30" fmla="*/ 162 w 506"/>
                <a:gd name="T31" fmla="*/ 296 h 1034"/>
                <a:gd name="T32" fmla="*/ 159 w 506"/>
                <a:gd name="T33" fmla="*/ 338 h 1034"/>
                <a:gd name="T34" fmla="*/ 180 w 506"/>
                <a:gd name="T35" fmla="*/ 378 h 1034"/>
                <a:gd name="T36" fmla="*/ 237 w 506"/>
                <a:gd name="T37" fmla="*/ 415 h 1034"/>
                <a:gd name="T38" fmla="*/ 345 w 506"/>
                <a:gd name="T39" fmla="*/ 462 h 1034"/>
                <a:gd name="T40" fmla="*/ 446 w 506"/>
                <a:gd name="T41" fmla="*/ 529 h 1034"/>
                <a:gd name="T42" fmla="*/ 497 w 506"/>
                <a:gd name="T43" fmla="*/ 614 h 1034"/>
                <a:gd name="T44" fmla="*/ 504 w 506"/>
                <a:gd name="T45" fmla="*/ 718 h 1034"/>
                <a:gd name="T46" fmla="*/ 466 w 506"/>
                <a:gd name="T47" fmla="*/ 811 h 1034"/>
                <a:gd name="T48" fmla="*/ 388 w 506"/>
                <a:gd name="T49" fmla="*/ 878 h 1034"/>
                <a:gd name="T50" fmla="*/ 315 w 506"/>
                <a:gd name="T51" fmla="*/ 904 h 1034"/>
                <a:gd name="T52" fmla="*/ 310 w 506"/>
                <a:gd name="T53" fmla="*/ 907 h 1034"/>
                <a:gd name="T54" fmla="*/ 309 w 506"/>
                <a:gd name="T55" fmla="*/ 994 h 1034"/>
                <a:gd name="T56" fmla="*/ 283 w 506"/>
                <a:gd name="T57" fmla="*/ 1032 h 1034"/>
                <a:gd name="T58" fmla="*/ 214 w 506"/>
                <a:gd name="T59" fmla="*/ 1032 h 1034"/>
                <a:gd name="T60" fmla="*/ 188 w 506"/>
                <a:gd name="T61" fmla="*/ 994 h 1034"/>
                <a:gd name="T62" fmla="*/ 187 w 506"/>
                <a:gd name="T63" fmla="*/ 911 h 1034"/>
                <a:gd name="T64" fmla="*/ 181 w 506"/>
                <a:gd name="T65" fmla="*/ 908 h 1034"/>
                <a:gd name="T66" fmla="*/ 165 w 506"/>
                <a:gd name="T67" fmla="*/ 906 h 1034"/>
                <a:gd name="T68" fmla="*/ 106 w 506"/>
                <a:gd name="T69" fmla="*/ 893 h 1034"/>
                <a:gd name="T70" fmla="*/ 38 w 506"/>
                <a:gd name="T71" fmla="*/ 872 h 1034"/>
                <a:gd name="T72" fmla="*/ 2 w 506"/>
                <a:gd name="T73" fmla="*/ 846 h 1034"/>
                <a:gd name="T74" fmla="*/ 21 w 506"/>
                <a:gd name="T75" fmla="*/ 769 h 1034"/>
                <a:gd name="T76" fmla="*/ 46 w 506"/>
                <a:gd name="T77" fmla="*/ 746 h 1034"/>
                <a:gd name="T78" fmla="*/ 69 w 506"/>
                <a:gd name="T79" fmla="*/ 746 h 1034"/>
                <a:gd name="T80" fmla="*/ 85 w 506"/>
                <a:gd name="T81" fmla="*/ 753 h 1034"/>
                <a:gd name="T82" fmla="*/ 128 w 506"/>
                <a:gd name="T83" fmla="*/ 768 h 1034"/>
                <a:gd name="T84" fmla="*/ 187 w 506"/>
                <a:gd name="T85" fmla="*/ 785 h 1034"/>
                <a:gd name="T86" fmla="*/ 259 w 506"/>
                <a:gd name="T87" fmla="*/ 787 h 1034"/>
                <a:gd name="T88" fmla="*/ 329 w 506"/>
                <a:gd name="T89" fmla="*/ 754 h 1034"/>
                <a:gd name="T90" fmla="*/ 356 w 506"/>
                <a:gd name="T91" fmla="*/ 691 h 1034"/>
                <a:gd name="T92" fmla="*/ 334 w 506"/>
                <a:gd name="T93" fmla="*/ 631 h 1034"/>
                <a:gd name="T94" fmla="*/ 263 w 506"/>
                <a:gd name="T95" fmla="*/ 581 h 1034"/>
                <a:gd name="T96" fmla="*/ 167 w 506"/>
                <a:gd name="T97" fmla="*/ 540 h 1034"/>
                <a:gd name="T98" fmla="*/ 86 w 506"/>
                <a:gd name="T99" fmla="*/ 493 h 1034"/>
                <a:gd name="T100" fmla="*/ 29 w 506"/>
                <a:gd name="T101" fmla="*/ 427 h 1034"/>
                <a:gd name="T102" fmla="*/ 8 w 506"/>
                <a:gd name="T103" fmla="*/ 338 h 1034"/>
                <a:gd name="T104" fmla="*/ 30 w 506"/>
                <a:gd name="T105" fmla="*/ 244 h 1034"/>
                <a:gd name="T106" fmla="*/ 92 w 506"/>
                <a:gd name="T107" fmla="*/ 171 h 1034"/>
                <a:gd name="T108" fmla="*/ 188 w 506"/>
                <a:gd name="T109" fmla="*/ 127 h 1034"/>
                <a:gd name="T110" fmla="*/ 194 w 506"/>
                <a:gd name="T111" fmla="*/ 125 h 1034"/>
                <a:gd name="T112" fmla="*/ 197 w 506"/>
                <a:gd name="T113" fmla="*/ 118 h 1034"/>
                <a:gd name="T114" fmla="*/ 209 w 506"/>
                <a:gd name="T115" fmla="*/ 11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06" h="1034">
                  <a:moveTo>
                    <a:pt x="239" y="0"/>
                  </a:moveTo>
                  <a:lnTo>
                    <a:pt x="274" y="0"/>
                  </a:lnTo>
                  <a:lnTo>
                    <a:pt x="291" y="3"/>
                  </a:lnTo>
                  <a:lnTo>
                    <a:pt x="305" y="11"/>
                  </a:lnTo>
                  <a:lnTo>
                    <a:pt x="314" y="24"/>
                  </a:lnTo>
                  <a:lnTo>
                    <a:pt x="316" y="40"/>
                  </a:lnTo>
                  <a:lnTo>
                    <a:pt x="317" y="114"/>
                  </a:lnTo>
                  <a:lnTo>
                    <a:pt x="317" y="117"/>
                  </a:lnTo>
                  <a:lnTo>
                    <a:pt x="318" y="118"/>
                  </a:lnTo>
                  <a:lnTo>
                    <a:pt x="319" y="119"/>
                  </a:lnTo>
                  <a:lnTo>
                    <a:pt x="320" y="121"/>
                  </a:lnTo>
                  <a:lnTo>
                    <a:pt x="321" y="122"/>
                  </a:lnTo>
                  <a:lnTo>
                    <a:pt x="323" y="122"/>
                  </a:lnTo>
                  <a:lnTo>
                    <a:pt x="326" y="122"/>
                  </a:lnTo>
                  <a:lnTo>
                    <a:pt x="335" y="124"/>
                  </a:lnTo>
                  <a:lnTo>
                    <a:pt x="348" y="126"/>
                  </a:lnTo>
                  <a:lnTo>
                    <a:pt x="364" y="129"/>
                  </a:lnTo>
                  <a:lnTo>
                    <a:pt x="383" y="134"/>
                  </a:lnTo>
                  <a:lnTo>
                    <a:pt x="402" y="138"/>
                  </a:lnTo>
                  <a:lnTo>
                    <a:pt x="422" y="144"/>
                  </a:lnTo>
                  <a:lnTo>
                    <a:pt x="440" y="150"/>
                  </a:lnTo>
                  <a:lnTo>
                    <a:pt x="457" y="156"/>
                  </a:lnTo>
                  <a:lnTo>
                    <a:pt x="466" y="162"/>
                  </a:lnTo>
                  <a:lnTo>
                    <a:pt x="473" y="172"/>
                  </a:lnTo>
                  <a:lnTo>
                    <a:pt x="476" y="183"/>
                  </a:lnTo>
                  <a:lnTo>
                    <a:pt x="474" y="197"/>
                  </a:lnTo>
                  <a:lnTo>
                    <a:pt x="454" y="248"/>
                  </a:lnTo>
                  <a:lnTo>
                    <a:pt x="448" y="258"/>
                  </a:lnTo>
                  <a:lnTo>
                    <a:pt x="439" y="266"/>
                  </a:lnTo>
                  <a:lnTo>
                    <a:pt x="429" y="272"/>
                  </a:lnTo>
                  <a:lnTo>
                    <a:pt x="418" y="273"/>
                  </a:lnTo>
                  <a:lnTo>
                    <a:pt x="408" y="272"/>
                  </a:lnTo>
                  <a:lnTo>
                    <a:pt x="399" y="268"/>
                  </a:lnTo>
                  <a:lnTo>
                    <a:pt x="396" y="267"/>
                  </a:lnTo>
                  <a:lnTo>
                    <a:pt x="389" y="264"/>
                  </a:lnTo>
                  <a:lnTo>
                    <a:pt x="376" y="258"/>
                  </a:lnTo>
                  <a:lnTo>
                    <a:pt x="361" y="254"/>
                  </a:lnTo>
                  <a:lnTo>
                    <a:pt x="342" y="248"/>
                  </a:lnTo>
                  <a:lnTo>
                    <a:pt x="320" y="244"/>
                  </a:lnTo>
                  <a:lnTo>
                    <a:pt x="296" y="240"/>
                  </a:lnTo>
                  <a:lnTo>
                    <a:pt x="269" y="239"/>
                  </a:lnTo>
                  <a:lnTo>
                    <a:pt x="243" y="240"/>
                  </a:lnTo>
                  <a:lnTo>
                    <a:pt x="222" y="245"/>
                  </a:lnTo>
                  <a:lnTo>
                    <a:pt x="204" y="253"/>
                  </a:lnTo>
                  <a:lnTo>
                    <a:pt x="188" y="261"/>
                  </a:lnTo>
                  <a:lnTo>
                    <a:pt x="177" y="272"/>
                  </a:lnTo>
                  <a:lnTo>
                    <a:pt x="168" y="284"/>
                  </a:lnTo>
                  <a:lnTo>
                    <a:pt x="162" y="296"/>
                  </a:lnTo>
                  <a:lnTo>
                    <a:pt x="158" y="310"/>
                  </a:lnTo>
                  <a:lnTo>
                    <a:pt x="157" y="323"/>
                  </a:lnTo>
                  <a:lnTo>
                    <a:pt x="159" y="338"/>
                  </a:lnTo>
                  <a:lnTo>
                    <a:pt x="162" y="352"/>
                  </a:lnTo>
                  <a:lnTo>
                    <a:pt x="169" y="365"/>
                  </a:lnTo>
                  <a:lnTo>
                    <a:pt x="180" y="378"/>
                  </a:lnTo>
                  <a:lnTo>
                    <a:pt x="195" y="390"/>
                  </a:lnTo>
                  <a:lnTo>
                    <a:pt x="214" y="402"/>
                  </a:lnTo>
                  <a:lnTo>
                    <a:pt x="237" y="415"/>
                  </a:lnTo>
                  <a:lnTo>
                    <a:pt x="265" y="428"/>
                  </a:lnTo>
                  <a:lnTo>
                    <a:pt x="300" y="442"/>
                  </a:lnTo>
                  <a:lnTo>
                    <a:pt x="345" y="462"/>
                  </a:lnTo>
                  <a:lnTo>
                    <a:pt x="384" y="483"/>
                  </a:lnTo>
                  <a:lnTo>
                    <a:pt x="418" y="505"/>
                  </a:lnTo>
                  <a:lnTo>
                    <a:pt x="446" y="529"/>
                  </a:lnTo>
                  <a:lnTo>
                    <a:pt x="468" y="556"/>
                  </a:lnTo>
                  <a:lnTo>
                    <a:pt x="485" y="584"/>
                  </a:lnTo>
                  <a:lnTo>
                    <a:pt x="497" y="614"/>
                  </a:lnTo>
                  <a:lnTo>
                    <a:pt x="504" y="646"/>
                  </a:lnTo>
                  <a:lnTo>
                    <a:pt x="506" y="682"/>
                  </a:lnTo>
                  <a:lnTo>
                    <a:pt x="504" y="718"/>
                  </a:lnTo>
                  <a:lnTo>
                    <a:pt x="496" y="751"/>
                  </a:lnTo>
                  <a:lnTo>
                    <a:pt x="484" y="782"/>
                  </a:lnTo>
                  <a:lnTo>
                    <a:pt x="466" y="811"/>
                  </a:lnTo>
                  <a:lnTo>
                    <a:pt x="444" y="836"/>
                  </a:lnTo>
                  <a:lnTo>
                    <a:pt x="418" y="859"/>
                  </a:lnTo>
                  <a:lnTo>
                    <a:pt x="388" y="878"/>
                  </a:lnTo>
                  <a:lnTo>
                    <a:pt x="353" y="892"/>
                  </a:lnTo>
                  <a:lnTo>
                    <a:pt x="316" y="904"/>
                  </a:lnTo>
                  <a:lnTo>
                    <a:pt x="315" y="904"/>
                  </a:lnTo>
                  <a:lnTo>
                    <a:pt x="314" y="905"/>
                  </a:lnTo>
                  <a:lnTo>
                    <a:pt x="311" y="906"/>
                  </a:lnTo>
                  <a:lnTo>
                    <a:pt x="310" y="907"/>
                  </a:lnTo>
                  <a:lnTo>
                    <a:pt x="309" y="909"/>
                  </a:lnTo>
                  <a:lnTo>
                    <a:pt x="309" y="912"/>
                  </a:lnTo>
                  <a:lnTo>
                    <a:pt x="309" y="994"/>
                  </a:lnTo>
                  <a:lnTo>
                    <a:pt x="306" y="1010"/>
                  </a:lnTo>
                  <a:lnTo>
                    <a:pt x="297" y="1023"/>
                  </a:lnTo>
                  <a:lnTo>
                    <a:pt x="283" y="1032"/>
                  </a:lnTo>
                  <a:lnTo>
                    <a:pt x="268" y="1034"/>
                  </a:lnTo>
                  <a:lnTo>
                    <a:pt x="230" y="1034"/>
                  </a:lnTo>
                  <a:lnTo>
                    <a:pt x="214" y="1032"/>
                  </a:lnTo>
                  <a:lnTo>
                    <a:pt x="200" y="1023"/>
                  </a:lnTo>
                  <a:lnTo>
                    <a:pt x="192" y="1010"/>
                  </a:lnTo>
                  <a:lnTo>
                    <a:pt x="188" y="994"/>
                  </a:lnTo>
                  <a:lnTo>
                    <a:pt x="188" y="917"/>
                  </a:lnTo>
                  <a:lnTo>
                    <a:pt x="188" y="914"/>
                  </a:lnTo>
                  <a:lnTo>
                    <a:pt x="187" y="911"/>
                  </a:lnTo>
                  <a:lnTo>
                    <a:pt x="185" y="910"/>
                  </a:lnTo>
                  <a:lnTo>
                    <a:pt x="184" y="909"/>
                  </a:lnTo>
                  <a:lnTo>
                    <a:pt x="181" y="908"/>
                  </a:lnTo>
                  <a:lnTo>
                    <a:pt x="180" y="908"/>
                  </a:lnTo>
                  <a:lnTo>
                    <a:pt x="176" y="908"/>
                  </a:lnTo>
                  <a:lnTo>
                    <a:pt x="165" y="906"/>
                  </a:lnTo>
                  <a:lnTo>
                    <a:pt x="149" y="902"/>
                  </a:lnTo>
                  <a:lnTo>
                    <a:pt x="129" y="898"/>
                  </a:lnTo>
                  <a:lnTo>
                    <a:pt x="106" y="893"/>
                  </a:lnTo>
                  <a:lnTo>
                    <a:pt x="84" y="887"/>
                  </a:lnTo>
                  <a:lnTo>
                    <a:pt x="60" y="880"/>
                  </a:lnTo>
                  <a:lnTo>
                    <a:pt x="38" y="872"/>
                  </a:lnTo>
                  <a:lnTo>
                    <a:pt x="19" y="863"/>
                  </a:lnTo>
                  <a:lnTo>
                    <a:pt x="10" y="857"/>
                  </a:lnTo>
                  <a:lnTo>
                    <a:pt x="2" y="846"/>
                  </a:lnTo>
                  <a:lnTo>
                    <a:pt x="0" y="835"/>
                  </a:lnTo>
                  <a:lnTo>
                    <a:pt x="2" y="822"/>
                  </a:lnTo>
                  <a:lnTo>
                    <a:pt x="21" y="769"/>
                  </a:lnTo>
                  <a:lnTo>
                    <a:pt x="27" y="759"/>
                  </a:lnTo>
                  <a:lnTo>
                    <a:pt x="36" y="751"/>
                  </a:lnTo>
                  <a:lnTo>
                    <a:pt x="46" y="746"/>
                  </a:lnTo>
                  <a:lnTo>
                    <a:pt x="58" y="744"/>
                  </a:lnTo>
                  <a:lnTo>
                    <a:pt x="64" y="745"/>
                  </a:lnTo>
                  <a:lnTo>
                    <a:pt x="69" y="746"/>
                  </a:lnTo>
                  <a:lnTo>
                    <a:pt x="75" y="748"/>
                  </a:lnTo>
                  <a:lnTo>
                    <a:pt x="78" y="749"/>
                  </a:lnTo>
                  <a:lnTo>
                    <a:pt x="85" y="753"/>
                  </a:lnTo>
                  <a:lnTo>
                    <a:pt x="96" y="757"/>
                  </a:lnTo>
                  <a:lnTo>
                    <a:pt x="111" y="763"/>
                  </a:lnTo>
                  <a:lnTo>
                    <a:pt x="128" y="768"/>
                  </a:lnTo>
                  <a:lnTo>
                    <a:pt x="147" y="775"/>
                  </a:lnTo>
                  <a:lnTo>
                    <a:pt x="167" y="780"/>
                  </a:lnTo>
                  <a:lnTo>
                    <a:pt x="187" y="785"/>
                  </a:lnTo>
                  <a:lnTo>
                    <a:pt x="208" y="788"/>
                  </a:lnTo>
                  <a:lnTo>
                    <a:pt x="227" y="789"/>
                  </a:lnTo>
                  <a:lnTo>
                    <a:pt x="259" y="787"/>
                  </a:lnTo>
                  <a:lnTo>
                    <a:pt x="287" y="779"/>
                  </a:lnTo>
                  <a:lnTo>
                    <a:pt x="310" y="768"/>
                  </a:lnTo>
                  <a:lnTo>
                    <a:pt x="329" y="754"/>
                  </a:lnTo>
                  <a:lnTo>
                    <a:pt x="344" y="736"/>
                  </a:lnTo>
                  <a:lnTo>
                    <a:pt x="353" y="714"/>
                  </a:lnTo>
                  <a:lnTo>
                    <a:pt x="356" y="691"/>
                  </a:lnTo>
                  <a:lnTo>
                    <a:pt x="354" y="669"/>
                  </a:lnTo>
                  <a:lnTo>
                    <a:pt x="346" y="650"/>
                  </a:lnTo>
                  <a:lnTo>
                    <a:pt x="334" y="631"/>
                  </a:lnTo>
                  <a:lnTo>
                    <a:pt x="317" y="614"/>
                  </a:lnTo>
                  <a:lnTo>
                    <a:pt x="293" y="597"/>
                  </a:lnTo>
                  <a:lnTo>
                    <a:pt x="263" y="581"/>
                  </a:lnTo>
                  <a:lnTo>
                    <a:pt x="227" y="566"/>
                  </a:lnTo>
                  <a:lnTo>
                    <a:pt x="197" y="553"/>
                  </a:lnTo>
                  <a:lnTo>
                    <a:pt x="167" y="540"/>
                  </a:lnTo>
                  <a:lnTo>
                    <a:pt x="138" y="525"/>
                  </a:lnTo>
                  <a:lnTo>
                    <a:pt x="111" y="510"/>
                  </a:lnTo>
                  <a:lnTo>
                    <a:pt x="86" y="493"/>
                  </a:lnTo>
                  <a:lnTo>
                    <a:pt x="64" y="473"/>
                  </a:lnTo>
                  <a:lnTo>
                    <a:pt x="45" y="452"/>
                  </a:lnTo>
                  <a:lnTo>
                    <a:pt x="29" y="427"/>
                  </a:lnTo>
                  <a:lnTo>
                    <a:pt x="18" y="400"/>
                  </a:lnTo>
                  <a:lnTo>
                    <a:pt x="10" y="370"/>
                  </a:lnTo>
                  <a:lnTo>
                    <a:pt x="8" y="338"/>
                  </a:lnTo>
                  <a:lnTo>
                    <a:pt x="10" y="304"/>
                  </a:lnTo>
                  <a:lnTo>
                    <a:pt x="18" y="273"/>
                  </a:lnTo>
                  <a:lnTo>
                    <a:pt x="30" y="244"/>
                  </a:lnTo>
                  <a:lnTo>
                    <a:pt x="47" y="217"/>
                  </a:lnTo>
                  <a:lnTo>
                    <a:pt x="67" y="192"/>
                  </a:lnTo>
                  <a:lnTo>
                    <a:pt x="92" y="171"/>
                  </a:lnTo>
                  <a:lnTo>
                    <a:pt x="121" y="153"/>
                  </a:lnTo>
                  <a:lnTo>
                    <a:pt x="152" y="138"/>
                  </a:lnTo>
                  <a:lnTo>
                    <a:pt x="188" y="127"/>
                  </a:lnTo>
                  <a:lnTo>
                    <a:pt x="189" y="127"/>
                  </a:lnTo>
                  <a:lnTo>
                    <a:pt x="192" y="126"/>
                  </a:lnTo>
                  <a:lnTo>
                    <a:pt x="194" y="125"/>
                  </a:lnTo>
                  <a:lnTo>
                    <a:pt x="195" y="123"/>
                  </a:lnTo>
                  <a:lnTo>
                    <a:pt x="197" y="121"/>
                  </a:lnTo>
                  <a:lnTo>
                    <a:pt x="197" y="118"/>
                  </a:lnTo>
                  <a:lnTo>
                    <a:pt x="197" y="40"/>
                  </a:lnTo>
                  <a:lnTo>
                    <a:pt x="200" y="24"/>
                  </a:lnTo>
                  <a:lnTo>
                    <a:pt x="209" y="11"/>
                  </a:lnTo>
                  <a:lnTo>
                    <a:pt x="223" y="3"/>
                  </a:lnTo>
                  <a:lnTo>
                    <a:pt x="2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 54"/>
            <p:cNvSpPr>
              <a:spLocks noEditPoints="1"/>
            </p:cNvSpPr>
            <p:nvPr/>
          </p:nvSpPr>
          <p:spPr bwMode="auto">
            <a:xfrm>
              <a:off x="9696451" y="1238250"/>
              <a:ext cx="774700" cy="774700"/>
            </a:xfrm>
            <a:custGeom>
              <a:avLst/>
              <a:gdLst>
                <a:gd name="T0" fmla="*/ 835 w 1954"/>
                <a:gd name="T1" fmla="*/ 241 h 1952"/>
                <a:gd name="T2" fmla="*/ 639 w 1954"/>
                <a:gd name="T3" fmla="*/ 308 h 1952"/>
                <a:gd name="T4" fmla="*/ 471 w 1954"/>
                <a:gd name="T5" fmla="*/ 423 h 1952"/>
                <a:gd name="T6" fmla="*/ 341 w 1954"/>
                <a:gd name="T7" fmla="*/ 578 h 1952"/>
                <a:gd name="T8" fmla="*/ 257 w 1954"/>
                <a:gd name="T9" fmla="*/ 765 h 1952"/>
                <a:gd name="T10" fmla="*/ 227 w 1954"/>
                <a:gd name="T11" fmla="*/ 977 h 1952"/>
                <a:gd name="T12" fmla="*/ 257 w 1954"/>
                <a:gd name="T13" fmla="*/ 1187 h 1952"/>
                <a:gd name="T14" fmla="*/ 341 w 1954"/>
                <a:gd name="T15" fmla="*/ 1374 h 1952"/>
                <a:gd name="T16" fmla="*/ 471 w 1954"/>
                <a:gd name="T17" fmla="*/ 1529 h 1952"/>
                <a:gd name="T18" fmla="*/ 639 w 1954"/>
                <a:gd name="T19" fmla="*/ 1646 h 1952"/>
                <a:gd name="T20" fmla="*/ 835 w 1954"/>
                <a:gd name="T21" fmla="*/ 1712 h 1952"/>
                <a:gd name="T22" fmla="*/ 1050 w 1954"/>
                <a:gd name="T23" fmla="*/ 1722 h 1952"/>
                <a:gd name="T24" fmla="*/ 1254 w 1954"/>
                <a:gd name="T25" fmla="*/ 1673 h 1952"/>
                <a:gd name="T26" fmla="*/ 1431 w 1954"/>
                <a:gd name="T27" fmla="*/ 1573 h 1952"/>
                <a:gd name="T28" fmla="*/ 1574 w 1954"/>
                <a:gd name="T29" fmla="*/ 1430 h 1952"/>
                <a:gd name="T30" fmla="*/ 1675 w 1954"/>
                <a:gd name="T31" fmla="*/ 1252 h 1952"/>
                <a:gd name="T32" fmla="*/ 1724 w 1954"/>
                <a:gd name="T33" fmla="*/ 1048 h 1952"/>
                <a:gd name="T34" fmla="*/ 1714 w 1954"/>
                <a:gd name="T35" fmla="*/ 833 h 1952"/>
                <a:gd name="T36" fmla="*/ 1647 w 1954"/>
                <a:gd name="T37" fmla="*/ 638 h 1952"/>
                <a:gd name="T38" fmla="*/ 1532 w 1954"/>
                <a:gd name="T39" fmla="*/ 471 h 1952"/>
                <a:gd name="T40" fmla="*/ 1376 w 1954"/>
                <a:gd name="T41" fmla="*/ 341 h 1952"/>
                <a:gd name="T42" fmla="*/ 1188 w 1954"/>
                <a:gd name="T43" fmla="*/ 256 h 1952"/>
                <a:gd name="T44" fmla="*/ 977 w 1954"/>
                <a:gd name="T45" fmla="*/ 227 h 1952"/>
                <a:gd name="T46" fmla="*/ 1135 w 1954"/>
                <a:gd name="T47" fmla="*/ 14 h 1952"/>
                <a:gd name="T48" fmla="*/ 1357 w 1954"/>
                <a:gd name="T49" fmla="*/ 77 h 1952"/>
                <a:gd name="T50" fmla="*/ 1554 w 1954"/>
                <a:gd name="T51" fmla="*/ 189 h 1952"/>
                <a:gd name="T52" fmla="*/ 1719 w 1954"/>
                <a:gd name="T53" fmla="*/ 341 h 1952"/>
                <a:gd name="T54" fmla="*/ 1845 w 1954"/>
                <a:gd name="T55" fmla="*/ 528 h 1952"/>
                <a:gd name="T56" fmla="*/ 1926 w 1954"/>
                <a:gd name="T57" fmla="*/ 742 h 1952"/>
                <a:gd name="T58" fmla="*/ 1954 w 1954"/>
                <a:gd name="T59" fmla="*/ 977 h 1952"/>
                <a:gd name="T60" fmla="*/ 1926 w 1954"/>
                <a:gd name="T61" fmla="*/ 1210 h 1952"/>
                <a:gd name="T62" fmla="*/ 1845 w 1954"/>
                <a:gd name="T63" fmla="*/ 1424 h 1952"/>
                <a:gd name="T64" fmla="*/ 1719 w 1954"/>
                <a:gd name="T65" fmla="*/ 1611 h 1952"/>
                <a:gd name="T66" fmla="*/ 1554 w 1954"/>
                <a:gd name="T67" fmla="*/ 1763 h 1952"/>
                <a:gd name="T68" fmla="*/ 1357 w 1954"/>
                <a:gd name="T69" fmla="*/ 1875 h 1952"/>
                <a:gd name="T70" fmla="*/ 1135 w 1954"/>
                <a:gd name="T71" fmla="*/ 1939 h 1952"/>
                <a:gd name="T72" fmla="*/ 896 w 1954"/>
                <a:gd name="T73" fmla="*/ 1949 h 1952"/>
                <a:gd name="T74" fmla="*/ 668 w 1954"/>
                <a:gd name="T75" fmla="*/ 1902 h 1952"/>
                <a:gd name="T76" fmla="*/ 463 w 1954"/>
                <a:gd name="T77" fmla="*/ 1805 h 1952"/>
                <a:gd name="T78" fmla="*/ 286 w 1954"/>
                <a:gd name="T79" fmla="*/ 1666 h 1952"/>
                <a:gd name="T80" fmla="*/ 147 w 1954"/>
                <a:gd name="T81" fmla="*/ 1490 h 1952"/>
                <a:gd name="T82" fmla="*/ 50 w 1954"/>
                <a:gd name="T83" fmla="*/ 1284 h 1952"/>
                <a:gd name="T84" fmla="*/ 4 w 1954"/>
                <a:gd name="T85" fmla="*/ 1056 h 1952"/>
                <a:gd name="T86" fmla="*/ 13 w 1954"/>
                <a:gd name="T87" fmla="*/ 818 h 1952"/>
                <a:gd name="T88" fmla="*/ 77 w 1954"/>
                <a:gd name="T89" fmla="*/ 596 h 1952"/>
                <a:gd name="T90" fmla="*/ 189 w 1954"/>
                <a:gd name="T91" fmla="*/ 399 h 1952"/>
                <a:gd name="T92" fmla="*/ 341 w 1954"/>
                <a:gd name="T93" fmla="*/ 235 h 1952"/>
                <a:gd name="T94" fmla="*/ 528 w 1954"/>
                <a:gd name="T95" fmla="*/ 110 h 1952"/>
                <a:gd name="T96" fmla="*/ 742 w 1954"/>
                <a:gd name="T97" fmla="*/ 29 h 1952"/>
                <a:gd name="T98" fmla="*/ 977 w 1954"/>
                <a:gd name="T99" fmla="*/ 0 h 1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54" h="1952">
                  <a:moveTo>
                    <a:pt x="977" y="227"/>
                  </a:moveTo>
                  <a:lnTo>
                    <a:pt x="904" y="231"/>
                  </a:lnTo>
                  <a:lnTo>
                    <a:pt x="835" y="241"/>
                  </a:lnTo>
                  <a:lnTo>
                    <a:pt x="767" y="256"/>
                  </a:lnTo>
                  <a:lnTo>
                    <a:pt x="700" y="279"/>
                  </a:lnTo>
                  <a:lnTo>
                    <a:pt x="639" y="308"/>
                  </a:lnTo>
                  <a:lnTo>
                    <a:pt x="578" y="341"/>
                  </a:lnTo>
                  <a:lnTo>
                    <a:pt x="524" y="379"/>
                  </a:lnTo>
                  <a:lnTo>
                    <a:pt x="471" y="423"/>
                  </a:lnTo>
                  <a:lnTo>
                    <a:pt x="423" y="471"/>
                  </a:lnTo>
                  <a:lnTo>
                    <a:pt x="380" y="522"/>
                  </a:lnTo>
                  <a:lnTo>
                    <a:pt x="341" y="578"/>
                  </a:lnTo>
                  <a:lnTo>
                    <a:pt x="307" y="638"/>
                  </a:lnTo>
                  <a:lnTo>
                    <a:pt x="279" y="700"/>
                  </a:lnTo>
                  <a:lnTo>
                    <a:pt x="257" y="765"/>
                  </a:lnTo>
                  <a:lnTo>
                    <a:pt x="240" y="833"/>
                  </a:lnTo>
                  <a:lnTo>
                    <a:pt x="230" y="904"/>
                  </a:lnTo>
                  <a:lnTo>
                    <a:pt x="227" y="977"/>
                  </a:lnTo>
                  <a:lnTo>
                    <a:pt x="230" y="1048"/>
                  </a:lnTo>
                  <a:lnTo>
                    <a:pt x="240" y="1119"/>
                  </a:lnTo>
                  <a:lnTo>
                    <a:pt x="257" y="1187"/>
                  </a:lnTo>
                  <a:lnTo>
                    <a:pt x="279" y="1252"/>
                  </a:lnTo>
                  <a:lnTo>
                    <a:pt x="307" y="1314"/>
                  </a:lnTo>
                  <a:lnTo>
                    <a:pt x="341" y="1374"/>
                  </a:lnTo>
                  <a:lnTo>
                    <a:pt x="380" y="1430"/>
                  </a:lnTo>
                  <a:lnTo>
                    <a:pt x="423" y="1481"/>
                  </a:lnTo>
                  <a:lnTo>
                    <a:pt x="471" y="1529"/>
                  </a:lnTo>
                  <a:lnTo>
                    <a:pt x="524" y="1573"/>
                  </a:lnTo>
                  <a:lnTo>
                    <a:pt x="578" y="1612"/>
                  </a:lnTo>
                  <a:lnTo>
                    <a:pt x="639" y="1646"/>
                  </a:lnTo>
                  <a:lnTo>
                    <a:pt x="700" y="1673"/>
                  </a:lnTo>
                  <a:lnTo>
                    <a:pt x="767" y="1696"/>
                  </a:lnTo>
                  <a:lnTo>
                    <a:pt x="835" y="1712"/>
                  </a:lnTo>
                  <a:lnTo>
                    <a:pt x="904" y="1722"/>
                  </a:lnTo>
                  <a:lnTo>
                    <a:pt x="977" y="1726"/>
                  </a:lnTo>
                  <a:lnTo>
                    <a:pt x="1050" y="1722"/>
                  </a:lnTo>
                  <a:lnTo>
                    <a:pt x="1119" y="1712"/>
                  </a:lnTo>
                  <a:lnTo>
                    <a:pt x="1188" y="1696"/>
                  </a:lnTo>
                  <a:lnTo>
                    <a:pt x="1254" y="1673"/>
                  </a:lnTo>
                  <a:lnTo>
                    <a:pt x="1315" y="1646"/>
                  </a:lnTo>
                  <a:lnTo>
                    <a:pt x="1376" y="1612"/>
                  </a:lnTo>
                  <a:lnTo>
                    <a:pt x="1431" y="1573"/>
                  </a:lnTo>
                  <a:lnTo>
                    <a:pt x="1483" y="1529"/>
                  </a:lnTo>
                  <a:lnTo>
                    <a:pt x="1532" y="1481"/>
                  </a:lnTo>
                  <a:lnTo>
                    <a:pt x="1574" y="1430"/>
                  </a:lnTo>
                  <a:lnTo>
                    <a:pt x="1613" y="1374"/>
                  </a:lnTo>
                  <a:lnTo>
                    <a:pt x="1647" y="1314"/>
                  </a:lnTo>
                  <a:lnTo>
                    <a:pt x="1675" y="1252"/>
                  </a:lnTo>
                  <a:lnTo>
                    <a:pt x="1697" y="1187"/>
                  </a:lnTo>
                  <a:lnTo>
                    <a:pt x="1714" y="1119"/>
                  </a:lnTo>
                  <a:lnTo>
                    <a:pt x="1724" y="1048"/>
                  </a:lnTo>
                  <a:lnTo>
                    <a:pt x="1728" y="977"/>
                  </a:lnTo>
                  <a:lnTo>
                    <a:pt x="1724" y="904"/>
                  </a:lnTo>
                  <a:lnTo>
                    <a:pt x="1714" y="833"/>
                  </a:lnTo>
                  <a:lnTo>
                    <a:pt x="1697" y="765"/>
                  </a:lnTo>
                  <a:lnTo>
                    <a:pt x="1675" y="700"/>
                  </a:lnTo>
                  <a:lnTo>
                    <a:pt x="1647" y="638"/>
                  </a:lnTo>
                  <a:lnTo>
                    <a:pt x="1613" y="578"/>
                  </a:lnTo>
                  <a:lnTo>
                    <a:pt x="1574" y="522"/>
                  </a:lnTo>
                  <a:lnTo>
                    <a:pt x="1532" y="471"/>
                  </a:lnTo>
                  <a:lnTo>
                    <a:pt x="1483" y="423"/>
                  </a:lnTo>
                  <a:lnTo>
                    <a:pt x="1431" y="379"/>
                  </a:lnTo>
                  <a:lnTo>
                    <a:pt x="1376" y="341"/>
                  </a:lnTo>
                  <a:lnTo>
                    <a:pt x="1315" y="308"/>
                  </a:lnTo>
                  <a:lnTo>
                    <a:pt x="1254" y="279"/>
                  </a:lnTo>
                  <a:lnTo>
                    <a:pt x="1188" y="256"/>
                  </a:lnTo>
                  <a:lnTo>
                    <a:pt x="1119" y="241"/>
                  </a:lnTo>
                  <a:lnTo>
                    <a:pt x="1050" y="231"/>
                  </a:lnTo>
                  <a:lnTo>
                    <a:pt x="977" y="227"/>
                  </a:lnTo>
                  <a:close/>
                  <a:moveTo>
                    <a:pt x="977" y="0"/>
                  </a:moveTo>
                  <a:lnTo>
                    <a:pt x="1058" y="3"/>
                  </a:lnTo>
                  <a:lnTo>
                    <a:pt x="1135" y="14"/>
                  </a:lnTo>
                  <a:lnTo>
                    <a:pt x="1212" y="29"/>
                  </a:lnTo>
                  <a:lnTo>
                    <a:pt x="1286" y="50"/>
                  </a:lnTo>
                  <a:lnTo>
                    <a:pt x="1357" y="77"/>
                  </a:lnTo>
                  <a:lnTo>
                    <a:pt x="1426" y="110"/>
                  </a:lnTo>
                  <a:lnTo>
                    <a:pt x="1491" y="147"/>
                  </a:lnTo>
                  <a:lnTo>
                    <a:pt x="1554" y="189"/>
                  </a:lnTo>
                  <a:lnTo>
                    <a:pt x="1613" y="235"/>
                  </a:lnTo>
                  <a:lnTo>
                    <a:pt x="1668" y="286"/>
                  </a:lnTo>
                  <a:lnTo>
                    <a:pt x="1719" y="341"/>
                  </a:lnTo>
                  <a:lnTo>
                    <a:pt x="1766" y="399"/>
                  </a:lnTo>
                  <a:lnTo>
                    <a:pt x="1807" y="462"/>
                  </a:lnTo>
                  <a:lnTo>
                    <a:pt x="1845" y="528"/>
                  </a:lnTo>
                  <a:lnTo>
                    <a:pt x="1878" y="596"/>
                  </a:lnTo>
                  <a:lnTo>
                    <a:pt x="1904" y="668"/>
                  </a:lnTo>
                  <a:lnTo>
                    <a:pt x="1926" y="742"/>
                  </a:lnTo>
                  <a:lnTo>
                    <a:pt x="1941" y="818"/>
                  </a:lnTo>
                  <a:lnTo>
                    <a:pt x="1950" y="896"/>
                  </a:lnTo>
                  <a:lnTo>
                    <a:pt x="1954" y="977"/>
                  </a:lnTo>
                  <a:lnTo>
                    <a:pt x="1950" y="1056"/>
                  </a:lnTo>
                  <a:lnTo>
                    <a:pt x="1941" y="1134"/>
                  </a:lnTo>
                  <a:lnTo>
                    <a:pt x="1926" y="1210"/>
                  </a:lnTo>
                  <a:lnTo>
                    <a:pt x="1904" y="1284"/>
                  </a:lnTo>
                  <a:lnTo>
                    <a:pt x="1878" y="1356"/>
                  </a:lnTo>
                  <a:lnTo>
                    <a:pt x="1845" y="1424"/>
                  </a:lnTo>
                  <a:lnTo>
                    <a:pt x="1807" y="1490"/>
                  </a:lnTo>
                  <a:lnTo>
                    <a:pt x="1766" y="1553"/>
                  </a:lnTo>
                  <a:lnTo>
                    <a:pt x="1719" y="1611"/>
                  </a:lnTo>
                  <a:lnTo>
                    <a:pt x="1668" y="1666"/>
                  </a:lnTo>
                  <a:lnTo>
                    <a:pt x="1613" y="1717"/>
                  </a:lnTo>
                  <a:lnTo>
                    <a:pt x="1554" y="1763"/>
                  </a:lnTo>
                  <a:lnTo>
                    <a:pt x="1491" y="1805"/>
                  </a:lnTo>
                  <a:lnTo>
                    <a:pt x="1426" y="1842"/>
                  </a:lnTo>
                  <a:lnTo>
                    <a:pt x="1357" y="1875"/>
                  </a:lnTo>
                  <a:lnTo>
                    <a:pt x="1286" y="1902"/>
                  </a:lnTo>
                  <a:lnTo>
                    <a:pt x="1212" y="1923"/>
                  </a:lnTo>
                  <a:lnTo>
                    <a:pt x="1135" y="1939"/>
                  </a:lnTo>
                  <a:lnTo>
                    <a:pt x="1058" y="1949"/>
                  </a:lnTo>
                  <a:lnTo>
                    <a:pt x="977" y="1952"/>
                  </a:lnTo>
                  <a:lnTo>
                    <a:pt x="896" y="1949"/>
                  </a:lnTo>
                  <a:lnTo>
                    <a:pt x="819" y="1939"/>
                  </a:lnTo>
                  <a:lnTo>
                    <a:pt x="742" y="1923"/>
                  </a:lnTo>
                  <a:lnTo>
                    <a:pt x="668" y="1902"/>
                  </a:lnTo>
                  <a:lnTo>
                    <a:pt x="597" y="1875"/>
                  </a:lnTo>
                  <a:lnTo>
                    <a:pt x="528" y="1842"/>
                  </a:lnTo>
                  <a:lnTo>
                    <a:pt x="463" y="1805"/>
                  </a:lnTo>
                  <a:lnTo>
                    <a:pt x="400" y="1763"/>
                  </a:lnTo>
                  <a:lnTo>
                    <a:pt x="341" y="1717"/>
                  </a:lnTo>
                  <a:lnTo>
                    <a:pt x="286" y="1666"/>
                  </a:lnTo>
                  <a:lnTo>
                    <a:pt x="236" y="1611"/>
                  </a:lnTo>
                  <a:lnTo>
                    <a:pt x="189" y="1553"/>
                  </a:lnTo>
                  <a:lnTo>
                    <a:pt x="147" y="1490"/>
                  </a:lnTo>
                  <a:lnTo>
                    <a:pt x="109" y="1424"/>
                  </a:lnTo>
                  <a:lnTo>
                    <a:pt x="77" y="1356"/>
                  </a:lnTo>
                  <a:lnTo>
                    <a:pt x="50" y="1284"/>
                  </a:lnTo>
                  <a:lnTo>
                    <a:pt x="28" y="1210"/>
                  </a:lnTo>
                  <a:lnTo>
                    <a:pt x="13" y="1134"/>
                  </a:lnTo>
                  <a:lnTo>
                    <a:pt x="4" y="1056"/>
                  </a:lnTo>
                  <a:lnTo>
                    <a:pt x="0" y="977"/>
                  </a:lnTo>
                  <a:lnTo>
                    <a:pt x="4" y="896"/>
                  </a:lnTo>
                  <a:lnTo>
                    <a:pt x="13" y="818"/>
                  </a:lnTo>
                  <a:lnTo>
                    <a:pt x="28" y="742"/>
                  </a:lnTo>
                  <a:lnTo>
                    <a:pt x="50" y="668"/>
                  </a:lnTo>
                  <a:lnTo>
                    <a:pt x="77" y="596"/>
                  </a:lnTo>
                  <a:lnTo>
                    <a:pt x="109" y="528"/>
                  </a:lnTo>
                  <a:lnTo>
                    <a:pt x="147" y="462"/>
                  </a:lnTo>
                  <a:lnTo>
                    <a:pt x="189" y="399"/>
                  </a:lnTo>
                  <a:lnTo>
                    <a:pt x="236" y="341"/>
                  </a:lnTo>
                  <a:lnTo>
                    <a:pt x="286" y="286"/>
                  </a:lnTo>
                  <a:lnTo>
                    <a:pt x="341" y="235"/>
                  </a:lnTo>
                  <a:lnTo>
                    <a:pt x="400" y="189"/>
                  </a:lnTo>
                  <a:lnTo>
                    <a:pt x="463" y="147"/>
                  </a:lnTo>
                  <a:lnTo>
                    <a:pt x="528" y="110"/>
                  </a:lnTo>
                  <a:lnTo>
                    <a:pt x="597" y="77"/>
                  </a:lnTo>
                  <a:lnTo>
                    <a:pt x="668" y="50"/>
                  </a:lnTo>
                  <a:lnTo>
                    <a:pt x="742" y="29"/>
                  </a:lnTo>
                  <a:lnTo>
                    <a:pt x="819" y="14"/>
                  </a:lnTo>
                  <a:lnTo>
                    <a:pt x="896" y="3"/>
                  </a:lnTo>
                  <a:lnTo>
                    <a:pt x="9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 55"/>
            <p:cNvSpPr>
              <a:spLocks/>
            </p:cNvSpPr>
            <p:nvPr/>
          </p:nvSpPr>
          <p:spPr bwMode="auto">
            <a:xfrm>
              <a:off x="9409113" y="2049463"/>
              <a:ext cx="1062038" cy="468313"/>
            </a:xfrm>
            <a:custGeom>
              <a:avLst/>
              <a:gdLst>
                <a:gd name="T0" fmla="*/ 846 w 2677"/>
                <a:gd name="T1" fmla="*/ 14 h 1177"/>
                <a:gd name="T2" fmla="*/ 1051 w 2677"/>
                <a:gd name="T3" fmla="*/ 60 h 1177"/>
                <a:gd name="T4" fmla="*/ 1272 w 2677"/>
                <a:gd name="T5" fmla="*/ 122 h 1177"/>
                <a:gd name="T6" fmla="*/ 1477 w 2677"/>
                <a:gd name="T7" fmla="*/ 187 h 1177"/>
                <a:gd name="T8" fmla="*/ 1635 w 2677"/>
                <a:gd name="T9" fmla="*/ 237 h 1177"/>
                <a:gd name="T10" fmla="*/ 1722 w 2677"/>
                <a:gd name="T11" fmla="*/ 263 h 1177"/>
                <a:gd name="T12" fmla="*/ 1776 w 2677"/>
                <a:gd name="T13" fmla="*/ 316 h 1177"/>
                <a:gd name="T14" fmla="*/ 1783 w 2677"/>
                <a:gd name="T15" fmla="*/ 395 h 1177"/>
                <a:gd name="T16" fmla="*/ 1730 w 2677"/>
                <a:gd name="T17" fmla="*/ 473 h 1177"/>
                <a:gd name="T18" fmla="*/ 1606 w 2677"/>
                <a:gd name="T19" fmla="*/ 521 h 1177"/>
                <a:gd name="T20" fmla="*/ 1442 w 2677"/>
                <a:gd name="T21" fmla="*/ 530 h 1177"/>
                <a:gd name="T22" fmla="*/ 1273 w 2677"/>
                <a:gd name="T23" fmla="*/ 513 h 1177"/>
                <a:gd name="T24" fmla="*/ 1122 w 2677"/>
                <a:gd name="T25" fmla="*/ 488 h 1177"/>
                <a:gd name="T26" fmla="*/ 1013 w 2677"/>
                <a:gd name="T27" fmla="*/ 469 h 1177"/>
                <a:gd name="T28" fmla="*/ 972 w 2677"/>
                <a:gd name="T29" fmla="*/ 475 h 1177"/>
                <a:gd name="T30" fmla="*/ 1029 w 2677"/>
                <a:gd name="T31" fmla="*/ 543 h 1177"/>
                <a:gd name="T32" fmla="*/ 1173 w 2677"/>
                <a:gd name="T33" fmla="*/ 601 h 1177"/>
                <a:gd name="T34" fmla="*/ 1366 w 2677"/>
                <a:gd name="T35" fmla="*/ 639 h 1177"/>
                <a:gd name="T36" fmla="*/ 1568 w 2677"/>
                <a:gd name="T37" fmla="*/ 653 h 1177"/>
                <a:gd name="T38" fmla="*/ 1809 w 2677"/>
                <a:gd name="T39" fmla="*/ 625 h 1177"/>
                <a:gd name="T40" fmla="*/ 2218 w 2677"/>
                <a:gd name="T41" fmla="*/ 502 h 1177"/>
                <a:gd name="T42" fmla="*/ 2511 w 2677"/>
                <a:gd name="T43" fmla="*/ 366 h 1177"/>
                <a:gd name="T44" fmla="*/ 2616 w 2677"/>
                <a:gd name="T45" fmla="*/ 375 h 1177"/>
                <a:gd name="T46" fmla="*/ 2673 w 2677"/>
                <a:gd name="T47" fmla="*/ 457 h 1177"/>
                <a:gd name="T48" fmla="*/ 2647 w 2677"/>
                <a:gd name="T49" fmla="*/ 583 h 1177"/>
                <a:gd name="T50" fmla="*/ 2550 w 2677"/>
                <a:gd name="T51" fmla="*/ 687 h 1177"/>
                <a:gd name="T52" fmla="*/ 2416 w 2677"/>
                <a:gd name="T53" fmla="*/ 779 h 1177"/>
                <a:gd name="T54" fmla="*/ 2234 w 2677"/>
                <a:gd name="T55" fmla="*/ 892 h 1177"/>
                <a:gd name="T56" fmla="*/ 2033 w 2677"/>
                <a:gd name="T57" fmla="*/ 1005 h 1177"/>
                <a:gd name="T58" fmla="*/ 1840 w 2677"/>
                <a:gd name="T59" fmla="*/ 1102 h 1177"/>
                <a:gd name="T60" fmla="*/ 1684 w 2677"/>
                <a:gd name="T61" fmla="*/ 1164 h 1177"/>
                <a:gd name="T62" fmla="*/ 1576 w 2677"/>
                <a:gd name="T63" fmla="*/ 1177 h 1177"/>
                <a:gd name="T64" fmla="*/ 1395 w 2677"/>
                <a:gd name="T65" fmla="*/ 1161 h 1177"/>
                <a:gd name="T66" fmla="*/ 1159 w 2677"/>
                <a:gd name="T67" fmla="*/ 1130 h 1177"/>
                <a:gd name="T68" fmla="*/ 898 w 2677"/>
                <a:gd name="T69" fmla="*/ 1089 h 1177"/>
                <a:gd name="T70" fmla="*/ 647 w 2677"/>
                <a:gd name="T71" fmla="*/ 1047 h 1177"/>
                <a:gd name="T72" fmla="*/ 440 w 2677"/>
                <a:gd name="T73" fmla="*/ 1009 h 1177"/>
                <a:gd name="T74" fmla="*/ 309 w 2677"/>
                <a:gd name="T75" fmla="*/ 984 h 1177"/>
                <a:gd name="T76" fmla="*/ 200 w 2677"/>
                <a:gd name="T77" fmla="*/ 988 h 1177"/>
                <a:gd name="T78" fmla="*/ 87 w 2677"/>
                <a:gd name="T79" fmla="*/ 1052 h 1177"/>
                <a:gd name="T80" fmla="*/ 28 w 2677"/>
                <a:gd name="T81" fmla="*/ 1089 h 1177"/>
                <a:gd name="T82" fmla="*/ 5 w 2677"/>
                <a:gd name="T83" fmla="*/ 1069 h 1177"/>
                <a:gd name="T84" fmla="*/ 0 w 2677"/>
                <a:gd name="T85" fmla="*/ 1048 h 1177"/>
                <a:gd name="T86" fmla="*/ 18 w 2677"/>
                <a:gd name="T87" fmla="*/ 776 h 1177"/>
                <a:gd name="T88" fmla="*/ 38 w 2677"/>
                <a:gd name="T89" fmla="*/ 461 h 1177"/>
                <a:gd name="T90" fmla="*/ 56 w 2677"/>
                <a:gd name="T91" fmla="*/ 179 h 1177"/>
                <a:gd name="T92" fmla="*/ 75 w 2677"/>
                <a:gd name="T93" fmla="*/ 86 h 1177"/>
                <a:gd name="T94" fmla="*/ 127 w 2677"/>
                <a:gd name="T95" fmla="*/ 70 h 1177"/>
                <a:gd name="T96" fmla="*/ 269 w 2677"/>
                <a:gd name="T97" fmla="*/ 48 h 1177"/>
                <a:gd name="T98" fmla="*/ 468 w 2677"/>
                <a:gd name="T99" fmla="*/ 20 h 1177"/>
                <a:gd name="T100" fmla="*/ 653 w 2677"/>
                <a:gd name="T101" fmla="*/ 2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77" h="1177">
                  <a:moveTo>
                    <a:pt x="722" y="0"/>
                  </a:moveTo>
                  <a:lnTo>
                    <a:pt x="760" y="2"/>
                  </a:lnTo>
                  <a:lnTo>
                    <a:pt x="802" y="8"/>
                  </a:lnTo>
                  <a:lnTo>
                    <a:pt x="846" y="14"/>
                  </a:lnTo>
                  <a:lnTo>
                    <a:pt x="895" y="23"/>
                  </a:lnTo>
                  <a:lnTo>
                    <a:pt x="945" y="35"/>
                  </a:lnTo>
                  <a:lnTo>
                    <a:pt x="998" y="47"/>
                  </a:lnTo>
                  <a:lnTo>
                    <a:pt x="1051" y="60"/>
                  </a:lnTo>
                  <a:lnTo>
                    <a:pt x="1106" y="75"/>
                  </a:lnTo>
                  <a:lnTo>
                    <a:pt x="1162" y="90"/>
                  </a:lnTo>
                  <a:lnTo>
                    <a:pt x="1217" y="106"/>
                  </a:lnTo>
                  <a:lnTo>
                    <a:pt x="1272" y="122"/>
                  </a:lnTo>
                  <a:lnTo>
                    <a:pt x="1326" y="139"/>
                  </a:lnTo>
                  <a:lnTo>
                    <a:pt x="1378" y="155"/>
                  </a:lnTo>
                  <a:lnTo>
                    <a:pt x="1429" y="171"/>
                  </a:lnTo>
                  <a:lnTo>
                    <a:pt x="1477" y="187"/>
                  </a:lnTo>
                  <a:lnTo>
                    <a:pt x="1522" y="201"/>
                  </a:lnTo>
                  <a:lnTo>
                    <a:pt x="1563" y="215"/>
                  </a:lnTo>
                  <a:lnTo>
                    <a:pt x="1601" y="226"/>
                  </a:lnTo>
                  <a:lnTo>
                    <a:pt x="1635" y="237"/>
                  </a:lnTo>
                  <a:lnTo>
                    <a:pt x="1663" y="245"/>
                  </a:lnTo>
                  <a:lnTo>
                    <a:pt x="1686" y="252"/>
                  </a:lnTo>
                  <a:lnTo>
                    <a:pt x="1704" y="256"/>
                  </a:lnTo>
                  <a:lnTo>
                    <a:pt x="1722" y="263"/>
                  </a:lnTo>
                  <a:lnTo>
                    <a:pt x="1739" y="273"/>
                  </a:lnTo>
                  <a:lnTo>
                    <a:pt x="1754" y="285"/>
                  </a:lnTo>
                  <a:lnTo>
                    <a:pt x="1766" y="300"/>
                  </a:lnTo>
                  <a:lnTo>
                    <a:pt x="1776" y="316"/>
                  </a:lnTo>
                  <a:lnTo>
                    <a:pt x="1782" y="334"/>
                  </a:lnTo>
                  <a:lnTo>
                    <a:pt x="1786" y="354"/>
                  </a:lnTo>
                  <a:lnTo>
                    <a:pt x="1786" y="375"/>
                  </a:lnTo>
                  <a:lnTo>
                    <a:pt x="1783" y="395"/>
                  </a:lnTo>
                  <a:lnTo>
                    <a:pt x="1775" y="416"/>
                  </a:lnTo>
                  <a:lnTo>
                    <a:pt x="1765" y="436"/>
                  </a:lnTo>
                  <a:lnTo>
                    <a:pt x="1749" y="455"/>
                  </a:lnTo>
                  <a:lnTo>
                    <a:pt x="1730" y="473"/>
                  </a:lnTo>
                  <a:lnTo>
                    <a:pt x="1705" y="489"/>
                  </a:lnTo>
                  <a:lnTo>
                    <a:pt x="1676" y="502"/>
                  </a:lnTo>
                  <a:lnTo>
                    <a:pt x="1643" y="513"/>
                  </a:lnTo>
                  <a:lnTo>
                    <a:pt x="1606" y="521"/>
                  </a:lnTo>
                  <a:lnTo>
                    <a:pt x="1567" y="527"/>
                  </a:lnTo>
                  <a:lnTo>
                    <a:pt x="1526" y="530"/>
                  </a:lnTo>
                  <a:lnTo>
                    <a:pt x="1485" y="531"/>
                  </a:lnTo>
                  <a:lnTo>
                    <a:pt x="1442" y="530"/>
                  </a:lnTo>
                  <a:lnTo>
                    <a:pt x="1400" y="528"/>
                  </a:lnTo>
                  <a:lnTo>
                    <a:pt x="1356" y="524"/>
                  </a:lnTo>
                  <a:lnTo>
                    <a:pt x="1315" y="519"/>
                  </a:lnTo>
                  <a:lnTo>
                    <a:pt x="1273" y="513"/>
                  </a:lnTo>
                  <a:lnTo>
                    <a:pt x="1232" y="507"/>
                  </a:lnTo>
                  <a:lnTo>
                    <a:pt x="1194" y="500"/>
                  </a:lnTo>
                  <a:lnTo>
                    <a:pt x="1157" y="493"/>
                  </a:lnTo>
                  <a:lnTo>
                    <a:pt x="1122" y="488"/>
                  </a:lnTo>
                  <a:lnTo>
                    <a:pt x="1089" y="481"/>
                  </a:lnTo>
                  <a:lnTo>
                    <a:pt x="1060" y="476"/>
                  </a:lnTo>
                  <a:lnTo>
                    <a:pt x="1035" y="472"/>
                  </a:lnTo>
                  <a:lnTo>
                    <a:pt x="1013" y="469"/>
                  </a:lnTo>
                  <a:lnTo>
                    <a:pt x="995" y="467"/>
                  </a:lnTo>
                  <a:lnTo>
                    <a:pt x="983" y="467"/>
                  </a:lnTo>
                  <a:lnTo>
                    <a:pt x="974" y="471"/>
                  </a:lnTo>
                  <a:lnTo>
                    <a:pt x="972" y="475"/>
                  </a:lnTo>
                  <a:lnTo>
                    <a:pt x="975" y="493"/>
                  </a:lnTo>
                  <a:lnTo>
                    <a:pt x="986" y="510"/>
                  </a:lnTo>
                  <a:lnTo>
                    <a:pt x="1004" y="527"/>
                  </a:lnTo>
                  <a:lnTo>
                    <a:pt x="1029" y="543"/>
                  </a:lnTo>
                  <a:lnTo>
                    <a:pt x="1058" y="559"/>
                  </a:lnTo>
                  <a:lnTo>
                    <a:pt x="1093" y="574"/>
                  </a:lnTo>
                  <a:lnTo>
                    <a:pt x="1131" y="587"/>
                  </a:lnTo>
                  <a:lnTo>
                    <a:pt x="1173" y="601"/>
                  </a:lnTo>
                  <a:lnTo>
                    <a:pt x="1218" y="612"/>
                  </a:lnTo>
                  <a:lnTo>
                    <a:pt x="1266" y="622"/>
                  </a:lnTo>
                  <a:lnTo>
                    <a:pt x="1316" y="631"/>
                  </a:lnTo>
                  <a:lnTo>
                    <a:pt x="1366" y="639"/>
                  </a:lnTo>
                  <a:lnTo>
                    <a:pt x="1418" y="645"/>
                  </a:lnTo>
                  <a:lnTo>
                    <a:pt x="1468" y="650"/>
                  </a:lnTo>
                  <a:lnTo>
                    <a:pt x="1518" y="652"/>
                  </a:lnTo>
                  <a:lnTo>
                    <a:pt x="1568" y="653"/>
                  </a:lnTo>
                  <a:lnTo>
                    <a:pt x="1616" y="652"/>
                  </a:lnTo>
                  <a:lnTo>
                    <a:pt x="1661" y="650"/>
                  </a:lnTo>
                  <a:lnTo>
                    <a:pt x="1702" y="644"/>
                  </a:lnTo>
                  <a:lnTo>
                    <a:pt x="1809" y="625"/>
                  </a:lnTo>
                  <a:lnTo>
                    <a:pt x="1915" y="601"/>
                  </a:lnTo>
                  <a:lnTo>
                    <a:pt x="2019" y="571"/>
                  </a:lnTo>
                  <a:lnTo>
                    <a:pt x="2120" y="538"/>
                  </a:lnTo>
                  <a:lnTo>
                    <a:pt x="2218" y="502"/>
                  </a:lnTo>
                  <a:lnTo>
                    <a:pt x="2311" y="463"/>
                  </a:lnTo>
                  <a:lnTo>
                    <a:pt x="2399" y="422"/>
                  </a:lnTo>
                  <a:lnTo>
                    <a:pt x="2481" y="379"/>
                  </a:lnTo>
                  <a:lnTo>
                    <a:pt x="2511" y="366"/>
                  </a:lnTo>
                  <a:lnTo>
                    <a:pt x="2540" y="360"/>
                  </a:lnTo>
                  <a:lnTo>
                    <a:pt x="2567" y="359"/>
                  </a:lnTo>
                  <a:lnTo>
                    <a:pt x="2593" y="365"/>
                  </a:lnTo>
                  <a:lnTo>
                    <a:pt x="2616" y="375"/>
                  </a:lnTo>
                  <a:lnTo>
                    <a:pt x="2636" y="389"/>
                  </a:lnTo>
                  <a:lnTo>
                    <a:pt x="2653" y="408"/>
                  </a:lnTo>
                  <a:lnTo>
                    <a:pt x="2665" y="432"/>
                  </a:lnTo>
                  <a:lnTo>
                    <a:pt x="2673" y="457"/>
                  </a:lnTo>
                  <a:lnTo>
                    <a:pt x="2677" y="485"/>
                  </a:lnTo>
                  <a:lnTo>
                    <a:pt x="2673" y="517"/>
                  </a:lnTo>
                  <a:lnTo>
                    <a:pt x="2663" y="549"/>
                  </a:lnTo>
                  <a:lnTo>
                    <a:pt x="2647" y="583"/>
                  </a:lnTo>
                  <a:lnTo>
                    <a:pt x="2623" y="617"/>
                  </a:lnTo>
                  <a:lnTo>
                    <a:pt x="2591" y="652"/>
                  </a:lnTo>
                  <a:lnTo>
                    <a:pt x="2573" y="668"/>
                  </a:lnTo>
                  <a:lnTo>
                    <a:pt x="2550" y="687"/>
                  </a:lnTo>
                  <a:lnTo>
                    <a:pt x="2523" y="707"/>
                  </a:lnTo>
                  <a:lnTo>
                    <a:pt x="2491" y="729"/>
                  </a:lnTo>
                  <a:lnTo>
                    <a:pt x="2455" y="754"/>
                  </a:lnTo>
                  <a:lnTo>
                    <a:pt x="2416" y="779"/>
                  </a:lnTo>
                  <a:lnTo>
                    <a:pt x="2374" y="807"/>
                  </a:lnTo>
                  <a:lnTo>
                    <a:pt x="2329" y="834"/>
                  </a:lnTo>
                  <a:lnTo>
                    <a:pt x="2282" y="863"/>
                  </a:lnTo>
                  <a:lnTo>
                    <a:pt x="2234" y="892"/>
                  </a:lnTo>
                  <a:lnTo>
                    <a:pt x="2185" y="922"/>
                  </a:lnTo>
                  <a:lnTo>
                    <a:pt x="2134" y="950"/>
                  </a:lnTo>
                  <a:lnTo>
                    <a:pt x="2083" y="977"/>
                  </a:lnTo>
                  <a:lnTo>
                    <a:pt x="2033" y="1005"/>
                  </a:lnTo>
                  <a:lnTo>
                    <a:pt x="1982" y="1032"/>
                  </a:lnTo>
                  <a:lnTo>
                    <a:pt x="1934" y="1057"/>
                  </a:lnTo>
                  <a:lnTo>
                    <a:pt x="1886" y="1080"/>
                  </a:lnTo>
                  <a:lnTo>
                    <a:pt x="1840" y="1102"/>
                  </a:lnTo>
                  <a:lnTo>
                    <a:pt x="1796" y="1122"/>
                  </a:lnTo>
                  <a:lnTo>
                    <a:pt x="1756" y="1139"/>
                  </a:lnTo>
                  <a:lnTo>
                    <a:pt x="1718" y="1153"/>
                  </a:lnTo>
                  <a:lnTo>
                    <a:pt x="1684" y="1164"/>
                  </a:lnTo>
                  <a:lnTo>
                    <a:pt x="1654" y="1172"/>
                  </a:lnTo>
                  <a:lnTo>
                    <a:pt x="1634" y="1175"/>
                  </a:lnTo>
                  <a:lnTo>
                    <a:pt x="1608" y="1177"/>
                  </a:lnTo>
                  <a:lnTo>
                    <a:pt x="1576" y="1177"/>
                  </a:lnTo>
                  <a:lnTo>
                    <a:pt x="1537" y="1174"/>
                  </a:lnTo>
                  <a:lnTo>
                    <a:pt x="1495" y="1171"/>
                  </a:lnTo>
                  <a:lnTo>
                    <a:pt x="1447" y="1167"/>
                  </a:lnTo>
                  <a:lnTo>
                    <a:pt x="1395" y="1161"/>
                  </a:lnTo>
                  <a:lnTo>
                    <a:pt x="1340" y="1154"/>
                  </a:lnTo>
                  <a:lnTo>
                    <a:pt x="1282" y="1147"/>
                  </a:lnTo>
                  <a:lnTo>
                    <a:pt x="1222" y="1139"/>
                  </a:lnTo>
                  <a:lnTo>
                    <a:pt x="1159" y="1130"/>
                  </a:lnTo>
                  <a:lnTo>
                    <a:pt x="1094" y="1121"/>
                  </a:lnTo>
                  <a:lnTo>
                    <a:pt x="1029" y="1111"/>
                  </a:lnTo>
                  <a:lnTo>
                    <a:pt x="964" y="1101"/>
                  </a:lnTo>
                  <a:lnTo>
                    <a:pt x="898" y="1089"/>
                  </a:lnTo>
                  <a:lnTo>
                    <a:pt x="833" y="1079"/>
                  </a:lnTo>
                  <a:lnTo>
                    <a:pt x="769" y="1068"/>
                  </a:lnTo>
                  <a:lnTo>
                    <a:pt x="708" y="1057"/>
                  </a:lnTo>
                  <a:lnTo>
                    <a:pt x="647" y="1047"/>
                  </a:lnTo>
                  <a:lnTo>
                    <a:pt x="590" y="1037"/>
                  </a:lnTo>
                  <a:lnTo>
                    <a:pt x="536" y="1027"/>
                  </a:lnTo>
                  <a:lnTo>
                    <a:pt x="486" y="1018"/>
                  </a:lnTo>
                  <a:lnTo>
                    <a:pt x="440" y="1009"/>
                  </a:lnTo>
                  <a:lnTo>
                    <a:pt x="398" y="1001"/>
                  </a:lnTo>
                  <a:lnTo>
                    <a:pt x="363" y="994"/>
                  </a:lnTo>
                  <a:lnTo>
                    <a:pt x="332" y="989"/>
                  </a:lnTo>
                  <a:lnTo>
                    <a:pt x="309" y="984"/>
                  </a:lnTo>
                  <a:lnTo>
                    <a:pt x="292" y="980"/>
                  </a:lnTo>
                  <a:lnTo>
                    <a:pt x="262" y="976"/>
                  </a:lnTo>
                  <a:lnTo>
                    <a:pt x="230" y="980"/>
                  </a:lnTo>
                  <a:lnTo>
                    <a:pt x="200" y="988"/>
                  </a:lnTo>
                  <a:lnTo>
                    <a:pt x="171" y="1000"/>
                  </a:lnTo>
                  <a:lnTo>
                    <a:pt x="142" y="1016"/>
                  </a:lnTo>
                  <a:lnTo>
                    <a:pt x="114" y="1033"/>
                  </a:lnTo>
                  <a:lnTo>
                    <a:pt x="87" y="1052"/>
                  </a:lnTo>
                  <a:lnTo>
                    <a:pt x="64" y="1073"/>
                  </a:lnTo>
                  <a:lnTo>
                    <a:pt x="49" y="1083"/>
                  </a:lnTo>
                  <a:lnTo>
                    <a:pt x="37" y="1088"/>
                  </a:lnTo>
                  <a:lnTo>
                    <a:pt x="28" y="1089"/>
                  </a:lnTo>
                  <a:lnTo>
                    <a:pt x="20" y="1087"/>
                  </a:lnTo>
                  <a:lnTo>
                    <a:pt x="13" y="1083"/>
                  </a:lnTo>
                  <a:lnTo>
                    <a:pt x="9" y="1077"/>
                  </a:lnTo>
                  <a:lnTo>
                    <a:pt x="5" y="1069"/>
                  </a:lnTo>
                  <a:lnTo>
                    <a:pt x="2" y="1062"/>
                  </a:lnTo>
                  <a:lnTo>
                    <a:pt x="1" y="1056"/>
                  </a:lnTo>
                  <a:lnTo>
                    <a:pt x="1" y="1050"/>
                  </a:lnTo>
                  <a:lnTo>
                    <a:pt x="0" y="1048"/>
                  </a:lnTo>
                  <a:lnTo>
                    <a:pt x="4" y="989"/>
                  </a:lnTo>
                  <a:lnTo>
                    <a:pt x="9" y="923"/>
                  </a:lnTo>
                  <a:lnTo>
                    <a:pt x="13" y="852"/>
                  </a:lnTo>
                  <a:lnTo>
                    <a:pt x="18" y="776"/>
                  </a:lnTo>
                  <a:lnTo>
                    <a:pt x="23" y="699"/>
                  </a:lnTo>
                  <a:lnTo>
                    <a:pt x="28" y="620"/>
                  </a:lnTo>
                  <a:lnTo>
                    <a:pt x="33" y="539"/>
                  </a:lnTo>
                  <a:lnTo>
                    <a:pt x="38" y="461"/>
                  </a:lnTo>
                  <a:lnTo>
                    <a:pt x="43" y="384"/>
                  </a:lnTo>
                  <a:lnTo>
                    <a:pt x="48" y="311"/>
                  </a:lnTo>
                  <a:lnTo>
                    <a:pt x="52" y="241"/>
                  </a:lnTo>
                  <a:lnTo>
                    <a:pt x="56" y="179"/>
                  </a:lnTo>
                  <a:lnTo>
                    <a:pt x="60" y="123"/>
                  </a:lnTo>
                  <a:lnTo>
                    <a:pt x="62" y="107"/>
                  </a:lnTo>
                  <a:lnTo>
                    <a:pt x="67" y="95"/>
                  </a:lnTo>
                  <a:lnTo>
                    <a:pt x="75" y="86"/>
                  </a:lnTo>
                  <a:lnTo>
                    <a:pt x="85" y="80"/>
                  </a:lnTo>
                  <a:lnTo>
                    <a:pt x="97" y="76"/>
                  </a:lnTo>
                  <a:lnTo>
                    <a:pt x="111" y="73"/>
                  </a:lnTo>
                  <a:lnTo>
                    <a:pt x="127" y="70"/>
                  </a:lnTo>
                  <a:lnTo>
                    <a:pt x="145" y="67"/>
                  </a:lnTo>
                  <a:lnTo>
                    <a:pt x="182" y="61"/>
                  </a:lnTo>
                  <a:lnTo>
                    <a:pt x="224" y="55"/>
                  </a:lnTo>
                  <a:lnTo>
                    <a:pt x="269" y="48"/>
                  </a:lnTo>
                  <a:lnTo>
                    <a:pt x="317" y="40"/>
                  </a:lnTo>
                  <a:lnTo>
                    <a:pt x="366" y="33"/>
                  </a:lnTo>
                  <a:lnTo>
                    <a:pt x="417" y="27"/>
                  </a:lnTo>
                  <a:lnTo>
                    <a:pt x="468" y="20"/>
                  </a:lnTo>
                  <a:lnTo>
                    <a:pt x="518" y="14"/>
                  </a:lnTo>
                  <a:lnTo>
                    <a:pt x="566" y="9"/>
                  </a:lnTo>
                  <a:lnTo>
                    <a:pt x="611" y="4"/>
                  </a:lnTo>
                  <a:lnTo>
                    <a:pt x="653" y="2"/>
                  </a:lnTo>
                  <a:lnTo>
                    <a:pt x="691" y="0"/>
                  </a:lnTo>
                  <a:lnTo>
                    <a:pt x="7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reeform 56"/>
            <p:cNvSpPr>
              <a:spLocks noEditPoints="1"/>
            </p:cNvSpPr>
            <p:nvPr/>
          </p:nvSpPr>
          <p:spPr bwMode="auto">
            <a:xfrm>
              <a:off x="9005888" y="2062163"/>
              <a:ext cx="336550" cy="433388"/>
            </a:xfrm>
            <a:custGeom>
              <a:avLst/>
              <a:gdLst>
                <a:gd name="T0" fmla="*/ 440 w 849"/>
                <a:gd name="T1" fmla="*/ 654 h 1093"/>
                <a:gd name="T2" fmla="*/ 408 w 849"/>
                <a:gd name="T3" fmla="*/ 658 h 1093"/>
                <a:gd name="T4" fmla="*/ 379 w 849"/>
                <a:gd name="T5" fmla="*/ 667 h 1093"/>
                <a:gd name="T6" fmla="*/ 352 w 849"/>
                <a:gd name="T7" fmla="*/ 681 h 1093"/>
                <a:gd name="T8" fmla="*/ 328 w 849"/>
                <a:gd name="T9" fmla="*/ 700 h 1093"/>
                <a:gd name="T10" fmla="*/ 309 w 849"/>
                <a:gd name="T11" fmla="*/ 724 h 1093"/>
                <a:gd name="T12" fmla="*/ 295 w 849"/>
                <a:gd name="T13" fmla="*/ 749 h 1093"/>
                <a:gd name="T14" fmla="*/ 286 w 849"/>
                <a:gd name="T15" fmla="*/ 780 h 1093"/>
                <a:gd name="T16" fmla="*/ 282 w 849"/>
                <a:gd name="T17" fmla="*/ 811 h 1093"/>
                <a:gd name="T18" fmla="*/ 286 w 849"/>
                <a:gd name="T19" fmla="*/ 842 h 1093"/>
                <a:gd name="T20" fmla="*/ 295 w 849"/>
                <a:gd name="T21" fmla="*/ 873 h 1093"/>
                <a:gd name="T22" fmla="*/ 309 w 849"/>
                <a:gd name="T23" fmla="*/ 899 h 1093"/>
                <a:gd name="T24" fmla="*/ 328 w 849"/>
                <a:gd name="T25" fmla="*/ 923 h 1093"/>
                <a:gd name="T26" fmla="*/ 352 w 849"/>
                <a:gd name="T27" fmla="*/ 942 h 1093"/>
                <a:gd name="T28" fmla="*/ 379 w 849"/>
                <a:gd name="T29" fmla="*/ 956 h 1093"/>
                <a:gd name="T30" fmla="*/ 408 w 849"/>
                <a:gd name="T31" fmla="*/ 965 h 1093"/>
                <a:gd name="T32" fmla="*/ 440 w 849"/>
                <a:gd name="T33" fmla="*/ 969 h 1093"/>
                <a:gd name="T34" fmla="*/ 472 w 849"/>
                <a:gd name="T35" fmla="*/ 965 h 1093"/>
                <a:gd name="T36" fmla="*/ 501 w 849"/>
                <a:gd name="T37" fmla="*/ 956 h 1093"/>
                <a:gd name="T38" fmla="*/ 528 w 849"/>
                <a:gd name="T39" fmla="*/ 942 h 1093"/>
                <a:gd name="T40" fmla="*/ 551 w 849"/>
                <a:gd name="T41" fmla="*/ 923 h 1093"/>
                <a:gd name="T42" fmla="*/ 570 w 849"/>
                <a:gd name="T43" fmla="*/ 899 h 1093"/>
                <a:gd name="T44" fmla="*/ 585 w 849"/>
                <a:gd name="T45" fmla="*/ 873 h 1093"/>
                <a:gd name="T46" fmla="*/ 594 w 849"/>
                <a:gd name="T47" fmla="*/ 842 h 1093"/>
                <a:gd name="T48" fmla="*/ 597 w 849"/>
                <a:gd name="T49" fmla="*/ 811 h 1093"/>
                <a:gd name="T50" fmla="*/ 594 w 849"/>
                <a:gd name="T51" fmla="*/ 780 h 1093"/>
                <a:gd name="T52" fmla="*/ 585 w 849"/>
                <a:gd name="T53" fmla="*/ 749 h 1093"/>
                <a:gd name="T54" fmla="*/ 570 w 849"/>
                <a:gd name="T55" fmla="*/ 724 h 1093"/>
                <a:gd name="T56" fmla="*/ 551 w 849"/>
                <a:gd name="T57" fmla="*/ 700 h 1093"/>
                <a:gd name="T58" fmla="*/ 528 w 849"/>
                <a:gd name="T59" fmla="*/ 681 h 1093"/>
                <a:gd name="T60" fmla="*/ 501 w 849"/>
                <a:gd name="T61" fmla="*/ 667 h 1093"/>
                <a:gd name="T62" fmla="*/ 472 w 849"/>
                <a:gd name="T63" fmla="*/ 658 h 1093"/>
                <a:gd name="T64" fmla="*/ 440 w 849"/>
                <a:gd name="T65" fmla="*/ 654 h 1093"/>
                <a:gd name="T66" fmla="*/ 206 w 849"/>
                <a:gd name="T67" fmla="*/ 0 h 1093"/>
                <a:gd name="T68" fmla="*/ 775 w 849"/>
                <a:gd name="T69" fmla="*/ 28 h 1093"/>
                <a:gd name="T70" fmla="*/ 796 w 849"/>
                <a:gd name="T71" fmla="*/ 32 h 1093"/>
                <a:gd name="T72" fmla="*/ 814 w 849"/>
                <a:gd name="T73" fmla="*/ 41 h 1093"/>
                <a:gd name="T74" fmla="*/ 830 w 849"/>
                <a:gd name="T75" fmla="*/ 55 h 1093"/>
                <a:gd name="T76" fmla="*/ 841 w 849"/>
                <a:gd name="T77" fmla="*/ 72 h 1093"/>
                <a:gd name="T78" fmla="*/ 848 w 849"/>
                <a:gd name="T79" fmla="*/ 91 h 1093"/>
                <a:gd name="T80" fmla="*/ 849 w 849"/>
                <a:gd name="T81" fmla="*/ 112 h 1093"/>
                <a:gd name="T82" fmla="*/ 780 w 849"/>
                <a:gd name="T83" fmla="*/ 1016 h 1093"/>
                <a:gd name="T84" fmla="*/ 775 w 849"/>
                <a:gd name="T85" fmla="*/ 1037 h 1093"/>
                <a:gd name="T86" fmla="*/ 765 w 849"/>
                <a:gd name="T87" fmla="*/ 1056 h 1093"/>
                <a:gd name="T88" fmla="*/ 752 w 849"/>
                <a:gd name="T89" fmla="*/ 1072 h 1093"/>
                <a:gd name="T90" fmla="*/ 735 w 849"/>
                <a:gd name="T91" fmla="*/ 1083 h 1093"/>
                <a:gd name="T92" fmla="*/ 715 w 849"/>
                <a:gd name="T93" fmla="*/ 1091 h 1093"/>
                <a:gd name="T94" fmla="*/ 693 w 849"/>
                <a:gd name="T95" fmla="*/ 1093 h 1093"/>
                <a:gd name="T96" fmla="*/ 63 w 849"/>
                <a:gd name="T97" fmla="*/ 1093 h 1093"/>
                <a:gd name="T98" fmla="*/ 43 w 849"/>
                <a:gd name="T99" fmla="*/ 1090 h 1093"/>
                <a:gd name="T100" fmla="*/ 25 w 849"/>
                <a:gd name="T101" fmla="*/ 1081 h 1093"/>
                <a:gd name="T102" fmla="*/ 12 w 849"/>
                <a:gd name="T103" fmla="*/ 1068 h 1093"/>
                <a:gd name="T104" fmla="*/ 3 w 849"/>
                <a:gd name="T105" fmla="*/ 1051 h 1093"/>
                <a:gd name="T106" fmla="*/ 0 w 849"/>
                <a:gd name="T107" fmla="*/ 1032 h 1093"/>
                <a:gd name="T108" fmla="*/ 2 w 849"/>
                <a:gd name="T109" fmla="*/ 1012 h 1093"/>
                <a:gd name="T110" fmla="*/ 106 w 849"/>
                <a:gd name="T111" fmla="*/ 74 h 1093"/>
                <a:gd name="T112" fmla="*/ 114 w 849"/>
                <a:gd name="T113" fmla="*/ 54 h 1093"/>
                <a:gd name="T114" fmla="*/ 127 w 849"/>
                <a:gd name="T115" fmla="*/ 36 h 1093"/>
                <a:gd name="T116" fmla="*/ 143 w 849"/>
                <a:gd name="T117" fmla="*/ 20 h 1093"/>
                <a:gd name="T118" fmla="*/ 162 w 849"/>
                <a:gd name="T119" fmla="*/ 9 h 1093"/>
                <a:gd name="T120" fmla="*/ 184 w 849"/>
                <a:gd name="T121" fmla="*/ 2 h 1093"/>
                <a:gd name="T122" fmla="*/ 206 w 849"/>
                <a:gd name="T123" fmla="*/ 0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49" h="1093">
                  <a:moveTo>
                    <a:pt x="440" y="654"/>
                  </a:moveTo>
                  <a:lnTo>
                    <a:pt x="408" y="658"/>
                  </a:lnTo>
                  <a:lnTo>
                    <a:pt x="379" y="667"/>
                  </a:lnTo>
                  <a:lnTo>
                    <a:pt x="352" y="681"/>
                  </a:lnTo>
                  <a:lnTo>
                    <a:pt x="328" y="700"/>
                  </a:lnTo>
                  <a:lnTo>
                    <a:pt x="309" y="724"/>
                  </a:lnTo>
                  <a:lnTo>
                    <a:pt x="295" y="749"/>
                  </a:lnTo>
                  <a:lnTo>
                    <a:pt x="286" y="780"/>
                  </a:lnTo>
                  <a:lnTo>
                    <a:pt x="282" y="811"/>
                  </a:lnTo>
                  <a:lnTo>
                    <a:pt x="286" y="842"/>
                  </a:lnTo>
                  <a:lnTo>
                    <a:pt x="295" y="873"/>
                  </a:lnTo>
                  <a:lnTo>
                    <a:pt x="309" y="899"/>
                  </a:lnTo>
                  <a:lnTo>
                    <a:pt x="328" y="923"/>
                  </a:lnTo>
                  <a:lnTo>
                    <a:pt x="352" y="942"/>
                  </a:lnTo>
                  <a:lnTo>
                    <a:pt x="379" y="956"/>
                  </a:lnTo>
                  <a:lnTo>
                    <a:pt x="408" y="965"/>
                  </a:lnTo>
                  <a:lnTo>
                    <a:pt x="440" y="969"/>
                  </a:lnTo>
                  <a:lnTo>
                    <a:pt x="472" y="965"/>
                  </a:lnTo>
                  <a:lnTo>
                    <a:pt x="501" y="956"/>
                  </a:lnTo>
                  <a:lnTo>
                    <a:pt x="528" y="942"/>
                  </a:lnTo>
                  <a:lnTo>
                    <a:pt x="551" y="923"/>
                  </a:lnTo>
                  <a:lnTo>
                    <a:pt x="570" y="899"/>
                  </a:lnTo>
                  <a:lnTo>
                    <a:pt x="585" y="873"/>
                  </a:lnTo>
                  <a:lnTo>
                    <a:pt x="594" y="842"/>
                  </a:lnTo>
                  <a:lnTo>
                    <a:pt x="597" y="811"/>
                  </a:lnTo>
                  <a:lnTo>
                    <a:pt x="594" y="780"/>
                  </a:lnTo>
                  <a:lnTo>
                    <a:pt x="585" y="749"/>
                  </a:lnTo>
                  <a:lnTo>
                    <a:pt x="570" y="724"/>
                  </a:lnTo>
                  <a:lnTo>
                    <a:pt x="551" y="700"/>
                  </a:lnTo>
                  <a:lnTo>
                    <a:pt x="528" y="681"/>
                  </a:lnTo>
                  <a:lnTo>
                    <a:pt x="501" y="667"/>
                  </a:lnTo>
                  <a:lnTo>
                    <a:pt x="472" y="658"/>
                  </a:lnTo>
                  <a:lnTo>
                    <a:pt x="440" y="654"/>
                  </a:lnTo>
                  <a:close/>
                  <a:moveTo>
                    <a:pt x="206" y="0"/>
                  </a:moveTo>
                  <a:lnTo>
                    <a:pt x="775" y="28"/>
                  </a:lnTo>
                  <a:lnTo>
                    <a:pt x="796" y="32"/>
                  </a:lnTo>
                  <a:lnTo>
                    <a:pt x="814" y="41"/>
                  </a:lnTo>
                  <a:lnTo>
                    <a:pt x="830" y="55"/>
                  </a:lnTo>
                  <a:lnTo>
                    <a:pt x="841" y="72"/>
                  </a:lnTo>
                  <a:lnTo>
                    <a:pt x="848" y="91"/>
                  </a:lnTo>
                  <a:lnTo>
                    <a:pt x="849" y="112"/>
                  </a:lnTo>
                  <a:lnTo>
                    <a:pt x="780" y="1016"/>
                  </a:lnTo>
                  <a:lnTo>
                    <a:pt x="775" y="1037"/>
                  </a:lnTo>
                  <a:lnTo>
                    <a:pt x="765" y="1056"/>
                  </a:lnTo>
                  <a:lnTo>
                    <a:pt x="752" y="1072"/>
                  </a:lnTo>
                  <a:lnTo>
                    <a:pt x="735" y="1083"/>
                  </a:lnTo>
                  <a:lnTo>
                    <a:pt x="715" y="1091"/>
                  </a:lnTo>
                  <a:lnTo>
                    <a:pt x="693" y="1093"/>
                  </a:lnTo>
                  <a:lnTo>
                    <a:pt x="63" y="1093"/>
                  </a:lnTo>
                  <a:lnTo>
                    <a:pt x="43" y="1090"/>
                  </a:lnTo>
                  <a:lnTo>
                    <a:pt x="25" y="1081"/>
                  </a:lnTo>
                  <a:lnTo>
                    <a:pt x="12" y="1068"/>
                  </a:lnTo>
                  <a:lnTo>
                    <a:pt x="3" y="1051"/>
                  </a:lnTo>
                  <a:lnTo>
                    <a:pt x="0" y="1032"/>
                  </a:lnTo>
                  <a:lnTo>
                    <a:pt x="2" y="1012"/>
                  </a:lnTo>
                  <a:lnTo>
                    <a:pt x="106" y="74"/>
                  </a:lnTo>
                  <a:lnTo>
                    <a:pt x="114" y="54"/>
                  </a:lnTo>
                  <a:lnTo>
                    <a:pt x="127" y="36"/>
                  </a:lnTo>
                  <a:lnTo>
                    <a:pt x="143" y="20"/>
                  </a:lnTo>
                  <a:lnTo>
                    <a:pt x="162" y="9"/>
                  </a:lnTo>
                  <a:lnTo>
                    <a:pt x="184" y="2"/>
                  </a:lnTo>
                  <a:lnTo>
                    <a:pt x="2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9935230" y="5029642"/>
            <a:ext cx="213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963047" y="3457286"/>
            <a:ext cx="213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45650" y="2306971"/>
            <a:ext cx="213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280925" y="1651544"/>
            <a:ext cx="213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895963" y="2130518"/>
            <a:ext cx="213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14431" y="3431297"/>
            <a:ext cx="213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1490" y="5275423"/>
            <a:ext cx="213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 rot="1366086">
            <a:off x="7324620" y="2094614"/>
            <a:ext cx="1197757" cy="1263569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1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 rot="1366086">
            <a:off x="5958048" y="1522479"/>
            <a:ext cx="1197757" cy="1263569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1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 rot="1366086">
            <a:off x="4635106" y="2100999"/>
            <a:ext cx="1197757" cy="1263569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1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 rot="1366086">
            <a:off x="4163022" y="3472828"/>
            <a:ext cx="1197757" cy="1263569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1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 rot="1366086">
            <a:off x="4697068" y="4752166"/>
            <a:ext cx="1197757" cy="1263569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1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 rot="1366086">
            <a:off x="5978438" y="5339844"/>
            <a:ext cx="1197757" cy="1263569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1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 rot="1366086">
            <a:off x="7768914" y="3441302"/>
            <a:ext cx="1197757" cy="1263569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1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 rot="1366086">
            <a:off x="7324621" y="4736248"/>
            <a:ext cx="1197757" cy="1263569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1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Strategy Diagrams for PowerPoint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617984" y="2317313"/>
            <a:ext cx="3109296" cy="3109296"/>
            <a:chOff x="4189409" y="2514600"/>
            <a:chExt cx="2590800" cy="2590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70412" y="3048000"/>
              <a:ext cx="1752600" cy="1676400"/>
            </a:xfrm>
            <a:prstGeom prst="line">
              <a:avLst/>
            </a:prstGeom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657406" y="2959101"/>
              <a:ext cx="1752600" cy="1676400"/>
            </a:xfrm>
            <a:prstGeom prst="line">
              <a:avLst/>
            </a:prstGeom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439092" y="2514600"/>
              <a:ext cx="0" cy="2590800"/>
            </a:xfrm>
            <a:prstGeom prst="line">
              <a:avLst/>
            </a:prstGeom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>
              <a:off x="5484809" y="2586039"/>
              <a:ext cx="0" cy="2590800"/>
            </a:xfrm>
            <a:prstGeom prst="line">
              <a:avLst/>
            </a:prstGeom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Oval 2"/>
          <p:cNvSpPr/>
          <p:nvPr/>
        </p:nvSpPr>
        <p:spPr>
          <a:xfrm>
            <a:off x="5457803" y="1318986"/>
            <a:ext cx="1280298" cy="1280298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114300" sx="106000" sy="106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457803" y="5121777"/>
            <a:ext cx="1280298" cy="1280298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114300" sx="106000" sy="106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816976" y="4527352"/>
            <a:ext cx="1280298" cy="12802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14300" sx="106000" sy="106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138067" y="4527352"/>
            <a:ext cx="1280298" cy="1280298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114300" sx="106000" sy="106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816976" y="1890548"/>
            <a:ext cx="1280298" cy="1280298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114300" sx="106000" sy="106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138067" y="1890548"/>
            <a:ext cx="1280298" cy="12802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14300" sx="106000" sy="106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285562" y="3247054"/>
            <a:ext cx="1280298" cy="12802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14300" sx="106000" sy="106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3596511" y="3247054"/>
            <a:ext cx="1280298" cy="12802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14300" sx="106000" sy="106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ctagon 5"/>
          <p:cNvSpPr/>
          <p:nvPr/>
        </p:nvSpPr>
        <p:spPr>
          <a:xfrm>
            <a:off x="5342917" y="3098450"/>
            <a:ext cx="1516543" cy="1516543"/>
          </a:xfrm>
          <a:prstGeom prst="octag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65227" y="2434864"/>
            <a:ext cx="983797" cy="56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965227" y="2058778"/>
            <a:ext cx="983797" cy="44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433813" y="3791371"/>
            <a:ext cx="983797" cy="56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33813" y="3415284"/>
            <a:ext cx="983797" cy="44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0%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65227" y="5071669"/>
            <a:ext cx="983797" cy="56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65227" y="4695583"/>
            <a:ext cx="983797" cy="44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06054" y="5666093"/>
            <a:ext cx="983797" cy="56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06054" y="5290007"/>
            <a:ext cx="983797" cy="44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40%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86318" y="5071669"/>
            <a:ext cx="983797" cy="56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86318" y="4695583"/>
            <a:ext cx="983797" cy="44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45%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744762" y="3791371"/>
            <a:ext cx="983797" cy="56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744762" y="3415284"/>
            <a:ext cx="983797" cy="44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286318" y="2434864"/>
            <a:ext cx="983797" cy="56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86318" y="2058778"/>
            <a:ext cx="983797" cy="44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55%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606054" y="1863302"/>
            <a:ext cx="983797" cy="56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606054" y="1487216"/>
            <a:ext cx="983797" cy="44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804980" y="1164277"/>
            <a:ext cx="2883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176149" y="2135860"/>
            <a:ext cx="2883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176149" y="4968485"/>
            <a:ext cx="2883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34294" y="3594815"/>
            <a:ext cx="2883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526453" y="5941458"/>
            <a:ext cx="2883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75957" y="4968485"/>
            <a:ext cx="2883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71228" y="3594815"/>
            <a:ext cx="2883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106515" y="2135860"/>
            <a:ext cx="2883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6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Strategy Diagrams for PowerPoint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594703" y="1215570"/>
            <a:ext cx="5076942" cy="5076942"/>
            <a:chOff x="3594703" y="1215570"/>
            <a:chExt cx="5076942" cy="5076942"/>
          </a:xfrm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4339868" y="1215570"/>
              <a:ext cx="3585027" cy="1352692"/>
            </a:xfrm>
            <a:custGeom>
              <a:avLst/>
              <a:gdLst>
                <a:gd name="T0" fmla="*/ 1514 w 1514"/>
                <a:gd name="T1" fmla="*/ 315 h 571"/>
                <a:gd name="T2" fmla="*/ 1258 w 1514"/>
                <a:gd name="T3" fmla="*/ 571 h 571"/>
                <a:gd name="T4" fmla="*/ 256 w 1514"/>
                <a:gd name="T5" fmla="*/ 570 h 571"/>
                <a:gd name="T6" fmla="*/ 0 w 1514"/>
                <a:gd name="T7" fmla="*/ 314 h 571"/>
                <a:gd name="T8" fmla="*/ 757 w 1514"/>
                <a:gd name="T9" fmla="*/ 0 h 571"/>
                <a:gd name="T10" fmla="*/ 1514 w 1514"/>
                <a:gd name="T11" fmla="*/ 315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4" h="571">
                  <a:moveTo>
                    <a:pt x="1514" y="315"/>
                  </a:moveTo>
                  <a:cubicBezTo>
                    <a:pt x="1258" y="571"/>
                    <a:pt x="1258" y="571"/>
                    <a:pt x="1258" y="571"/>
                  </a:cubicBezTo>
                  <a:cubicBezTo>
                    <a:pt x="981" y="294"/>
                    <a:pt x="530" y="296"/>
                    <a:pt x="256" y="570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202" y="111"/>
                    <a:pt x="471" y="0"/>
                    <a:pt x="757" y="0"/>
                  </a:cubicBezTo>
                  <a:cubicBezTo>
                    <a:pt x="1043" y="0"/>
                    <a:pt x="1312" y="112"/>
                    <a:pt x="1514" y="315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594703" y="1959154"/>
              <a:ext cx="1351108" cy="3591355"/>
            </a:xfrm>
            <a:custGeom>
              <a:avLst/>
              <a:gdLst>
                <a:gd name="T0" fmla="*/ 570 w 571"/>
                <a:gd name="T1" fmla="*/ 1261 h 1517"/>
                <a:gd name="T2" fmla="*/ 313 w 571"/>
                <a:gd name="T3" fmla="*/ 1517 h 1517"/>
                <a:gd name="T4" fmla="*/ 0 w 571"/>
                <a:gd name="T5" fmla="*/ 758 h 1517"/>
                <a:gd name="T6" fmla="*/ 315 w 571"/>
                <a:gd name="T7" fmla="*/ 0 h 1517"/>
                <a:gd name="T8" fmla="*/ 571 w 571"/>
                <a:gd name="T9" fmla="*/ 256 h 1517"/>
                <a:gd name="T10" fmla="*/ 570 w 571"/>
                <a:gd name="T11" fmla="*/ 1261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1" h="1517">
                  <a:moveTo>
                    <a:pt x="570" y="1261"/>
                  </a:moveTo>
                  <a:cubicBezTo>
                    <a:pt x="313" y="1517"/>
                    <a:pt x="313" y="1517"/>
                    <a:pt x="313" y="1517"/>
                  </a:cubicBezTo>
                  <a:cubicBezTo>
                    <a:pt x="111" y="1315"/>
                    <a:pt x="0" y="1045"/>
                    <a:pt x="0" y="758"/>
                  </a:cubicBezTo>
                  <a:cubicBezTo>
                    <a:pt x="0" y="472"/>
                    <a:pt x="112" y="202"/>
                    <a:pt x="315" y="0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294" y="533"/>
                    <a:pt x="293" y="984"/>
                    <a:pt x="570" y="126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4335123" y="4942985"/>
              <a:ext cx="3594519" cy="1349527"/>
            </a:xfrm>
            <a:custGeom>
              <a:avLst/>
              <a:gdLst>
                <a:gd name="T0" fmla="*/ 1518 w 1518"/>
                <a:gd name="T1" fmla="*/ 256 h 570"/>
                <a:gd name="T2" fmla="*/ 759 w 1518"/>
                <a:gd name="T3" fmla="*/ 570 h 570"/>
                <a:gd name="T4" fmla="*/ 0 w 1518"/>
                <a:gd name="T5" fmla="*/ 257 h 570"/>
                <a:gd name="T6" fmla="*/ 257 w 1518"/>
                <a:gd name="T7" fmla="*/ 1 h 570"/>
                <a:gd name="T8" fmla="*/ 1261 w 1518"/>
                <a:gd name="T9" fmla="*/ 0 h 570"/>
                <a:gd name="T10" fmla="*/ 1518 w 1518"/>
                <a:gd name="T11" fmla="*/ 256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8" h="570">
                  <a:moveTo>
                    <a:pt x="1518" y="256"/>
                  </a:moveTo>
                  <a:cubicBezTo>
                    <a:pt x="1315" y="458"/>
                    <a:pt x="1045" y="570"/>
                    <a:pt x="759" y="570"/>
                  </a:cubicBezTo>
                  <a:cubicBezTo>
                    <a:pt x="473" y="570"/>
                    <a:pt x="203" y="459"/>
                    <a:pt x="0" y="257"/>
                  </a:cubicBezTo>
                  <a:cubicBezTo>
                    <a:pt x="257" y="1"/>
                    <a:pt x="257" y="1"/>
                    <a:pt x="257" y="1"/>
                  </a:cubicBezTo>
                  <a:cubicBezTo>
                    <a:pt x="533" y="278"/>
                    <a:pt x="985" y="276"/>
                    <a:pt x="1261" y="0"/>
                  </a:cubicBezTo>
                  <a:lnTo>
                    <a:pt x="1518" y="25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318953" y="1960736"/>
              <a:ext cx="1352692" cy="3588191"/>
            </a:xfrm>
            <a:custGeom>
              <a:avLst/>
              <a:gdLst>
                <a:gd name="T0" fmla="*/ 258 w 571"/>
                <a:gd name="T1" fmla="*/ 1515 h 1515"/>
                <a:gd name="T2" fmla="*/ 1 w 571"/>
                <a:gd name="T3" fmla="*/ 1259 h 1515"/>
                <a:gd name="T4" fmla="*/ 0 w 571"/>
                <a:gd name="T5" fmla="*/ 256 h 1515"/>
                <a:gd name="T6" fmla="*/ 256 w 571"/>
                <a:gd name="T7" fmla="*/ 0 h 1515"/>
                <a:gd name="T8" fmla="*/ 571 w 571"/>
                <a:gd name="T9" fmla="*/ 757 h 1515"/>
                <a:gd name="T10" fmla="*/ 258 w 571"/>
                <a:gd name="T11" fmla="*/ 1515 h 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1" h="1515">
                  <a:moveTo>
                    <a:pt x="258" y="1515"/>
                  </a:moveTo>
                  <a:cubicBezTo>
                    <a:pt x="1" y="1259"/>
                    <a:pt x="1" y="1259"/>
                    <a:pt x="1" y="1259"/>
                  </a:cubicBezTo>
                  <a:cubicBezTo>
                    <a:pt x="276" y="984"/>
                    <a:pt x="277" y="533"/>
                    <a:pt x="0" y="256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459" y="202"/>
                    <a:pt x="571" y="471"/>
                    <a:pt x="571" y="757"/>
                  </a:cubicBezTo>
                  <a:cubicBezTo>
                    <a:pt x="571" y="1044"/>
                    <a:pt x="460" y="1312"/>
                    <a:pt x="258" y="1515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Freeform 9"/>
          <p:cNvSpPr>
            <a:spLocks/>
          </p:cNvSpPr>
          <p:nvPr/>
        </p:nvSpPr>
        <p:spPr bwMode="auto">
          <a:xfrm>
            <a:off x="6550055" y="1514586"/>
            <a:ext cx="2127918" cy="1836812"/>
          </a:xfrm>
          <a:custGeom>
            <a:avLst/>
            <a:gdLst>
              <a:gd name="T0" fmla="*/ 1004 w 1345"/>
              <a:gd name="T1" fmla="*/ 0 h 1161"/>
              <a:gd name="T2" fmla="*/ 332 w 1345"/>
              <a:gd name="T3" fmla="*/ 0 h 1161"/>
              <a:gd name="T4" fmla="*/ 0 w 1345"/>
              <a:gd name="T5" fmla="*/ 580 h 1161"/>
              <a:gd name="T6" fmla="*/ 339 w 1345"/>
              <a:gd name="T7" fmla="*/ 1161 h 1161"/>
              <a:gd name="T8" fmla="*/ 1013 w 1345"/>
              <a:gd name="T9" fmla="*/ 1161 h 1161"/>
              <a:gd name="T10" fmla="*/ 1345 w 1345"/>
              <a:gd name="T11" fmla="*/ 580 h 1161"/>
              <a:gd name="T12" fmla="*/ 1004 w 1345"/>
              <a:gd name="T13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5" h="1161">
                <a:moveTo>
                  <a:pt x="1004" y="0"/>
                </a:moveTo>
                <a:lnTo>
                  <a:pt x="332" y="0"/>
                </a:lnTo>
                <a:lnTo>
                  <a:pt x="0" y="580"/>
                </a:lnTo>
                <a:lnTo>
                  <a:pt x="339" y="1161"/>
                </a:lnTo>
                <a:lnTo>
                  <a:pt x="1013" y="1161"/>
                </a:lnTo>
                <a:lnTo>
                  <a:pt x="1345" y="580"/>
                </a:lnTo>
                <a:lnTo>
                  <a:pt x="1004" y="0"/>
                </a:lnTo>
                <a:close/>
              </a:path>
            </a:pathLst>
          </a:custGeom>
          <a:solidFill>
            <a:schemeClr val="bg1">
              <a:alpha val="47000"/>
            </a:schemeClr>
          </a:solidFill>
          <a:ln w="9525">
            <a:noFill/>
            <a:round/>
            <a:headEnd/>
            <a:tailEnd/>
          </a:ln>
          <a:effectLst>
            <a:outerShdw sx="102000" sy="102000" algn="ctr" rotWithShape="0">
              <a:prstClr val="black">
                <a:alpha val="6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10"/>
          <p:cNvSpPr>
            <a:spLocks/>
          </p:cNvSpPr>
          <p:nvPr/>
        </p:nvSpPr>
        <p:spPr bwMode="auto">
          <a:xfrm>
            <a:off x="3510851" y="4170923"/>
            <a:ext cx="2129499" cy="1836812"/>
          </a:xfrm>
          <a:custGeom>
            <a:avLst/>
            <a:gdLst>
              <a:gd name="T0" fmla="*/ 1006 w 1346"/>
              <a:gd name="T1" fmla="*/ 0 h 1161"/>
              <a:gd name="T2" fmla="*/ 333 w 1346"/>
              <a:gd name="T3" fmla="*/ 0 h 1161"/>
              <a:gd name="T4" fmla="*/ 0 w 1346"/>
              <a:gd name="T5" fmla="*/ 580 h 1161"/>
              <a:gd name="T6" fmla="*/ 342 w 1346"/>
              <a:gd name="T7" fmla="*/ 1159 h 1161"/>
              <a:gd name="T8" fmla="*/ 1014 w 1346"/>
              <a:gd name="T9" fmla="*/ 1161 h 1161"/>
              <a:gd name="T10" fmla="*/ 1346 w 1346"/>
              <a:gd name="T11" fmla="*/ 580 h 1161"/>
              <a:gd name="T12" fmla="*/ 1006 w 1346"/>
              <a:gd name="T13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6" h="1161">
                <a:moveTo>
                  <a:pt x="1006" y="0"/>
                </a:moveTo>
                <a:lnTo>
                  <a:pt x="333" y="0"/>
                </a:lnTo>
                <a:lnTo>
                  <a:pt x="0" y="580"/>
                </a:lnTo>
                <a:lnTo>
                  <a:pt x="342" y="1159"/>
                </a:lnTo>
                <a:lnTo>
                  <a:pt x="1014" y="1161"/>
                </a:lnTo>
                <a:lnTo>
                  <a:pt x="1346" y="580"/>
                </a:lnTo>
                <a:lnTo>
                  <a:pt x="1006" y="0"/>
                </a:lnTo>
                <a:close/>
              </a:path>
            </a:pathLst>
          </a:custGeom>
          <a:solidFill>
            <a:schemeClr val="bg1">
              <a:alpha val="47000"/>
            </a:schemeClr>
          </a:solidFill>
          <a:ln w="9525">
            <a:noFill/>
            <a:round/>
            <a:headEnd/>
            <a:tailEnd/>
          </a:ln>
          <a:effectLst>
            <a:outerShdw sx="102000" sy="102000" algn="ctr" rotWithShape="0">
              <a:prstClr val="black">
                <a:alpha val="6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11"/>
          <p:cNvSpPr>
            <a:spLocks/>
          </p:cNvSpPr>
          <p:nvPr/>
        </p:nvSpPr>
        <p:spPr bwMode="auto">
          <a:xfrm>
            <a:off x="3510851" y="1514586"/>
            <a:ext cx="2129499" cy="1836812"/>
          </a:xfrm>
          <a:custGeom>
            <a:avLst/>
            <a:gdLst>
              <a:gd name="T0" fmla="*/ 1006 w 1346"/>
              <a:gd name="T1" fmla="*/ 0 h 1161"/>
              <a:gd name="T2" fmla="*/ 333 w 1346"/>
              <a:gd name="T3" fmla="*/ 0 h 1161"/>
              <a:gd name="T4" fmla="*/ 0 w 1346"/>
              <a:gd name="T5" fmla="*/ 580 h 1161"/>
              <a:gd name="T6" fmla="*/ 342 w 1346"/>
              <a:gd name="T7" fmla="*/ 1161 h 1161"/>
              <a:gd name="T8" fmla="*/ 1014 w 1346"/>
              <a:gd name="T9" fmla="*/ 1161 h 1161"/>
              <a:gd name="T10" fmla="*/ 1346 w 1346"/>
              <a:gd name="T11" fmla="*/ 580 h 1161"/>
              <a:gd name="T12" fmla="*/ 1006 w 1346"/>
              <a:gd name="T13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6" h="1161">
                <a:moveTo>
                  <a:pt x="1006" y="0"/>
                </a:moveTo>
                <a:lnTo>
                  <a:pt x="333" y="0"/>
                </a:lnTo>
                <a:lnTo>
                  <a:pt x="0" y="580"/>
                </a:lnTo>
                <a:lnTo>
                  <a:pt x="342" y="1161"/>
                </a:lnTo>
                <a:lnTo>
                  <a:pt x="1014" y="1161"/>
                </a:lnTo>
                <a:lnTo>
                  <a:pt x="1346" y="580"/>
                </a:lnTo>
                <a:lnTo>
                  <a:pt x="1006" y="0"/>
                </a:lnTo>
                <a:close/>
              </a:path>
            </a:pathLst>
          </a:custGeom>
          <a:solidFill>
            <a:schemeClr val="bg1">
              <a:alpha val="47000"/>
            </a:schemeClr>
          </a:solidFill>
          <a:ln w="9525">
            <a:noFill/>
            <a:round/>
            <a:headEnd/>
            <a:tailEnd/>
          </a:ln>
          <a:effectLst>
            <a:outerShdw sx="102000" sy="102000" algn="ctr" rotWithShape="0">
              <a:prstClr val="black">
                <a:alpha val="6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12"/>
          <p:cNvSpPr>
            <a:spLocks/>
          </p:cNvSpPr>
          <p:nvPr/>
        </p:nvSpPr>
        <p:spPr bwMode="auto">
          <a:xfrm>
            <a:off x="6550055" y="4210476"/>
            <a:ext cx="2127918" cy="1836812"/>
          </a:xfrm>
          <a:custGeom>
            <a:avLst/>
            <a:gdLst>
              <a:gd name="T0" fmla="*/ 1004 w 1345"/>
              <a:gd name="T1" fmla="*/ 0 h 1161"/>
              <a:gd name="T2" fmla="*/ 332 w 1345"/>
              <a:gd name="T3" fmla="*/ 0 h 1161"/>
              <a:gd name="T4" fmla="*/ 0 w 1345"/>
              <a:gd name="T5" fmla="*/ 581 h 1161"/>
              <a:gd name="T6" fmla="*/ 339 w 1345"/>
              <a:gd name="T7" fmla="*/ 1161 h 1161"/>
              <a:gd name="T8" fmla="*/ 1013 w 1345"/>
              <a:gd name="T9" fmla="*/ 1161 h 1161"/>
              <a:gd name="T10" fmla="*/ 1345 w 1345"/>
              <a:gd name="T11" fmla="*/ 581 h 1161"/>
              <a:gd name="T12" fmla="*/ 1004 w 1345"/>
              <a:gd name="T13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5" h="1161">
                <a:moveTo>
                  <a:pt x="1004" y="0"/>
                </a:moveTo>
                <a:lnTo>
                  <a:pt x="332" y="0"/>
                </a:lnTo>
                <a:lnTo>
                  <a:pt x="0" y="581"/>
                </a:lnTo>
                <a:lnTo>
                  <a:pt x="339" y="1161"/>
                </a:lnTo>
                <a:lnTo>
                  <a:pt x="1013" y="1161"/>
                </a:lnTo>
                <a:lnTo>
                  <a:pt x="1345" y="581"/>
                </a:lnTo>
                <a:lnTo>
                  <a:pt x="1004" y="0"/>
                </a:lnTo>
                <a:close/>
              </a:path>
            </a:pathLst>
          </a:custGeom>
          <a:solidFill>
            <a:schemeClr val="bg1">
              <a:alpha val="47000"/>
            </a:schemeClr>
          </a:solidFill>
          <a:ln w="9525">
            <a:noFill/>
            <a:round/>
            <a:headEnd/>
            <a:tailEnd/>
          </a:ln>
          <a:effectLst>
            <a:outerShdw sx="102000" sy="102000" algn="ctr" rotWithShape="0">
              <a:prstClr val="black">
                <a:alpha val="6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reeform 9"/>
          <p:cNvSpPr>
            <a:spLocks/>
          </p:cNvSpPr>
          <p:nvPr/>
        </p:nvSpPr>
        <p:spPr bwMode="auto">
          <a:xfrm>
            <a:off x="6829446" y="1755755"/>
            <a:ext cx="1569136" cy="1354474"/>
          </a:xfrm>
          <a:custGeom>
            <a:avLst/>
            <a:gdLst>
              <a:gd name="T0" fmla="*/ 1004 w 1345"/>
              <a:gd name="T1" fmla="*/ 0 h 1161"/>
              <a:gd name="T2" fmla="*/ 332 w 1345"/>
              <a:gd name="T3" fmla="*/ 0 h 1161"/>
              <a:gd name="T4" fmla="*/ 0 w 1345"/>
              <a:gd name="T5" fmla="*/ 580 h 1161"/>
              <a:gd name="T6" fmla="*/ 339 w 1345"/>
              <a:gd name="T7" fmla="*/ 1161 h 1161"/>
              <a:gd name="T8" fmla="*/ 1013 w 1345"/>
              <a:gd name="T9" fmla="*/ 1161 h 1161"/>
              <a:gd name="T10" fmla="*/ 1345 w 1345"/>
              <a:gd name="T11" fmla="*/ 580 h 1161"/>
              <a:gd name="T12" fmla="*/ 1004 w 1345"/>
              <a:gd name="T13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5" h="1161">
                <a:moveTo>
                  <a:pt x="1004" y="0"/>
                </a:moveTo>
                <a:lnTo>
                  <a:pt x="332" y="0"/>
                </a:lnTo>
                <a:lnTo>
                  <a:pt x="0" y="580"/>
                </a:lnTo>
                <a:lnTo>
                  <a:pt x="339" y="1161"/>
                </a:lnTo>
                <a:lnTo>
                  <a:pt x="1013" y="1161"/>
                </a:lnTo>
                <a:lnTo>
                  <a:pt x="1345" y="580"/>
                </a:lnTo>
                <a:lnTo>
                  <a:pt x="100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Freeform 9"/>
          <p:cNvSpPr>
            <a:spLocks/>
          </p:cNvSpPr>
          <p:nvPr/>
        </p:nvSpPr>
        <p:spPr bwMode="auto">
          <a:xfrm>
            <a:off x="3791032" y="1755755"/>
            <a:ext cx="1569136" cy="1354474"/>
          </a:xfrm>
          <a:custGeom>
            <a:avLst/>
            <a:gdLst>
              <a:gd name="T0" fmla="*/ 1004 w 1345"/>
              <a:gd name="T1" fmla="*/ 0 h 1161"/>
              <a:gd name="T2" fmla="*/ 332 w 1345"/>
              <a:gd name="T3" fmla="*/ 0 h 1161"/>
              <a:gd name="T4" fmla="*/ 0 w 1345"/>
              <a:gd name="T5" fmla="*/ 580 h 1161"/>
              <a:gd name="T6" fmla="*/ 339 w 1345"/>
              <a:gd name="T7" fmla="*/ 1161 h 1161"/>
              <a:gd name="T8" fmla="*/ 1013 w 1345"/>
              <a:gd name="T9" fmla="*/ 1161 h 1161"/>
              <a:gd name="T10" fmla="*/ 1345 w 1345"/>
              <a:gd name="T11" fmla="*/ 580 h 1161"/>
              <a:gd name="T12" fmla="*/ 1004 w 1345"/>
              <a:gd name="T13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5" h="1161">
                <a:moveTo>
                  <a:pt x="1004" y="0"/>
                </a:moveTo>
                <a:lnTo>
                  <a:pt x="332" y="0"/>
                </a:lnTo>
                <a:lnTo>
                  <a:pt x="0" y="580"/>
                </a:lnTo>
                <a:lnTo>
                  <a:pt x="339" y="1161"/>
                </a:lnTo>
                <a:lnTo>
                  <a:pt x="1013" y="1161"/>
                </a:lnTo>
                <a:lnTo>
                  <a:pt x="1345" y="580"/>
                </a:lnTo>
                <a:lnTo>
                  <a:pt x="100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Freeform 9"/>
          <p:cNvSpPr>
            <a:spLocks/>
          </p:cNvSpPr>
          <p:nvPr/>
        </p:nvSpPr>
        <p:spPr bwMode="auto">
          <a:xfrm>
            <a:off x="6829446" y="4451645"/>
            <a:ext cx="1569136" cy="1354474"/>
          </a:xfrm>
          <a:custGeom>
            <a:avLst/>
            <a:gdLst>
              <a:gd name="T0" fmla="*/ 1004 w 1345"/>
              <a:gd name="T1" fmla="*/ 0 h 1161"/>
              <a:gd name="T2" fmla="*/ 332 w 1345"/>
              <a:gd name="T3" fmla="*/ 0 h 1161"/>
              <a:gd name="T4" fmla="*/ 0 w 1345"/>
              <a:gd name="T5" fmla="*/ 580 h 1161"/>
              <a:gd name="T6" fmla="*/ 339 w 1345"/>
              <a:gd name="T7" fmla="*/ 1161 h 1161"/>
              <a:gd name="T8" fmla="*/ 1013 w 1345"/>
              <a:gd name="T9" fmla="*/ 1161 h 1161"/>
              <a:gd name="T10" fmla="*/ 1345 w 1345"/>
              <a:gd name="T11" fmla="*/ 580 h 1161"/>
              <a:gd name="T12" fmla="*/ 1004 w 1345"/>
              <a:gd name="T13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5" h="1161">
                <a:moveTo>
                  <a:pt x="1004" y="0"/>
                </a:moveTo>
                <a:lnTo>
                  <a:pt x="332" y="0"/>
                </a:lnTo>
                <a:lnTo>
                  <a:pt x="0" y="580"/>
                </a:lnTo>
                <a:lnTo>
                  <a:pt x="339" y="1161"/>
                </a:lnTo>
                <a:lnTo>
                  <a:pt x="1013" y="1161"/>
                </a:lnTo>
                <a:lnTo>
                  <a:pt x="1345" y="580"/>
                </a:lnTo>
                <a:lnTo>
                  <a:pt x="100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Freeform 9"/>
          <p:cNvSpPr>
            <a:spLocks/>
          </p:cNvSpPr>
          <p:nvPr/>
        </p:nvSpPr>
        <p:spPr bwMode="auto">
          <a:xfrm>
            <a:off x="3791032" y="4451645"/>
            <a:ext cx="1569136" cy="1354474"/>
          </a:xfrm>
          <a:custGeom>
            <a:avLst/>
            <a:gdLst>
              <a:gd name="T0" fmla="*/ 1004 w 1345"/>
              <a:gd name="T1" fmla="*/ 0 h 1161"/>
              <a:gd name="T2" fmla="*/ 332 w 1345"/>
              <a:gd name="T3" fmla="*/ 0 h 1161"/>
              <a:gd name="T4" fmla="*/ 0 w 1345"/>
              <a:gd name="T5" fmla="*/ 580 h 1161"/>
              <a:gd name="T6" fmla="*/ 339 w 1345"/>
              <a:gd name="T7" fmla="*/ 1161 h 1161"/>
              <a:gd name="T8" fmla="*/ 1013 w 1345"/>
              <a:gd name="T9" fmla="*/ 1161 h 1161"/>
              <a:gd name="T10" fmla="*/ 1345 w 1345"/>
              <a:gd name="T11" fmla="*/ 580 h 1161"/>
              <a:gd name="T12" fmla="*/ 1004 w 1345"/>
              <a:gd name="T13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5" h="1161">
                <a:moveTo>
                  <a:pt x="1004" y="0"/>
                </a:moveTo>
                <a:lnTo>
                  <a:pt x="332" y="0"/>
                </a:lnTo>
                <a:lnTo>
                  <a:pt x="0" y="580"/>
                </a:lnTo>
                <a:lnTo>
                  <a:pt x="339" y="1161"/>
                </a:lnTo>
                <a:lnTo>
                  <a:pt x="1013" y="1161"/>
                </a:lnTo>
                <a:lnTo>
                  <a:pt x="1345" y="580"/>
                </a:lnTo>
                <a:lnTo>
                  <a:pt x="100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7268374" y="2148951"/>
            <a:ext cx="691280" cy="568082"/>
            <a:chOff x="6964363" y="1689101"/>
            <a:chExt cx="481013" cy="395288"/>
          </a:xfrm>
          <a:solidFill>
            <a:schemeClr val="bg2"/>
          </a:solidFill>
        </p:grpSpPr>
        <p:sp>
          <p:nvSpPr>
            <p:cNvPr id="93" name="Freeform 6"/>
            <p:cNvSpPr>
              <a:spLocks/>
            </p:cNvSpPr>
            <p:nvPr/>
          </p:nvSpPr>
          <p:spPr bwMode="auto">
            <a:xfrm>
              <a:off x="6964363" y="171767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 7"/>
            <p:cNvSpPr>
              <a:spLocks noEditPoints="1"/>
            </p:cNvSpPr>
            <p:nvPr/>
          </p:nvSpPr>
          <p:spPr bwMode="auto">
            <a:xfrm>
              <a:off x="7296151" y="168910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234825" y="2059539"/>
            <a:ext cx="681551" cy="746907"/>
            <a:chOff x="6656388" y="1300163"/>
            <a:chExt cx="347662" cy="381000"/>
          </a:xfrm>
          <a:solidFill>
            <a:schemeClr val="accent2"/>
          </a:solidFill>
        </p:grpSpPr>
        <p:sp>
          <p:nvSpPr>
            <p:cNvPr id="97" name="Freeform 27"/>
            <p:cNvSpPr>
              <a:spLocks noEditPoints="1"/>
            </p:cNvSpPr>
            <p:nvPr/>
          </p:nvSpPr>
          <p:spPr bwMode="auto">
            <a:xfrm>
              <a:off x="6713538" y="1357313"/>
              <a:ext cx="233362" cy="323850"/>
            </a:xfrm>
            <a:custGeom>
              <a:avLst/>
              <a:gdLst>
                <a:gd name="T0" fmla="*/ 762 w 2060"/>
                <a:gd name="T1" fmla="*/ 305 h 2844"/>
                <a:gd name="T2" fmla="*/ 486 w 2060"/>
                <a:gd name="T3" fmla="*/ 474 h 2844"/>
                <a:gd name="T4" fmla="*/ 309 w 2060"/>
                <a:gd name="T5" fmla="*/ 735 h 2844"/>
                <a:gd name="T6" fmla="*/ 263 w 2060"/>
                <a:gd name="T7" fmla="*/ 1051 h 2844"/>
                <a:gd name="T8" fmla="*/ 318 w 2060"/>
                <a:gd name="T9" fmla="*/ 1304 h 2844"/>
                <a:gd name="T10" fmla="*/ 420 w 2060"/>
                <a:gd name="T11" fmla="*/ 1495 h 2844"/>
                <a:gd name="T12" fmla="*/ 538 w 2060"/>
                <a:gd name="T13" fmla="*/ 1673 h 2844"/>
                <a:gd name="T14" fmla="*/ 612 w 2060"/>
                <a:gd name="T15" fmla="*/ 1872 h 2844"/>
                <a:gd name="T16" fmla="*/ 656 w 2060"/>
                <a:gd name="T17" fmla="*/ 2010 h 2844"/>
                <a:gd name="T18" fmla="*/ 1366 w 2060"/>
                <a:gd name="T19" fmla="*/ 2043 h 2844"/>
                <a:gd name="T20" fmla="*/ 1443 w 2060"/>
                <a:gd name="T21" fmla="*/ 1943 h 2844"/>
                <a:gd name="T22" fmla="*/ 1482 w 2060"/>
                <a:gd name="T23" fmla="*/ 1749 h 2844"/>
                <a:gd name="T24" fmla="*/ 1594 w 2060"/>
                <a:gd name="T25" fmla="*/ 1563 h 2844"/>
                <a:gd name="T26" fmla="*/ 1703 w 2060"/>
                <a:gd name="T27" fmla="*/ 1386 h 2844"/>
                <a:gd name="T28" fmla="*/ 1783 w 2060"/>
                <a:gd name="T29" fmla="*/ 1161 h 2844"/>
                <a:gd name="T30" fmla="*/ 1787 w 2060"/>
                <a:gd name="T31" fmla="*/ 858 h 2844"/>
                <a:gd name="T32" fmla="*/ 1659 w 2060"/>
                <a:gd name="T33" fmla="*/ 569 h 2844"/>
                <a:gd name="T34" fmla="*/ 1418 w 2060"/>
                <a:gd name="T35" fmla="*/ 359 h 2844"/>
                <a:gd name="T36" fmla="*/ 1100 w 2060"/>
                <a:gd name="T37" fmla="*/ 262 h 2844"/>
                <a:gd name="T38" fmla="*/ 1277 w 2060"/>
                <a:gd name="T39" fmla="*/ 30 h 2844"/>
                <a:gd name="T40" fmla="*/ 1637 w 2060"/>
                <a:gd name="T41" fmla="*/ 192 h 2844"/>
                <a:gd name="T42" fmla="*/ 1905 w 2060"/>
                <a:gd name="T43" fmla="*/ 468 h 2844"/>
                <a:gd name="T44" fmla="*/ 2046 w 2060"/>
                <a:gd name="T45" fmla="*/ 829 h 2844"/>
                <a:gd name="T46" fmla="*/ 2044 w 2060"/>
                <a:gd name="T47" fmla="*/ 1185 h 2844"/>
                <a:gd name="T48" fmla="*/ 1964 w 2060"/>
                <a:gd name="T49" fmla="*/ 1447 h 2844"/>
                <a:gd name="T50" fmla="*/ 1853 w 2060"/>
                <a:gd name="T51" fmla="*/ 1643 h 2844"/>
                <a:gd name="T52" fmla="*/ 1740 w 2060"/>
                <a:gd name="T53" fmla="*/ 1813 h 2844"/>
                <a:gd name="T54" fmla="*/ 1702 w 2060"/>
                <a:gd name="T55" fmla="*/ 1965 h 2844"/>
                <a:gd name="T56" fmla="*/ 1596 w 2060"/>
                <a:gd name="T57" fmla="*/ 2184 h 2844"/>
                <a:gd name="T58" fmla="*/ 1510 w 2060"/>
                <a:gd name="T59" fmla="*/ 2331 h 2844"/>
                <a:gd name="T60" fmla="*/ 1502 w 2060"/>
                <a:gd name="T61" fmla="*/ 2468 h 2844"/>
                <a:gd name="T62" fmla="*/ 1499 w 2060"/>
                <a:gd name="T63" fmla="*/ 2532 h 2844"/>
                <a:gd name="T64" fmla="*/ 1468 w 2060"/>
                <a:gd name="T65" fmla="*/ 2616 h 2844"/>
                <a:gd name="T66" fmla="*/ 1361 w 2060"/>
                <a:gd name="T67" fmla="*/ 2709 h 2844"/>
                <a:gd name="T68" fmla="*/ 1202 w 2060"/>
                <a:gd name="T69" fmla="*/ 2823 h 2844"/>
                <a:gd name="T70" fmla="*/ 904 w 2060"/>
                <a:gd name="T71" fmla="*/ 2842 h 2844"/>
                <a:gd name="T72" fmla="*/ 773 w 2060"/>
                <a:gd name="T73" fmla="*/ 2741 h 2844"/>
                <a:gd name="T74" fmla="*/ 616 w 2060"/>
                <a:gd name="T75" fmla="*/ 2648 h 2844"/>
                <a:gd name="T76" fmla="*/ 564 w 2060"/>
                <a:gd name="T77" fmla="*/ 2549 h 2844"/>
                <a:gd name="T78" fmla="*/ 560 w 2060"/>
                <a:gd name="T79" fmla="*/ 2505 h 2844"/>
                <a:gd name="T80" fmla="*/ 553 w 2060"/>
                <a:gd name="T81" fmla="*/ 2388 h 2844"/>
                <a:gd name="T82" fmla="*/ 546 w 2060"/>
                <a:gd name="T83" fmla="*/ 2257 h 2844"/>
                <a:gd name="T84" fmla="*/ 382 w 2060"/>
                <a:gd name="T85" fmla="*/ 2057 h 2844"/>
                <a:gd name="T86" fmla="*/ 345 w 2060"/>
                <a:gd name="T87" fmla="*/ 1868 h 2844"/>
                <a:gd name="T88" fmla="*/ 251 w 2060"/>
                <a:gd name="T89" fmla="*/ 1709 h 2844"/>
                <a:gd name="T90" fmla="*/ 139 w 2060"/>
                <a:gd name="T91" fmla="*/ 1532 h 2844"/>
                <a:gd name="T92" fmla="*/ 41 w 2060"/>
                <a:gd name="T93" fmla="*/ 1299 h 2844"/>
                <a:gd name="T94" fmla="*/ 0 w 2060"/>
                <a:gd name="T95" fmla="*/ 989 h 2844"/>
                <a:gd name="T96" fmla="*/ 81 w 2060"/>
                <a:gd name="T97" fmla="*/ 605 h 2844"/>
                <a:gd name="T98" fmla="*/ 302 w 2060"/>
                <a:gd name="T99" fmla="*/ 291 h 2844"/>
                <a:gd name="T100" fmla="*/ 630 w 2060"/>
                <a:gd name="T101" fmla="*/ 79 h 2844"/>
                <a:gd name="T102" fmla="*/ 1030 w 2060"/>
                <a:gd name="T103" fmla="*/ 0 h 2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60" h="2844">
                  <a:moveTo>
                    <a:pt x="1030" y="259"/>
                  </a:moveTo>
                  <a:lnTo>
                    <a:pt x="960" y="262"/>
                  </a:lnTo>
                  <a:lnTo>
                    <a:pt x="891" y="271"/>
                  </a:lnTo>
                  <a:lnTo>
                    <a:pt x="826" y="286"/>
                  </a:lnTo>
                  <a:lnTo>
                    <a:pt x="762" y="305"/>
                  </a:lnTo>
                  <a:lnTo>
                    <a:pt x="700" y="330"/>
                  </a:lnTo>
                  <a:lnTo>
                    <a:pt x="641" y="360"/>
                  </a:lnTo>
                  <a:lnTo>
                    <a:pt x="586" y="393"/>
                  </a:lnTo>
                  <a:lnTo>
                    <a:pt x="535" y="431"/>
                  </a:lnTo>
                  <a:lnTo>
                    <a:pt x="486" y="474"/>
                  </a:lnTo>
                  <a:lnTo>
                    <a:pt x="441" y="519"/>
                  </a:lnTo>
                  <a:lnTo>
                    <a:pt x="402" y="569"/>
                  </a:lnTo>
                  <a:lnTo>
                    <a:pt x="366" y="622"/>
                  </a:lnTo>
                  <a:lnTo>
                    <a:pt x="335" y="677"/>
                  </a:lnTo>
                  <a:lnTo>
                    <a:pt x="309" y="735"/>
                  </a:lnTo>
                  <a:lnTo>
                    <a:pt x="288" y="796"/>
                  </a:lnTo>
                  <a:lnTo>
                    <a:pt x="273" y="858"/>
                  </a:lnTo>
                  <a:lnTo>
                    <a:pt x="264" y="923"/>
                  </a:lnTo>
                  <a:lnTo>
                    <a:pt x="261" y="989"/>
                  </a:lnTo>
                  <a:lnTo>
                    <a:pt x="263" y="1051"/>
                  </a:lnTo>
                  <a:lnTo>
                    <a:pt x="268" y="1108"/>
                  </a:lnTo>
                  <a:lnTo>
                    <a:pt x="277" y="1161"/>
                  </a:lnTo>
                  <a:lnTo>
                    <a:pt x="288" y="1212"/>
                  </a:lnTo>
                  <a:lnTo>
                    <a:pt x="302" y="1260"/>
                  </a:lnTo>
                  <a:lnTo>
                    <a:pt x="318" y="1304"/>
                  </a:lnTo>
                  <a:lnTo>
                    <a:pt x="336" y="1346"/>
                  </a:lnTo>
                  <a:lnTo>
                    <a:pt x="356" y="1386"/>
                  </a:lnTo>
                  <a:lnTo>
                    <a:pt x="377" y="1424"/>
                  </a:lnTo>
                  <a:lnTo>
                    <a:pt x="399" y="1460"/>
                  </a:lnTo>
                  <a:lnTo>
                    <a:pt x="420" y="1495"/>
                  </a:lnTo>
                  <a:lnTo>
                    <a:pt x="444" y="1529"/>
                  </a:lnTo>
                  <a:lnTo>
                    <a:pt x="465" y="1562"/>
                  </a:lnTo>
                  <a:lnTo>
                    <a:pt x="490" y="1599"/>
                  </a:lnTo>
                  <a:lnTo>
                    <a:pt x="515" y="1636"/>
                  </a:lnTo>
                  <a:lnTo>
                    <a:pt x="538" y="1673"/>
                  </a:lnTo>
                  <a:lnTo>
                    <a:pt x="560" y="1710"/>
                  </a:lnTo>
                  <a:lnTo>
                    <a:pt x="578" y="1749"/>
                  </a:lnTo>
                  <a:lnTo>
                    <a:pt x="593" y="1788"/>
                  </a:lnTo>
                  <a:lnTo>
                    <a:pt x="604" y="1829"/>
                  </a:lnTo>
                  <a:lnTo>
                    <a:pt x="612" y="1872"/>
                  </a:lnTo>
                  <a:lnTo>
                    <a:pt x="614" y="1918"/>
                  </a:lnTo>
                  <a:lnTo>
                    <a:pt x="617" y="1943"/>
                  </a:lnTo>
                  <a:lnTo>
                    <a:pt x="627" y="1967"/>
                  </a:lnTo>
                  <a:lnTo>
                    <a:pt x="639" y="1990"/>
                  </a:lnTo>
                  <a:lnTo>
                    <a:pt x="656" y="2010"/>
                  </a:lnTo>
                  <a:lnTo>
                    <a:pt x="674" y="2028"/>
                  </a:lnTo>
                  <a:lnTo>
                    <a:pt x="694" y="2043"/>
                  </a:lnTo>
                  <a:lnTo>
                    <a:pt x="712" y="2057"/>
                  </a:lnTo>
                  <a:lnTo>
                    <a:pt x="1348" y="2057"/>
                  </a:lnTo>
                  <a:lnTo>
                    <a:pt x="1366" y="2043"/>
                  </a:lnTo>
                  <a:lnTo>
                    <a:pt x="1385" y="2028"/>
                  </a:lnTo>
                  <a:lnTo>
                    <a:pt x="1404" y="2010"/>
                  </a:lnTo>
                  <a:lnTo>
                    <a:pt x="1420" y="1990"/>
                  </a:lnTo>
                  <a:lnTo>
                    <a:pt x="1433" y="1967"/>
                  </a:lnTo>
                  <a:lnTo>
                    <a:pt x="1443" y="1943"/>
                  </a:lnTo>
                  <a:lnTo>
                    <a:pt x="1446" y="1918"/>
                  </a:lnTo>
                  <a:lnTo>
                    <a:pt x="1448" y="1872"/>
                  </a:lnTo>
                  <a:lnTo>
                    <a:pt x="1455" y="1829"/>
                  </a:lnTo>
                  <a:lnTo>
                    <a:pt x="1467" y="1788"/>
                  </a:lnTo>
                  <a:lnTo>
                    <a:pt x="1482" y="1749"/>
                  </a:lnTo>
                  <a:lnTo>
                    <a:pt x="1500" y="1711"/>
                  </a:lnTo>
                  <a:lnTo>
                    <a:pt x="1521" y="1673"/>
                  </a:lnTo>
                  <a:lnTo>
                    <a:pt x="1544" y="1636"/>
                  </a:lnTo>
                  <a:lnTo>
                    <a:pt x="1568" y="1600"/>
                  </a:lnTo>
                  <a:lnTo>
                    <a:pt x="1594" y="1563"/>
                  </a:lnTo>
                  <a:lnTo>
                    <a:pt x="1616" y="1530"/>
                  </a:lnTo>
                  <a:lnTo>
                    <a:pt x="1638" y="1496"/>
                  </a:lnTo>
                  <a:lnTo>
                    <a:pt x="1661" y="1461"/>
                  </a:lnTo>
                  <a:lnTo>
                    <a:pt x="1683" y="1424"/>
                  </a:lnTo>
                  <a:lnTo>
                    <a:pt x="1703" y="1386"/>
                  </a:lnTo>
                  <a:lnTo>
                    <a:pt x="1723" y="1346"/>
                  </a:lnTo>
                  <a:lnTo>
                    <a:pt x="1741" y="1304"/>
                  </a:lnTo>
                  <a:lnTo>
                    <a:pt x="1757" y="1260"/>
                  </a:lnTo>
                  <a:lnTo>
                    <a:pt x="1771" y="1212"/>
                  </a:lnTo>
                  <a:lnTo>
                    <a:pt x="1783" y="1161"/>
                  </a:lnTo>
                  <a:lnTo>
                    <a:pt x="1791" y="1108"/>
                  </a:lnTo>
                  <a:lnTo>
                    <a:pt x="1797" y="1051"/>
                  </a:lnTo>
                  <a:lnTo>
                    <a:pt x="1799" y="989"/>
                  </a:lnTo>
                  <a:lnTo>
                    <a:pt x="1796" y="923"/>
                  </a:lnTo>
                  <a:lnTo>
                    <a:pt x="1787" y="858"/>
                  </a:lnTo>
                  <a:lnTo>
                    <a:pt x="1771" y="795"/>
                  </a:lnTo>
                  <a:lnTo>
                    <a:pt x="1751" y="735"/>
                  </a:lnTo>
                  <a:lnTo>
                    <a:pt x="1726" y="677"/>
                  </a:lnTo>
                  <a:lnTo>
                    <a:pt x="1694" y="621"/>
                  </a:lnTo>
                  <a:lnTo>
                    <a:pt x="1659" y="569"/>
                  </a:lnTo>
                  <a:lnTo>
                    <a:pt x="1618" y="519"/>
                  </a:lnTo>
                  <a:lnTo>
                    <a:pt x="1573" y="474"/>
                  </a:lnTo>
                  <a:lnTo>
                    <a:pt x="1526" y="431"/>
                  </a:lnTo>
                  <a:lnTo>
                    <a:pt x="1473" y="392"/>
                  </a:lnTo>
                  <a:lnTo>
                    <a:pt x="1418" y="359"/>
                  </a:lnTo>
                  <a:lnTo>
                    <a:pt x="1360" y="330"/>
                  </a:lnTo>
                  <a:lnTo>
                    <a:pt x="1298" y="305"/>
                  </a:lnTo>
                  <a:lnTo>
                    <a:pt x="1234" y="286"/>
                  </a:lnTo>
                  <a:lnTo>
                    <a:pt x="1168" y="271"/>
                  </a:lnTo>
                  <a:lnTo>
                    <a:pt x="1100" y="262"/>
                  </a:lnTo>
                  <a:lnTo>
                    <a:pt x="1030" y="259"/>
                  </a:lnTo>
                  <a:close/>
                  <a:moveTo>
                    <a:pt x="1030" y="0"/>
                  </a:moveTo>
                  <a:lnTo>
                    <a:pt x="1114" y="4"/>
                  </a:lnTo>
                  <a:lnTo>
                    <a:pt x="1197" y="14"/>
                  </a:lnTo>
                  <a:lnTo>
                    <a:pt x="1277" y="30"/>
                  </a:lnTo>
                  <a:lnTo>
                    <a:pt x="1355" y="51"/>
                  </a:lnTo>
                  <a:lnTo>
                    <a:pt x="1430" y="79"/>
                  </a:lnTo>
                  <a:lnTo>
                    <a:pt x="1502" y="111"/>
                  </a:lnTo>
                  <a:lnTo>
                    <a:pt x="1571" y="149"/>
                  </a:lnTo>
                  <a:lnTo>
                    <a:pt x="1637" y="192"/>
                  </a:lnTo>
                  <a:lnTo>
                    <a:pt x="1699" y="239"/>
                  </a:lnTo>
                  <a:lnTo>
                    <a:pt x="1757" y="291"/>
                  </a:lnTo>
                  <a:lnTo>
                    <a:pt x="1811" y="346"/>
                  </a:lnTo>
                  <a:lnTo>
                    <a:pt x="1861" y="406"/>
                  </a:lnTo>
                  <a:lnTo>
                    <a:pt x="1905" y="468"/>
                  </a:lnTo>
                  <a:lnTo>
                    <a:pt x="1945" y="535"/>
                  </a:lnTo>
                  <a:lnTo>
                    <a:pt x="1979" y="605"/>
                  </a:lnTo>
                  <a:lnTo>
                    <a:pt x="2006" y="678"/>
                  </a:lnTo>
                  <a:lnTo>
                    <a:pt x="2030" y="752"/>
                  </a:lnTo>
                  <a:lnTo>
                    <a:pt x="2046" y="829"/>
                  </a:lnTo>
                  <a:lnTo>
                    <a:pt x="2056" y="908"/>
                  </a:lnTo>
                  <a:lnTo>
                    <a:pt x="2060" y="989"/>
                  </a:lnTo>
                  <a:lnTo>
                    <a:pt x="2057" y="1058"/>
                  </a:lnTo>
                  <a:lnTo>
                    <a:pt x="2052" y="1123"/>
                  </a:lnTo>
                  <a:lnTo>
                    <a:pt x="2044" y="1185"/>
                  </a:lnTo>
                  <a:lnTo>
                    <a:pt x="2032" y="1244"/>
                  </a:lnTo>
                  <a:lnTo>
                    <a:pt x="2018" y="1299"/>
                  </a:lnTo>
                  <a:lnTo>
                    <a:pt x="2002" y="1351"/>
                  </a:lnTo>
                  <a:lnTo>
                    <a:pt x="1983" y="1400"/>
                  </a:lnTo>
                  <a:lnTo>
                    <a:pt x="1964" y="1447"/>
                  </a:lnTo>
                  <a:lnTo>
                    <a:pt x="1943" y="1490"/>
                  </a:lnTo>
                  <a:lnTo>
                    <a:pt x="1921" y="1531"/>
                  </a:lnTo>
                  <a:lnTo>
                    <a:pt x="1898" y="1571"/>
                  </a:lnTo>
                  <a:lnTo>
                    <a:pt x="1876" y="1608"/>
                  </a:lnTo>
                  <a:lnTo>
                    <a:pt x="1853" y="1643"/>
                  </a:lnTo>
                  <a:lnTo>
                    <a:pt x="1831" y="1676"/>
                  </a:lnTo>
                  <a:lnTo>
                    <a:pt x="1809" y="1708"/>
                  </a:lnTo>
                  <a:lnTo>
                    <a:pt x="1783" y="1747"/>
                  </a:lnTo>
                  <a:lnTo>
                    <a:pt x="1760" y="1782"/>
                  </a:lnTo>
                  <a:lnTo>
                    <a:pt x="1740" y="1813"/>
                  </a:lnTo>
                  <a:lnTo>
                    <a:pt x="1726" y="1842"/>
                  </a:lnTo>
                  <a:lnTo>
                    <a:pt x="1715" y="1868"/>
                  </a:lnTo>
                  <a:lnTo>
                    <a:pt x="1707" y="1893"/>
                  </a:lnTo>
                  <a:lnTo>
                    <a:pt x="1705" y="1918"/>
                  </a:lnTo>
                  <a:lnTo>
                    <a:pt x="1702" y="1965"/>
                  </a:lnTo>
                  <a:lnTo>
                    <a:pt x="1693" y="2012"/>
                  </a:lnTo>
                  <a:lnTo>
                    <a:pt x="1678" y="2057"/>
                  </a:lnTo>
                  <a:lnTo>
                    <a:pt x="1655" y="2102"/>
                  </a:lnTo>
                  <a:lnTo>
                    <a:pt x="1629" y="2144"/>
                  </a:lnTo>
                  <a:lnTo>
                    <a:pt x="1596" y="2184"/>
                  </a:lnTo>
                  <a:lnTo>
                    <a:pt x="1557" y="2222"/>
                  </a:lnTo>
                  <a:lnTo>
                    <a:pt x="1514" y="2257"/>
                  </a:lnTo>
                  <a:lnTo>
                    <a:pt x="1513" y="2278"/>
                  </a:lnTo>
                  <a:lnTo>
                    <a:pt x="1512" y="2303"/>
                  </a:lnTo>
                  <a:lnTo>
                    <a:pt x="1510" y="2331"/>
                  </a:lnTo>
                  <a:lnTo>
                    <a:pt x="1509" y="2359"/>
                  </a:lnTo>
                  <a:lnTo>
                    <a:pt x="1506" y="2388"/>
                  </a:lnTo>
                  <a:lnTo>
                    <a:pt x="1505" y="2416"/>
                  </a:lnTo>
                  <a:lnTo>
                    <a:pt x="1503" y="2444"/>
                  </a:lnTo>
                  <a:lnTo>
                    <a:pt x="1502" y="2468"/>
                  </a:lnTo>
                  <a:lnTo>
                    <a:pt x="1501" y="2488"/>
                  </a:lnTo>
                  <a:lnTo>
                    <a:pt x="1500" y="2505"/>
                  </a:lnTo>
                  <a:lnTo>
                    <a:pt x="1500" y="2516"/>
                  </a:lnTo>
                  <a:lnTo>
                    <a:pt x="1499" y="2519"/>
                  </a:lnTo>
                  <a:lnTo>
                    <a:pt x="1499" y="2532"/>
                  </a:lnTo>
                  <a:lnTo>
                    <a:pt x="1497" y="2546"/>
                  </a:lnTo>
                  <a:lnTo>
                    <a:pt x="1493" y="2562"/>
                  </a:lnTo>
                  <a:lnTo>
                    <a:pt x="1487" y="2579"/>
                  </a:lnTo>
                  <a:lnTo>
                    <a:pt x="1479" y="2598"/>
                  </a:lnTo>
                  <a:lnTo>
                    <a:pt x="1468" y="2616"/>
                  </a:lnTo>
                  <a:lnTo>
                    <a:pt x="1454" y="2635"/>
                  </a:lnTo>
                  <a:lnTo>
                    <a:pt x="1437" y="2655"/>
                  </a:lnTo>
                  <a:lnTo>
                    <a:pt x="1416" y="2673"/>
                  </a:lnTo>
                  <a:lnTo>
                    <a:pt x="1390" y="2692"/>
                  </a:lnTo>
                  <a:lnTo>
                    <a:pt x="1361" y="2709"/>
                  </a:lnTo>
                  <a:lnTo>
                    <a:pt x="1327" y="2726"/>
                  </a:lnTo>
                  <a:lnTo>
                    <a:pt x="1286" y="2741"/>
                  </a:lnTo>
                  <a:lnTo>
                    <a:pt x="1263" y="2770"/>
                  </a:lnTo>
                  <a:lnTo>
                    <a:pt x="1234" y="2798"/>
                  </a:lnTo>
                  <a:lnTo>
                    <a:pt x="1202" y="2823"/>
                  </a:lnTo>
                  <a:lnTo>
                    <a:pt x="1180" y="2835"/>
                  </a:lnTo>
                  <a:lnTo>
                    <a:pt x="1155" y="2842"/>
                  </a:lnTo>
                  <a:lnTo>
                    <a:pt x="1130" y="2844"/>
                  </a:lnTo>
                  <a:lnTo>
                    <a:pt x="930" y="2844"/>
                  </a:lnTo>
                  <a:lnTo>
                    <a:pt x="904" y="2842"/>
                  </a:lnTo>
                  <a:lnTo>
                    <a:pt x="880" y="2835"/>
                  </a:lnTo>
                  <a:lnTo>
                    <a:pt x="857" y="2823"/>
                  </a:lnTo>
                  <a:lnTo>
                    <a:pt x="826" y="2798"/>
                  </a:lnTo>
                  <a:lnTo>
                    <a:pt x="797" y="2770"/>
                  </a:lnTo>
                  <a:lnTo>
                    <a:pt x="773" y="2741"/>
                  </a:lnTo>
                  <a:lnTo>
                    <a:pt x="731" y="2724"/>
                  </a:lnTo>
                  <a:lnTo>
                    <a:pt x="695" y="2707"/>
                  </a:lnTo>
                  <a:lnTo>
                    <a:pt x="663" y="2688"/>
                  </a:lnTo>
                  <a:lnTo>
                    <a:pt x="637" y="2668"/>
                  </a:lnTo>
                  <a:lnTo>
                    <a:pt x="616" y="2648"/>
                  </a:lnTo>
                  <a:lnTo>
                    <a:pt x="599" y="2627"/>
                  </a:lnTo>
                  <a:lnTo>
                    <a:pt x="586" y="2607"/>
                  </a:lnTo>
                  <a:lnTo>
                    <a:pt x="576" y="2586"/>
                  </a:lnTo>
                  <a:lnTo>
                    <a:pt x="569" y="2567"/>
                  </a:lnTo>
                  <a:lnTo>
                    <a:pt x="564" y="2549"/>
                  </a:lnTo>
                  <a:lnTo>
                    <a:pt x="562" y="2534"/>
                  </a:lnTo>
                  <a:lnTo>
                    <a:pt x="561" y="2519"/>
                  </a:lnTo>
                  <a:lnTo>
                    <a:pt x="561" y="2519"/>
                  </a:lnTo>
                  <a:lnTo>
                    <a:pt x="561" y="2516"/>
                  </a:lnTo>
                  <a:lnTo>
                    <a:pt x="560" y="2505"/>
                  </a:lnTo>
                  <a:lnTo>
                    <a:pt x="559" y="2488"/>
                  </a:lnTo>
                  <a:lnTo>
                    <a:pt x="557" y="2468"/>
                  </a:lnTo>
                  <a:lnTo>
                    <a:pt x="556" y="2444"/>
                  </a:lnTo>
                  <a:lnTo>
                    <a:pt x="554" y="2416"/>
                  </a:lnTo>
                  <a:lnTo>
                    <a:pt x="553" y="2388"/>
                  </a:lnTo>
                  <a:lnTo>
                    <a:pt x="551" y="2359"/>
                  </a:lnTo>
                  <a:lnTo>
                    <a:pt x="550" y="2331"/>
                  </a:lnTo>
                  <a:lnTo>
                    <a:pt x="548" y="2303"/>
                  </a:lnTo>
                  <a:lnTo>
                    <a:pt x="547" y="2278"/>
                  </a:lnTo>
                  <a:lnTo>
                    <a:pt x="546" y="2257"/>
                  </a:lnTo>
                  <a:lnTo>
                    <a:pt x="502" y="2222"/>
                  </a:lnTo>
                  <a:lnTo>
                    <a:pt x="464" y="2184"/>
                  </a:lnTo>
                  <a:lnTo>
                    <a:pt x="431" y="2144"/>
                  </a:lnTo>
                  <a:lnTo>
                    <a:pt x="404" y="2102"/>
                  </a:lnTo>
                  <a:lnTo>
                    <a:pt x="382" y="2057"/>
                  </a:lnTo>
                  <a:lnTo>
                    <a:pt x="367" y="2012"/>
                  </a:lnTo>
                  <a:lnTo>
                    <a:pt x="357" y="1965"/>
                  </a:lnTo>
                  <a:lnTo>
                    <a:pt x="354" y="1918"/>
                  </a:lnTo>
                  <a:lnTo>
                    <a:pt x="352" y="1893"/>
                  </a:lnTo>
                  <a:lnTo>
                    <a:pt x="345" y="1868"/>
                  </a:lnTo>
                  <a:lnTo>
                    <a:pt x="334" y="1842"/>
                  </a:lnTo>
                  <a:lnTo>
                    <a:pt x="319" y="1813"/>
                  </a:lnTo>
                  <a:lnTo>
                    <a:pt x="300" y="1782"/>
                  </a:lnTo>
                  <a:lnTo>
                    <a:pt x="278" y="1747"/>
                  </a:lnTo>
                  <a:lnTo>
                    <a:pt x="251" y="1709"/>
                  </a:lnTo>
                  <a:lnTo>
                    <a:pt x="230" y="1677"/>
                  </a:lnTo>
                  <a:lnTo>
                    <a:pt x="207" y="1643"/>
                  </a:lnTo>
                  <a:lnTo>
                    <a:pt x="184" y="1608"/>
                  </a:lnTo>
                  <a:lnTo>
                    <a:pt x="162" y="1571"/>
                  </a:lnTo>
                  <a:lnTo>
                    <a:pt x="139" y="1532"/>
                  </a:lnTo>
                  <a:lnTo>
                    <a:pt x="117" y="1490"/>
                  </a:lnTo>
                  <a:lnTo>
                    <a:pt x="96" y="1447"/>
                  </a:lnTo>
                  <a:lnTo>
                    <a:pt x="77" y="1400"/>
                  </a:lnTo>
                  <a:lnTo>
                    <a:pt x="57" y="1351"/>
                  </a:lnTo>
                  <a:lnTo>
                    <a:pt x="41" y="1299"/>
                  </a:lnTo>
                  <a:lnTo>
                    <a:pt x="28" y="1244"/>
                  </a:lnTo>
                  <a:lnTo>
                    <a:pt x="16" y="1185"/>
                  </a:lnTo>
                  <a:lnTo>
                    <a:pt x="7" y="1123"/>
                  </a:lnTo>
                  <a:lnTo>
                    <a:pt x="2" y="1058"/>
                  </a:lnTo>
                  <a:lnTo>
                    <a:pt x="0" y="989"/>
                  </a:lnTo>
                  <a:lnTo>
                    <a:pt x="3" y="908"/>
                  </a:lnTo>
                  <a:lnTo>
                    <a:pt x="14" y="829"/>
                  </a:lnTo>
                  <a:lnTo>
                    <a:pt x="30" y="752"/>
                  </a:lnTo>
                  <a:lnTo>
                    <a:pt x="53" y="678"/>
                  </a:lnTo>
                  <a:lnTo>
                    <a:pt x="81" y="605"/>
                  </a:lnTo>
                  <a:lnTo>
                    <a:pt x="115" y="535"/>
                  </a:lnTo>
                  <a:lnTo>
                    <a:pt x="154" y="468"/>
                  </a:lnTo>
                  <a:lnTo>
                    <a:pt x="199" y="406"/>
                  </a:lnTo>
                  <a:lnTo>
                    <a:pt x="249" y="346"/>
                  </a:lnTo>
                  <a:lnTo>
                    <a:pt x="302" y="291"/>
                  </a:lnTo>
                  <a:lnTo>
                    <a:pt x="361" y="239"/>
                  </a:lnTo>
                  <a:lnTo>
                    <a:pt x="422" y="192"/>
                  </a:lnTo>
                  <a:lnTo>
                    <a:pt x="488" y="149"/>
                  </a:lnTo>
                  <a:lnTo>
                    <a:pt x="557" y="111"/>
                  </a:lnTo>
                  <a:lnTo>
                    <a:pt x="630" y="79"/>
                  </a:lnTo>
                  <a:lnTo>
                    <a:pt x="705" y="51"/>
                  </a:lnTo>
                  <a:lnTo>
                    <a:pt x="783" y="30"/>
                  </a:lnTo>
                  <a:lnTo>
                    <a:pt x="863" y="14"/>
                  </a:lnTo>
                  <a:lnTo>
                    <a:pt x="946" y="4"/>
                  </a:lnTo>
                  <a:lnTo>
                    <a:pt x="10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28"/>
            <p:cNvSpPr>
              <a:spLocks/>
            </p:cNvSpPr>
            <p:nvPr/>
          </p:nvSpPr>
          <p:spPr bwMode="auto">
            <a:xfrm>
              <a:off x="6823075" y="1300163"/>
              <a:ext cx="14287" cy="36513"/>
            </a:xfrm>
            <a:custGeom>
              <a:avLst/>
              <a:gdLst>
                <a:gd name="T0" fmla="*/ 65 w 130"/>
                <a:gd name="T1" fmla="*/ 0 h 322"/>
                <a:gd name="T2" fmla="*/ 65 w 130"/>
                <a:gd name="T3" fmla="*/ 0 h 322"/>
                <a:gd name="T4" fmla="*/ 82 w 130"/>
                <a:gd name="T5" fmla="*/ 2 h 322"/>
                <a:gd name="T6" fmla="*/ 98 w 130"/>
                <a:gd name="T7" fmla="*/ 8 h 322"/>
                <a:gd name="T8" fmla="*/ 111 w 130"/>
                <a:gd name="T9" fmla="*/ 19 h 322"/>
                <a:gd name="T10" fmla="*/ 121 w 130"/>
                <a:gd name="T11" fmla="*/ 32 h 322"/>
                <a:gd name="T12" fmla="*/ 128 w 130"/>
                <a:gd name="T13" fmla="*/ 47 h 322"/>
                <a:gd name="T14" fmla="*/ 130 w 130"/>
                <a:gd name="T15" fmla="*/ 64 h 322"/>
                <a:gd name="T16" fmla="*/ 130 w 130"/>
                <a:gd name="T17" fmla="*/ 258 h 322"/>
                <a:gd name="T18" fmla="*/ 128 w 130"/>
                <a:gd name="T19" fmla="*/ 276 h 322"/>
                <a:gd name="T20" fmla="*/ 121 w 130"/>
                <a:gd name="T21" fmla="*/ 290 h 322"/>
                <a:gd name="T22" fmla="*/ 111 w 130"/>
                <a:gd name="T23" fmla="*/ 304 h 322"/>
                <a:gd name="T24" fmla="*/ 98 w 130"/>
                <a:gd name="T25" fmla="*/ 314 h 322"/>
                <a:gd name="T26" fmla="*/ 82 w 130"/>
                <a:gd name="T27" fmla="*/ 320 h 322"/>
                <a:gd name="T28" fmla="*/ 65 w 130"/>
                <a:gd name="T29" fmla="*/ 322 h 322"/>
                <a:gd name="T30" fmla="*/ 48 w 130"/>
                <a:gd name="T31" fmla="*/ 320 h 322"/>
                <a:gd name="T32" fmla="*/ 32 w 130"/>
                <a:gd name="T33" fmla="*/ 314 h 322"/>
                <a:gd name="T34" fmla="*/ 19 w 130"/>
                <a:gd name="T35" fmla="*/ 304 h 322"/>
                <a:gd name="T36" fmla="*/ 8 w 130"/>
                <a:gd name="T37" fmla="*/ 290 h 322"/>
                <a:gd name="T38" fmla="*/ 2 w 130"/>
                <a:gd name="T39" fmla="*/ 276 h 322"/>
                <a:gd name="T40" fmla="*/ 0 w 130"/>
                <a:gd name="T41" fmla="*/ 258 h 322"/>
                <a:gd name="T42" fmla="*/ 0 w 130"/>
                <a:gd name="T43" fmla="*/ 64 h 322"/>
                <a:gd name="T44" fmla="*/ 2 w 130"/>
                <a:gd name="T45" fmla="*/ 47 h 322"/>
                <a:gd name="T46" fmla="*/ 8 w 130"/>
                <a:gd name="T47" fmla="*/ 32 h 322"/>
                <a:gd name="T48" fmla="*/ 19 w 130"/>
                <a:gd name="T49" fmla="*/ 19 h 322"/>
                <a:gd name="T50" fmla="*/ 32 w 130"/>
                <a:gd name="T51" fmla="*/ 8 h 322"/>
                <a:gd name="T52" fmla="*/ 48 w 130"/>
                <a:gd name="T53" fmla="*/ 2 h 322"/>
                <a:gd name="T54" fmla="*/ 65 w 130"/>
                <a:gd name="T55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322">
                  <a:moveTo>
                    <a:pt x="65" y="0"/>
                  </a:moveTo>
                  <a:lnTo>
                    <a:pt x="65" y="0"/>
                  </a:lnTo>
                  <a:lnTo>
                    <a:pt x="82" y="2"/>
                  </a:lnTo>
                  <a:lnTo>
                    <a:pt x="98" y="8"/>
                  </a:lnTo>
                  <a:lnTo>
                    <a:pt x="111" y="19"/>
                  </a:lnTo>
                  <a:lnTo>
                    <a:pt x="121" y="32"/>
                  </a:lnTo>
                  <a:lnTo>
                    <a:pt x="128" y="47"/>
                  </a:lnTo>
                  <a:lnTo>
                    <a:pt x="130" y="64"/>
                  </a:lnTo>
                  <a:lnTo>
                    <a:pt x="130" y="258"/>
                  </a:lnTo>
                  <a:lnTo>
                    <a:pt x="128" y="276"/>
                  </a:lnTo>
                  <a:lnTo>
                    <a:pt x="121" y="290"/>
                  </a:lnTo>
                  <a:lnTo>
                    <a:pt x="111" y="304"/>
                  </a:lnTo>
                  <a:lnTo>
                    <a:pt x="98" y="314"/>
                  </a:lnTo>
                  <a:lnTo>
                    <a:pt x="82" y="320"/>
                  </a:lnTo>
                  <a:lnTo>
                    <a:pt x="65" y="322"/>
                  </a:lnTo>
                  <a:lnTo>
                    <a:pt x="48" y="320"/>
                  </a:lnTo>
                  <a:lnTo>
                    <a:pt x="32" y="314"/>
                  </a:lnTo>
                  <a:lnTo>
                    <a:pt x="19" y="304"/>
                  </a:lnTo>
                  <a:lnTo>
                    <a:pt x="8" y="290"/>
                  </a:lnTo>
                  <a:lnTo>
                    <a:pt x="2" y="276"/>
                  </a:lnTo>
                  <a:lnTo>
                    <a:pt x="0" y="258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2" y="8"/>
                  </a:lnTo>
                  <a:lnTo>
                    <a:pt x="48" y="2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29"/>
            <p:cNvSpPr>
              <a:spLocks/>
            </p:cNvSpPr>
            <p:nvPr/>
          </p:nvSpPr>
          <p:spPr bwMode="auto">
            <a:xfrm>
              <a:off x="6738938" y="1320800"/>
              <a:ext cx="26987" cy="34925"/>
            </a:xfrm>
            <a:custGeom>
              <a:avLst/>
              <a:gdLst>
                <a:gd name="T0" fmla="*/ 65 w 228"/>
                <a:gd name="T1" fmla="*/ 0 h 298"/>
                <a:gd name="T2" fmla="*/ 82 w 228"/>
                <a:gd name="T3" fmla="*/ 2 h 298"/>
                <a:gd name="T4" fmla="*/ 97 w 228"/>
                <a:gd name="T5" fmla="*/ 9 h 298"/>
                <a:gd name="T6" fmla="*/ 111 w 228"/>
                <a:gd name="T7" fmla="*/ 19 h 298"/>
                <a:gd name="T8" fmla="*/ 121 w 228"/>
                <a:gd name="T9" fmla="*/ 33 h 298"/>
                <a:gd name="T10" fmla="*/ 219 w 228"/>
                <a:gd name="T11" fmla="*/ 201 h 298"/>
                <a:gd name="T12" fmla="*/ 225 w 228"/>
                <a:gd name="T13" fmla="*/ 217 h 298"/>
                <a:gd name="T14" fmla="*/ 228 w 228"/>
                <a:gd name="T15" fmla="*/ 234 h 298"/>
                <a:gd name="T16" fmla="*/ 225 w 228"/>
                <a:gd name="T17" fmla="*/ 250 h 298"/>
                <a:gd name="T18" fmla="*/ 219 w 228"/>
                <a:gd name="T19" fmla="*/ 265 h 298"/>
                <a:gd name="T20" fmla="*/ 209 w 228"/>
                <a:gd name="T21" fmla="*/ 279 h 298"/>
                <a:gd name="T22" fmla="*/ 196 w 228"/>
                <a:gd name="T23" fmla="*/ 290 h 298"/>
                <a:gd name="T24" fmla="*/ 180 w 228"/>
                <a:gd name="T25" fmla="*/ 296 h 298"/>
                <a:gd name="T26" fmla="*/ 163 w 228"/>
                <a:gd name="T27" fmla="*/ 298 h 298"/>
                <a:gd name="T28" fmla="*/ 146 w 228"/>
                <a:gd name="T29" fmla="*/ 296 h 298"/>
                <a:gd name="T30" fmla="*/ 131 w 228"/>
                <a:gd name="T31" fmla="*/ 290 h 298"/>
                <a:gd name="T32" fmla="*/ 117 w 228"/>
                <a:gd name="T33" fmla="*/ 279 h 298"/>
                <a:gd name="T34" fmla="*/ 106 w 228"/>
                <a:gd name="T35" fmla="*/ 265 h 298"/>
                <a:gd name="T36" fmla="*/ 8 w 228"/>
                <a:gd name="T37" fmla="*/ 97 h 298"/>
                <a:gd name="T38" fmla="*/ 2 w 228"/>
                <a:gd name="T39" fmla="*/ 82 h 298"/>
                <a:gd name="T40" fmla="*/ 0 w 228"/>
                <a:gd name="T41" fmla="*/ 65 h 298"/>
                <a:gd name="T42" fmla="*/ 2 w 228"/>
                <a:gd name="T43" fmla="*/ 49 h 298"/>
                <a:gd name="T44" fmla="*/ 8 w 228"/>
                <a:gd name="T45" fmla="*/ 33 h 298"/>
                <a:gd name="T46" fmla="*/ 19 w 228"/>
                <a:gd name="T47" fmla="*/ 20 h 298"/>
                <a:gd name="T48" fmla="*/ 32 w 228"/>
                <a:gd name="T49" fmla="*/ 10 h 298"/>
                <a:gd name="T50" fmla="*/ 49 w 228"/>
                <a:gd name="T51" fmla="*/ 2 h 298"/>
                <a:gd name="T52" fmla="*/ 65 w 228"/>
                <a:gd name="T5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98">
                  <a:moveTo>
                    <a:pt x="65" y="0"/>
                  </a:moveTo>
                  <a:lnTo>
                    <a:pt x="82" y="2"/>
                  </a:lnTo>
                  <a:lnTo>
                    <a:pt x="97" y="9"/>
                  </a:lnTo>
                  <a:lnTo>
                    <a:pt x="111" y="19"/>
                  </a:lnTo>
                  <a:lnTo>
                    <a:pt x="121" y="33"/>
                  </a:lnTo>
                  <a:lnTo>
                    <a:pt x="219" y="201"/>
                  </a:lnTo>
                  <a:lnTo>
                    <a:pt x="225" y="217"/>
                  </a:lnTo>
                  <a:lnTo>
                    <a:pt x="228" y="234"/>
                  </a:lnTo>
                  <a:lnTo>
                    <a:pt x="225" y="250"/>
                  </a:lnTo>
                  <a:lnTo>
                    <a:pt x="219" y="265"/>
                  </a:lnTo>
                  <a:lnTo>
                    <a:pt x="209" y="279"/>
                  </a:lnTo>
                  <a:lnTo>
                    <a:pt x="196" y="290"/>
                  </a:lnTo>
                  <a:lnTo>
                    <a:pt x="180" y="296"/>
                  </a:lnTo>
                  <a:lnTo>
                    <a:pt x="163" y="298"/>
                  </a:lnTo>
                  <a:lnTo>
                    <a:pt x="146" y="296"/>
                  </a:lnTo>
                  <a:lnTo>
                    <a:pt x="131" y="290"/>
                  </a:lnTo>
                  <a:lnTo>
                    <a:pt x="117" y="279"/>
                  </a:lnTo>
                  <a:lnTo>
                    <a:pt x="106" y="265"/>
                  </a:lnTo>
                  <a:lnTo>
                    <a:pt x="8" y="97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9"/>
                  </a:lnTo>
                  <a:lnTo>
                    <a:pt x="8" y="33"/>
                  </a:lnTo>
                  <a:lnTo>
                    <a:pt x="19" y="20"/>
                  </a:lnTo>
                  <a:lnTo>
                    <a:pt x="32" y="10"/>
                  </a:lnTo>
                  <a:lnTo>
                    <a:pt x="49" y="2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30"/>
            <p:cNvSpPr>
              <a:spLocks/>
            </p:cNvSpPr>
            <p:nvPr/>
          </p:nvSpPr>
          <p:spPr bwMode="auto">
            <a:xfrm>
              <a:off x="6678613" y="1382713"/>
              <a:ext cx="33337" cy="25400"/>
            </a:xfrm>
            <a:custGeom>
              <a:avLst/>
              <a:gdLst>
                <a:gd name="T0" fmla="*/ 65 w 299"/>
                <a:gd name="T1" fmla="*/ 0 h 226"/>
                <a:gd name="T2" fmla="*/ 81 w 299"/>
                <a:gd name="T3" fmla="*/ 2 h 226"/>
                <a:gd name="T4" fmla="*/ 98 w 299"/>
                <a:gd name="T5" fmla="*/ 8 h 226"/>
                <a:gd name="T6" fmla="*/ 267 w 299"/>
                <a:gd name="T7" fmla="*/ 104 h 226"/>
                <a:gd name="T8" fmla="*/ 281 w 299"/>
                <a:gd name="T9" fmla="*/ 116 h 226"/>
                <a:gd name="T10" fmla="*/ 290 w 299"/>
                <a:gd name="T11" fmla="*/ 129 h 226"/>
                <a:gd name="T12" fmla="*/ 297 w 299"/>
                <a:gd name="T13" fmla="*/ 144 h 226"/>
                <a:gd name="T14" fmla="*/ 299 w 299"/>
                <a:gd name="T15" fmla="*/ 160 h 226"/>
                <a:gd name="T16" fmla="*/ 297 w 299"/>
                <a:gd name="T17" fmla="*/ 177 h 226"/>
                <a:gd name="T18" fmla="*/ 290 w 299"/>
                <a:gd name="T19" fmla="*/ 193 h 226"/>
                <a:gd name="T20" fmla="*/ 280 w 299"/>
                <a:gd name="T21" fmla="*/ 207 h 226"/>
                <a:gd name="T22" fmla="*/ 266 w 299"/>
                <a:gd name="T23" fmla="*/ 217 h 226"/>
                <a:gd name="T24" fmla="*/ 250 w 299"/>
                <a:gd name="T25" fmla="*/ 224 h 226"/>
                <a:gd name="T26" fmla="*/ 234 w 299"/>
                <a:gd name="T27" fmla="*/ 226 h 226"/>
                <a:gd name="T28" fmla="*/ 217 w 299"/>
                <a:gd name="T29" fmla="*/ 224 h 226"/>
                <a:gd name="T30" fmla="*/ 201 w 299"/>
                <a:gd name="T31" fmla="*/ 216 h 226"/>
                <a:gd name="T32" fmla="*/ 32 w 299"/>
                <a:gd name="T33" fmla="*/ 120 h 226"/>
                <a:gd name="T34" fmla="*/ 18 w 299"/>
                <a:gd name="T35" fmla="*/ 110 h 226"/>
                <a:gd name="T36" fmla="*/ 8 w 299"/>
                <a:gd name="T37" fmla="*/ 96 h 226"/>
                <a:gd name="T38" fmla="*/ 2 w 299"/>
                <a:gd name="T39" fmla="*/ 81 h 226"/>
                <a:gd name="T40" fmla="*/ 0 w 299"/>
                <a:gd name="T41" fmla="*/ 64 h 226"/>
                <a:gd name="T42" fmla="*/ 2 w 299"/>
                <a:gd name="T43" fmla="*/ 47 h 226"/>
                <a:gd name="T44" fmla="*/ 8 w 299"/>
                <a:gd name="T45" fmla="*/ 31 h 226"/>
                <a:gd name="T46" fmla="*/ 19 w 299"/>
                <a:gd name="T47" fmla="*/ 18 h 226"/>
                <a:gd name="T48" fmla="*/ 33 w 299"/>
                <a:gd name="T49" fmla="*/ 8 h 226"/>
                <a:gd name="T50" fmla="*/ 48 w 299"/>
                <a:gd name="T51" fmla="*/ 2 h 226"/>
                <a:gd name="T52" fmla="*/ 65 w 299"/>
                <a:gd name="T5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9" h="226">
                  <a:moveTo>
                    <a:pt x="65" y="0"/>
                  </a:moveTo>
                  <a:lnTo>
                    <a:pt x="81" y="2"/>
                  </a:lnTo>
                  <a:lnTo>
                    <a:pt x="98" y="8"/>
                  </a:lnTo>
                  <a:lnTo>
                    <a:pt x="267" y="104"/>
                  </a:lnTo>
                  <a:lnTo>
                    <a:pt x="281" y="116"/>
                  </a:lnTo>
                  <a:lnTo>
                    <a:pt x="290" y="129"/>
                  </a:lnTo>
                  <a:lnTo>
                    <a:pt x="297" y="144"/>
                  </a:lnTo>
                  <a:lnTo>
                    <a:pt x="299" y="160"/>
                  </a:lnTo>
                  <a:lnTo>
                    <a:pt x="297" y="177"/>
                  </a:lnTo>
                  <a:lnTo>
                    <a:pt x="290" y="193"/>
                  </a:lnTo>
                  <a:lnTo>
                    <a:pt x="280" y="207"/>
                  </a:lnTo>
                  <a:lnTo>
                    <a:pt x="266" y="217"/>
                  </a:lnTo>
                  <a:lnTo>
                    <a:pt x="250" y="224"/>
                  </a:lnTo>
                  <a:lnTo>
                    <a:pt x="234" y="226"/>
                  </a:lnTo>
                  <a:lnTo>
                    <a:pt x="217" y="224"/>
                  </a:lnTo>
                  <a:lnTo>
                    <a:pt x="201" y="216"/>
                  </a:lnTo>
                  <a:lnTo>
                    <a:pt x="32" y="120"/>
                  </a:lnTo>
                  <a:lnTo>
                    <a:pt x="18" y="110"/>
                  </a:lnTo>
                  <a:lnTo>
                    <a:pt x="8" y="96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3" y="8"/>
                  </a:lnTo>
                  <a:lnTo>
                    <a:pt x="48" y="2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reeform 31"/>
            <p:cNvSpPr>
              <a:spLocks/>
            </p:cNvSpPr>
            <p:nvPr/>
          </p:nvSpPr>
          <p:spPr bwMode="auto">
            <a:xfrm>
              <a:off x="6656388" y="1463675"/>
              <a:ext cx="36512" cy="15875"/>
            </a:xfrm>
            <a:custGeom>
              <a:avLst/>
              <a:gdLst>
                <a:gd name="T0" fmla="*/ 65 w 325"/>
                <a:gd name="T1" fmla="*/ 0 h 129"/>
                <a:gd name="T2" fmla="*/ 261 w 325"/>
                <a:gd name="T3" fmla="*/ 0 h 129"/>
                <a:gd name="T4" fmla="*/ 278 w 325"/>
                <a:gd name="T5" fmla="*/ 3 h 129"/>
                <a:gd name="T6" fmla="*/ 294 w 325"/>
                <a:gd name="T7" fmla="*/ 9 h 129"/>
                <a:gd name="T8" fmla="*/ 306 w 325"/>
                <a:gd name="T9" fmla="*/ 19 h 129"/>
                <a:gd name="T10" fmla="*/ 317 w 325"/>
                <a:gd name="T11" fmla="*/ 32 h 129"/>
                <a:gd name="T12" fmla="*/ 323 w 325"/>
                <a:gd name="T13" fmla="*/ 47 h 129"/>
                <a:gd name="T14" fmla="*/ 325 w 325"/>
                <a:gd name="T15" fmla="*/ 65 h 129"/>
                <a:gd name="T16" fmla="*/ 323 w 325"/>
                <a:gd name="T17" fmla="*/ 82 h 129"/>
                <a:gd name="T18" fmla="*/ 317 w 325"/>
                <a:gd name="T19" fmla="*/ 97 h 129"/>
                <a:gd name="T20" fmla="*/ 306 w 325"/>
                <a:gd name="T21" fmla="*/ 110 h 129"/>
                <a:gd name="T22" fmla="*/ 294 w 325"/>
                <a:gd name="T23" fmla="*/ 120 h 129"/>
                <a:gd name="T24" fmla="*/ 278 w 325"/>
                <a:gd name="T25" fmla="*/ 127 h 129"/>
                <a:gd name="T26" fmla="*/ 261 w 325"/>
                <a:gd name="T27" fmla="*/ 129 h 129"/>
                <a:gd name="T28" fmla="*/ 65 w 325"/>
                <a:gd name="T29" fmla="*/ 129 h 129"/>
                <a:gd name="T30" fmla="*/ 48 w 325"/>
                <a:gd name="T31" fmla="*/ 127 h 129"/>
                <a:gd name="T32" fmla="*/ 33 w 325"/>
                <a:gd name="T33" fmla="*/ 120 h 129"/>
                <a:gd name="T34" fmla="*/ 19 w 325"/>
                <a:gd name="T35" fmla="*/ 110 h 129"/>
                <a:gd name="T36" fmla="*/ 10 w 325"/>
                <a:gd name="T37" fmla="*/ 97 h 129"/>
                <a:gd name="T38" fmla="*/ 2 w 325"/>
                <a:gd name="T39" fmla="*/ 82 h 129"/>
                <a:gd name="T40" fmla="*/ 0 w 325"/>
                <a:gd name="T41" fmla="*/ 65 h 129"/>
                <a:gd name="T42" fmla="*/ 2 w 325"/>
                <a:gd name="T43" fmla="*/ 47 h 129"/>
                <a:gd name="T44" fmla="*/ 10 w 325"/>
                <a:gd name="T45" fmla="*/ 32 h 129"/>
                <a:gd name="T46" fmla="*/ 19 w 325"/>
                <a:gd name="T47" fmla="*/ 19 h 129"/>
                <a:gd name="T48" fmla="*/ 33 w 325"/>
                <a:gd name="T49" fmla="*/ 9 h 129"/>
                <a:gd name="T50" fmla="*/ 48 w 325"/>
                <a:gd name="T51" fmla="*/ 3 h 129"/>
                <a:gd name="T52" fmla="*/ 65 w 325"/>
                <a:gd name="T5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5" h="129">
                  <a:moveTo>
                    <a:pt x="65" y="0"/>
                  </a:moveTo>
                  <a:lnTo>
                    <a:pt x="261" y="0"/>
                  </a:lnTo>
                  <a:lnTo>
                    <a:pt x="278" y="3"/>
                  </a:lnTo>
                  <a:lnTo>
                    <a:pt x="294" y="9"/>
                  </a:lnTo>
                  <a:lnTo>
                    <a:pt x="306" y="19"/>
                  </a:lnTo>
                  <a:lnTo>
                    <a:pt x="317" y="32"/>
                  </a:lnTo>
                  <a:lnTo>
                    <a:pt x="323" y="47"/>
                  </a:lnTo>
                  <a:lnTo>
                    <a:pt x="325" y="65"/>
                  </a:lnTo>
                  <a:lnTo>
                    <a:pt x="323" y="82"/>
                  </a:lnTo>
                  <a:lnTo>
                    <a:pt x="317" y="97"/>
                  </a:lnTo>
                  <a:lnTo>
                    <a:pt x="306" y="110"/>
                  </a:lnTo>
                  <a:lnTo>
                    <a:pt x="294" y="120"/>
                  </a:lnTo>
                  <a:lnTo>
                    <a:pt x="278" y="127"/>
                  </a:lnTo>
                  <a:lnTo>
                    <a:pt x="261" y="129"/>
                  </a:lnTo>
                  <a:lnTo>
                    <a:pt x="65" y="129"/>
                  </a:lnTo>
                  <a:lnTo>
                    <a:pt x="48" y="127"/>
                  </a:lnTo>
                  <a:lnTo>
                    <a:pt x="33" y="120"/>
                  </a:lnTo>
                  <a:lnTo>
                    <a:pt x="19" y="110"/>
                  </a:lnTo>
                  <a:lnTo>
                    <a:pt x="10" y="97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10" y="32"/>
                  </a:lnTo>
                  <a:lnTo>
                    <a:pt x="19" y="19"/>
                  </a:lnTo>
                  <a:lnTo>
                    <a:pt x="33" y="9"/>
                  </a:lnTo>
                  <a:lnTo>
                    <a:pt x="48" y="3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reeform 32"/>
            <p:cNvSpPr>
              <a:spLocks/>
            </p:cNvSpPr>
            <p:nvPr/>
          </p:nvSpPr>
          <p:spPr bwMode="auto">
            <a:xfrm>
              <a:off x="6678613" y="1536700"/>
              <a:ext cx="33337" cy="25400"/>
            </a:xfrm>
            <a:custGeom>
              <a:avLst/>
              <a:gdLst>
                <a:gd name="T0" fmla="*/ 234 w 299"/>
                <a:gd name="T1" fmla="*/ 0 h 227"/>
                <a:gd name="T2" fmla="*/ 251 w 299"/>
                <a:gd name="T3" fmla="*/ 3 h 227"/>
                <a:gd name="T4" fmla="*/ 266 w 299"/>
                <a:gd name="T5" fmla="*/ 9 h 227"/>
                <a:gd name="T6" fmla="*/ 280 w 299"/>
                <a:gd name="T7" fmla="*/ 19 h 227"/>
                <a:gd name="T8" fmla="*/ 290 w 299"/>
                <a:gd name="T9" fmla="*/ 33 h 227"/>
                <a:gd name="T10" fmla="*/ 297 w 299"/>
                <a:gd name="T11" fmla="*/ 49 h 227"/>
                <a:gd name="T12" fmla="*/ 299 w 299"/>
                <a:gd name="T13" fmla="*/ 66 h 227"/>
                <a:gd name="T14" fmla="*/ 297 w 299"/>
                <a:gd name="T15" fmla="*/ 82 h 227"/>
                <a:gd name="T16" fmla="*/ 290 w 299"/>
                <a:gd name="T17" fmla="*/ 97 h 227"/>
                <a:gd name="T18" fmla="*/ 280 w 299"/>
                <a:gd name="T19" fmla="*/ 111 h 227"/>
                <a:gd name="T20" fmla="*/ 267 w 299"/>
                <a:gd name="T21" fmla="*/ 122 h 227"/>
                <a:gd name="T22" fmla="*/ 98 w 299"/>
                <a:gd name="T23" fmla="*/ 218 h 227"/>
                <a:gd name="T24" fmla="*/ 82 w 299"/>
                <a:gd name="T25" fmla="*/ 224 h 227"/>
                <a:gd name="T26" fmla="*/ 65 w 299"/>
                <a:gd name="T27" fmla="*/ 227 h 227"/>
                <a:gd name="T28" fmla="*/ 48 w 299"/>
                <a:gd name="T29" fmla="*/ 224 h 227"/>
                <a:gd name="T30" fmla="*/ 33 w 299"/>
                <a:gd name="T31" fmla="*/ 219 h 227"/>
                <a:gd name="T32" fmla="*/ 19 w 299"/>
                <a:gd name="T33" fmla="*/ 208 h 227"/>
                <a:gd name="T34" fmla="*/ 8 w 299"/>
                <a:gd name="T35" fmla="*/ 195 h 227"/>
                <a:gd name="T36" fmla="*/ 2 w 299"/>
                <a:gd name="T37" fmla="*/ 179 h 227"/>
                <a:gd name="T38" fmla="*/ 0 w 299"/>
                <a:gd name="T39" fmla="*/ 162 h 227"/>
                <a:gd name="T40" fmla="*/ 2 w 299"/>
                <a:gd name="T41" fmla="*/ 146 h 227"/>
                <a:gd name="T42" fmla="*/ 8 w 299"/>
                <a:gd name="T43" fmla="*/ 130 h 227"/>
                <a:gd name="T44" fmla="*/ 18 w 299"/>
                <a:gd name="T45" fmla="*/ 117 h 227"/>
                <a:gd name="T46" fmla="*/ 32 w 299"/>
                <a:gd name="T47" fmla="*/ 107 h 227"/>
                <a:gd name="T48" fmla="*/ 201 w 299"/>
                <a:gd name="T49" fmla="*/ 10 h 227"/>
                <a:gd name="T50" fmla="*/ 218 w 299"/>
                <a:gd name="T51" fmla="*/ 2 h 227"/>
                <a:gd name="T52" fmla="*/ 234 w 299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9" h="227">
                  <a:moveTo>
                    <a:pt x="234" y="0"/>
                  </a:moveTo>
                  <a:lnTo>
                    <a:pt x="251" y="3"/>
                  </a:lnTo>
                  <a:lnTo>
                    <a:pt x="266" y="9"/>
                  </a:lnTo>
                  <a:lnTo>
                    <a:pt x="280" y="19"/>
                  </a:lnTo>
                  <a:lnTo>
                    <a:pt x="290" y="33"/>
                  </a:lnTo>
                  <a:lnTo>
                    <a:pt x="297" y="49"/>
                  </a:lnTo>
                  <a:lnTo>
                    <a:pt x="299" y="66"/>
                  </a:lnTo>
                  <a:lnTo>
                    <a:pt x="297" y="82"/>
                  </a:lnTo>
                  <a:lnTo>
                    <a:pt x="290" y="97"/>
                  </a:lnTo>
                  <a:lnTo>
                    <a:pt x="280" y="111"/>
                  </a:lnTo>
                  <a:lnTo>
                    <a:pt x="267" y="122"/>
                  </a:lnTo>
                  <a:lnTo>
                    <a:pt x="98" y="218"/>
                  </a:lnTo>
                  <a:lnTo>
                    <a:pt x="82" y="224"/>
                  </a:lnTo>
                  <a:lnTo>
                    <a:pt x="65" y="227"/>
                  </a:lnTo>
                  <a:lnTo>
                    <a:pt x="48" y="224"/>
                  </a:lnTo>
                  <a:lnTo>
                    <a:pt x="33" y="219"/>
                  </a:lnTo>
                  <a:lnTo>
                    <a:pt x="19" y="208"/>
                  </a:lnTo>
                  <a:lnTo>
                    <a:pt x="8" y="195"/>
                  </a:lnTo>
                  <a:lnTo>
                    <a:pt x="2" y="179"/>
                  </a:lnTo>
                  <a:lnTo>
                    <a:pt x="0" y="162"/>
                  </a:lnTo>
                  <a:lnTo>
                    <a:pt x="2" y="146"/>
                  </a:lnTo>
                  <a:lnTo>
                    <a:pt x="8" y="130"/>
                  </a:lnTo>
                  <a:lnTo>
                    <a:pt x="18" y="117"/>
                  </a:lnTo>
                  <a:lnTo>
                    <a:pt x="32" y="107"/>
                  </a:lnTo>
                  <a:lnTo>
                    <a:pt x="201" y="10"/>
                  </a:lnTo>
                  <a:lnTo>
                    <a:pt x="218" y="2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reeform 33"/>
            <p:cNvSpPr>
              <a:spLocks/>
            </p:cNvSpPr>
            <p:nvPr/>
          </p:nvSpPr>
          <p:spPr bwMode="auto">
            <a:xfrm>
              <a:off x="6946900" y="1536700"/>
              <a:ext cx="34925" cy="25400"/>
            </a:xfrm>
            <a:custGeom>
              <a:avLst/>
              <a:gdLst>
                <a:gd name="T0" fmla="*/ 65 w 299"/>
                <a:gd name="T1" fmla="*/ 0 h 227"/>
                <a:gd name="T2" fmla="*/ 82 w 299"/>
                <a:gd name="T3" fmla="*/ 2 h 227"/>
                <a:gd name="T4" fmla="*/ 98 w 299"/>
                <a:gd name="T5" fmla="*/ 10 h 227"/>
                <a:gd name="T6" fmla="*/ 267 w 299"/>
                <a:gd name="T7" fmla="*/ 107 h 227"/>
                <a:gd name="T8" fmla="*/ 281 w 299"/>
                <a:gd name="T9" fmla="*/ 117 h 227"/>
                <a:gd name="T10" fmla="*/ 290 w 299"/>
                <a:gd name="T11" fmla="*/ 130 h 227"/>
                <a:gd name="T12" fmla="*/ 297 w 299"/>
                <a:gd name="T13" fmla="*/ 146 h 227"/>
                <a:gd name="T14" fmla="*/ 299 w 299"/>
                <a:gd name="T15" fmla="*/ 162 h 227"/>
                <a:gd name="T16" fmla="*/ 297 w 299"/>
                <a:gd name="T17" fmla="*/ 179 h 227"/>
                <a:gd name="T18" fmla="*/ 290 w 299"/>
                <a:gd name="T19" fmla="*/ 195 h 227"/>
                <a:gd name="T20" fmla="*/ 280 w 299"/>
                <a:gd name="T21" fmla="*/ 208 h 227"/>
                <a:gd name="T22" fmla="*/ 266 w 299"/>
                <a:gd name="T23" fmla="*/ 219 h 227"/>
                <a:gd name="T24" fmla="*/ 251 w 299"/>
                <a:gd name="T25" fmla="*/ 224 h 227"/>
                <a:gd name="T26" fmla="*/ 234 w 299"/>
                <a:gd name="T27" fmla="*/ 227 h 227"/>
                <a:gd name="T28" fmla="*/ 217 w 299"/>
                <a:gd name="T29" fmla="*/ 224 h 227"/>
                <a:gd name="T30" fmla="*/ 201 w 299"/>
                <a:gd name="T31" fmla="*/ 218 h 227"/>
                <a:gd name="T32" fmla="*/ 32 w 299"/>
                <a:gd name="T33" fmla="*/ 122 h 227"/>
                <a:gd name="T34" fmla="*/ 19 w 299"/>
                <a:gd name="T35" fmla="*/ 111 h 227"/>
                <a:gd name="T36" fmla="*/ 8 w 299"/>
                <a:gd name="T37" fmla="*/ 97 h 227"/>
                <a:gd name="T38" fmla="*/ 2 w 299"/>
                <a:gd name="T39" fmla="*/ 82 h 227"/>
                <a:gd name="T40" fmla="*/ 0 w 299"/>
                <a:gd name="T41" fmla="*/ 66 h 227"/>
                <a:gd name="T42" fmla="*/ 2 w 299"/>
                <a:gd name="T43" fmla="*/ 49 h 227"/>
                <a:gd name="T44" fmla="*/ 8 w 299"/>
                <a:gd name="T45" fmla="*/ 33 h 227"/>
                <a:gd name="T46" fmla="*/ 19 w 299"/>
                <a:gd name="T47" fmla="*/ 19 h 227"/>
                <a:gd name="T48" fmla="*/ 33 w 299"/>
                <a:gd name="T49" fmla="*/ 9 h 227"/>
                <a:gd name="T50" fmla="*/ 48 w 299"/>
                <a:gd name="T51" fmla="*/ 3 h 227"/>
                <a:gd name="T52" fmla="*/ 65 w 299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9" h="227">
                  <a:moveTo>
                    <a:pt x="65" y="0"/>
                  </a:moveTo>
                  <a:lnTo>
                    <a:pt x="82" y="2"/>
                  </a:lnTo>
                  <a:lnTo>
                    <a:pt x="98" y="10"/>
                  </a:lnTo>
                  <a:lnTo>
                    <a:pt x="267" y="107"/>
                  </a:lnTo>
                  <a:lnTo>
                    <a:pt x="281" y="117"/>
                  </a:lnTo>
                  <a:lnTo>
                    <a:pt x="290" y="130"/>
                  </a:lnTo>
                  <a:lnTo>
                    <a:pt x="297" y="146"/>
                  </a:lnTo>
                  <a:lnTo>
                    <a:pt x="299" y="162"/>
                  </a:lnTo>
                  <a:lnTo>
                    <a:pt x="297" y="179"/>
                  </a:lnTo>
                  <a:lnTo>
                    <a:pt x="290" y="195"/>
                  </a:lnTo>
                  <a:lnTo>
                    <a:pt x="280" y="208"/>
                  </a:lnTo>
                  <a:lnTo>
                    <a:pt x="266" y="219"/>
                  </a:lnTo>
                  <a:lnTo>
                    <a:pt x="251" y="224"/>
                  </a:lnTo>
                  <a:lnTo>
                    <a:pt x="234" y="227"/>
                  </a:lnTo>
                  <a:lnTo>
                    <a:pt x="217" y="224"/>
                  </a:lnTo>
                  <a:lnTo>
                    <a:pt x="201" y="218"/>
                  </a:lnTo>
                  <a:lnTo>
                    <a:pt x="32" y="122"/>
                  </a:lnTo>
                  <a:lnTo>
                    <a:pt x="19" y="111"/>
                  </a:lnTo>
                  <a:lnTo>
                    <a:pt x="8" y="97"/>
                  </a:lnTo>
                  <a:lnTo>
                    <a:pt x="2" y="82"/>
                  </a:lnTo>
                  <a:lnTo>
                    <a:pt x="0" y="66"/>
                  </a:lnTo>
                  <a:lnTo>
                    <a:pt x="2" y="49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3" y="9"/>
                  </a:lnTo>
                  <a:lnTo>
                    <a:pt x="48" y="3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reeform 34"/>
            <p:cNvSpPr>
              <a:spLocks/>
            </p:cNvSpPr>
            <p:nvPr/>
          </p:nvSpPr>
          <p:spPr bwMode="auto">
            <a:xfrm>
              <a:off x="6965950" y="1463675"/>
              <a:ext cx="38100" cy="15875"/>
            </a:xfrm>
            <a:custGeom>
              <a:avLst/>
              <a:gdLst>
                <a:gd name="T0" fmla="*/ 65 w 326"/>
                <a:gd name="T1" fmla="*/ 0 h 129"/>
                <a:gd name="T2" fmla="*/ 261 w 326"/>
                <a:gd name="T3" fmla="*/ 0 h 129"/>
                <a:gd name="T4" fmla="*/ 278 w 326"/>
                <a:gd name="T5" fmla="*/ 3 h 129"/>
                <a:gd name="T6" fmla="*/ 294 w 326"/>
                <a:gd name="T7" fmla="*/ 9 h 129"/>
                <a:gd name="T8" fmla="*/ 306 w 326"/>
                <a:gd name="T9" fmla="*/ 19 h 129"/>
                <a:gd name="T10" fmla="*/ 316 w 326"/>
                <a:gd name="T11" fmla="*/ 32 h 129"/>
                <a:gd name="T12" fmla="*/ 324 w 326"/>
                <a:gd name="T13" fmla="*/ 47 h 129"/>
                <a:gd name="T14" fmla="*/ 326 w 326"/>
                <a:gd name="T15" fmla="*/ 65 h 129"/>
                <a:gd name="T16" fmla="*/ 324 w 326"/>
                <a:gd name="T17" fmla="*/ 82 h 129"/>
                <a:gd name="T18" fmla="*/ 316 w 326"/>
                <a:gd name="T19" fmla="*/ 97 h 129"/>
                <a:gd name="T20" fmla="*/ 306 w 326"/>
                <a:gd name="T21" fmla="*/ 110 h 129"/>
                <a:gd name="T22" fmla="*/ 294 w 326"/>
                <a:gd name="T23" fmla="*/ 120 h 129"/>
                <a:gd name="T24" fmla="*/ 278 w 326"/>
                <a:gd name="T25" fmla="*/ 127 h 129"/>
                <a:gd name="T26" fmla="*/ 261 w 326"/>
                <a:gd name="T27" fmla="*/ 129 h 129"/>
                <a:gd name="T28" fmla="*/ 65 w 326"/>
                <a:gd name="T29" fmla="*/ 129 h 129"/>
                <a:gd name="T30" fmla="*/ 48 w 326"/>
                <a:gd name="T31" fmla="*/ 127 h 129"/>
                <a:gd name="T32" fmla="*/ 32 w 326"/>
                <a:gd name="T33" fmla="*/ 120 h 129"/>
                <a:gd name="T34" fmla="*/ 19 w 326"/>
                <a:gd name="T35" fmla="*/ 110 h 129"/>
                <a:gd name="T36" fmla="*/ 9 w 326"/>
                <a:gd name="T37" fmla="*/ 97 h 129"/>
                <a:gd name="T38" fmla="*/ 2 w 326"/>
                <a:gd name="T39" fmla="*/ 82 h 129"/>
                <a:gd name="T40" fmla="*/ 0 w 326"/>
                <a:gd name="T41" fmla="*/ 65 h 129"/>
                <a:gd name="T42" fmla="*/ 2 w 326"/>
                <a:gd name="T43" fmla="*/ 47 h 129"/>
                <a:gd name="T44" fmla="*/ 9 w 326"/>
                <a:gd name="T45" fmla="*/ 32 h 129"/>
                <a:gd name="T46" fmla="*/ 19 w 326"/>
                <a:gd name="T47" fmla="*/ 19 h 129"/>
                <a:gd name="T48" fmla="*/ 32 w 326"/>
                <a:gd name="T49" fmla="*/ 9 h 129"/>
                <a:gd name="T50" fmla="*/ 48 w 326"/>
                <a:gd name="T51" fmla="*/ 3 h 129"/>
                <a:gd name="T52" fmla="*/ 65 w 326"/>
                <a:gd name="T5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6" h="129">
                  <a:moveTo>
                    <a:pt x="65" y="0"/>
                  </a:moveTo>
                  <a:lnTo>
                    <a:pt x="261" y="0"/>
                  </a:lnTo>
                  <a:lnTo>
                    <a:pt x="278" y="3"/>
                  </a:lnTo>
                  <a:lnTo>
                    <a:pt x="294" y="9"/>
                  </a:lnTo>
                  <a:lnTo>
                    <a:pt x="306" y="19"/>
                  </a:lnTo>
                  <a:lnTo>
                    <a:pt x="316" y="32"/>
                  </a:lnTo>
                  <a:lnTo>
                    <a:pt x="324" y="47"/>
                  </a:lnTo>
                  <a:lnTo>
                    <a:pt x="326" y="65"/>
                  </a:lnTo>
                  <a:lnTo>
                    <a:pt x="324" y="82"/>
                  </a:lnTo>
                  <a:lnTo>
                    <a:pt x="316" y="97"/>
                  </a:lnTo>
                  <a:lnTo>
                    <a:pt x="306" y="110"/>
                  </a:lnTo>
                  <a:lnTo>
                    <a:pt x="294" y="120"/>
                  </a:lnTo>
                  <a:lnTo>
                    <a:pt x="278" y="127"/>
                  </a:lnTo>
                  <a:lnTo>
                    <a:pt x="261" y="129"/>
                  </a:lnTo>
                  <a:lnTo>
                    <a:pt x="65" y="129"/>
                  </a:lnTo>
                  <a:lnTo>
                    <a:pt x="48" y="127"/>
                  </a:lnTo>
                  <a:lnTo>
                    <a:pt x="32" y="120"/>
                  </a:lnTo>
                  <a:lnTo>
                    <a:pt x="19" y="110"/>
                  </a:lnTo>
                  <a:lnTo>
                    <a:pt x="9" y="97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8" y="3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Freeform 35"/>
            <p:cNvSpPr>
              <a:spLocks/>
            </p:cNvSpPr>
            <p:nvPr/>
          </p:nvSpPr>
          <p:spPr bwMode="auto">
            <a:xfrm>
              <a:off x="6946900" y="1382713"/>
              <a:ext cx="34925" cy="25400"/>
            </a:xfrm>
            <a:custGeom>
              <a:avLst/>
              <a:gdLst>
                <a:gd name="T0" fmla="*/ 234 w 299"/>
                <a:gd name="T1" fmla="*/ 0 h 226"/>
                <a:gd name="T2" fmla="*/ 251 w 299"/>
                <a:gd name="T3" fmla="*/ 2 h 226"/>
                <a:gd name="T4" fmla="*/ 266 w 299"/>
                <a:gd name="T5" fmla="*/ 8 h 226"/>
                <a:gd name="T6" fmla="*/ 280 w 299"/>
                <a:gd name="T7" fmla="*/ 18 h 226"/>
                <a:gd name="T8" fmla="*/ 290 w 299"/>
                <a:gd name="T9" fmla="*/ 31 h 226"/>
                <a:gd name="T10" fmla="*/ 297 w 299"/>
                <a:gd name="T11" fmla="*/ 47 h 226"/>
                <a:gd name="T12" fmla="*/ 299 w 299"/>
                <a:gd name="T13" fmla="*/ 64 h 226"/>
                <a:gd name="T14" fmla="*/ 297 w 299"/>
                <a:gd name="T15" fmla="*/ 81 h 226"/>
                <a:gd name="T16" fmla="*/ 290 w 299"/>
                <a:gd name="T17" fmla="*/ 96 h 226"/>
                <a:gd name="T18" fmla="*/ 281 w 299"/>
                <a:gd name="T19" fmla="*/ 110 h 226"/>
                <a:gd name="T20" fmla="*/ 267 w 299"/>
                <a:gd name="T21" fmla="*/ 120 h 226"/>
                <a:gd name="T22" fmla="*/ 98 w 299"/>
                <a:gd name="T23" fmla="*/ 216 h 226"/>
                <a:gd name="T24" fmla="*/ 82 w 299"/>
                <a:gd name="T25" fmla="*/ 224 h 226"/>
                <a:gd name="T26" fmla="*/ 65 w 299"/>
                <a:gd name="T27" fmla="*/ 226 h 226"/>
                <a:gd name="T28" fmla="*/ 49 w 299"/>
                <a:gd name="T29" fmla="*/ 224 h 226"/>
                <a:gd name="T30" fmla="*/ 33 w 299"/>
                <a:gd name="T31" fmla="*/ 217 h 226"/>
                <a:gd name="T32" fmla="*/ 19 w 299"/>
                <a:gd name="T33" fmla="*/ 207 h 226"/>
                <a:gd name="T34" fmla="*/ 8 w 299"/>
                <a:gd name="T35" fmla="*/ 193 h 226"/>
                <a:gd name="T36" fmla="*/ 2 w 299"/>
                <a:gd name="T37" fmla="*/ 177 h 226"/>
                <a:gd name="T38" fmla="*/ 0 w 299"/>
                <a:gd name="T39" fmla="*/ 160 h 226"/>
                <a:gd name="T40" fmla="*/ 2 w 299"/>
                <a:gd name="T41" fmla="*/ 144 h 226"/>
                <a:gd name="T42" fmla="*/ 8 w 299"/>
                <a:gd name="T43" fmla="*/ 129 h 226"/>
                <a:gd name="T44" fmla="*/ 19 w 299"/>
                <a:gd name="T45" fmla="*/ 116 h 226"/>
                <a:gd name="T46" fmla="*/ 32 w 299"/>
                <a:gd name="T47" fmla="*/ 104 h 226"/>
                <a:gd name="T48" fmla="*/ 201 w 299"/>
                <a:gd name="T49" fmla="*/ 8 h 226"/>
                <a:gd name="T50" fmla="*/ 218 w 299"/>
                <a:gd name="T51" fmla="*/ 2 h 226"/>
                <a:gd name="T52" fmla="*/ 234 w 299"/>
                <a:gd name="T5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9" h="226">
                  <a:moveTo>
                    <a:pt x="234" y="0"/>
                  </a:moveTo>
                  <a:lnTo>
                    <a:pt x="251" y="2"/>
                  </a:lnTo>
                  <a:lnTo>
                    <a:pt x="266" y="8"/>
                  </a:lnTo>
                  <a:lnTo>
                    <a:pt x="280" y="18"/>
                  </a:lnTo>
                  <a:lnTo>
                    <a:pt x="290" y="31"/>
                  </a:lnTo>
                  <a:lnTo>
                    <a:pt x="297" y="47"/>
                  </a:lnTo>
                  <a:lnTo>
                    <a:pt x="299" y="64"/>
                  </a:lnTo>
                  <a:lnTo>
                    <a:pt x="297" y="81"/>
                  </a:lnTo>
                  <a:lnTo>
                    <a:pt x="290" y="96"/>
                  </a:lnTo>
                  <a:lnTo>
                    <a:pt x="281" y="110"/>
                  </a:lnTo>
                  <a:lnTo>
                    <a:pt x="267" y="120"/>
                  </a:lnTo>
                  <a:lnTo>
                    <a:pt x="98" y="216"/>
                  </a:lnTo>
                  <a:lnTo>
                    <a:pt x="82" y="224"/>
                  </a:lnTo>
                  <a:lnTo>
                    <a:pt x="65" y="226"/>
                  </a:lnTo>
                  <a:lnTo>
                    <a:pt x="49" y="224"/>
                  </a:lnTo>
                  <a:lnTo>
                    <a:pt x="33" y="217"/>
                  </a:lnTo>
                  <a:lnTo>
                    <a:pt x="19" y="207"/>
                  </a:lnTo>
                  <a:lnTo>
                    <a:pt x="8" y="193"/>
                  </a:lnTo>
                  <a:lnTo>
                    <a:pt x="2" y="177"/>
                  </a:lnTo>
                  <a:lnTo>
                    <a:pt x="0" y="160"/>
                  </a:lnTo>
                  <a:lnTo>
                    <a:pt x="2" y="144"/>
                  </a:lnTo>
                  <a:lnTo>
                    <a:pt x="8" y="129"/>
                  </a:lnTo>
                  <a:lnTo>
                    <a:pt x="19" y="116"/>
                  </a:lnTo>
                  <a:lnTo>
                    <a:pt x="32" y="104"/>
                  </a:lnTo>
                  <a:lnTo>
                    <a:pt x="201" y="8"/>
                  </a:lnTo>
                  <a:lnTo>
                    <a:pt x="218" y="2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Freeform 36"/>
            <p:cNvSpPr>
              <a:spLocks/>
            </p:cNvSpPr>
            <p:nvPr/>
          </p:nvSpPr>
          <p:spPr bwMode="auto">
            <a:xfrm>
              <a:off x="6894513" y="1320800"/>
              <a:ext cx="25400" cy="34925"/>
            </a:xfrm>
            <a:custGeom>
              <a:avLst/>
              <a:gdLst>
                <a:gd name="T0" fmla="*/ 162 w 228"/>
                <a:gd name="T1" fmla="*/ 0 h 297"/>
                <a:gd name="T2" fmla="*/ 179 w 228"/>
                <a:gd name="T3" fmla="*/ 2 h 297"/>
                <a:gd name="T4" fmla="*/ 195 w 228"/>
                <a:gd name="T5" fmla="*/ 10 h 297"/>
                <a:gd name="T6" fmla="*/ 209 w 228"/>
                <a:gd name="T7" fmla="*/ 20 h 297"/>
                <a:gd name="T8" fmla="*/ 219 w 228"/>
                <a:gd name="T9" fmla="*/ 33 h 297"/>
                <a:gd name="T10" fmla="*/ 226 w 228"/>
                <a:gd name="T11" fmla="*/ 49 h 297"/>
                <a:gd name="T12" fmla="*/ 228 w 228"/>
                <a:gd name="T13" fmla="*/ 65 h 297"/>
                <a:gd name="T14" fmla="*/ 226 w 228"/>
                <a:gd name="T15" fmla="*/ 82 h 297"/>
                <a:gd name="T16" fmla="*/ 219 w 228"/>
                <a:gd name="T17" fmla="*/ 97 h 297"/>
                <a:gd name="T18" fmla="*/ 121 w 228"/>
                <a:gd name="T19" fmla="*/ 265 h 297"/>
                <a:gd name="T20" fmla="*/ 111 w 228"/>
                <a:gd name="T21" fmla="*/ 279 h 297"/>
                <a:gd name="T22" fmla="*/ 97 w 228"/>
                <a:gd name="T23" fmla="*/ 290 h 297"/>
                <a:gd name="T24" fmla="*/ 82 w 228"/>
                <a:gd name="T25" fmla="*/ 295 h 297"/>
                <a:gd name="T26" fmla="*/ 65 w 228"/>
                <a:gd name="T27" fmla="*/ 297 h 297"/>
                <a:gd name="T28" fmla="*/ 49 w 228"/>
                <a:gd name="T29" fmla="*/ 295 h 297"/>
                <a:gd name="T30" fmla="*/ 33 w 228"/>
                <a:gd name="T31" fmla="*/ 289 h 297"/>
                <a:gd name="T32" fmla="*/ 18 w 228"/>
                <a:gd name="T33" fmla="*/ 278 h 297"/>
                <a:gd name="T34" fmla="*/ 9 w 228"/>
                <a:gd name="T35" fmla="*/ 265 h 297"/>
                <a:gd name="T36" fmla="*/ 2 w 228"/>
                <a:gd name="T37" fmla="*/ 250 h 297"/>
                <a:gd name="T38" fmla="*/ 0 w 228"/>
                <a:gd name="T39" fmla="*/ 234 h 297"/>
                <a:gd name="T40" fmla="*/ 2 w 228"/>
                <a:gd name="T41" fmla="*/ 217 h 297"/>
                <a:gd name="T42" fmla="*/ 9 w 228"/>
                <a:gd name="T43" fmla="*/ 201 h 297"/>
                <a:gd name="T44" fmla="*/ 106 w 228"/>
                <a:gd name="T45" fmla="*/ 33 h 297"/>
                <a:gd name="T46" fmla="*/ 117 w 228"/>
                <a:gd name="T47" fmla="*/ 19 h 297"/>
                <a:gd name="T48" fmla="*/ 131 w 228"/>
                <a:gd name="T49" fmla="*/ 9 h 297"/>
                <a:gd name="T50" fmla="*/ 146 w 228"/>
                <a:gd name="T51" fmla="*/ 2 h 297"/>
                <a:gd name="T52" fmla="*/ 162 w 228"/>
                <a:gd name="T53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97">
                  <a:moveTo>
                    <a:pt x="162" y="0"/>
                  </a:moveTo>
                  <a:lnTo>
                    <a:pt x="179" y="2"/>
                  </a:lnTo>
                  <a:lnTo>
                    <a:pt x="195" y="10"/>
                  </a:lnTo>
                  <a:lnTo>
                    <a:pt x="209" y="20"/>
                  </a:lnTo>
                  <a:lnTo>
                    <a:pt x="219" y="33"/>
                  </a:lnTo>
                  <a:lnTo>
                    <a:pt x="226" y="49"/>
                  </a:lnTo>
                  <a:lnTo>
                    <a:pt x="228" y="65"/>
                  </a:lnTo>
                  <a:lnTo>
                    <a:pt x="226" y="82"/>
                  </a:lnTo>
                  <a:lnTo>
                    <a:pt x="219" y="97"/>
                  </a:lnTo>
                  <a:lnTo>
                    <a:pt x="121" y="265"/>
                  </a:lnTo>
                  <a:lnTo>
                    <a:pt x="111" y="279"/>
                  </a:lnTo>
                  <a:lnTo>
                    <a:pt x="97" y="290"/>
                  </a:lnTo>
                  <a:lnTo>
                    <a:pt x="82" y="295"/>
                  </a:lnTo>
                  <a:lnTo>
                    <a:pt x="65" y="297"/>
                  </a:lnTo>
                  <a:lnTo>
                    <a:pt x="49" y="295"/>
                  </a:lnTo>
                  <a:lnTo>
                    <a:pt x="33" y="289"/>
                  </a:lnTo>
                  <a:lnTo>
                    <a:pt x="18" y="278"/>
                  </a:lnTo>
                  <a:lnTo>
                    <a:pt x="9" y="265"/>
                  </a:lnTo>
                  <a:lnTo>
                    <a:pt x="2" y="250"/>
                  </a:lnTo>
                  <a:lnTo>
                    <a:pt x="0" y="234"/>
                  </a:lnTo>
                  <a:lnTo>
                    <a:pt x="2" y="217"/>
                  </a:lnTo>
                  <a:lnTo>
                    <a:pt x="9" y="201"/>
                  </a:lnTo>
                  <a:lnTo>
                    <a:pt x="106" y="33"/>
                  </a:lnTo>
                  <a:lnTo>
                    <a:pt x="117" y="19"/>
                  </a:lnTo>
                  <a:lnTo>
                    <a:pt x="131" y="9"/>
                  </a:lnTo>
                  <a:lnTo>
                    <a:pt x="146" y="2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reeform 37"/>
            <p:cNvSpPr>
              <a:spLocks/>
            </p:cNvSpPr>
            <p:nvPr/>
          </p:nvSpPr>
          <p:spPr bwMode="auto">
            <a:xfrm>
              <a:off x="6811963" y="1409700"/>
              <a:ext cx="34925" cy="114300"/>
            </a:xfrm>
            <a:custGeom>
              <a:avLst/>
              <a:gdLst>
                <a:gd name="T0" fmla="*/ 157 w 313"/>
                <a:gd name="T1" fmla="*/ 0 h 1007"/>
                <a:gd name="T2" fmla="*/ 189 w 313"/>
                <a:gd name="T3" fmla="*/ 2 h 1007"/>
                <a:gd name="T4" fmla="*/ 216 w 313"/>
                <a:gd name="T5" fmla="*/ 7 h 1007"/>
                <a:gd name="T6" fmla="*/ 242 w 313"/>
                <a:gd name="T7" fmla="*/ 17 h 1007"/>
                <a:gd name="T8" fmla="*/ 263 w 313"/>
                <a:gd name="T9" fmla="*/ 31 h 1007"/>
                <a:gd name="T10" fmla="*/ 281 w 313"/>
                <a:gd name="T11" fmla="*/ 48 h 1007"/>
                <a:gd name="T12" fmla="*/ 295 w 313"/>
                <a:gd name="T13" fmla="*/ 68 h 1007"/>
                <a:gd name="T14" fmla="*/ 306 w 313"/>
                <a:gd name="T15" fmla="*/ 92 h 1007"/>
                <a:gd name="T16" fmla="*/ 311 w 313"/>
                <a:gd name="T17" fmla="*/ 120 h 1007"/>
                <a:gd name="T18" fmla="*/ 313 w 313"/>
                <a:gd name="T19" fmla="*/ 152 h 1007"/>
                <a:gd name="T20" fmla="*/ 313 w 313"/>
                <a:gd name="T21" fmla="*/ 380 h 1007"/>
                <a:gd name="T22" fmla="*/ 312 w 313"/>
                <a:gd name="T23" fmla="*/ 411 h 1007"/>
                <a:gd name="T24" fmla="*/ 309 w 313"/>
                <a:gd name="T25" fmla="*/ 442 h 1007"/>
                <a:gd name="T26" fmla="*/ 306 w 313"/>
                <a:gd name="T27" fmla="*/ 473 h 1007"/>
                <a:gd name="T28" fmla="*/ 244 w 313"/>
                <a:gd name="T29" fmla="*/ 934 h 1007"/>
                <a:gd name="T30" fmla="*/ 240 w 313"/>
                <a:gd name="T31" fmla="*/ 956 h 1007"/>
                <a:gd name="T32" fmla="*/ 232 w 313"/>
                <a:gd name="T33" fmla="*/ 974 h 1007"/>
                <a:gd name="T34" fmla="*/ 223 w 313"/>
                <a:gd name="T35" fmla="*/ 987 h 1007"/>
                <a:gd name="T36" fmla="*/ 210 w 313"/>
                <a:gd name="T37" fmla="*/ 996 h 1007"/>
                <a:gd name="T38" fmla="*/ 195 w 313"/>
                <a:gd name="T39" fmla="*/ 1002 h 1007"/>
                <a:gd name="T40" fmla="*/ 177 w 313"/>
                <a:gd name="T41" fmla="*/ 1006 h 1007"/>
                <a:gd name="T42" fmla="*/ 157 w 313"/>
                <a:gd name="T43" fmla="*/ 1007 h 1007"/>
                <a:gd name="T44" fmla="*/ 137 w 313"/>
                <a:gd name="T45" fmla="*/ 1006 h 1007"/>
                <a:gd name="T46" fmla="*/ 118 w 313"/>
                <a:gd name="T47" fmla="*/ 1002 h 1007"/>
                <a:gd name="T48" fmla="*/ 104 w 313"/>
                <a:gd name="T49" fmla="*/ 996 h 1007"/>
                <a:gd name="T50" fmla="*/ 91 w 313"/>
                <a:gd name="T51" fmla="*/ 987 h 1007"/>
                <a:gd name="T52" fmla="*/ 81 w 313"/>
                <a:gd name="T53" fmla="*/ 974 h 1007"/>
                <a:gd name="T54" fmla="*/ 74 w 313"/>
                <a:gd name="T55" fmla="*/ 956 h 1007"/>
                <a:gd name="T56" fmla="*/ 70 w 313"/>
                <a:gd name="T57" fmla="*/ 934 h 1007"/>
                <a:gd name="T58" fmla="*/ 8 w 313"/>
                <a:gd name="T59" fmla="*/ 473 h 1007"/>
                <a:gd name="T60" fmla="*/ 5 w 313"/>
                <a:gd name="T61" fmla="*/ 442 h 1007"/>
                <a:gd name="T62" fmla="*/ 1 w 313"/>
                <a:gd name="T63" fmla="*/ 411 h 1007"/>
                <a:gd name="T64" fmla="*/ 0 w 313"/>
                <a:gd name="T65" fmla="*/ 380 h 1007"/>
                <a:gd name="T66" fmla="*/ 0 w 313"/>
                <a:gd name="T67" fmla="*/ 152 h 1007"/>
                <a:gd name="T68" fmla="*/ 3 w 313"/>
                <a:gd name="T69" fmla="*/ 120 h 1007"/>
                <a:gd name="T70" fmla="*/ 8 w 313"/>
                <a:gd name="T71" fmla="*/ 92 h 1007"/>
                <a:gd name="T72" fmla="*/ 18 w 313"/>
                <a:gd name="T73" fmla="*/ 68 h 1007"/>
                <a:gd name="T74" fmla="*/ 32 w 313"/>
                <a:gd name="T75" fmla="*/ 48 h 1007"/>
                <a:gd name="T76" fmla="*/ 50 w 313"/>
                <a:gd name="T77" fmla="*/ 31 h 1007"/>
                <a:gd name="T78" fmla="*/ 72 w 313"/>
                <a:gd name="T79" fmla="*/ 17 h 1007"/>
                <a:gd name="T80" fmla="*/ 97 w 313"/>
                <a:gd name="T81" fmla="*/ 7 h 1007"/>
                <a:gd name="T82" fmla="*/ 125 w 313"/>
                <a:gd name="T83" fmla="*/ 2 h 1007"/>
                <a:gd name="T84" fmla="*/ 157 w 313"/>
                <a:gd name="T85" fmla="*/ 0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3" h="1007">
                  <a:moveTo>
                    <a:pt x="157" y="0"/>
                  </a:moveTo>
                  <a:lnTo>
                    <a:pt x="189" y="2"/>
                  </a:lnTo>
                  <a:lnTo>
                    <a:pt x="216" y="7"/>
                  </a:lnTo>
                  <a:lnTo>
                    <a:pt x="242" y="17"/>
                  </a:lnTo>
                  <a:lnTo>
                    <a:pt x="263" y="31"/>
                  </a:lnTo>
                  <a:lnTo>
                    <a:pt x="281" y="48"/>
                  </a:lnTo>
                  <a:lnTo>
                    <a:pt x="295" y="68"/>
                  </a:lnTo>
                  <a:lnTo>
                    <a:pt x="306" y="92"/>
                  </a:lnTo>
                  <a:lnTo>
                    <a:pt x="311" y="120"/>
                  </a:lnTo>
                  <a:lnTo>
                    <a:pt x="313" y="152"/>
                  </a:lnTo>
                  <a:lnTo>
                    <a:pt x="313" y="380"/>
                  </a:lnTo>
                  <a:lnTo>
                    <a:pt x="312" y="411"/>
                  </a:lnTo>
                  <a:lnTo>
                    <a:pt x="309" y="442"/>
                  </a:lnTo>
                  <a:lnTo>
                    <a:pt x="306" y="473"/>
                  </a:lnTo>
                  <a:lnTo>
                    <a:pt x="244" y="934"/>
                  </a:lnTo>
                  <a:lnTo>
                    <a:pt x="240" y="956"/>
                  </a:lnTo>
                  <a:lnTo>
                    <a:pt x="232" y="974"/>
                  </a:lnTo>
                  <a:lnTo>
                    <a:pt x="223" y="987"/>
                  </a:lnTo>
                  <a:lnTo>
                    <a:pt x="210" y="996"/>
                  </a:lnTo>
                  <a:lnTo>
                    <a:pt x="195" y="1002"/>
                  </a:lnTo>
                  <a:lnTo>
                    <a:pt x="177" y="1006"/>
                  </a:lnTo>
                  <a:lnTo>
                    <a:pt x="157" y="1007"/>
                  </a:lnTo>
                  <a:lnTo>
                    <a:pt x="137" y="1006"/>
                  </a:lnTo>
                  <a:lnTo>
                    <a:pt x="118" y="1002"/>
                  </a:lnTo>
                  <a:lnTo>
                    <a:pt x="104" y="996"/>
                  </a:lnTo>
                  <a:lnTo>
                    <a:pt x="91" y="987"/>
                  </a:lnTo>
                  <a:lnTo>
                    <a:pt x="81" y="974"/>
                  </a:lnTo>
                  <a:lnTo>
                    <a:pt x="74" y="956"/>
                  </a:lnTo>
                  <a:lnTo>
                    <a:pt x="70" y="934"/>
                  </a:lnTo>
                  <a:lnTo>
                    <a:pt x="8" y="473"/>
                  </a:lnTo>
                  <a:lnTo>
                    <a:pt x="5" y="442"/>
                  </a:lnTo>
                  <a:lnTo>
                    <a:pt x="1" y="411"/>
                  </a:lnTo>
                  <a:lnTo>
                    <a:pt x="0" y="380"/>
                  </a:lnTo>
                  <a:lnTo>
                    <a:pt x="0" y="152"/>
                  </a:lnTo>
                  <a:lnTo>
                    <a:pt x="3" y="120"/>
                  </a:lnTo>
                  <a:lnTo>
                    <a:pt x="8" y="92"/>
                  </a:lnTo>
                  <a:lnTo>
                    <a:pt x="18" y="68"/>
                  </a:lnTo>
                  <a:lnTo>
                    <a:pt x="32" y="48"/>
                  </a:lnTo>
                  <a:lnTo>
                    <a:pt x="50" y="31"/>
                  </a:lnTo>
                  <a:lnTo>
                    <a:pt x="72" y="17"/>
                  </a:lnTo>
                  <a:lnTo>
                    <a:pt x="97" y="7"/>
                  </a:lnTo>
                  <a:lnTo>
                    <a:pt x="125" y="2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Freeform 38"/>
            <p:cNvSpPr>
              <a:spLocks/>
            </p:cNvSpPr>
            <p:nvPr/>
          </p:nvSpPr>
          <p:spPr bwMode="auto">
            <a:xfrm>
              <a:off x="6811963" y="1538288"/>
              <a:ext cx="36512" cy="36513"/>
            </a:xfrm>
            <a:custGeom>
              <a:avLst/>
              <a:gdLst>
                <a:gd name="T0" fmla="*/ 163 w 326"/>
                <a:gd name="T1" fmla="*/ 0 h 323"/>
                <a:gd name="T2" fmla="*/ 196 w 326"/>
                <a:gd name="T3" fmla="*/ 4 h 323"/>
                <a:gd name="T4" fmla="*/ 226 w 326"/>
                <a:gd name="T5" fmla="*/ 13 h 323"/>
                <a:gd name="T6" fmla="*/ 253 w 326"/>
                <a:gd name="T7" fmla="*/ 28 h 323"/>
                <a:gd name="T8" fmla="*/ 278 w 326"/>
                <a:gd name="T9" fmla="*/ 47 h 323"/>
                <a:gd name="T10" fmla="*/ 298 w 326"/>
                <a:gd name="T11" fmla="*/ 71 h 323"/>
                <a:gd name="T12" fmla="*/ 313 w 326"/>
                <a:gd name="T13" fmla="*/ 99 h 323"/>
                <a:gd name="T14" fmla="*/ 322 w 326"/>
                <a:gd name="T15" fmla="*/ 129 h 323"/>
                <a:gd name="T16" fmla="*/ 326 w 326"/>
                <a:gd name="T17" fmla="*/ 161 h 323"/>
                <a:gd name="T18" fmla="*/ 322 w 326"/>
                <a:gd name="T19" fmla="*/ 194 h 323"/>
                <a:gd name="T20" fmla="*/ 313 w 326"/>
                <a:gd name="T21" fmla="*/ 225 h 323"/>
                <a:gd name="T22" fmla="*/ 298 w 326"/>
                <a:gd name="T23" fmla="*/ 252 h 323"/>
                <a:gd name="T24" fmla="*/ 278 w 326"/>
                <a:gd name="T25" fmla="*/ 275 h 323"/>
                <a:gd name="T26" fmla="*/ 253 w 326"/>
                <a:gd name="T27" fmla="*/ 295 h 323"/>
                <a:gd name="T28" fmla="*/ 226 w 326"/>
                <a:gd name="T29" fmla="*/ 310 h 323"/>
                <a:gd name="T30" fmla="*/ 196 w 326"/>
                <a:gd name="T31" fmla="*/ 320 h 323"/>
                <a:gd name="T32" fmla="*/ 163 w 326"/>
                <a:gd name="T33" fmla="*/ 323 h 323"/>
                <a:gd name="T34" fmla="*/ 130 w 326"/>
                <a:gd name="T35" fmla="*/ 320 h 323"/>
                <a:gd name="T36" fmla="*/ 100 w 326"/>
                <a:gd name="T37" fmla="*/ 310 h 323"/>
                <a:gd name="T38" fmla="*/ 72 w 326"/>
                <a:gd name="T39" fmla="*/ 295 h 323"/>
                <a:gd name="T40" fmla="*/ 48 w 326"/>
                <a:gd name="T41" fmla="*/ 275 h 323"/>
                <a:gd name="T42" fmla="*/ 28 w 326"/>
                <a:gd name="T43" fmla="*/ 252 h 323"/>
                <a:gd name="T44" fmla="*/ 13 w 326"/>
                <a:gd name="T45" fmla="*/ 225 h 323"/>
                <a:gd name="T46" fmla="*/ 3 w 326"/>
                <a:gd name="T47" fmla="*/ 194 h 323"/>
                <a:gd name="T48" fmla="*/ 0 w 326"/>
                <a:gd name="T49" fmla="*/ 161 h 323"/>
                <a:gd name="T50" fmla="*/ 3 w 326"/>
                <a:gd name="T51" fmla="*/ 129 h 323"/>
                <a:gd name="T52" fmla="*/ 13 w 326"/>
                <a:gd name="T53" fmla="*/ 99 h 323"/>
                <a:gd name="T54" fmla="*/ 28 w 326"/>
                <a:gd name="T55" fmla="*/ 71 h 323"/>
                <a:gd name="T56" fmla="*/ 48 w 326"/>
                <a:gd name="T57" fmla="*/ 47 h 323"/>
                <a:gd name="T58" fmla="*/ 72 w 326"/>
                <a:gd name="T59" fmla="*/ 28 h 323"/>
                <a:gd name="T60" fmla="*/ 100 w 326"/>
                <a:gd name="T61" fmla="*/ 13 h 323"/>
                <a:gd name="T62" fmla="*/ 130 w 326"/>
                <a:gd name="T63" fmla="*/ 4 h 323"/>
                <a:gd name="T64" fmla="*/ 163 w 326"/>
                <a:gd name="T65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6" h="323">
                  <a:moveTo>
                    <a:pt x="163" y="0"/>
                  </a:moveTo>
                  <a:lnTo>
                    <a:pt x="196" y="4"/>
                  </a:lnTo>
                  <a:lnTo>
                    <a:pt x="226" y="13"/>
                  </a:lnTo>
                  <a:lnTo>
                    <a:pt x="253" y="28"/>
                  </a:lnTo>
                  <a:lnTo>
                    <a:pt x="278" y="47"/>
                  </a:lnTo>
                  <a:lnTo>
                    <a:pt x="298" y="71"/>
                  </a:lnTo>
                  <a:lnTo>
                    <a:pt x="313" y="99"/>
                  </a:lnTo>
                  <a:lnTo>
                    <a:pt x="322" y="129"/>
                  </a:lnTo>
                  <a:lnTo>
                    <a:pt x="326" y="161"/>
                  </a:lnTo>
                  <a:lnTo>
                    <a:pt x="322" y="194"/>
                  </a:lnTo>
                  <a:lnTo>
                    <a:pt x="313" y="225"/>
                  </a:lnTo>
                  <a:lnTo>
                    <a:pt x="298" y="252"/>
                  </a:lnTo>
                  <a:lnTo>
                    <a:pt x="278" y="275"/>
                  </a:lnTo>
                  <a:lnTo>
                    <a:pt x="253" y="295"/>
                  </a:lnTo>
                  <a:lnTo>
                    <a:pt x="226" y="310"/>
                  </a:lnTo>
                  <a:lnTo>
                    <a:pt x="196" y="320"/>
                  </a:lnTo>
                  <a:lnTo>
                    <a:pt x="163" y="323"/>
                  </a:lnTo>
                  <a:lnTo>
                    <a:pt x="130" y="320"/>
                  </a:lnTo>
                  <a:lnTo>
                    <a:pt x="100" y="310"/>
                  </a:lnTo>
                  <a:lnTo>
                    <a:pt x="72" y="295"/>
                  </a:lnTo>
                  <a:lnTo>
                    <a:pt x="48" y="275"/>
                  </a:lnTo>
                  <a:lnTo>
                    <a:pt x="28" y="252"/>
                  </a:lnTo>
                  <a:lnTo>
                    <a:pt x="13" y="225"/>
                  </a:lnTo>
                  <a:lnTo>
                    <a:pt x="3" y="194"/>
                  </a:lnTo>
                  <a:lnTo>
                    <a:pt x="0" y="161"/>
                  </a:lnTo>
                  <a:lnTo>
                    <a:pt x="3" y="129"/>
                  </a:lnTo>
                  <a:lnTo>
                    <a:pt x="13" y="99"/>
                  </a:lnTo>
                  <a:lnTo>
                    <a:pt x="28" y="71"/>
                  </a:lnTo>
                  <a:lnTo>
                    <a:pt x="48" y="47"/>
                  </a:lnTo>
                  <a:lnTo>
                    <a:pt x="72" y="28"/>
                  </a:lnTo>
                  <a:lnTo>
                    <a:pt x="100" y="13"/>
                  </a:lnTo>
                  <a:lnTo>
                    <a:pt x="130" y="4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1" name="Freeform 43"/>
          <p:cNvSpPr>
            <a:spLocks noEditPoints="1"/>
          </p:cNvSpPr>
          <p:nvPr/>
        </p:nvSpPr>
        <p:spPr bwMode="auto">
          <a:xfrm>
            <a:off x="4271114" y="4764024"/>
            <a:ext cx="608972" cy="729717"/>
          </a:xfrm>
          <a:custGeom>
            <a:avLst/>
            <a:gdLst>
              <a:gd name="T0" fmla="*/ 1063 w 2784"/>
              <a:gd name="T1" fmla="*/ 1489 h 3336"/>
              <a:gd name="T2" fmla="*/ 1410 w 2784"/>
              <a:gd name="T3" fmla="*/ 1742 h 3336"/>
              <a:gd name="T4" fmla="*/ 1721 w 2784"/>
              <a:gd name="T5" fmla="*/ 1488 h 3336"/>
              <a:gd name="T6" fmla="*/ 1558 w 2784"/>
              <a:gd name="T7" fmla="*/ 1038 h 3336"/>
              <a:gd name="T8" fmla="*/ 2377 w 2784"/>
              <a:gd name="T9" fmla="*/ 901 h 3336"/>
              <a:gd name="T10" fmla="*/ 1879 w 2784"/>
              <a:gd name="T11" fmla="*/ 1012 h 3336"/>
              <a:gd name="T12" fmla="*/ 1879 w 2784"/>
              <a:gd name="T13" fmla="*/ 1771 h 3336"/>
              <a:gd name="T14" fmla="*/ 2378 w 2784"/>
              <a:gd name="T15" fmla="*/ 1882 h 3336"/>
              <a:gd name="T16" fmla="*/ 2554 w 2784"/>
              <a:gd name="T17" fmla="*/ 1548 h 3336"/>
              <a:gd name="T18" fmla="*/ 2524 w 2784"/>
              <a:gd name="T19" fmla="*/ 1085 h 3336"/>
              <a:gd name="T20" fmla="*/ 1740 w 2784"/>
              <a:gd name="T21" fmla="*/ 376 h 3336"/>
              <a:gd name="T22" fmla="*/ 1858 w 2784"/>
              <a:gd name="T23" fmla="*/ 838 h 3336"/>
              <a:gd name="T24" fmla="*/ 2296 w 2784"/>
              <a:gd name="T25" fmla="*/ 743 h 3336"/>
              <a:gd name="T26" fmla="*/ 2093 w 2784"/>
              <a:gd name="T27" fmla="*/ 453 h 3336"/>
              <a:gd name="T28" fmla="*/ 1685 w 2784"/>
              <a:gd name="T29" fmla="*/ 257 h 3336"/>
              <a:gd name="T30" fmla="*/ 727 w 2784"/>
              <a:gd name="T31" fmla="*/ 428 h 3336"/>
              <a:gd name="T32" fmla="*/ 496 w 2784"/>
              <a:gd name="T33" fmla="*/ 733 h 3336"/>
              <a:gd name="T34" fmla="*/ 927 w 2784"/>
              <a:gd name="T35" fmla="*/ 833 h 3336"/>
              <a:gd name="T36" fmla="*/ 1045 w 2784"/>
              <a:gd name="T37" fmla="*/ 376 h 3336"/>
              <a:gd name="T38" fmla="*/ 1311 w 2784"/>
              <a:gd name="T39" fmla="*/ 258 h 3336"/>
              <a:gd name="T40" fmla="*/ 1186 w 2784"/>
              <a:gd name="T41" fmla="*/ 501 h 3336"/>
              <a:gd name="T42" fmla="*/ 1215 w 2784"/>
              <a:gd name="T43" fmla="*/ 860 h 3336"/>
              <a:gd name="T44" fmla="*/ 1654 w 2784"/>
              <a:gd name="T45" fmla="*/ 699 h 3336"/>
              <a:gd name="T46" fmla="*/ 1538 w 2784"/>
              <a:gd name="T47" fmla="*/ 356 h 3336"/>
              <a:gd name="T48" fmla="*/ 1392 w 2784"/>
              <a:gd name="T49" fmla="*/ 219 h 3336"/>
              <a:gd name="T50" fmla="*/ 1850 w 2784"/>
              <a:gd name="T51" fmla="*/ 77 h 3336"/>
              <a:gd name="T52" fmla="*/ 2312 w 2784"/>
              <a:gd name="T53" fmla="*/ 347 h 3336"/>
              <a:gd name="T54" fmla="*/ 2637 w 2784"/>
              <a:gd name="T55" fmla="*/ 768 h 3336"/>
              <a:gd name="T56" fmla="*/ 2781 w 2784"/>
              <a:gd name="T57" fmla="*/ 1297 h 3336"/>
              <a:gd name="T58" fmla="*/ 2713 w 2784"/>
              <a:gd name="T59" fmla="*/ 1831 h 3336"/>
              <a:gd name="T60" fmla="*/ 2461 w 2784"/>
              <a:gd name="T61" fmla="*/ 2276 h 3336"/>
              <a:gd name="T62" fmla="*/ 2195 w 2784"/>
              <a:gd name="T63" fmla="*/ 2245 h 3336"/>
              <a:gd name="T64" fmla="*/ 2165 w 2784"/>
              <a:gd name="T65" fmla="*/ 2002 h 3336"/>
              <a:gd name="T66" fmla="*/ 1826 w 2784"/>
              <a:gd name="T67" fmla="*/ 2116 h 3336"/>
              <a:gd name="T68" fmla="*/ 1595 w 2784"/>
              <a:gd name="T69" fmla="*/ 1923 h 3336"/>
              <a:gd name="T70" fmla="*/ 1060 w 2784"/>
              <a:gd name="T71" fmla="*/ 2193 h 3336"/>
              <a:gd name="T72" fmla="*/ 1011 w 2784"/>
              <a:gd name="T73" fmla="*/ 2186 h 3336"/>
              <a:gd name="T74" fmla="*/ 927 w 2784"/>
              <a:gd name="T75" fmla="*/ 1950 h 3336"/>
              <a:gd name="T76" fmla="*/ 617 w 2784"/>
              <a:gd name="T77" fmla="*/ 1946 h 3336"/>
              <a:gd name="T78" fmla="*/ 623 w 2784"/>
              <a:gd name="T79" fmla="*/ 1829 h 3336"/>
              <a:gd name="T80" fmla="*/ 887 w 2784"/>
              <a:gd name="T81" fmla="*/ 1392 h 3336"/>
              <a:gd name="T82" fmla="*/ 639 w 2784"/>
              <a:gd name="T83" fmla="*/ 958 h 3336"/>
              <a:gd name="T84" fmla="*/ 287 w 2784"/>
              <a:gd name="T85" fmla="*/ 1000 h 3336"/>
              <a:gd name="T86" fmla="*/ 223 w 2784"/>
              <a:gd name="T87" fmla="*/ 1380 h 3336"/>
              <a:gd name="T88" fmla="*/ 301 w 2784"/>
              <a:gd name="T89" fmla="*/ 1726 h 3336"/>
              <a:gd name="T90" fmla="*/ 491 w 2784"/>
              <a:gd name="T91" fmla="*/ 2029 h 3336"/>
              <a:gd name="T92" fmla="*/ 791 w 2784"/>
              <a:gd name="T93" fmla="*/ 2243 h 3336"/>
              <a:gd name="T94" fmla="*/ 1196 w 2784"/>
              <a:gd name="T95" fmla="*/ 2325 h 3336"/>
              <a:gd name="T96" fmla="*/ 1007 w 2784"/>
              <a:gd name="T97" fmla="*/ 2925 h 3336"/>
              <a:gd name="T98" fmla="*/ 536 w 2784"/>
              <a:gd name="T99" fmla="*/ 2645 h 3336"/>
              <a:gd name="T100" fmla="*/ 211 w 2784"/>
              <a:gd name="T101" fmla="*/ 2250 h 3336"/>
              <a:gd name="T102" fmla="*/ 34 w 2784"/>
              <a:gd name="T103" fmla="*/ 1761 h 3336"/>
              <a:gd name="T104" fmla="*/ 10 w 2784"/>
              <a:gd name="T105" fmla="*/ 1226 h 3336"/>
              <a:gd name="T106" fmla="*/ 168 w 2784"/>
              <a:gd name="T107" fmla="*/ 730 h 3336"/>
              <a:gd name="T108" fmla="*/ 494 w 2784"/>
              <a:gd name="T109" fmla="*/ 329 h 3336"/>
              <a:gd name="T110" fmla="*/ 948 w 2784"/>
              <a:gd name="T111" fmla="*/ 73 h 3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84" h="3336">
                <a:moveTo>
                  <a:pt x="1079" y="1027"/>
                </a:moveTo>
                <a:lnTo>
                  <a:pt x="1072" y="1112"/>
                </a:lnTo>
                <a:lnTo>
                  <a:pt x="1067" y="1201"/>
                </a:lnTo>
                <a:lnTo>
                  <a:pt x="1063" y="1294"/>
                </a:lnTo>
                <a:lnTo>
                  <a:pt x="1062" y="1392"/>
                </a:lnTo>
                <a:lnTo>
                  <a:pt x="1063" y="1489"/>
                </a:lnTo>
                <a:lnTo>
                  <a:pt x="1067" y="1582"/>
                </a:lnTo>
                <a:lnTo>
                  <a:pt x="1072" y="1671"/>
                </a:lnTo>
                <a:lnTo>
                  <a:pt x="1079" y="1756"/>
                </a:lnTo>
                <a:lnTo>
                  <a:pt x="1187" y="1749"/>
                </a:lnTo>
                <a:lnTo>
                  <a:pt x="1297" y="1744"/>
                </a:lnTo>
                <a:lnTo>
                  <a:pt x="1410" y="1742"/>
                </a:lnTo>
                <a:lnTo>
                  <a:pt x="1511" y="1744"/>
                </a:lnTo>
                <a:lnTo>
                  <a:pt x="1609" y="1747"/>
                </a:lnTo>
                <a:lnTo>
                  <a:pt x="1705" y="1754"/>
                </a:lnTo>
                <a:lnTo>
                  <a:pt x="1713" y="1669"/>
                </a:lnTo>
                <a:lnTo>
                  <a:pt x="1718" y="1581"/>
                </a:lnTo>
                <a:lnTo>
                  <a:pt x="1721" y="1488"/>
                </a:lnTo>
                <a:lnTo>
                  <a:pt x="1722" y="1392"/>
                </a:lnTo>
                <a:lnTo>
                  <a:pt x="1721" y="1295"/>
                </a:lnTo>
                <a:lnTo>
                  <a:pt x="1718" y="1203"/>
                </a:lnTo>
                <a:lnTo>
                  <a:pt x="1713" y="1114"/>
                </a:lnTo>
                <a:lnTo>
                  <a:pt x="1705" y="1029"/>
                </a:lnTo>
                <a:lnTo>
                  <a:pt x="1558" y="1038"/>
                </a:lnTo>
                <a:lnTo>
                  <a:pt x="1410" y="1041"/>
                </a:lnTo>
                <a:lnTo>
                  <a:pt x="1297" y="1039"/>
                </a:lnTo>
                <a:lnTo>
                  <a:pt x="1187" y="1035"/>
                </a:lnTo>
                <a:lnTo>
                  <a:pt x="1079" y="1027"/>
                </a:lnTo>
                <a:close/>
                <a:moveTo>
                  <a:pt x="2444" y="874"/>
                </a:moveTo>
                <a:lnTo>
                  <a:pt x="2377" y="901"/>
                </a:lnTo>
                <a:lnTo>
                  <a:pt x="2306" y="924"/>
                </a:lnTo>
                <a:lnTo>
                  <a:pt x="2229" y="946"/>
                </a:lnTo>
                <a:lnTo>
                  <a:pt x="2148" y="965"/>
                </a:lnTo>
                <a:lnTo>
                  <a:pt x="2062" y="984"/>
                </a:lnTo>
                <a:lnTo>
                  <a:pt x="1973" y="999"/>
                </a:lnTo>
                <a:lnTo>
                  <a:pt x="1879" y="1012"/>
                </a:lnTo>
                <a:lnTo>
                  <a:pt x="1890" y="1137"/>
                </a:lnTo>
                <a:lnTo>
                  <a:pt x="1896" y="1264"/>
                </a:lnTo>
                <a:lnTo>
                  <a:pt x="1898" y="1392"/>
                </a:lnTo>
                <a:lnTo>
                  <a:pt x="1896" y="1519"/>
                </a:lnTo>
                <a:lnTo>
                  <a:pt x="1890" y="1647"/>
                </a:lnTo>
                <a:lnTo>
                  <a:pt x="1879" y="1771"/>
                </a:lnTo>
                <a:lnTo>
                  <a:pt x="1973" y="1784"/>
                </a:lnTo>
                <a:lnTo>
                  <a:pt x="2062" y="1799"/>
                </a:lnTo>
                <a:lnTo>
                  <a:pt x="2148" y="1818"/>
                </a:lnTo>
                <a:lnTo>
                  <a:pt x="2230" y="1837"/>
                </a:lnTo>
                <a:lnTo>
                  <a:pt x="2307" y="1859"/>
                </a:lnTo>
                <a:lnTo>
                  <a:pt x="2378" y="1882"/>
                </a:lnTo>
                <a:lnTo>
                  <a:pt x="2445" y="1909"/>
                </a:lnTo>
                <a:lnTo>
                  <a:pt x="2476" y="1840"/>
                </a:lnTo>
                <a:lnTo>
                  <a:pt x="2502" y="1770"/>
                </a:lnTo>
                <a:lnTo>
                  <a:pt x="2524" y="1698"/>
                </a:lnTo>
                <a:lnTo>
                  <a:pt x="2541" y="1624"/>
                </a:lnTo>
                <a:lnTo>
                  <a:pt x="2554" y="1548"/>
                </a:lnTo>
                <a:lnTo>
                  <a:pt x="2563" y="1471"/>
                </a:lnTo>
                <a:lnTo>
                  <a:pt x="2565" y="1392"/>
                </a:lnTo>
                <a:lnTo>
                  <a:pt x="2563" y="1313"/>
                </a:lnTo>
                <a:lnTo>
                  <a:pt x="2554" y="1235"/>
                </a:lnTo>
                <a:lnTo>
                  <a:pt x="2541" y="1160"/>
                </a:lnTo>
                <a:lnTo>
                  <a:pt x="2524" y="1085"/>
                </a:lnTo>
                <a:lnTo>
                  <a:pt x="2502" y="1013"/>
                </a:lnTo>
                <a:lnTo>
                  <a:pt x="2476" y="942"/>
                </a:lnTo>
                <a:lnTo>
                  <a:pt x="2444" y="874"/>
                </a:lnTo>
                <a:close/>
                <a:moveTo>
                  <a:pt x="1685" y="257"/>
                </a:moveTo>
                <a:lnTo>
                  <a:pt x="1714" y="313"/>
                </a:lnTo>
                <a:lnTo>
                  <a:pt x="1740" y="376"/>
                </a:lnTo>
                <a:lnTo>
                  <a:pt x="1766" y="444"/>
                </a:lnTo>
                <a:lnTo>
                  <a:pt x="1788" y="516"/>
                </a:lnTo>
                <a:lnTo>
                  <a:pt x="1809" y="591"/>
                </a:lnTo>
                <a:lnTo>
                  <a:pt x="1827" y="670"/>
                </a:lnTo>
                <a:lnTo>
                  <a:pt x="1844" y="752"/>
                </a:lnTo>
                <a:lnTo>
                  <a:pt x="1858" y="838"/>
                </a:lnTo>
                <a:lnTo>
                  <a:pt x="1940" y="826"/>
                </a:lnTo>
                <a:lnTo>
                  <a:pt x="2018" y="813"/>
                </a:lnTo>
                <a:lnTo>
                  <a:pt x="2093" y="799"/>
                </a:lnTo>
                <a:lnTo>
                  <a:pt x="2165" y="781"/>
                </a:lnTo>
                <a:lnTo>
                  <a:pt x="2232" y="763"/>
                </a:lnTo>
                <a:lnTo>
                  <a:pt x="2296" y="743"/>
                </a:lnTo>
                <a:lnTo>
                  <a:pt x="2354" y="722"/>
                </a:lnTo>
                <a:lnTo>
                  <a:pt x="2309" y="662"/>
                </a:lnTo>
                <a:lnTo>
                  <a:pt x="2260" y="605"/>
                </a:lnTo>
                <a:lnTo>
                  <a:pt x="2208" y="551"/>
                </a:lnTo>
                <a:lnTo>
                  <a:pt x="2152" y="499"/>
                </a:lnTo>
                <a:lnTo>
                  <a:pt x="2093" y="453"/>
                </a:lnTo>
                <a:lnTo>
                  <a:pt x="2032" y="409"/>
                </a:lnTo>
                <a:lnTo>
                  <a:pt x="1968" y="370"/>
                </a:lnTo>
                <a:lnTo>
                  <a:pt x="1900" y="336"/>
                </a:lnTo>
                <a:lnTo>
                  <a:pt x="1831" y="304"/>
                </a:lnTo>
                <a:lnTo>
                  <a:pt x="1760" y="278"/>
                </a:lnTo>
                <a:lnTo>
                  <a:pt x="1685" y="257"/>
                </a:lnTo>
                <a:close/>
                <a:moveTo>
                  <a:pt x="1100" y="257"/>
                </a:moveTo>
                <a:lnTo>
                  <a:pt x="1020" y="280"/>
                </a:lnTo>
                <a:lnTo>
                  <a:pt x="942" y="309"/>
                </a:lnTo>
                <a:lnTo>
                  <a:pt x="868" y="344"/>
                </a:lnTo>
                <a:lnTo>
                  <a:pt x="796" y="383"/>
                </a:lnTo>
                <a:lnTo>
                  <a:pt x="727" y="428"/>
                </a:lnTo>
                <a:lnTo>
                  <a:pt x="662" y="476"/>
                </a:lnTo>
                <a:lnTo>
                  <a:pt x="600" y="529"/>
                </a:lnTo>
                <a:lnTo>
                  <a:pt x="542" y="585"/>
                </a:lnTo>
                <a:lnTo>
                  <a:pt x="488" y="647"/>
                </a:lnTo>
                <a:lnTo>
                  <a:pt x="439" y="711"/>
                </a:lnTo>
                <a:lnTo>
                  <a:pt x="496" y="733"/>
                </a:lnTo>
                <a:lnTo>
                  <a:pt x="557" y="754"/>
                </a:lnTo>
                <a:lnTo>
                  <a:pt x="624" y="773"/>
                </a:lnTo>
                <a:lnTo>
                  <a:pt x="695" y="791"/>
                </a:lnTo>
                <a:lnTo>
                  <a:pt x="769" y="807"/>
                </a:lnTo>
                <a:lnTo>
                  <a:pt x="846" y="821"/>
                </a:lnTo>
                <a:lnTo>
                  <a:pt x="927" y="833"/>
                </a:lnTo>
                <a:lnTo>
                  <a:pt x="941" y="749"/>
                </a:lnTo>
                <a:lnTo>
                  <a:pt x="958" y="667"/>
                </a:lnTo>
                <a:lnTo>
                  <a:pt x="977" y="588"/>
                </a:lnTo>
                <a:lnTo>
                  <a:pt x="997" y="514"/>
                </a:lnTo>
                <a:lnTo>
                  <a:pt x="1019" y="443"/>
                </a:lnTo>
                <a:lnTo>
                  <a:pt x="1045" y="376"/>
                </a:lnTo>
                <a:lnTo>
                  <a:pt x="1071" y="313"/>
                </a:lnTo>
                <a:lnTo>
                  <a:pt x="1100" y="257"/>
                </a:lnTo>
                <a:close/>
                <a:moveTo>
                  <a:pt x="1392" y="219"/>
                </a:moveTo>
                <a:lnTo>
                  <a:pt x="1350" y="220"/>
                </a:lnTo>
                <a:lnTo>
                  <a:pt x="1331" y="237"/>
                </a:lnTo>
                <a:lnTo>
                  <a:pt x="1311" y="258"/>
                </a:lnTo>
                <a:lnTo>
                  <a:pt x="1289" y="284"/>
                </a:lnTo>
                <a:lnTo>
                  <a:pt x="1268" y="316"/>
                </a:lnTo>
                <a:lnTo>
                  <a:pt x="1248" y="355"/>
                </a:lnTo>
                <a:lnTo>
                  <a:pt x="1227" y="398"/>
                </a:lnTo>
                <a:lnTo>
                  <a:pt x="1205" y="447"/>
                </a:lnTo>
                <a:lnTo>
                  <a:pt x="1186" y="501"/>
                </a:lnTo>
                <a:lnTo>
                  <a:pt x="1167" y="561"/>
                </a:lnTo>
                <a:lnTo>
                  <a:pt x="1149" y="626"/>
                </a:lnTo>
                <a:lnTo>
                  <a:pt x="1132" y="696"/>
                </a:lnTo>
                <a:lnTo>
                  <a:pt x="1115" y="771"/>
                </a:lnTo>
                <a:lnTo>
                  <a:pt x="1101" y="852"/>
                </a:lnTo>
                <a:lnTo>
                  <a:pt x="1215" y="860"/>
                </a:lnTo>
                <a:lnTo>
                  <a:pt x="1330" y="864"/>
                </a:lnTo>
                <a:lnTo>
                  <a:pt x="1448" y="865"/>
                </a:lnTo>
                <a:lnTo>
                  <a:pt x="1566" y="862"/>
                </a:lnTo>
                <a:lnTo>
                  <a:pt x="1684" y="855"/>
                </a:lnTo>
                <a:lnTo>
                  <a:pt x="1670" y="774"/>
                </a:lnTo>
                <a:lnTo>
                  <a:pt x="1654" y="699"/>
                </a:lnTo>
                <a:lnTo>
                  <a:pt x="1637" y="628"/>
                </a:lnTo>
                <a:lnTo>
                  <a:pt x="1619" y="562"/>
                </a:lnTo>
                <a:lnTo>
                  <a:pt x="1600" y="502"/>
                </a:lnTo>
                <a:lnTo>
                  <a:pt x="1580" y="448"/>
                </a:lnTo>
                <a:lnTo>
                  <a:pt x="1558" y="399"/>
                </a:lnTo>
                <a:lnTo>
                  <a:pt x="1538" y="356"/>
                </a:lnTo>
                <a:lnTo>
                  <a:pt x="1517" y="317"/>
                </a:lnTo>
                <a:lnTo>
                  <a:pt x="1496" y="285"/>
                </a:lnTo>
                <a:lnTo>
                  <a:pt x="1474" y="258"/>
                </a:lnTo>
                <a:lnTo>
                  <a:pt x="1454" y="237"/>
                </a:lnTo>
                <a:lnTo>
                  <a:pt x="1435" y="220"/>
                </a:lnTo>
                <a:lnTo>
                  <a:pt x="1392" y="219"/>
                </a:lnTo>
                <a:close/>
                <a:moveTo>
                  <a:pt x="1392" y="0"/>
                </a:moveTo>
                <a:lnTo>
                  <a:pt x="1488" y="3"/>
                </a:lnTo>
                <a:lnTo>
                  <a:pt x="1582" y="13"/>
                </a:lnTo>
                <a:lnTo>
                  <a:pt x="1673" y="28"/>
                </a:lnTo>
                <a:lnTo>
                  <a:pt x="1763" y="50"/>
                </a:lnTo>
                <a:lnTo>
                  <a:pt x="1850" y="77"/>
                </a:lnTo>
                <a:lnTo>
                  <a:pt x="1934" y="109"/>
                </a:lnTo>
                <a:lnTo>
                  <a:pt x="2015" y="148"/>
                </a:lnTo>
                <a:lnTo>
                  <a:pt x="2094" y="190"/>
                </a:lnTo>
                <a:lnTo>
                  <a:pt x="2170" y="238"/>
                </a:lnTo>
                <a:lnTo>
                  <a:pt x="2243" y="290"/>
                </a:lnTo>
                <a:lnTo>
                  <a:pt x="2312" y="347"/>
                </a:lnTo>
                <a:lnTo>
                  <a:pt x="2376" y="408"/>
                </a:lnTo>
                <a:lnTo>
                  <a:pt x="2437" y="473"/>
                </a:lnTo>
                <a:lnTo>
                  <a:pt x="2494" y="542"/>
                </a:lnTo>
                <a:lnTo>
                  <a:pt x="2546" y="614"/>
                </a:lnTo>
                <a:lnTo>
                  <a:pt x="2594" y="689"/>
                </a:lnTo>
                <a:lnTo>
                  <a:pt x="2637" y="768"/>
                </a:lnTo>
                <a:lnTo>
                  <a:pt x="2675" y="850"/>
                </a:lnTo>
                <a:lnTo>
                  <a:pt x="2707" y="935"/>
                </a:lnTo>
                <a:lnTo>
                  <a:pt x="2734" y="1022"/>
                </a:lnTo>
                <a:lnTo>
                  <a:pt x="2756" y="1112"/>
                </a:lnTo>
                <a:lnTo>
                  <a:pt x="2772" y="1203"/>
                </a:lnTo>
                <a:lnTo>
                  <a:pt x="2781" y="1297"/>
                </a:lnTo>
                <a:lnTo>
                  <a:pt x="2784" y="1392"/>
                </a:lnTo>
                <a:lnTo>
                  <a:pt x="2781" y="1484"/>
                </a:lnTo>
                <a:lnTo>
                  <a:pt x="2773" y="1574"/>
                </a:lnTo>
                <a:lnTo>
                  <a:pt x="2759" y="1662"/>
                </a:lnTo>
                <a:lnTo>
                  <a:pt x="2738" y="1747"/>
                </a:lnTo>
                <a:lnTo>
                  <a:pt x="2713" y="1831"/>
                </a:lnTo>
                <a:lnTo>
                  <a:pt x="2683" y="1912"/>
                </a:lnTo>
                <a:lnTo>
                  <a:pt x="2647" y="1990"/>
                </a:lnTo>
                <a:lnTo>
                  <a:pt x="2608" y="2066"/>
                </a:lnTo>
                <a:lnTo>
                  <a:pt x="2564" y="2139"/>
                </a:lnTo>
                <a:lnTo>
                  <a:pt x="2514" y="2209"/>
                </a:lnTo>
                <a:lnTo>
                  <a:pt x="2461" y="2276"/>
                </a:lnTo>
                <a:lnTo>
                  <a:pt x="2404" y="2339"/>
                </a:lnTo>
                <a:lnTo>
                  <a:pt x="2343" y="2399"/>
                </a:lnTo>
                <a:lnTo>
                  <a:pt x="2277" y="2455"/>
                </a:lnTo>
                <a:lnTo>
                  <a:pt x="2070" y="2348"/>
                </a:lnTo>
                <a:lnTo>
                  <a:pt x="2135" y="2299"/>
                </a:lnTo>
                <a:lnTo>
                  <a:pt x="2195" y="2245"/>
                </a:lnTo>
                <a:lnTo>
                  <a:pt x="2252" y="2188"/>
                </a:lnTo>
                <a:lnTo>
                  <a:pt x="2306" y="2126"/>
                </a:lnTo>
                <a:lnTo>
                  <a:pt x="2354" y="2061"/>
                </a:lnTo>
                <a:lnTo>
                  <a:pt x="2296" y="2040"/>
                </a:lnTo>
                <a:lnTo>
                  <a:pt x="2233" y="2020"/>
                </a:lnTo>
                <a:lnTo>
                  <a:pt x="2165" y="2002"/>
                </a:lnTo>
                <a:lnTo>
                  <a:pt x="2094" y="1985"/>
                </a:lnTo>
                <a:lnTo>
                  <a:pt x="2018" y="1970"/>
                </a:lnTo>
                <a:lnTo>
                  <a:pt x="1940" y="1957"/>
                </a:lnTo>
                <a:lnTo>
                  <a:pt x="1858" y="1946"/>
                </a:lnTo>
                <a:lnTo>
                  <a:pt x="1844" y="2032"/>
                </a:lnTo>
                <a:lnTo>
                  <a:pt x="1826" y="2116"/>
                </a:lnTo>
                <a:lnTo>
                  <a:pt x="1808" y="2197"/>
                </a:lnTo>
                <a:lnTo>
                  <a:pt x="1649" y="2106"/>
                </a:lnTo>
                <a:lnTo>
                  <a:pt x="1661" y="2049"/>
                </a:lnTo>
                <a:lnTo>
                  <a:pt x="1674" y="1990"/>
                </a:lnTo>
                <a:lnTo>
                  <a:pt x="1684" y="1928"/>
                </a:lnTo>
                <a:lnTo>
                  <a:pt x="1595" y="1923"/>
                </a:lnTo>
                <a:lnTo>
                  <a:pt x="1503" y="1919"/>
                </a:lnTo>
                <a:lnTo>
                  <a:pt x="1410" y="1918"/>
                </a:lnTo>
                <a:lnTo>
                  <a:pt x="1327" y="1919"/>
                </a:lnTo>
                <a:lnTo>
                  <a:pt x="1065" y="1768"/>
                </a:lnTo>
                <a:lnTo>
                  <a:pt x="1065" y="2193"/>
                </a:lnTo>
                <a:lnTo>
                  <a:pt x="1060" y="2193"/>
                </a:lnTo>
                <a:lnTo>
                  <a:pt x="1055" y="2192"/>
                </a:lnTo>
                <a:lnTo>
                  <a:pt x="1050" y="2192"/>
                </a:lnTo>
                <a:lnTo>
                  <a:pt x="1048" y="2192"/>
                </a:lnTo>
                <a:lnTo>
                  <a:pt x="1043" y="2192"/>
                </a:lnTo>
                <a:lnTo>
                  <a:pt x="1028" y="2190"/>
                </a:lnTo>
                <a:lnTo>
                  <a:pt x="1011" y="2186"/>
                </a:lnTo>
                <a:lnTo>
                  <a:pt x="992" y="2181"/>
                </a:lnTo>
                <a:lnTo>
                  <a:pt x="972" y="2174"/>
                </a:lnTo>
                <a:lnTo>
                  <a:pt x="971" y="2174"/>
                </a:lnTo>
                <a:lnTo>
                  <a:pt x="955" y="2102"/>
                </a:lnTo>
                <a:lnTo>
                  <a:pt x="940" y="2027"/>
                </a:lnTo>
                <a:lnTo>
                  <a:pt x="927" y="1950"/>
                </a:lnTo>
                <a:lnTo>
                  <a:pt x="837" y="1963"/>
                </a:lnTo>
                <a:lnTo>
                  <a:pt x="752" y="1979"/>
                </a:lnTo>
                <a:lnTo>
                  <a:pt x="671" y="1998"/>
                </a:lnTo>
                <a:lnTo>
                  <a:pt x="644" y="1974"/>
                </a:lnTo>
                <a:lnTo>
                  <a:pt x="621" y="1950"/>
                </a:lnTo>
                <a:lnTo>
                  <a:pt x="617" y="1946"/>
                </a:lnTo>
                <a:lnTo>
                  <a:pt x="613" y="1942"/>
                </a:lnTo>
                <a:lnTo>
                  <a:pt x="594" y="1922"/>
                </a:lnTo>
                <a:lnTo>
                  <a:pt x="575" y="1899"/>
                </a:lnTo>
                <a:lnTo>
                  <a:pt x="556" y="1875"/>
                </a:lnTo>
                <a:lnTo>
                  <a:pt x="538" y="1852"/>
                </a:lnTo>
                <a:lnTo>
                  <a:pt x="623" y="1829"/>
                </a:lnTo>
                <a:lnTo>
                  <a:pt x="713" y="1809"/>
                </a:lnTo>
                <a:lnTo>
                  <a:pt x="807" y="1790"/>
                </a:lnTo>
                <a:lnTo>
                  <a:pt x="906" y="1776"/>
                </a:lnTo>
                <a:lnTo>
                  <a:pt x="895" y="1649"/>
                </a:lnTo>
                <a:lnTo>
                  <a:pt x="889" y="1521"/>
                </a:lnTo>
                <a:lnTo>
                  <a:pt x="887" y="1392"/>
                </a:lnTo>
                <a:lnTo>
                  <a:pt x="889" y="1263"/>
                </a:lnTo>
                <a:lnTo>
                  <a:pt x="895" y="1134"/>
                </a:lnTo>
                <a:lnTo>
                  <a:pt x="906" y="1008"/>
                </a:lnTo>
                <a:lnTo>
                  <a:pt x="813" y="994"/>
                </a:lnTo>
                <a:lnTo>
                  <a:pt x="724" y="978"/>
                </a:lnTo>
                <a:lnTo>
                  <a:pt x="639" y="958"/>
                </a:lnTo>
                <a:lnTo>
                  <a:pt x="558" y="937"/>
                </a:lnTo>
                <a:lnTo>
                  <a:pt x="482" y="915"/>
                </a:lnTo>
                <a:lnTo>
                  <a:pt x="412" y="890"/>
                </a:lnTo>
                <a:lnTo>
                  <a:pt x="347" y="863"/>
                </a:lnTo>
                <a:lnTo>
                  <a:pt x="314" y="930"/>
                </a:lnTo>
                <a:lnTo>
                  <a:pt x="287" y="1000"/>
                </a:lnTo>
                <a:lnTo>
                  <a:pt x="264" y="1072"/>
                </a:lnTo>
                <a:lnTo>
                  <a:pt x="246" y="1146"/>
                </a:lnTo>
                <a:lnTo>
                  <a:pt x="235" y="1203"/>
                </a:lnTo>
                <a:lnTo>
                  <a:pt x="228" y="1262"/>
                </a:lnTo>
                <a:lnTo>
                  <a:pt x="222" y="1321"/>
                </a:lnTo>
                <a:lnTo>
                  <a:pt x="223" y="1380"/>
                </a:lnTo>
                <a:lnTo>
                  <a:pt x="229" y="1439"/>
                </a:lnTo>
                <a:lnTo>
                  <a:pt x="237" y="1497"/>
                </a:lnTo>
                <a:lnTo>
                  <a:pt x="248" y="1556"/>
                </a:lnTo>
                <a:lnTo>
                  <a:pt x="263" y="1613"/>
                </a:lnTo>
                <a:lnTo>
                  <a:pt x="280" y="1670"/>
                </a:lnTo>
                <a:lnTo>
                  <a:pt x="301" y="1726"/>
                </a:lnTo>
                <a:lnTo>
                  <a:pt x="325" y="1781"/>
                </a:lnTo>
                <a:lnTo>
                  <a:pt x="352" y="1834"/>
                </a:lnTo>
                <a:lnTo>
                  <a:pt x="382" y="1885"/>
                </a:lnTo>
                <a:lnTo>
                  <a:pt x="416" y="1936"/>
                </a:lnTo>
                <a:lnTo>
                  <a:pt x="452" y="1983"/>
                </a:lnTo>
                <a:lnTo>
                  <a:pt x="491" y="2029"/>
                </a:lnTo>
                <a:lnTo>
                  <a:pt x="534" y="2072"/>
                </a:lnTo>
                <a:lnTo>
                  <a:pt x="578" y="2113"/>
                </a:lnTo>
                <a:lnTo>
                  <a:pt x="627" y="2150"/>
                </a:lnTo>
                <a:lnTo>
                  <a:pt x="679" y="2185"/>
                </a:lnTo>
                <a:lnTo>
                  <a:pt x="733" y="2216"/>
                </a:lnTo>
                <a:lnTo>
                  <a:pt x="791" y="2243"/>
                </a:lnTo>
                <a:lnTo>
                  <a:pt x="851" y="2267"/>
                </a:lnTo>
                <a:lnTo>
                  <a:pt x="914" y="2288"/>
                </a:lnTo>
                <a:lnTo>
                  <a:pt x="981" y="2304"/>
                </a:lnTo>
                <a:lnTo>
                  <a:pt x="1050" y="2315"/>
                </a:lnTo>
                <a:lnTo>
                  <a:pt x="1121" y="2322"/>
                </a:lnTo>
                <a:lnTo>
                  <a:pt x="1196" y="2325"/>
                </a:lnTo>
                <a:lnTo>
                  <a:pt x="1196" y="1996"/>
                </a:lnTo>
                <a:lnTo>
                  <a:pt x="2357" y="2666"/>
                </a:lnTo>
                <a:lnTo>
                  <a:pt x="1196" y="3336"/>
                </a:lnTo>
                <a:lnTo>
                  <a:pt x="1196" y="2988"/>
                </a:lnTo>
                <a:lnTo>
                  <a:pt x="1100" y="2958"/>
                </a:lnTo>
                <a:lnTo>
                  <a:pt x="1007" y="2925"/>
                </a:lnTo>
                <a:lnTo>
                  <a:pt x="919" y="2886"/>
                </a:lnTo>
                <a:lnTo>
                  <a:pt x="834" y="2845"/>
                </a:lnTo>
                <a:lnTo>
                  <a:pt x="753" y="2800"/>
                </a:lnTo>
                <a:lnTo>
                  <a:pt x="678" y="2752"/>
                </a:lnTo>
                <a:lnTo>
                  <a:pt x="605" y="2699"/>
                </a:lnTo>
                <a:lnTo>
                  <a:pt x="536" y="2645"/>
                </a:lnTo>
                <a:lnTo>
                  <a:pt x="472" y="2586"/>
                </a:lnTo>
                <a:lnTo>
                  <a:pt x="412" y="2524"/>
                </a:lnTo>
                <a:lnTo>
                  <a:pt x="355" y="2461"/>
                </a:lnTo>
                <a:lnTo>
                  <a:pt x="303" y="2393"/>
                </a:lnTo>
                <a:lnTo>
                  <a:pt x="255" y="2323"/>
                </a:lnTo>
                <a:lnTo>
                  <a:pt x="211" y="2250"/>
                </a:lnTo>
                <a:lnTo>
                  <a:pt x="171" y="2174"/>
                </a:lnTo>
                <a:lnTo>
                  <a:pt x="135" y="2097"/>
                </a:lnTo>
                <a:lnTo>
                  <a:pt x="104" y="2016"/>
                </a:lnTo>
                <a:lnTo>
                  <a:pt x="77" y="1933"/>
                </a:lnTo>
                <a:lnTo>
                  <a:pt x="54" y="1848"/>
                </a:lnTo>
                <a:lnTo>
                  <a:pt x="34" y="1761"/>
                </a:lnTo>
                <a:lnTo>
                  <a:pt x="19" y="1672"/>
                </a:lnTo>
                <a:lnTo>
                  <a:pt x="9" y="1580"/>
                </a:lnTo>
                <a:lnTo>
                  <a:pt x="2" y="1487"/>
                </a:lnTo>
                <a:lnTo>
                  <a:pt x="0" y="1392"/>
                </a:lnTo>
                <a:lnTo>
                  <a:pt x="3" y="1308"/>
                </a:lnTo>
                <a:lnTo>
                  <a:pt x="10" y="1226"/>
                </a:lnTo>
                <a:lnTo>
                  <a:pt x="22" y="1146"/>
                </a:lnTo>
                <a:lnTo>
                  <a:pt x="40" y="1058"/>
                </a:lnTo>
                <a:lnTo>
                  <a:pt x="65" y="972"/>
                </a:lnTo>
                <a:lnTo>
                  <a:pt x="94" y="890"/>
                </a:lnTo>
                <a:lnTo>
                  <a:pt x="128" y="809"/>
                </a:lnTo>
                <a:lnTo>
                  <a:pt x="168" y="730"/>
                </a:lnTo>
                <a:lnTo>
                  <a:pt x="211" y="655"/>
                </a:lnTo>
                <a:lnTo>
                  <a:pt x="260" y="583"/>
                </a:lnTo>
                <a:lnTo>
                  <a:pt x="312" y="514"/>
                </a:lnTo>
                <a:lnTo>
                  <a:pt x="369" y="449"/>
                </a:lnTo>
                <a:lnTo>
                  <a:pt x="430" y="387"/>
                </a:lnTo>
                <a:lnTo>
                  <a:pt x="494" y="329"/>
                </a:lnTo>
                <a:lnTo>
                  <a:pt x="562" y="275"/>
                </a:lnTo>
                <a:lnTo>
                  <a:pt x="634" y="225"/>
                </a:lnTo>
                <a:lnTo>
                  <a:pt x="708" y="180"/>
                </a:lnTo>
                <a:lnTo>
                  <a:pt x="785" y="140"/>
                </a:lnTo>
                <a:lnTo>
                  <a:pt x="866" y="103"/>
                </a:lnTo>
                <a:lnTo>
                  <a:pt x="948" y="73"/>
                </a:lnTo>
                <a:lnTo>
                  <a:pt x="1032" y="48"/>
                </a:lnTo>
                <a:lnTo>
                  <a:pt x="1120" y="26"/>
                </a:lnTo>
                <a:lnTo>
                  <a:pt x="1209" y="12"/>
                </a:lnTo>
                <a:lnTo>
                  <a:pt x="1300" y="3"/>
                </a:lnTo>
                <a:lnTo>
                  <a:pt x="139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7248435" y="4814680"/>
            <a:ext cx="719622" cy="628403"/>
            <a:chOff x="9005888" y="1238250"/>
            <a:chExt cx="1465263" cy="1279526"/>
          </a:xfrm>
          <a:solidFill>
            <a:schemeClr val="tx2"/>
          </a:solidFill>
        </p:grpSpPr>
        <p:sp>
          <p:nvSpPr>
            <p:cNvPr id="123" name="Freeform 53"/>
            <p:cNvSpPr>
              <a:spLocks/>
            </p:cNvSpPr>
            <p:nvPr/>
          </p:nvSpPr>
          <p:spPr bwMode="auto">
            <a:xfrm>
              <a:off x="9983788" y="1420813"/>
              <a:ext cx="201613" cy="411163"/>
            </a:xfrm>
            <a:custGeom>
              <a:avLst/>
              <a:gdLst>
                <a:gd name="T0" fmla="*/ 291 w 506"/>
                <a:gd name="T1" fmla="*/ 3 h 1034"/>
                <a:gd name="T2" fmla="*/ 316 w 506"/>
                <a:gd name="T3" fmla="*/ 40 h 1034"/>
                <a:gd name="T4" fmla="*/ 318 w 506"/>
                <a:gd name="T5" fmla="*/ 118 h 1034"/>
                <a:gd name="T6" fmla="*/ 321 w 506"/>
                <a:gd name="T7" fmla="*/ 122 h 1034"/>
                <a:gd name="T8" fmla="*/ 335 w 506"/>
                <a:gd name="T9" fmla="*/ 124 h 1034"/>
                <a:gd name="T10" fmla="*/ 383 w 506"/>
                <a:gd name="T11" fmla="*/ 134 h 1034"/>
                <a:gd name="T12" fmla="*/ 440 w 506"/>
                <a:gd name="T13" fmla="*/ 150 h 1034"/>
                <a:gd name="T14" fmla="*/ 473 w 506"/>
                <a:gd name="T15" fmla="*/ 172 h 1034"/>
                <a:gd name="T16" fmla="*/ 454 w 506"/>
                <a:gd name="T17" fmla="*/ 248 h 1034"/>
                <a:gd name="T18" fmla="*/ 429 w 506"/>
                <a:gd name="T19" fmla="*/ 272 h 1034"/>
                <a:gd name="T20" fmla="*/ 399 w 506"/>
                <a:gd name="T21" fmla="*/ 268 h 1034"/>
                <a:gd name="T22" fmla="*/ 376 w 506"/>
                <a:gd name="T23" fmla="*/ 258 h 1034"/>
                <a:gd name="T24" fmla="*/ 320 w 506"/>
                <a:gd name="T25" fmla="*/ 244 h 1034"/>
                <a:gd name="T26" fmla="*/ 243 w 506"/>
                <a:gd name="T27" fmla="*/ 240 h 1034"/>
                <a:gd name="T28" fmla="*/ 188 w 506"/>
                <a:gd name="T29" fmla="*/ 261 h 1034"/>
                <a:gd name="T30" fmla="*/ 162 w 506"/>
                <a:gd name="T31" fmla="*/ 296 h 1034"/>
                <a:gd name="T32" fmla="*/ 159 w 506"/>
                <a:gd name="T33" fmla="*/ 338 h 1034"/>
                <a:gd name="T34" fmla="*/ 180 w 506"/>
                <a:gd name="T35" fmla="*/ 378 h 1034"/>
                <a:gd name="T36" fmla="*/ 237 w 506"/>
                <a:gd name="T37" fmla="*/ 415 h 1034"/>
                <a:gd name="T38" fmla="*/ 345 w 506"/>
                <a:gd name="T39" fmla="*/ 462 h 1034"/>
                <a:gd name="T40" fmla="*/ 446 w 506"/>
                <a:gd name="T41" fmla="*/ 529 h 1034"/>
                <a:gd name="T42" fmla="*/ 497 w 506"/>
                <a:gd name="T43" fmla="*/ 614 h 1034"/>
                <a:gd name="T44" fmla="*/ 504 w 506"/>
                <a:gd name="T45" fmla="*/ 718 h 1034"/>
                <a:gd name="T46" fmla="*/ 466 w 506"/>
                <a:gd name="T47" fmla="*/ 811 h 1034"/>
                <a:gd name="T48" fmla="*/ 388 w 506"/>
                <a:gd name="T49" fmla="*/ 878 h 1034"/>
                <a:gd name="T50" fmla="*/ 315 w 506"/>
                <a:gd name="T51" fmla="*/ 904 h 1034"/>
                <a:gd name="T52" fmla="*/ 310 w 506"/>
                <a:gd name="T53" fmla="*/ 907 h 1034"/>
                <a:gd name="T54" fmla="*/ 309 w 506"/>
                <a:gd name="T55" fmla="*/ 994 h 1034"/>
                <a:gd name="T56" fmla="*/ 283 w 506"/>
                <a:gd name="T57" fmla="*/ 1032 h 1034"/>
                <a:gd name="T58" fmla="*/ 214 w 506"/>
                <a:gd name="T59" fmla="*/ 1032 h 1034"/>
                <a:gd name="T60" fmla="*/ 188 w 506"/>
                <a:gd name="T61" fmla="*/ 994 h 1034"/>
                <a:gd name="T62" fmla="*/ 187 w 506"/>
                <a:gd name="T63" fmla="*/ 911 h 1034"/>
                <a:gd name="T64" fmla="*/ 181 w 506"/>
                <a:gd name="T65" fmla="*/ 908 h 1034"/>
                <a:gd name="T66" fmla="*/ 165 w 506"/>
                <a:gd name="T67" fmla="*/ 906 h 1034"/>
                <a:gd name="T68" fmla="*/ 106 w 506"/>
                <a:gd name="T69" fmla="*/ 893 h 1034"/>
                <a:gd name="T70" fmla="*/ 38 w 506"/>
                <a:gd name="T71" fmla="*/ 872 h 1034"/>
                <a:gd name="T72" fmla="*/ 2 w 506"/>
                <a:gd name="T73" fmla="*/ 846 h 1034"/>
                <a:gd name="T74" fmla="*/ 21 w 506"/>
                <a:gd name="T75" fmla="*/ 769 h 1034"/>
                <a:gd name="T76" fmla="*/ 46 w 506"/>
                <a:gd name="T77" fmla="*/ 746 h 1034"/>
                <a:gd name="T78" fmla="*/ 69 w 506"/>
                <a:gd name="T79" fmla="*/ 746 h 1034"/>
                <a:gd name="T80" fmla="*/ 85 w 506"/>
                <a:gd name="T81" fmla="*/ 753 h 1034"/>
                <a:gd name="T82" fmla="*/ 128 w 506"/>
                <a:gd name="T83" fmla="*/ 768 h 1034"/>
                <a:gd name="T84" fmla="*/ 187 w 506"/>
                <a:gd name="T85" fmla="*/ 785 h 1034"/>
                <a:gd name="T86" fmla="*/ 259 w 506"/>
                <a:gd name="T87" fmla="*/ 787 h 1034"/>
                <a:gd name="T88" fmla="*/ 329 w 506"/>
                <a:gd name="T89" fmla="*/ 754 h 1034"/>
                <a:gd name="T90" fmla="*/ 356 w 506"/>
                <a:gd name="T91" fmla="*/ 691 h 1034"/>
                <a:gd name="T92" fmla="*/ 334 w 506"/>
                <a:gd name="T93" fmla="*/ 631 h 1034"/>
                <a:gd name="T94" fmla="*/ 263 w 506"/>
                <a:gd name="T95" fmla="*/ 581 h 1034"/>
                <a:gd name="T96" fmla="*/ 167 w 506"/>
                <a:gd name="T97" fmla="*/ 540 h 1034"/>
                <a:gd name="T98" fmla="*/ 86 w 506"/>
                <a:gd name="T99" fmla="*/ 493 h 1034"/>
                <a:gd name="T100" fmla="*/ 29 w 506"/>
                <a:gd name="T101" fmla="*/ 427 h 1034"/>
                <a:gd name="T102" fmla="*/ 8 w 506"/>
                <a:gd name="T103" fmla="*/ 338 h 1034"/>
                <a:gd name="T104" fmla="*/ 30 w 506"/>
                <a:gd name="T105" fmla="*/ 244 h 1034"/>
                <a:gd name="T106" fmla="*/ 92 w 506"/>
                <a:gd name="T107" fmla="*/ 171 h 1034"/>
                <a:gd name="T108" fmla="*/ 188 w 506"/>
                <a:gd name="T109" fmla="*/ 127 h 1034"/>
                <a:gd name="T110" fmla="*/ 194 w 506"/>
                <a:gd name="T111" fmla="*/ 125 h 1034"/>
                <a:gd name="T112" fmla="*/ 197 w 506"/>
                <a:gd name="T113" fmla="*/ 118 h 1034"/>
                <a:gd name="T114" fmla="*/ 209 w 506"/>
                <a:gd name="T115" fmla="*/ 11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06" h="1034">
                  <a:moveTo>
                    <a:pt x="239" y="0"/>
                  </a:moveTo>
                  <a:lnTo>
                    <a:pt x="274" y="0"/>
                  </a:lnTo>
                  <a:lnTo>
                    <a:pt x="291" y="3"/>
                  </a:lnTo>
                  <a:lnTo>
                    <a:pt x="305" y="11"/>
                  </a:lnTo>
                  <a:lnTo>
                    <a:pt x="314" y="24"/>
                  </a:lnTo>
                  <a:lnTo>
                    <a:pt x="316" y="40"/>
                  </a:lnTo>
                  <a:lnTo>
                    <a:pt x="317" y="114"/>
                  </a:lnTo>
                  <a:lnTo>
                    <a:pt x="317" y="117"/>
                  </a:lnTo>
                  <a:lnTo>
                    <a:pt x="318" y="118"/>
                  </a:lnTo>
                  <a:lnTo>
                    <a:pt x="319" y="119"/>
                  </a:lnTo>
                  <a:lnTo>
                    <a:pt x="320" y="121"/>
                  </a:lnTo>
                  <a:lnTo>
                    <a:pt x="321" y="122"/>
                  </a:lnTo>
                  <a:lnTo>
                    <a:pt x="323" y="122"/>
                  </a:lnTo>
                  <a:lnTo>
                    <a:pt x="326" y="122"/>
                  </a:lnTo>
                  <a:lnTo>
                    <a:pt x="335" y="124"/>
                  </a:lnTo>
                  <a:lnTo>
                    <a:pt x="348" y="126"/>
                  </a:lnTo>
                  <a:lnTo>
                    <a:pt x="364" y="129"/>
                  </a:lnTo>
                  <a:lnTo>
                    <a:pt x="383" y="134"/>
                  </a:lnTo>
                  <a:lnTo>
                    <a:pt x="402" y="138"/>
                  </a:lnTo>
                  <a:lnTo>
                    <a:pt x="422" y="144"/>
                  </a:lnTo>
                  <a:lnTo>
                    <a:pt x="440" y="150"/>
                  </a:lnTo>
                  <a:lnTo>
                    <a:pt x="457" y="156"/>
                  </a:lnTo>
                  <a:lnTo>
                    <a:pt x="466" y="162"/>
                  </a:lnTo>
                  <a:lnTo>
                    <a:pt x="473" y="172"/>
                  </a:lnTo>
                  <a:lnTo>
                    <a:pt x="476" y="183"/>
                  </a:lnTo>
                  <a:lnTo>
                    <a:pt x="474" y="197"/>
                  </a:lnTo>
                  <a:lnTo>
                    <a:pt x="454" y="248"/>
                  </a:lnTo>
                  <a:lnTo>
                    <a:pt x="448" y="258"/>
                  </a:lnTo>
                  <a:lnTo>
                    <a:pt x="439" y="266"/>
                  </a:lnTo>
                  <a:lnTo>
                    <a:pt x="429" y="272"/>
                  </a:lnTo>
                  <a:lnTo>
                    <a:pt x="418" y="273"/>
                  </a:lnTo>
                  <a:lnTo>
                    <a:pt x="408" y="272"/>
                  </a:lnTo>
                  <a:lnTo>
                    <a:pt x="399" y="268"/>
                  </a:lnTo>
                  <a:lnTo>
                    <a:pt x="396" y="267"/>
                  </a:lnTo>
                  <a:lnTo>
                    <a:pt x="389" y="264"/>
                  </a:lnTo>
                  <a:lnTo>
                    <a:pt x="376" y="258"/>
                  </a:lnTo>
                  <a:lnTo>
                    <a:pt x="361" y="254"/>
                  </a:lnTo>
                  <a:lnTo>
                    <a:pt x="342" y="248"/>
                  </a:lnTo>
                  <a:lnTo>
                    <a:pt x="320" y="244"/>
                  </a:lnTo>
                  <a:lnTo>
                    <a:pt x="296" y="240"/>
                  </a:lnTo>
                  <a:lnTo>
                    <a:pt x="269" y="239"/>
                  </a:lnTo>
                  <a:lnTo>
                    <a:pt x="243" y="240"/>
                  </a:lnTo>
                  <a:lnTo>
                    <a:pt x="222" y="245"/>
                  </a:lnTo>
                  <a:lnTo>
                    <a:pt x="204" y="253"/>
                  </a:lnTo>
                  <a:lnTo>
                    <a:pt x="188" y="261"/>
                  </a:lnTo>
                  <a:lnTo>
                    <a:pt x="177" y="272"/>
                  </a:lnTo>
                  <a:lnTo>
                    <a:pt x="168" y="284"/>
                  </a:lnTo>
                  <a:lnTo>
                    <a:pt x="162" y="296"/>
                  </a:lnTo>
                  <a:lnTo>
                    <a:pt x="158" y="310"/>
                  </a:lnTo>
                  <a:lnTo>
                    <a:pt x="157" y="323"/>
                  </a:lnTo>
                  <a:lnTo>
                    <a:pt x="159" y="338"/>
                  </a:lnTo>
                  <a:lnTo>
                    <a:pt x="162" y="352"/>
                  </a:lnTo>
                  <a:lnTo>
                    <a:pt x="169" y="365"/>
                  </a:lnTo>
                  <a:lnTo>
                    <a:pt x="180" y="378"/>
                  </a:lnTo>
                  <a:lnTo>
                    <a:pt x="195" y="390"/>
                  </a:lnTo>
                  <a:lnTo>
                    <a:pt x="214" y="402"/>
                  </a:lnTo>
                  <a:lnTo>
                    <a:pt x="237" y="415"/>
                  </a:lnTo>
                  <a:lnTo>
                    <a:pt x="265" y="428"/>
                  </a:lnTo>
                  <a:lnTo>
                    <a:pt x="300" y="442"/>
                  </a:lnTo>
                  <a:lnTo>
                    <a:pt x="345" y="462"/>
                  </a:lnTo>
                  <a:lnTo>
                    <a:pt x="384" y="483"/>
                  </a:lnTo>
                  <a:lnTo>
                    <a:pt x="418" y="505"/>
                  </a:lnTo>
                  <a:lnTo>
                    <a:pt x="446" y="529"/>
                  </a:lnTo>
                  <a:lnTo>
                    <a:pt x="468" y="556"/>
                  </a:lnTo>
                  <a:lnTo>
                    <a:pt x="485" y="584"/>
                  </a:lnTo>
                  <a:lnTo>
                    <a:pt x="497" y="614"/>
                  </a:lnTo>
                  <a:lnTo>
                    <a:pt x="504" y="646"/>
                  </a:lnTo>
                  <a:lnTo>
                    <a:pt x="506" y="682"/>
                  </a:lnTo>
                  <a:lnTo>
                    <a:pt x="504" y="718"/>
                  </a:lnTo>
                  <a:lnTo>
                    <a:pt x="496" y="751"/>
                  </a:lnTo>
                  <a:lnTo>
                    <a:pt x="484" y="782"/>
                  </a:lnTo>
                  <a:lnTo>
                    <a:pt x="466" y="811"/>
                  </a:lnTo>
                  <a:lnTo>
                    <a:pt x="444" y="836"/>
                  </a:lnTo>
                  <a:lnTo>
                    <a:pt x="418" y="859"/>
                  </a:lnTo>
                  <a:lnTo>
                    <a:pt x="388" y="878"/>
                  </a:lnTo>
                  <a:lnTo>
                    <a:pt x="353" y="892"/>
                  </a:lnTo>
                  <a:lnTo>
                    <a:pt x="316" y="904"/>
                  </a:lnTo>
                  <a:lnTo>
                    <a:pt x="315" y="904"/>
                  </a:lnTo>
                  <a:lnTo>
                    <a:pt x="314" y="905"/>
                  </a:lnTo>
                  <a:lnTo>
                    <a:pt x="311" y="906"/>
                  </a:lnTo>
                  <a:lnTo>
                    <a:pt x="310" y="907"/>
                  </a:lnTo>
                  <a:lnTo>
                    <a:pt x="309" y="909"/>
                  </a:lnTo>
                  <a:lnTo>
                    <a:pt x="309" y="912"/>
                  </a:lnTo>
                  <a:lnTo>
                    <a:pt x="309" y="994"/>
                  </a:lnTo>
                  <a:lnTo>
                    <a:pt x="306" y="1010"/>
                  </a:lnTo>
                  <a:lnTo>
                    <a:pt x="297" y="1023"/>
                  </a:lnTo>
                  <a:lnTo>
                    <a:pt x="283" y="1032"/>
                  </a:lnTo>
                  <a:lnTo>
                    <a:pt x="268" y="1034"/>
                  </a:lnTo>
                  <a:lnTo>
                    <a:pt x="230" y="1034"/>
                  </a:lnTo>
                  <a:lnTo>
                    <a:pt x="214" y="1032"/>
                  </a:lnTo>
                  <a:lnTo>
                    <a:pt x="200" y="1023"/>
                  </a:lnTo>
                  <a:lnTo>
                    <a:pt x="192" y="1010"/>
                  </a:lnTo>
                  <a:lnTo>
                    <a:pt x="188" y="994"/>
                  </a:lnTo>
                  <a:lnTo>
                    <a:pt x="188" y="917"/>
                  </a:lnTo>
                  <a:lnTo>
                    <a:pt x="188" y="914"/>
                  </a:lnTo>
                  <a:lnTo>
                    <a:pt x="187" y="911"/>
                  </a:lnTo>
                  <a:lnTo>
                    <a:pt x="185" y="910"/>
                  </a:lnTo>
                  <a:lnTo>
                    <a:pt x="184" y="909"/>
                  </a:lnTo>
                  <a:lnTo>
                    <a:pt x="181" y="908"/>
                  </a:lnTo>
                  <a:lnTo>
                    <a:pt x="180" y="908"/>
                  </a:lnTo>
                  <a:lnTo>
                    <a:pt x="176" y="908"/>
                  </a:lnTo>
                  <a:lnTo>
                    <a:pt x="165" y="906"/>
                  </a:lnTo>
                  <a:lnTo>
                    <a:pt x="149" y="902"/>
                  </a:lnTo>
                  <a:lnTo>
                    <a:pt x="129" y="898"/>
                  </a:lnTo>
                  <a:lnTo>
                    <a:pt x="106" y="893"/>
                  </a:lnTo>
                  <a:lnTo>
                    <a:pt x="84" y="887"/>
                  </a:lnTo>
                  <a:lnTo>
                    <a:pt x="60" y="880"/>
                  </a:lnTo>
                  <a:lnTo>
                    <a:pt x="38" y="872"/>
                  </a:lnTo>
                  <a:lnTo>
                    <a:pt x="19" y="863"/>
                  </a:lnTo>
                  <a:lnTo>
                    <a:pt x="10" y="857"/>
                  </a:lnTo>
                  <a:lnTo>
                    <a:pt x="2" y="846"/>
                  </a:lnTo>
                  <a:lnTo>
                    <a:pt x="0" y="835"/>
                  </a:lnTo>
                  <a:lnTo>
                    <a:pt x="2" y="822"/>
                  </a:lnTo>
                  <a:lnTo>
                    <a:pt x="21" y="769"/>
                  </a:lnTo>
                  <a:lnTo>
                    <a:pt x="27" y="759"/>
                  </a:lnTo>
                  <a:lnTo>
                    <a:pt x="36" y="751"/>
                  </a:lnTo>
                  <a:lnTo>
                    <a:pt x="46" y="746"/>
                  </a:lnTo>
                  <a:lnTo>
                    <a:pt x="58" y="744"/>
                  </a:lnTo>
                  <a:lnTo>
                    <a:pt x="64" y="745"/>
                  </a:lnTo>
                  <a:lnTo>
                    <a:pt x="69" y="746"/>
                  </a:lnTo>
                  <a:lnTo>
                    <a:pt x="75" y="748"/>
                  </a:lnTo>
                  <a:lnTo>
                    <a:pt x="78" y="749"/>
                  </a:lnTo>
                  <a:lnTo>
                    <a:pt x="85" y="753"/>
                  </a:lnTo>
                  <a:lnTo>
                    <a:pt x="96" y="757"/>
                  </a:lnTo>
                  <a:lnTo>
                    <a:pt x="111" y="763"/>
                  </a:lnTo>
                  <a:lnTo>
                    <a:pt x="128" y="768"/>
                  </a:lnTo>
                  <a:lnTo>
                    <a:pt x="147" y="775"/>
                  </a:lnTo>
                  <a:lnTo>
                    <a:pt x="167" y="780"/>
                  </a:lnTo>
                  <a:lnTo>
                    <a:pt x="187" y="785"/>
                  </a:lnTo>
                  <a:lnTo>
                    <a:pt x="208" y="788"/>
                  </a:lnTo>
                  <a:lnTo>
                    <a:pt x="227" y="789"/>
                  </a:lnTo>
                  <a:lnTo>
                    <a:pt x="259" y="787"/>
                  </a:lnTo>
                  <a:lnTo>
                    <a:pt x="287" y="779"/>
                  </a:lnTo>
                  <a:lnTo>
                    <a:pt x="310" y="768"/>
                  </a:lnTo>
                  <a:lnTo>
                    <a:pt x="329" y="754"/>
                  </a:lnTo>
                  <a:lnTo>
                    <a:pt x="344" y="736"/>
                  </a:lnTo>
                  <a:lnTo>
                    <a:pt x="353" y="714"/>
                  </a:lnTo>
                  <a:lnTo>
                    <a:pt x="356" y="691"/>
                  </a:lnTo>
                  <a:lnTo>
                    <a:pt x="354" y="669"/>
                  </a:lnTo>
                  <a:lnTo>
                    <a:pt x="346" y="650"/>
                  </a:lnTo>
                  <a:lnTo>
                    <a:pt x="334" y="631"/>
                  </a:lnTo>
                  <a:lnTo>
                    <a:pt x="317" y="614"/>
                  </a:lnTo>
                  <a:lnTo>
                    <a:pt x="293" y="597"/>
                  </a:lnTo>
                  <a:lnTo>
                    <a:pt x="263" y="581"/>
                  </a:lnTo>
                  <a:lnTo>
                    <a:pt x="227" y="566"/>
                  </a:lnTo>
                  <a:lnTo>
                    <a:pt x="197" y="553"/>
                  </a:lnTo>
                  <a:lnTo>
                    <a:pt x="167" y="540"/>
                  </a:lnTo>
                  <a:lnTo>
                    <a:pt x="138" y="525"/>
                  </a:lnTo>
                  <a:lnTo>
                    <a:pt x="111" y="510"/>
                  </a:lnTo>
                  <a:lnTo>
                    <a:pt x="86" y="493"/>
                  </a:lnTo>
                  <a:lnTo>
                    <a:pt x="64" y="473"/>
                  </a:lnTo>
                  <a:lnTo>
                    <a:pt x="45" y="452"/>
                  </a:lnTo>
                  <a:lnTo>
                    <a:pt x="29" y="427"/>
                  </a:lnTo>
                  <a:lnTo>
                    <a:pt x="18" y="400"/>
                  </a:lnTo>
                  <a:lnTo>
                    <a:pt x="10" y="370"/>
                  </a:lnTo>
                  <a:lnTo>
                    <a:pt x="8" y="338"/>
                  </a:lnTo>
                  <a:lnTo>
                    <a:pt x="10" y="304"/>
                  </a:lnTo>
                  <a:lnTo>
                    <a:pt x="18" y="273"/>
                  </a:lnTo>
                  <a:lnTo>
                    <a:pt x="30" y="244"/>
                  </a:lnTo>
                  <a:lnTo>
                    <a:pt x="47" y="217"/>
                  </a:lnTo>
                  <a:lnTo>
                    <a:pt x="67" y="192"/>
                  </a:lnTo>
                  <a:lnTo>
                    <a:pt x="92" y="171"/>
                  </a:lnTo>
                  <a:lnTo>
                    <a:pt x="121" y="153"/>
                  </a:lnTo>
                  <a:lnTo>
                    <a:pt x="152" y="138"/>
                  </a:lnTo>
                  <a:lnTo>
                    <a:pt x="188" y="127"/>
                  </a:lnTo>
                  <a:lnTo>
                    <a:pt x="189" y="127"/>
                  </a:lnTo>
                  <a:lnTo>
                    <a:pt x="192" y="126"/>
                  </a:lnTo>
                  <a:lnTo>
                    <a:pt x="194" y="125"/>
                  </a:lnTo>
                  <a:lnTo>
                    <a:pt x="195" y="123"/>
                  </a:lnTo>
                  <a:lnTo>
                    <a:pt x="197" y="121"/>
                  </a:lnTo>
                  <a:lnTo>
                    <a:pt x="197" y="118"/>
                  </a:lnTo>
                  <a:lnTo>
                    <a:pt x="197" y="40"/>
                  </a:lnTo>
                  <a:lnTo>
                    <a:pt x="200" y="24"/>
                  </a:lnTo>
                  <a:lnTo>
                    <a:pt x="209" y="11"/>
                  </a:lnTo>
                  <a:lnTo>
                    <a:pt x="223" y="3"/>
                  </a:lnTo>
                  <a:lnTo>
                    <a:pt x="2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reeform 54"/>
            <p:cNvSpPr>
              <a:spLocks noEditPoints="1"/>
            </p:cNvSpPr>
            <p:nvPr/>
          </p:nvSpPr>
          <p:spPr bwMode="auto">
            <a:xfrm>
              <a:off x="9696451" y="1238250"/>
              <a:ext cx="774700" cy="774700"/>
            </a:xfrm>
            <a:custGeom>
              <a:avLst/>
              <a:gdLst>
                <a:gd name="T0" fmla="*/ 835 w 1954"/>
                <a:gd name="T1" fmla="*/ 241 h 1952"/>
                <a:gd name="T2" fmla="*/ 639 w 1954"/>
                <a:gd name="T3" fmla="*/ 308 h 1952"/>
                <a:gd name="T4" fmla="*/ 471 w 1954"/>
                <a:gd name="T5" fmla="*/ 423 h 1952"/>
                <a:gd name="T6" fmla="*/ 341 w 1954"/>
                <a:gd name="T7" fmla="*/ 578 h 1952"/>
                <a:gd name="T8" fmla="*/ 257 w 1954"/>
                <a:gd name="T9" fmla="*/ 765 h 1952"/>
                <a:gd name="T10" fmla="*/ 227 w 1954"/>
                <a:gd name="T11" fmla="*/ 977 h 1952"/>
                <a:gd name="T12" fmla="*/ 257 w 1954"/>
                <a:gd name="T13" fmla="*/ 1187 h 1952"/>
                <a:gd name="T14" fmla="*/ 341 w 1954"/>
                <a:gd name="T15" fmla="*/ 1374 h 1952"/>
                <a:gd name="T16" fmla="*/ 471 w 1954"/>
                <a:gd name="T17" fmla="*/ 1529 h 1952"/>
                <a:gd name="T18" fmla="*/ 639 w 1954"/>
                <a:gd name="T19" fmla="*/ 1646 h 1952"/>
                <a:gd name="T20" fmla="*/ 835 w 1954"/>
                <a:gd name="T21" fmla="*/ 1712 h 1952"/>
                <a:gd name="T22" fmla="*/ 1050 w 1954"/>
                <a:gd name="T23" fmla="*/ 1722 h 1952"/>
                <a:gd name="T24" fmla="*/ 1254 w 1954"/>
                <a:gd name="T25" fmla="*/ 1673 h 1952"/>
                <a:gd name="T26" fmla="*/ 1431 w 1954"/>
                <a:gd name="T27" fmla="*/ 1573 h 1952"/>
                <a:gd name="T28" fmla="*/ 1574 w 1954"/>
                <a:gd name="T29" fmla="*/ 1430 h 1952"/>
                <a:gd name="T30" fmla="*/ 1675 w 1954"/>
                <a:gd name="T31" fmla="*/ 1252 h 1952"/>
                <a:gd name="T32" fmla="*/ 1724 w 1954"/>
                <a:gd name="T33" fmla="*/ 1048 h 1952"/>
                <a:gd name="T34" fmla="*/ 1714 w 1954"/>
                <a:gd name="T35" fmla="*/ 833 h 1952"/>
                <a:gd name="T36" fmla="*/ 1647 w 1954"/>
                <a:gd name="T37" fmla="*/ 638 h 1952"/>
                <a:gd name="T38" fmla="*/ 1532 w 1954"/>
                <a:gd name="T39" fmla="*/ 471 h 1952"/>
                <a:gd name="T40" fmla="*/ 1376 w 1954"/>
                <a:gd name="T41" fmla="*/ 341 h 1952"/>
                <a:gd name="T42" fmla="*/ 1188 w 1954"/>
                <a:gd name="T43" fmla="*/ 256 h 1952"/>
                <a:gd name="T44" fmla="*/ 977 w 1954"/>
                <a:gd name="T45" fmla="*/ 227 h 1952"/>
                <a:gd name="T46" fmla="*/ 1135 w 1954"/>
                <a:gd name="T47" fmla="*/ 14 h 1952"/>
                <a:gd name="T48" fmla="*/ 1357 w 1954"/>
                <a:gd name="T49" fmla="*/ 77 h 1952"/>
                <a:gd name="T50" fmla="*/ 1554 w 1954"/>
                <a:gd name="T51" fmla="*/ 189 h 1952"/>
                <a:gd name="T52" fmla="*/ 1719 w 1954"/>
                <a:gd name="T53" fmla="*/ 341 h 1952"/>
                <a:gd name="T54" fmla="*/ 1845 w 1954"/>
                <a:gd name="T55" fmla="*/ 528 h 1952"/>
                <a:gd name="T56" fmla="*/ 1926 w 1954"/>
                <a:gd name="T57" fmla="*/ 742 h 1952"/>
                <a:gd name="T58" fmla="*/ 1954 w 1954"/>
                <a:gd name="T59" fmla="*/ 977 h 1952"/>
                <a:gd name="T60" fmla="*/ 1926 w 1954"/>
                <a:gd name="T61" fmla="*/ 1210 h 1952"/>
                <a:gd name="T62" fmla="*/ 1845 w 1954"/>
                <a:gd name="T63" fmla="*/ 1424 h 1952"/>
                <a:gd name="T64" fmla="*/ 1719 w 1954"/>
                <a:gd name="T65" fmla="*/ 1611 h 1952"/>
                <a:gd name="T66" fmla="*/ 1554 w 1954"/>
                <a:gd name="T67" fmla="*/ 1763 h 1952"/>
                <a:gd name="T68" fmla="*/ 1357 w 1954"/>
                <a:gd name="T69" fmla="*/ 1875 h 1952"/>
                <a:gd name="T70" fmla="*/ 1135 w 1954"/>
                <a:gd name="T71" fmla="*/ 1939 h 1952"/>
                <a:gd name="T72" fmla="*/ 896 w 1954"/>
                <a:gd name="T73" fmla="*/ 1949 h 1952"/>
                <a:gd name="T74" fmla="*/ 668 w 1954"/>
                <a:gd name="T75" fmla="*/ 1902 h 1952"/>
                <a:gd name="T76" fmla="*/ 463 w 1954"/>
                <a:gd name="T77" fmla="*/ 1805 h 1952"/>
                <a:gd name="T78" fmla="*/ 286 w 1954"/>
                <a:gd name="T79" fmla="*/ 1666 h 1952"/>
                <a:gd name="T80" fmla="*/ 147 w 1954"/>
                <a:gd name="T81" fmla="*/ 1490 h 1952"/>
                <a:gd name="T82" fmla="*/ 50 w 1954"/>
                <a:gd name="T83" fmla="*/ 1284 h 1952"/>
                <a:gd name="T84" fmla="*/ 4 w 1954"/>
                <a:gd name="T85" fmla="*/ 1056 h 1952"/>
                <a:gd name="T86" fmla="*/ 13 w 1954"/>
                <a:gd name="T87" fmla="*/ 818 h 1952"/>
                <a:gd name="T88" fmla="*/ 77 w 1954"/>
                <a:gd name="T89" fmla="*/ 596 h 1952"/>
                <a:gd name="T90" fmla="*/ 189 w 1954"/>
                <a:gd name="T91" fmla="*/ 399 h 1952"/>
                <a:gd name="T92" fmla="*/ 341 w 1954"/>
                <a:gd name="T93" fmla="*/ 235 h 1952"/>
                <a:gd name="T94" fmla="*/ 528 w 1954"/>
                <a:gd name="T95" fmla="*/ 110 h 1952"/>
                <a:gd name="T96" fmla="*/ 742 w 1954"/>
                <a:gd name="T97" fmla="*/ 29 h 1952"/>
                <a:gd name="T98" fmla="*/ 977 w 1954"/>
                <a:gd name="T99" fmla="*/ 0 h 1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54" h="1952">
                  <a:moveTo>
                    <a:pt x="977" y="227"/>
                  </a:moveTo>
                  <a:lnTo>
                    <a:pt x="904" y="231"/>
                  </a:lnTo>
                  <a:lnTo>
                    <a:pt x="835" y="241"/>
                  </a:lnTo>
                  <a:lnTo>
                    <a:pt x="767" y="256"/>
                  </a:lnTo>
                  <a:lnTo>
                    <a:pt x="700" y="279"/>
                  </a:lnTo>
                  <a:lnTo>
                    <a:pt x="639" y="308"/>
                  </a:lnTo>
                  <a:lnTo>
                    <a:pt x="578" y="341"/>
                  </a:lnTo>
                  <a:lnTo>
                    <a:pt x="524" y="379"/>
                  </a:lnTo>
                  <a:lnTo>
                    <a:pt x="471" y="423"/>
                  </a:lnTo>
                  <a:lnTo>
                    <a:pt x="423" y="471"/>
                  </a:lnTo>
                  <a:lnTo>
                    <a:pt x="380" y="522"/>
                  </a:lnTo>
                  <a:lnTo>
                    <a:pt x="341" y="578"/>
                  </a:lnTo>
                  <a:lnTo>
                    <a:pt x="307" y="638"/>
                  </a:lnTo>
                  <a:lnTo>
                    <a:pt x="279" y="700"/>
                  </a:lnTo>
                  <a:lnTo>
                    <a:pt x="257" y="765"/>
                  </a:lnTo>
                  <a:lnTo>
                    <a:pt x="240" y="833"/>
                  </a:lnTo>
                  <a:lnTo>
                    <a:pt x="230" y="904"/>
                  </a:lnTo>
                  <a:lnTo>
                    <a:pt x="227" y="977"/>
                  </a:lnTo>
                  <a:lnTo>
                    <a:pt x="230" y="1048"/>
                  </a:lnTo>
                  <a:lnTo>
                    <a:pt x="240" y="1119"/>
                  </a:lnTo>
                  <a:lnTo>
                    <a:pt x="257" y="1187"/>
                  </a:lnTo>
                  <a:lnTo>
                    <a:pt x="279" y="1252"/>
                  </a:lnTo>
                  <a:lnTo>
                    <a:pt x="307" y="1314"/>
                  </a:lnTo>
                  <a:lnTo>
                    <a:pt x="341" y="1374"/>
                  </a:lnTo>
                  <a:lnTo>
                    <a:pt x="380" y="1430"/>
                  </a:lnTo>
                  <a:lnTo>
                    <a:pt x="423" y="1481"/>
                  </a:lnTo>
                  <a:lnTo>
                    <a:pt x="471" y="1529"/>
                  </a:lnTo>
                  <a:lnTo>
                    <a:pt x="524" y="1573"/>
                  </a:lnTo>
                  <a:lnTo>
                    <a:pt x="578" y="1612"/>
                  </a:lnTo>
                  <a:lnTo>
                    <a:pt x="639" y="1646"/>
                  </a:lnTo>
                  <a:lnTo>
                    <a:pt x="700" y="1673"/>
                  </a:lnTo>
                  <a:lnTo>
                    <a:pt x="767" y="1696"/>
                  </a:lnTo>
                  <a:lnTo>
                    <a:pt x="835" y="1712"/>
                  </a:lnTo>
                  <a:lnTo>
                    <a:pt x="904" y="1722"/>
                  </a:lnTo>
                  <a:lnTo>
                    <a:pt x="977" y="1726"/>
                  </a:lnTo>
                  <a:lnTo>
                    <a:pt x="1050" y="1722"/>
                  </a:lnTo>
                  <a:lnTo>
                    <a:pt x="1119" y="1712"/>
                  </a:lnTo>
                  <a:lnTo>
                    <a:pt x="1188" y="1696"/>
                  </a:lnTo>
                  <a:lnTo>
                    <a:pt x="1254" y="1673"/>
                  </a:lnTo>
                  <a:lnTo>
                    <a:pt x="1315" y="1646"/>
                  </a:lnTo>
                  <a:lnTo>
                    <a:pt x="1376" y="1612"/>
                  </a:lnTo>
                  <a:lnTo>
                    <a:pt x="1431" y="1573"/>
                  </a:lnTo>
                  <a:lnTo>
                    <a:pt x="1483" y="1529"/>
                  </a:lnTo>
                  <a:lnTo>
                    <a:pt x="1532" y="1481"/>
                  </a:lnTo>
                  <a:lnTo>
                    <a:pt x="1574" y="1430"/>
                  </a:lnTo>
                  <a:lnTo>
                    <a:pt x="1613" y="1374"/>
                  </a:lnTo>
                  <a:lnTo>
                    <a:pt x="1647" y="1314"/>
                  </a:lnTo>
                  <a:lnTo>
                    <a:pt x="1675" y="1252"/>
                  </a:lnTo>
                  <a:lnTo>
                    <a:pt x="1697" y="1187"/>
                  </a:lnTo>
                  <a:lnTo>
                    <a:pt x="1714" y="1119"/>
                  </a:lnTo>
                  <a:lnTo>
                    <a:pt x="1724" y="1048"/>
                  </a:lnTo>
                  <a:lnTo>
                    <a:pt x="1728" y="977"/>
                  </a:lnTo>
                  <a:lnTo>
                    <a:pt x="1724" y="904"/>
                  </a:lnTo>
                  <a:lnTo>
                    <a:pt x="1714" y="833"/>
                  </a:lnTo>
                  <a:lnTo>
                    <a:pt x="1697" y="765"/>
                  </a:lnTo>
                  <a:lnTo>
                    <a:pt x="1675" y="700"/>
                  </a:lnTo>
                  <a:lnTo>
                    <a:pt x="1647" y="638"/>
                  </a:lnTo>
                  <a:lnTo>
                    <a:pt x="1613" y="578"/>
                  </a:lnTo>
                  <a:lnTo>
                    <a:pt x="1574" y="522"/>
                  </a:lnTo>
                  <a:lnTo>
                    <a:pt x="1532" y="471"/>
                  </a:lnTo>
                  <a:lnTo>
                    <a:pt x="1483" y="423"/>
                  </a:lnTo>
                  <a:lnTo>
                    <a:pt x="1431" y="379"/>
                  </a:lnTo>
                  <a:lnTo>
                    <a:pt x="1376" y="341"/>
                  </a:lnTo>
                  <a:lnTo>
                    <a:pt x="1315" y="308"/>
                  </a:lnTo>
                  <a:lnTo>
                    <a:pt x="1254" y="279"/>
                  </a:lnTo>
                  <a:lnTo>
                    <a:pt x="1188" y="256"/>
                  </a:lnTo>
                  <a:lnTo>
                    <a:pt x="1119" y="241"/>
                  </a:lnTo>
                  <a:lnTo>
                    <a:pt x="1050" y="231"/>
                  </a:lnTo>
                  <a:lnTo>
                    <a:pt x="977" y="227"/>
                  </a:lnTo>
                  <a:close/>
                  <a:moveTo>
                    <a:pt x="977" y="0"/>
                  </a:moveTo>
                  <a:lnTo>
                    <a:pt x="1058" y="3"/>
                  </a:lnTo>
                  <a:lnTo>
                    <a:pt x="1135" y="14"/>
                  </a:lnTo>
                  <a:lnTo>
                    <a:pt x="1212" y="29"/>
                  </a:lnTo>
                  <a:lnTo>
                    <a:pt x="1286" y="50"/>
                  </a:lnTo>
                  <a:lnTo>
                    <a:pt x="1357" y="77"/>
                  </a:lnTo>
                  <a:lnTo>
                    <a:pt x="1426" y="110"/>
                  </a:lnTo>
                  <a:lnTo>
                    <a:pt x="1491" y="147"/>
                  </a:lnTo>
                  <a:lnTo>
                    <a:pt x="1554" y="189"/>
                  </a:lnTo>
                  <a:lnTo>
                    <a:pt x="1613" y="235"/>
                  </a:lnTo>
                  <a:lnTo>
                    <a:pt x="1668" y="286"/>
                  </a:lnTo>
                  <a:lnTo>
                    <a:pt x="1719" y="341"/>
                  </a:lnTo>
                  <a:lnTo>
                    <a:pt x="1766" y="399"/>
                  </a:lnTo>
                  <a:lnTo>
                    <a:pt x="1807" y="462"/>
                  </a:lnTo>
                  <a:lnTo>
                    <a:pt x="1845" y="528"/>
                  </a:lnTo>
                  <a:lnTo>
                    <a:pt x="1878" y="596"/>
                  </a:lnTo>
                  <a:lnTo>
                    <a:pt x="1904" y="668"/>
                  </a:lnTo>
                  <a:lnTo>
                    <a:pt x="1926" y="742"/>
                  </a:lnTo>
                  <a:lnTo>
                    <a:pt x="1941" y="818"/>
                  </a:lnTo>
                  <a:lnTo>
                    <a:pt x="1950" y="896"/>
                  </a:lnTo>
                  <a:lnTo>
                    <a:pt x="1954" y="977"/>
                  </a:lnTo>
                  <a:lnTo>
                    <a:pt x="1950" y="1056"/>
                  </a:lnTo>
                  <a:lnTo>
                    <a:pt x="1941" y="1134"/>
                  </a:lnTo>
                  <a:lnTo>
                    <a:pt x="1926" y="1210"/>
                  </a:lnTo>
                  <a:lnTo>
                    <a:pt x="1904" y="1284"/>
                  </a:lnTo>
                  <a:lnTo>
                    <a:pt x="1878" y="1356"/>
                  </a:lnTo>
                  <a:lnTo>
                    <a:pt x="1845" y="1424"/>
                  </a:lnTo>
                  <a:lnTo>
                    <a:pt x="1807" y="1490"/>
                  </a:lnTo>
                  <a:lnTo>
                    <a:pt x="1766" y="1553"/>
                  </a:lnTo>
                  <a:lnTo>
                    <a:pt x="1719" y="1611"/>
                  </a:lnTo>
                  <a:lnTo>
                    <a:pt x="1668" y="1666"/>
                  </a:lnTo>
                  <a:lnTo>
                    <a:pt x="1613" y="1717"/>
                  </a:lnTo>
                  <a:lnTo>
                    <a:pt x="1554" y="1763"/>
                  </a:lnTo>
                  <a:lnTo>
                    <a:pt x="1491" y="1805"/>
                  </a:lnTo>
                  <a:lnTo>
                    <a:pt x="1426" y="1842"/>
                  </a:lnTo>
                  <a:lnTo>
                    <a:pt x="1357" y="1875"/>
                  </a:lnTo>
                  <a:lnTo>
                    <a:pt x="1286" y="1902"/>
                  </a:lnTo>
                  <a:lnTo>
                    <a:pt x="1212" y="1923"/>
                  </a:lnTo>
                  <a:lnTo>
                    <a:pt x="1135" y="1939"/>
                  </a:lnTo>
                  <a:lnTo>
                    <a:pt x="1058" y="1949"/>
                  </a:lnTo>
                  <a:lnTo>
                    <a:pt x="977" y="1952"/>
                  </a:lnTo>
                  <a:lnTo>
                    <a:pt x="896" y="1949"/>
                  </a:lnTo>
                  <a:lnTo>
                    <a:pt x="819" y="1939"/>
                  </a:lnTo>
                  <a:lnTo>
                    <a:pt x="742" y="1923"/>
                  </a:lnTo>
                  <a:lnTo>
                    <a:pt x="668" y="1902"/>
                  </a:lnTo>
                  <a:lnTo>
                    <a:pt x="597" y="1875"/>
                  </a:lnTo>
                  <a:lnTo>
                    <a:pt x="528" y="1842"/>
                  </a:lnTo>
                  <a:lnTo>
                    <a:pt x="463" y="1805"/>
                  </a:lnTo>
                  <a:lnTo>
                    <a:pt x="400" y="1763"/>
                  </a:lnTo>
                  <a:lnTo>
                    <a:pt x="341" y="1717"/>
                  </a:lnTo>
                  <a:lnTo>
                    <a:pt x="286" y="1666"/>
                  </a:lnTo>
                  <a:lnTo>
                    <a:pt x="236" y="1611"/>
                  </a:lnTo>
                  <a:lnTo>
                    <a:pt x="189" y="1553"/>
                  </a:lnTo>
                  <a:lnTo>
                    <a:pt x="147" y="1490"/>
                  </a:lnTo>
                  <a:lnTo>
                    <a:pt x="109" y="1424"/>
                  </a:lnTo>
                  <a:lnTo>
                    <a:pt x="77" y="1356"/>
                  </a:lnTo>
                  <a:lnTo>
                    <a:pt x="50" y="1284"/>
                  </a:lnTo>
                  <a:lnTo>
                    <a:pt x="28" y="1210"/>
                  </a:lnTo>
                  <a:lnTo>
                    <a:pt x="13" y="1134"/>
                  </a:lnTo>
                  <a:lnTo>
                    <a:pt x="4" y="1056"/>
                  </a:lnTo>
                  <a:lnTo>
                    <a:pt x="0" y="977"/>
                  </a:lnTo>
                  <a:lnTo>
                    <a:pt x="4" y="896"/>
                  </a:lnTo>
                  <a:lnTo>
                    <a:pt x="13" y="818"/>
                  </a:lnTo>
                  <a:lnTo>
                    <a:pt x="28" y="742"/>
                  </a:lnTo>
                  <a:lnTo>
                    <a:pt x="50" y="668"/>
                  </a:lnTo>
                  <a:lnTo>
                    <a:pt x="77" y="596"/>
                  </a:lnTo>
                  <a:lnTo>
                    <a:pt x="109" y="528"/>
                  </a:lnTo>
                  <a:lnTo>
                    <a:pt x="147" y="462"/>
                  </a:lnTo>
                  <a:lnTo>
                    <a:pt x="189" y="399"/>
                  </a:lnTo>
                  <a:lnTo>
                    <a:pt x="236" y="341"/>
                  </a:lnTo>
                  <a:lnTo>
                    <a:pt x="286" y="286"/>
                  </a:lnTo>
                  <a:lnTo>
                    <a:pt x="341" y="235"/>
                  </a:lnTo>
                  <a:lnTo>
                    <a:pt x="400" y="189"/>
                  </a:lnTo>
                  <a:lnTo>
                    <a:pt x="463" y="147"/>
                  </a:lnTo>
                  <a:lnTo>
                    <a:pt x="528" y="110"/>
                  </a:lnTo>
                  <a:lnTo>
                    <a:pt x="597" y="77"/>
                  </a:lnTo>
                  <a:lnTo>
                    <a:pt x="668" y="50"/>
                  </a:lnTo>
                  <a:lnTo>
                    <a:pt x="742" y="29"/>
                  </a:lnTo>
                  <a:lnTo>
                    <a:pt x="819" y="14"/>
                  </a:lnTo>
                  <a:lnTo>
                    <a:pt x="896" y="3"/>
                  </a:lnTo>
                  <a:lnTo>
                    <a:pt x="9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Freeform 55"/>
            <p:cNvSpPr>
              <a:spLocks/>
            </p:cNvSpPr>
            <p:nvPr/>
          </p:nvSpPr>
          <p:spPr bwMode="auto">
            <a:xfrm>
              <a:off x="9409113" y="2049463"/>
              <a:ext cx="1062038" cy="468313"/>
            </a:xfrm>
            <a:custGeom>
              <a:avLst/>
              <a:gdLst>
                <a:gd name="T0" fmla="*/ 846 w 2677"/>
                <a:gd name="T1" fmla="*/ 14 h 1177"/>
                <a:gd name="T2" fmla="*/ 1051 w 2677"/>
                <a:gd name="T3" fmla="*/ 60 h 1177"/>
                <a:gd name="T4" fmla="*/ 1272 w 2677"/>
                <a:gd name="T5" fmla="*/ 122 h 1177"/>
                <a:gd name="T6" fmla="*/ 1477 w 2677"/>
                <a:gd name="T7" fmla="*/ 187 h 1177"/>
                <a:gd name="T8" fmla="*/ 1635 w 2677"/>
                <a:gd name="T9" fmla="*/ 237 h 1177"/>
                <a:gd name="T10" fmla="*/ 1722 w 2677"/>
                <a:gd name="T11" fmla="*/ 263 h 1177"/>
                <a:gd name="T12" fmla="*/ 1776 w 2677"/>
                <a:gd name="T13" fmla="*/ 316 h 1177"/>
                <a:gd name="T14" fmla="*/ 1783 w 2677"/>
                <a:gd name="T15" fmla="*/ 395 h 1177"/>
                <a:gd name="T16" fmla="*/ 1730 w 2677"/>
                <a:gd name="T17" fmla="*/ 473 h 1177"/>
                <a:gd name="T18" fmla="*/ 1606 w 2677"/>
                <a:gd name="T19" fmla="*/ 521 h 1177"/>
                <a:gd name="T20" fmla="*/ 1442 w 2677"/>
                <a:gd name="T21" fmla="*/ 530 h 1177"/>
                <a:gd name="T22" fmla="*/ 1273 w 2677"/>
                <a:gd name="T23" fmla="*/ 513 h 1177"/>
                <a:gd name="T24" fmla="*/ 1122 w 2677"/>
                <a:gd name="T25" fmla="*/ 488 h 1177"/>
                <a:gd name="T26" fmla="*/ 1013 w 2677"/>
                <a:gd name="T27" fmla="*/ 469 h 1177"/>
                <a:gd name="T28" fmla="*/ 972 w 2677"/>
                <a:gd name="T29" fmla="*/ 475 h 1177"/>
                <a:gd name="T30" fmla="*/ 1029 w 2677"/>
                <a:gd name="T31" fmla="*/ 543 h 1177"/>
                <a:gd name="T32" fmla="*/ 1173 w 2677"/>
                <a:gd name="T33" fmla="*/ 601 h 1177"/>
                <a:gd name="T34" fmla="*/ 1366 w 2677"/>
                <a:gd name="T35" fmla="*/ 639 h 1177"/>
                <a:gd name="T36" fmla="*/ 1568 w 2677"/>
                <a:gd name="T37" fmla="*/ 653 h 1177"/>
                <a:gd name="T38" fmla="*/ 1809 w 2677"/>
                <a:gd name="T39" fmla="*/ 625 h 1177"/>
                <a:gd name="T40" fmla="*/ 2218 w 2677"/>
                <a:gd name="T41" fmla="*/ 502 h 1177"/>
                <a:gd name="T42" fmla="*/ 2511 w 2677"/>
                <a:gd name="T43" fmla="*/ 366 h 1177"/>
                <a:gd name="T44" fmla="*/ 2616 w 2677"/>
                <a:gd name="T45" fmla="*/ 375 h 1177"/>
                <a:gd name="T46" fmla="*/ 2673 w 2677"/>
                <a:gd name="T47" fmla="*/ 457 h 1177"/>
                <a:gd name="T48" fmla="*/ 2647 w 2677"/>
                <a:gd name="T49" fmla="*/ 583 h 1177"/>
                <a:gd name="T50" fmla="*/ 2550 w 2677"/>
                <a:gd name="T51" fmla="*/ 687 h 1177"/>
                <a:gd name="T52" fmla="*/ 2416 w 2677"/>
                <a:gd name="T53" fmla="*/ 779 h 1177"/>
                <a:gd name="T54" fmla="*/ 2234 w 2677"/>
                <a:gd name="T55" fmla="*/ 892 h 1177"/>
                <a:gd name="T56" fmla="*/ 2033 w 2677"/>
                <a:gd name="T57" fmla="*/ 1005 h 1177"/>
                <a:gd name="T58" fmla="*/ 1840 w 2677"/>
                <a:gd name="T59" fmla="*/ 1102 h 1177"/>
                <a:gd name="T60" fmla="*/ 1684 w 2677"/>
                <a:gd name="T61" fmla="*/ 1164 h 1177"/>
                <a:gd name="T62" fmla="*/ 1576 w 2677"/>
                <a:gd name="T63" fmla="*/ 1177 h 1177"/>
                <a:gd name="T64" fmla="*/ 1395 w 2677"/>
                <a:gd name="T65" fmla="*/ 1161 h 1177"/>
                <a:gd name="T66" fmla="*/ 1159 w 2677"/>
                <a:gd name="T67" fmla="*/ 1130 h 1177"/>
                <a:gd name="T68" fmla="*/ 898 w 2677"/>
                <a:gd name="T69" fmla="*/ 1089 h 1177"/>
                <a:gd name="T70" fmla="*/ 647 w 2677"/>
                <a:gd name="T71" fmla="*/ 1047 h 1177"/>
                <a:gd name="T72" fmla="*/ 440 w 2677"/>
                <a:gd name="T73" fmla="*/ 1009 h 1177"/>
                <a:gd name="T74" fmla="*/ 309 w 2677"/>
                <a:gd name="T75" fmla="*/ 984 h 1177"/>
                <a:gd name="T76" fmla="*/ 200 w 2677"/>
                <a:gd name="T77" fmla="*/ 988 h 1177"/>
                <a:gd name="T78" fmla="*/ 87 w 2677"/>
                <a:gd name="T79" fmla="*/ 1052 h 1177"/>
                <a:gd name="T80" fmla="*/ 28 w 2677"/>
                <a:gd name="T81" fmla="*/ 1089 h 1177"/>
                <a:gd name="T82" fmla="*/ 5 w 2677"/>
                <a:gd name="T83" fmla="*/ 1069 h 1177"/>
                <a:gd name="T84" fmla="*/ 0 w 2677"/>
                <a:gd name="T85" fmla="*/ 1048 h 1177"/>
                <a:gd name="T86" fmla="*/ 18 w 2677"/>
                <a:gd name="T87" fmla="*/ 776 h 1177"/>
                <a:gd name="T88" fmla="*/ 38 w 2677"/>
                <a:gd name="T89" fmla="*/ 461 h 1177"/>
                <a:gd name="T90" fmla="*/ 56 w 2677"/>
                <a:gd name="T91" fmla="*/ 179 h 1177"/>
                <a:gd name="T92" fmla="*/ 75 w 2677"/>
                <a:gd name="T93" fmla="*/ 86 h 1177"/>
                <a:gd name="T94" fmla="*/ 127 w 2677"/>
                <a:gd name="T95" fmla="*/ 70 h 1177"/>
                <a:gd name="T96" fmla="*/ 269 w 2677"/>
                <a:gd name="T97" fmla="*/ 48 h 1177"/>
                <a:gd name="T98" fmla="*/ 468 w 2677"/>
                <a:gd name="T99" fmla="*/ 20 h 1177"/>
                <a:gd name="T100" fmla="*/ 653 w 2677"/>
                <a:gd name="T101" fmla="*/ 2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77" h="1177">
                  <a:moveTo>
                    <a:pt x="722" y="0"/>
                  </a:moveTo>
                  <a:lnTo>
                    <a:pt x="760" y="2"/>
                  </a:lnTo>
                  <a:lnTo>
                    <a:pt x="802" y="8"/>
                  </a:lnTo>
                  <a:lnTo>
                    <a:pt x="846" y="14"/>
                  </a:lnTo>
                  <a:lnTo>
                    <a:pt x="895" y="23"/>
                  </a:lnTo>
                  <a:lnTo>
                    <a:pt x="945" y="35"/>
                  </a:lnTo>
                  <a:lnTo>
                    <a:pt x="998" y="47"/>
                  </a:lnTo>
                  <a:lnTo>
                    <a:pt x="1051" y="60"/>
                  </a:lnTo>
                  <a:lnTo>
                    <a:pt x="1106" y="75"/>
                  </a:lnTo>
                  <a:lnTo>
                    <a:pt x="1162" y="90"/>
                  </a:lnTo>
                  <a:lnTo>
                    <a:pt x="1217" y="106"/>
                  </a:lnTo>
                  <a:lnTo>
                    <a:pt x="1272" y="122"/>
                  </a:lnTo>
                  <a:lnTo>
                    <a:pt x="1326" y="139"/>
                  </a:lnTo>
                  <a:lnTo>
                    <a:pt x="1378" y="155"/>
                  </a:lnTo>
                  <a:lnTo>
                    <a:pt x="1429" y="171"/>
                  </a:lnTo>
                  <a:lnTo>
                    <a:pt x="1477" y="187"/>
                  </a:lnTo>
                  <a:lnTo>
                    <a:pt x="1522" y="201"/>
                  </a:lnTo>
                  <a:lnTo>
                    <a:pt x="1563" y="215"/>
                  </a:lnTo>
                  <a:lnTo>
                    <a:pt x="1601" y="226"/>
                  </a:lnTo>
                  <a:lnTo>
                    <a:pt x="1635" y="237"/>
                  </a:lnTo>
                  <a:lnTo>
                    <a:pt x="1663" y="245"/>
                  </a:lnTo>
                  <a:lnTo>
                    <a:pt x="1686" y="252"/>
                  </a:lnTo>
                  <a:lnTo>
                    <a:pt x="1704" y="256"/>
                  </a:lnTo>
                  <a:lnTo>
                    <a:pt x="1722" y="263"/>
                  </a:lnTo>
                  <a:lnTo>
                    <a:pt x="1739" y="273"/>
                  </a:lnTo>
                  <a:lnTo>
                    <a:pt x="1754" y="285"/>
                  </a:lnTo>
                  <a:lnTo>
                    <a:pt x="1766" y="300"/>
                  </a:lnTo>
                  <a:lnTo>
                    <a:pt x="1776" y="316"/>
                  </a:lnTo>
                  <a:lnTo>
                    <a:pt x="1782" y="334"/>
                  </a:lnTo>
                  <a:lnTo>
                    <a:pt x="1786" y="354"/>
                  </a:lnTo>
                  <a:lnTo>
                    <a:pt x="1786" y="375"/>
                  </a:lnTo>
                  <a:lnTo>
                    <a:pt x="1783" y="395"/>
                  </a:lnTo>
                  <a:lnTo>
                    <a:pt x="1775" y="416"/>
                  </a:lnTo>
                  <a:lnTo>
                    <a:pt x="1765" y="436"/>
                  </a:lnTo>
                  <a:lnTo>
                    <a:pt x="1749" y="455"/>
                  </a:lnTo>
                  <a:lnTo>
                    <a:pt x="1730" y="473"/>
                  </a:lnTo>
                  <a:lnTo>
                    <a:pt x="1705" y="489"/>
                  </a:lnTo>
                  <a:lnTo>
                    <a:pt x="1676" y="502"/>
                  </a:lnTo>
                  <a:lnTo>
                    <a:pt x="1643" y="513"/>
                  </a:lnTo>
                  <a:lnTo>
                    <a:pt x="1606" y="521"/>
                  </a:lnTo>
                  <a:lnTo>
                    <a:pt x="1567" y="527"/>
                  </a:lnTo>
                  <a:lnTo>
                    <a:pt x="1526" y="530"/>
                  </a:lnTo>
                  <a:lnTo>
                    <a:pt x="1485" y="531"/>
                  </a:lnTo>
                  <a:lnTo>
                    <a:pt x="1442" y="530"/>
                  </a:lnTo>
                  <a:lnTo>
                    <a:pt x="1400" y="528"/>
                  </a:lnTo>
                  <a:lnTo>
                    <a:pt x="1356" y="524"/>
                  </a:lnTo>
                  <a:lnTo>
                    <a:pt x="1315" y="519"/>
                  </a:lnTo>
                  <a:lnTo>
                    <a:pt x="1273" y="513"/>
                  </a:lnTo>
                  <a:lnTo>
                    <a:pt x="1232" y="507"/>
                  </a:lnTo>
                  <a:lnTo>
                    <a:pt x="1194" y="500"/>
                  </a:lnTo>
                  <a:lnTo>
                    <a:pt x="1157" y="493"/>
                  </a:lnTo>
                  <a:lnTo>
                    <a:pt x="1122" y="488"/>
                  </a:lnTo>
                  <a:lnTo>
                    <a:pt x="1089" y="481"/>
                  </a:lnTo>
                  <a:lnTo>
                    <a:pt x="1060" y="476"/>
                  </a:lnTo>
                  <a:lnTo>
                    <a:pt x="1035" y="472"/>
                  </a:lnTo>
                  <a:lnTo>
                    <a:pt x="1013" y="469"/>
                  </a:lnTo>
                  <a:lnTo>
                    <a:pt x="995" y="467"/>
                  </a:lnTo>
                  <a:lnTo>
                    <a:pt x="983" y="467"/>
                  </a:lnTo>
                  <a:lnTo>
                    <a:pt x="974" y="471"/>
                  </a:lnTo>
                  <a:lnTo>
                    <a:pt x="972" y="475"/>
                  </a:lnTo>
                  <a:lnTo>
                    <a:pt x="975" y="493"/>
                  </a:lnTo>
                  <a:lnTo>
                    <a:pt x="986" y="510"/>
                  </a:lnTo>
                  <a:lnTo>
                    <a:pt x="1004" y="527"/>
                  </a:lnTo>
                  <a:lnTo>
                    <a:pt x="1029" y="543"/>
                  </a:lnTo>
                  <a:lnTo>
                    <a:pt x="1058" y="559"/>
                  </a:lnTo>
                  <a:lnTo>
                    <a:pt x="1093" y="574"/>
                  </a:lnTo>
                  <a:lnTo>
                    <a:pt x="1131" y="587"/>
                  </a:lnTo>
                  <a:lnTo>
                    <a:pt x="1173" y="601"/>
                  </a:lnTo>
                  <a:lnTo>
                    <a:pt x="1218" y="612"/>
                  </a:lnTo>
                  <a:lnTo>
                    <a:pt x="1266" y="622"/>
                  </a:lnTo>
                  <a:lnTo>
                    <a:pt x="1316" y="631"/>
                  </a:lnTo>
                  <a:lnTo>
                    <a:pt x="1366" y="639"/>
                  </a:lnTo>
                  <a:lnTo>
                    <a:pt x="1418" y="645"/>
                  </a:lnTo>
                  <a:lnTo>
                    <a:pt x="1468" y="650"/>
                  </a:lnTo>
                  <a:lnTo>
                    <a:pt x="1518" y="652"/>
                  </a:lnTo>
                  <a:lnTo>
                    <a:pt x="1568" y="653"/>
                  </a:lnTo>
                  <a:lnTo>
                    <a:pt x="1616" y="652"/>
                  </a:lnTo>
                  <a:lnTo>
                    <a:pt x="1661" y="650"/>
                  </a:lnTo>
                  <a:lnTo>
                    <a:pt x="1702" y="644"/>
                  </a:lnTo>
                  <a:lnTo>
                    <a:pt x="1809" y="625"/>
                  </a:lnTo>
                  <a:lnTo>
                    <a:pt x="1915" y="601"/>
                  </a:lnTo>
                  <a:lnTo>
                    <a:pt x="2019" y="571"/>
                  </a:lnTo>
                  <a:lnTo>
                    <a:pt x="2120" y="538"/>
                  </a:lnTo>
                  <a:lnTo>
                    <a:pt x="2218" y="502"/>
                  </a:lnTo>
                  <a:lnTo>
                    <a:pt x="2311" y="463"/>
                  </a:lnTo>
                  <a:lnTo>
                    <a:pt x="2399" y="422"/>
                  </a:lnTo>
                  <a:lnTo>
                    <a:pt x="2481" y="379"/>
                  </a:lnTo>
                  <a:lnTo>
                    <a:pt x="2511" y="366"/>
                  </a:lnTo>
                  <a:lnTo>
                    <a:pt x="2540" y="360"/>
                  </a:lnTo>
                  <a:lnTo>
                    <a:pt x="2567" y="359"/>
                  </a:lnTo>
                  <a:lnTo>
                    <a:pt x="2593" y="365"/>
                  </a:lnTo>
                  <a:lnTo>
                    <a:pt x="2616" y="375"/>
                  </a:lnTo>
                  <a:lnTo>
                    <a:pt x="2636" y="389"/>
                  </a:lnTo>
                  <a:lnTo>
                    <a:pt x="2653" y="408"/>
                  </a:lnTo>
                  <a:lnTo>
                    <a:pt x="2665" y="432"/>
                  </a:lnTo>
                  <a:lnTo>
                    <a:pt x="2673" y="457"/>
                  </a:lnTo>
                  <a:lnTo>
                    <a:pt x="2677" y="485"/>
                  </a:lnTo>
                  <a:lnTo>
                    <a:pt x="2673" y="517"/>
                  </a:lnTo>
                  <a:lnTo>
                    <a:pt x="2663" y="549"/>
                  </a:lnTo>
                  <a:lnTo>
                    <a:pt x="2647" y="583"/>
                  </a:lnTo>
                  <a:lnTo>
                    <a:pt x="2623" y="617"/>
                  </a:lnTo>
                  <a:lnTo>
                    <a:pt x="2591" y="652"/>
                  </a:lnTo>
                  <a:lnTo>
                    <a:pt x="2573" y="668"/>
                  </a:lnTo>
                  <a:lnTo>
                    <a:pt x="2550" y="687"/>
                  </a:lnTo>
                  <a:lnTo>
                    <a:pt x="2523" y="707"/>
                  </a:lnTo>
                  <a:lnTo>
                    <a:pt x="2491" y="729"/>
                  </a:lnTo>
                  <a:lnTo>
                    <a:pt x="2455" y="754"/>
                  </a:lnTo>
                  <a:lnTo>
                    <a:pt x="2416" y="779"/>
                  </a:lnTo>
                  <a:lnTo>
                    <a:pt x="2374" y="807"/>
                  </a:lnTo>
                  <a:lnTo>
                    <a:pt x="2329" y="834"/>
                  </a:lnTo>
                  <a:lnTo>
                    <a:pt x="2282" y="863"/>
                  </a:lnTo>
                  <a:lnTo>
                    <a:pt x="2234" y="892"/>
                  </a:lnTo>
                  <a:lnTo>
                    <a:pt x="2185" y="922"/>
                  </a:lnTo>
                  <a:lnTo>
                    <a:pt x="2134" y="950"/>
                  </a:lnTo>
                  <a:lnTo>
                    <a:pt x="2083" y="977"/>
                  </a:lnTo>
                  <a:lnTo>
                    <a:pt x="2033" y="1005"/>
                  </a:lnTo>
                  <a:lnTo>
                    <a:pt x="1982" y="1032"/>
                  </a:lnTo>
                  <a:lnTo>
                    <a:pt x="1934" y="1057"/>
                  </a:lnTo>
                  <a:lnTo>
                    <a:pt x="1886" y="1080"/>
                  </a:lnTo>
                  <a:lnTo>
                    <a:pt x="1840" y="1102"/>
                  </a:lnTo>
                  <a:lnTo>
                    <a:pt x="1796" y="1122"/>
                  </a:lnTo>
                  <a:lnTo>
                    <a:pt x="1756" y="1139"/>
                  </a:lnTo>
                  <a:lnTo>
                    <a:pt x="1718" y="1153"/>
                  </a:lnTo>
                  <a:lnTo>
                    <a:pt x="1684" y="1164"/>
                  </a:lnTo>
                  <a:lnTo>
                    <a:pt x="1654" y="1172"/>
                  </a:lnTo>
                  <a:lnTo>
                    <a:pt x="1634" y="1175"/>
                  </a:lnTo>
                  <a:lnTo>
                    <a:pt x="1608" y="1177"/>
                  </a:lnTo>
                  <a:lnTo>
                    <a:pt x="1576" y="1177"/>
                  </a:lnTo>
                  <a:lnTo>
                    <a:pt x="1537" y="1174"/>
                  </a:lnTo>
                  <a:lnTo>
                    <a:pt x="1495" y="1171"/>
                  </a:lnTo>
                  <a:lnTo>
                    <a:pt x="1447" y="1167"/>
                  </a:lnTo>
                  <a:lnTo>
                    <a:pt x="1395" y="1161"/>
                  </a:lnTo>
                  <a:lnTo>
                    <a:pt x="1340" y="1154"/>
                  </a:lnTo>
                  <a:lnTo>
                    <a:pt x="1282" y="1147"/>
                  </a:lnTo>
                  <a:lnTo>
                    <a:pt x="1222" y="1139"/>
                  </a:lnTo>
                  <a:lnTo>
                    <a:pt x="1159" y="1130"/>
                  </a:lnTo>
                  <a:lnTo>
                    <a:pt x="1094" y="1121"/>
                  </a:lnTo>
                  <a:lnTo>
                    <a:pt x="1029" y="1111"/>
                  </a:lnTo>
                  <a:lnTo>
                    <a:pt x="964" y="1101"/>
                  </a:lnTo>
                  <a:lnTo>
                    <a:pt x="898" y="1089"/>
                  </a:lnTo>
                  <a:lnTo>
                    <a:pt x="833" y="1079"/>
                  </a:lnTo>
                  <a:lnTo>
                    <a:pt x="769" y="1068"/>
                  </a:lnTo>
                  <a:lnTo>
                    <a:pt x="708" y="1057"/>
                  </a:lnTo>
                  <a:lnTo>
                    <a:pt x="647" y="1047"/>
                  </a:lnTo>
                  <a:lnTo>
                    <a:pt x="590" y="1037"/>
                  </a:lnTo>
                  <a:lnTo>
                    <a:pt x="536" y="1027"/>
                  </a:lnTo>
                  <a:lnTo>
                    <a:pt x="486" y="1018"/>
                  </a:lnTo>
                  <a:lnTo>
                    <a:pt x="440" y="1009"/>
                  </a:lnTo>
                  <a:lnTo>
                    <a:pt x="398" y="1001"/>
                  </a:lnTo>
                  <a:lnTo>
                    <a:pt x="363" y="994"/>
                  </a:lnTo>
                  <a:lnTo>
                    <a:pt x="332" y="989"/>
                  </a:lnTo>
                  <a:lnTo>
                    <a:pt x="309" y="984"/>
                  </a:lnTo>
                  <a:lnTo>
                    <a:pt x="292" y="980"/>
                  </a:lnTo>
                  <a:lnTo>
                    <a:pt x="262" y="976"/>
                  </a:lnTo>
                  <a:lnTo>
                    <a:pt x="230" y="980"/>
                  </a:lnTo>
                  <a:lnTo>
                    <a:pt x="200" y="988"/>
                  </a:lnTo>
                  <a:lnTo>
                    <a:pt x="171" y="1000"/>
                  </a:lnTo>
                  <a:lnTo>
                    <a:pt x="142" y="1016"/>
                  </a:lnTo>
                  <a:lnTo>
                    <a:pt x="114" y="1033"/>
                  </a:lnTo>
                  <a:lnTo>
                    <a:pt x="87" y="1052"/>
                  </a:lnTo>
                  <a:lnTo>
                    <a:pt x="64" y="1073"/>
                  </a:lnTo>
                  <a:lnTo>
                    <a:pt x="49" y="1083"/>
                  </a:lnTo>
                  <a:lnTo>
                    <a:pt x="37" y="1088"/>
                  </a:lnTo>
                  <a:lnTo>
                    <a:pt x="28" y="1089"/>
                  </a:lnTo>
                  <a:lnTo>
                    <a:pt x="20" y="1087"/>
                  </a:lnTo>
                  <a:lnTo>
                    <a:pt x="13" y="1083"/>
                  </a:lnTo>
                  <a:lnTo>
                    <a:pt x="9" y="1077"/>
                  </a:lnTo>
                  <a:lnTo>
                    <a:pt x="5" y="1069"/>
                  </a:lnTo>
                  <a:lnTo>
                    <a:pt x="2" y="1062"/>
                  </a:lnTo>
                  <a:lnTo>
                    <a:pt x="1" y="1056"/>
                  </a:lnTo>
                  <a:lnTo>
                    <a:pt x="1" y="1050"/>
                  </a:lnTo>
                  <a:lnTo>
                    <a:pt x="0" y="1048"/>
                  </a:lnTo>
                  <a:lnTo>
                    <a:pt x="4" y="989"/>
                  </a:lnTo>
                  <a:lnTo>
                    <a:pt x="9" y="923"/>
                  </a:lnTo>
                  <a:lnTo>
                    <a:pt x="13" y="852"/>
                  </a:lnTo>
                  <a:lnTo>
                    <a:pt x="18" y="776"/>
                  </a:lnTo>
                  <a:lnTo>
                    <a:pt x="23" y="699"/>
                  </a:lnTo>
                  <a:lnTo>
                    <a:pt x="28" y="620"/>
                  </a:lnTo>
                  <a:lnTo>
                    <a:pt x="33" y="539"/>
                  </a:lnTo>
                  <a:lnTo>
                    <a:pt x="38" y="461"/>
                  </a:lnTo>
                  <a:lnTo>
                    <a:pt x="43" y="384"/>
                  </a:lnTo>
                  <a:lnTo>
                    <a:pt x="48" y="311"/>
                  </a:lnTo>
                  <a:lnTo>
                    <a:pt x="52" y="241"/>
                  </a:lnTo>
                  <a:lnTo>
                    <a:pt x="56" y="179"/>
                  </a:lnTo>
                  <a:lnTo>
                    <a:pt x="60" y="123"/>
                  </a:lnTo>
                  <a:lnTo>
                    <a:pt x="62" y="107"/>
                  </a:lnTo>
                  <a:lnTo>
                    <a:pt x="67" y="95"/>
                  </a:lnTo>
                  <a:lnTo>
                    <a:pt x="75" y="86"/>
                  </a:lnTo>
                  <a:lnTo>
                    <a:pt x="85" y="80"/>
                  </a:lnTo>
                  <a:lnTo>
                    <a:pt x="97" y="76"/>
                  </a:lnTo>
                  <a:lnTo>
                    <a:pt x="111" y="73"/>
                  </a:lnTo>
                  <a:lnTo>
                    <a:pt x="127" y="70"/>
                  </a:lnTo>
                  <a:lnTo>
                    <a:pt x="145" y="67"/>
                  </a:lnTo>
                  <a:lnTo>
                    <a:pt x="182" y="61"/>
                  </a:lnTo>
                  <a:lnTo>
                    <a:pt x="224" y="55"/>
                  </a:lnTo>
                  <a:lnTo>
                    <a:pt x="269" y="48"/>
                  </a:lnTo>
                  <a:lnTo>
                    <a:pt x="317" y="40"/>
                  </a:lnTo>
                  <a:lnTo>
                    <a:pt x="366" y="33"/>
                  </a:lnTo>
                  <a:lnTo>
                    <a:pt x="417" y="27"/>
                  </a:lnTo>
                  <a:lnTo>
                    <a:pt x="468" y="20"/>
                  </a:lnTo>
                  <a:lnTo>
                    <a:pt x="518" y="14"/>
                  </a:lnTo>
                  <a:lnTo>
                    <a:pt x="566" y="9"/>
                  </a:lnTo>
                  <a:lnTo>
                    <a:pt x="611" y="4"/>
                  </a:lnTo>
                  <a:lnTo>
                    <a:pt x="653" y="2"/>
                  </a:lnTo>
                  <a:lnTo>
                    <a:pt x="691" y="0"/>
                  </a:lnTo>
                  <a:lnTo>
                    <a:pt x="7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Freeform 56"/>
            <p:cNvSpPr>
              <a:spLocks noEditPoints="1"/>
            </p:cNvSpPr>
            <p:nvPr/>
          </p:nvSpPr>
          <p:spPr bwMode="auto">
            <a:xfrm>
              <a:off x="9005888" y="2062163"/>
              <a:ext cx="336550" cy="433388"/>
            </a:xfrm>
            <a:custGeom>
              <a:avLst/>
              <a:gdLst>
                <a:gd name="T0" fmla="*/ 440 w 849"/>
                <a:gd name="T1" fmla="*/ 654 h 1093"/>
                <a:gd name="T2" fmla="*/ 408 w 849"/>
                <a:gd name="T3" fmla="*/ 658 h 1093"/>
                <a:gd name="T4" fmla="*/ 379 w 849"/>
                <a:gd name="T5" fmla="*/ 667 h 1093"/>
                <a:gd name="T6" fmla="*/ 352 w 849"/>
                <a:gd name="T7" fmla="*/ 681 h 1093"/>
                <a:gd name="T8" fmla="*/ 328 w 849"/>
                <a:gd name="T9" fmla="*/ 700 h 1093"/>
                <a:gd name="T10" fmla="*/ 309 w 849"/>
                <a:gd name="T11" fmla="*/ 724 h 1093"/>
                <a:gd name="T12" fmla="*/ 295 w 849"/>
                <a:gd name="T13" fmla="*/ 749 h 1093"/>
                <a:gd name="T14" fmla="*/ 286 w 849"/>
                <a:gd name="T15" fmla="*/ 780 h 1093"/>
                <a:gd name="T16" fmla="*/ 282 w 849"/>
                <a:gd name="T17" fmla="*/ 811 h 1093"/>
                <a:gd name="T18" fmla="*/ 286 w 849"/>
                <a:gd name="T19" fmla="*/ 842 h 1093"/>
                <a:gd name="T20" fmla="*/ 295 w 849"/>
                <a:gd name="T21" fmla="*/ 873 h 1093"/>
                <a:gd name="T22" fmla="*/ 309 w 849"/>
                <a:gd name="T23" fmla="*/ 899 h 1093"/>
                <a:gd name="T24" fmla="*/ 328 w 849"/>
                <a:gd name="T25" fmla="*/ 923 h 1093"/>
                <a:gd name="T26" fmla="*/ 352 w 849"/>
                <a:gd name="T27" fmla="*/ 942 h 1093"/>
                <a:gd name="T28" fmla="*/ 379 w 849"/>
                <a:gd name="T29" fmla="*/ 956 h 1093"/>
                <a:gd name="T30" fmla="*/ 408 w 849"/>
                <a:gd name="T31" fmla="*/ 965 h 1093"/>
                <a:gd name="T32" fmla="*/ 440 w 849"/>
                <a:gd name="T33" fmla="*/ 969 h 1093"/>
                <a:gd name="T34" fmla="*/ 472 w 849"/>
                <a:gd name="T35" fmla="*/ 965 h 1093"/>
                <a:gd name="T36" fmla="*/ 501 w 849"/>
                <a:gd name="T37" fmla="*/ 956 h 1093"/>
                <a:gd name="T38" fmla="*/ 528 w 849"/>
                <a:gd name="T39" fmla="*/ 942 h 1093"/>
                <a:gd name="T40" fmla="*/ 551 w 849"/>
                <a:gd name="T41" fmla="*/ 923 h 1093"/>
                <a:gd name="T42" fmla="*/ 570 w 849"/>
                <a:gd name="T43" fmla="*/ 899 h 1093"/>
                <a:gd name="T44" fmla="*/ 585 w 849"/>
                <a:gd name="T45" fmla="*/ 873 h 1093"/>
                <a:gd name="T46" fmla="*/ 594 w 849"/>
                <a:gd name="T47" fmla="*/ 842 h 1093"/>
                <a:gd name="T48" fmla="*/ 597 w 849"/>
                <a:gd name="T49" fmla="*/ 811 h 1093"/>
                <a:gd name="T50" fmla="*/ 594 w 849"/>
                <a:gd name="T51" fmla="*/ 780 h 1093"/>
                <a:gd name="T52" fmla="*/ 585 w 849"/>
                <a:gd name="T53" fmla="*/ 749 h 1093"/>
                <a:gd name="T54" fmla="*/ 570 w 849"/>
                <a:gd name="T55" fmla="*/ 724 h 1093"/>
                <a:gd name="T56" fmla="*/ 551 w 849"/>
                <a:gd name="T57" fmla="*/ 700 h 1093"/>
                <a:gd name="T58" fmla="*/ 528 w 849"/>
                <a:gd name="T59" fmla="*/ 681 h 1093"/>
                <a:gd name="T60" fmla="*/ 501 w 849"/>
                <a:gd name="T61" fmla="*/ 667 h 1093"/>
                <a:gd name="T62" fmla="*/ 472 w 849"/>
                <a:gd name="T63" fmla="*/ 658 h 1093"/>
                <a:gd name="T64" fmla="*/ 440 w 849"/>
                <a:gd name="T65" fmla="*/ 654 h 1093"/>
                <a:gd name="T66" fmla="*/ 206 w 849"/>
                <a:gd name="T67" fmla="*/ 0 h 1093"/>
                <a:gd name="T68" fmla="*/ 775 w 849"/>
                <a:gd name="T69" fmla="*/ 28 h 1093"/>
                <a:gd name="T70" fmla="*/ 796 w 849"/>
                <a:gd name="T71" fmla="*/ 32 h 1093"/>
                <a:gd name="T72" fmla="*/ 814 w 849"/>
                <a:gd name="T73" fmla="*/ 41 h 1093"/>
                <a:gd name="T74" fmla="*/ 830 w 849"/>
                <a:gd name="T75" fmla="*/ 55 h 1093"/>
                <a:gd name="T76" fmla="*/ 841 w 849"/>
                <a:gd name="T77" fmla="*/ 72 h 1093"/>
                <a:gd name="T78" fmla="*/ 848 w 849"/>
                <a:gd name="T79" fmla="*/ 91 h 1093"/>
                <a:gd name="T80" fmla="*/ 849 w 849"/>
                <a:gd name="T81" fmla="*/ 112 h 1093"/>
                <a:gd name="T82" fmla="*/ 780 w 849"/>
                <a:gd name="T83" fmla="*/ 1016 h 1093"/>
                <a:gd name="T84" fmla="*/ 775 w 849"/>
                <a:gd name="T85" fmla="*/ 1037 h 1093"/>
                <a:gd name="T86" fmla="*/ 765 w 849"/>
                <a:gd name="T87" fmla="*/ 1056 h 1093"/>
                <a:gd name="T88" fmla="*/ 752 w 849"/>
                <a:gd name="T89" fmla="*/ 1072 h 1093"/>
                <a:gd name="T90" fmla="*/ 735 w 849"/>
                <a:gd name="T91" fmla="*/ 1083 h 1093"/>
                <a:gd name="T92" fmla="*/ 715 w 849"/>
                <a:gd name="T93" fmla="*/ 1091 h 1093"/>
                <a:gd name="T94" fmla="*/ 693 w 849"/>
                <a:gd name="T95" fmla="*/ 1093 h 1093"/>
                <a:gd name="T96" fmla="*/ 63 w 849"/>
                <a:gd name="T97" fmla="*/ 1093 h 1093"/>
                <a:gd name="T98" fmla="*/ 43 w 849"/>
                <a:gd name="T99" fmla="*/ 1090 h 1093"/>
                <a:gd name="T100" fmla="*/ 25 w 849"/>
                <a:gd name="T101" fmla="*/ 1081 h 1093"/>
                <a:gd name="T102" fmla="*/ 12 w 849"/>
                <a:gd name="T103" fmla="*/ 1068 h 1093"/>
                <a:gd name="T104" fmla="*/ 3 w 849"/>
                <a:gd name="T105" fmla="*/ 1051 h 1093"/>
                <a:gd name="T106" fmla="*/ 0 w 849"/>
                <a:gd name="T107" fmla="*/ 1032 h 1093"/>
                <a:gd name="T108" fmla="*/ 2 w 849"/>
                <a:gd name="T109" fmla="*/ 1012 h 1093"/>
                <a:gd name="T110" fmla="*/ 106 w 849"/>
                <a:gd name="T111" fmla="*/ 74 h 1093"/>
                <a:gd name="T112" fmla="*/ 114 w 849"/>
                <a:gd name="T113" fmla="*/ 54 h 1093"/>
                <a:gd name="T114" fmla="*/ 127 w 849"/>
                <a:gd name="T115" fmla="*/ 36 h 1093"/>
                <a:gd name="T116" fmla="*/ 143 w 849"/>
                <a:gd name="T117" fmla="*/ 20 h 1093"/>
                <a:gd name="T118" fmla="*/ 162 w 849"/>
                <a:gd name="T119" fmla="*/ 9 h 1093"/>
                <a:gd name="T120" fmla="*/ 184 w 849"/>
                <a:gd name="T121" fmla="*/ 2 h 1093"/>
                <a:gd name="T122" fmla="*/ 206 w 849"/>
                <a:gd name="T123" fmla="*/ 0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49" h="1093">
                  <a:moveTo>
                    <a:pt x="440" y="654"/>
                  </a:moveTo>
                  <a:lnTo>
                    <a:pt x="408" y="658"/>
                  </a:lnTo>
                  <a:lnTo>
                    <a:pt x="379" y="667"/>
                  </a:lnTo>
                  <a:lnTo>
                    <a:pt x="352" y="681"/>
                  </a:lnTo>
                  <a:lnTo>
                    <a:pt x="328" y="700"/>
                  </a:lnTo>
                  <a:lnTo>
                    <a:pt x="309" y="724"/>
                  </a:lnTo>
                  <a:lnTo>
                    <a:pt x="295" y="749"/>
                  </a:lnTo>
                  <a:lnTo>
                    <a:pt x="286" y="780"/>
                  </a:lnTo>
                  <a:lnTo>
                    <a:pt x="282" y="811"/>
                  </a:lnTo>
                  <a:lnTo>
                    <a:pt x="286" y="842"/>
                  </a:lnTo>
                  <a:lnTo>
                    <a:pt x="295" y="873"/>
                  </a:lnTo>
                  <a:lnTo>
                    <a:pt x="309" y="899"/>
                  </a:lnTo>
                  <a:lnTo>
                    <a:pt x="328" y="923"/>
                  </a:lnTo>
                  <a:lnTo>
                    <a:pt x="352" y="942"/>
                  </a:lnTo>
                  <a:lnTo>
                    <a:pt x="379" y="956"/>
                  </a:lnTo>
                  <a:lnTo>
                    <a:pt x="408" y="965"/>
                  </a:lnTo>
                  <a:lnTo>
                    <a:pt x="440" y="969"/>
                  </a:lnTo>
                  <a:lnTo>
                    <a:pt x="472" y="965"/>
                  </a:lnTo>
                  <a:lnTo>
                    <a:pt x="501" y="956"/>
                  </a:lnTo>
                  <a:lnTo>
                    <a:pt x="528" y="942"/>
                  </a:lnTo>
                  <a:lnTo>
                    <a:pt x="551" y="923"/>
                  </a:lnTo>
                  <a:lnTo>
                    <a:pt x="570" y="899"/>
                  </a:lnTo>
                  <a:lnTo>
                    <a:pt x="585" y="873"/>
                  </a:lnTo>
                  <a:lnTo>
                    <a:pt x="594" y="842"/>
                  </a:lnTo>
                  <a:lnTo>
                    <a:pt x="597" y="811"/>
                  </a:lnTo>
                  <a:lnTo>
                    <a:pt x="594" y="780"/>
                  </a:lnTo>
                  <a:lnTo>
                    <a:pt x="585" y="749"/>
                  </a:lnTo>
                  <a:lnTo>
                    <a:pt x="570" y="724"/>
                  </a:lnTo>
                  <a:lnTo>
                    <a:pt x="551" y="700"/>
                  </a:lnTo>
                  <a:lnTo>
                    <a:pt x="528" y="681"/>
                  </a:lnTo>
                  <a:lnTo>
                    <a:pt x="501" y="667"/>
                  </a:lnTo>
                  <a:lnTo>
                    <a:pt x="472" y="658"/>
                  </a:lnTo>
                  <a:lnTo>
                    <a:pt x="440" y="654"/>
                  </a:lnTo>
                  <a:close/>
                  <a:moveTo>
                    <a:pt x="206" y="0"/>
                  </a:moveTo>
                  <a:lnTo>
                    <a:pt x="775" y="28"/>
                  </a:lnTo>
                  <a:lnTo>
                    <a:pt x="796" y="32"/>
                  </a:lnTo>
                  <a:lnTo>
                    <a:pt x="814" y="41"/>
                  </a:lnTo>
                  <a:lnTo>
                    <a:pt x="830" y="55"/>
                  </a:lnTo>
                  <a:lnTo>
                    <a:pt x="841" y="72"/>
                  </a:lnTo>
                  <a:lnTo>
                    <a:pt x="848" y="91"/>
                  </a:lnTo>
                  <a:lnTo>
                    <a:pt x="849" y="112"/>
                  </a:lnTo>
                  <a:lnTo>
                    <a:pt x="780" y="1016"/>
                  </a:lnTo>
                  <a:lnTo>
                    <a:pt x="775" y="1037"/>
                  </a:lnTo>
                  <a:lnTo>
                    <a:pt x="765" y="1056"/>
                  </a:lnTo>
                  <a:lnTo>
                    <a:pt x="752" y="1072"/>
                  </a:lnTo>
                  <a:lnTo>
                    <a:pt x="735" y="1083"/>
                  </a:lnTo>
                  <a:lnTo>
                    <a:pt x="715" y="1091"/>
                  </a:lnTo>
                  <a:lnTo>
                    <a:pt x="693" y="1093"/>
                  </a:lnTo>
                  <a:lnTo>
                    <a:pt x="63" y="1093"/>
                  </a:lnTo>
                  <a:lnTo>
                    <a:pt x="43" y="1090"/>
                  </a:lnTo>
                  <a:lnTo>
                    <a:pt x="25" y="1081"/>
                  </a:lnTo>
                  <a:lnTo>
                    <a:pt x="12" y="1068"/>
                  </a:lnTo>
                  <a:lnTo>
                    <a:pt x="3" y="1051"/>
                  </a:lnTo>
                  <a:lnTo>
                    <a:pt x="0" y="1032"/>
                  </a:lnTo>
                  <a:lnTo>
                    <a:pt x="2" y="1012"/>
                  </a:lnTo>
                  <a:lnTo>
                    <a:pt x="106" y="74"/>
                  </a:lnTo>
                  <a:lnTo>
                    <a:pt x="114" y="54"/>
                  </a:lnTo>
                  <a:lnTo>
                    <a:pt x="127" y="36"/>
                  </a:lnTo>
                  <a:lnTo>
                    <a:pt x="143" y="20"/>
                  </a:lnTo>
                  <a:lnTo>
                    <a:pt x="162" y="9"/>
                  </a:lnTo>
                  <a:lnTo>
                    <a:pt x="184" y="2"/>
                  </a:lnTo>
                  <a:lnTo>
                    <a:pt x="2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8911915" y="1826656"/>
            <a:ext cx="2883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93608" y="1826656"/>
            <a:ext cx="290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911915" y="5139780"/>
            <a:ext cx="2883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93608" y="5139780"/>
            <a:ext cx="290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5829345" y="1340628"/>
            <a:ext cx="607659" cy="607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5829345" y="5577613"/>
            <a:ext cx="607659" cy="607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7918465" y="3450212"/>
            <a:ext cx="607659" cy="607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736089" y="3450212"/>
            <a:ext cx="607659" cy="607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226786" y="2847653"/>
            <a:ext cx="1812776" cy="181277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8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5062718"/>
            <a:ext cx="12188825" cy="1795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Strategy Diagrams for PowerPoint</a:t>
            </a:r>
            <a:endParaRPr lang="en-US" dirty="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042671" y="2946222"/>
            <a:ext cx="2318673" cy="1946340"/>
          </a:xfrm>
          <a:custGeom>
            <a:avLst/>
            <a:gdLst>
              <a:gd name="T0" fmla="*/ 1391 w 1391"/>
              <a:gd name="T1" fmla="*/ 802 h 1167"/>
              <a:gd name="T2" fmla="*/ 1023 w 1391"/>
              <a:gd name="T3" fmla="*/ 1167 h 1167"/>
              <a:gd name="T4" fmla="*/ 1023 w 1391"/>
              <a:gd name="T5" fmla="*/ 1016 h 1167"/>
              <a:gd name="T6" fmla="*/ 990 w 1391"/>
              <a:gd name="T7" fmla="*/ 1017 h 1167"/>
              <a:gd name="T8" fmla="*/ 0 w 1391"/>
              <a:gd name="T9" fmla="*/ 27 h 1167"/>
              <a:gd name="T10" fmla="*/ 0 w 1391"/>
              <a:gd name="T11" fmla="*/ 0 h 1167"/>
              <a:gd name="T12" fmla="*/ 432 w 1391"/>
              <a:gd name="T13" fmla="*/ 0 h 1167"/>
              <a:gd name="T14" fmla="*/ 1020 w 1391"/>
              <a:gd name="T15" fmla="*/ 585 h 1167"/>
              <a:gd name="T16" fmla="*/ 1023 w 1391"/>
              <a:gd name="T17" fmla="*/ 585 h 1167"/>
              <a:gd name="T18" fmla="*/ 1023 w 1391"/>
              <a:gd name="T19" fmla="*/ 437 h 1167"/>
              <a:gd name="T20" fmla="*/ 1391 w 1391"/>
              <a:gd name="T21" fmla="*/ 802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91" h="1167">
                <a:moveTo>
                  <a:pt x="1391" y="802"/>
                </a:moveTo>
                <a:cubicBezTo>
                  <a:pt x="1023" y="1167"/>
                  <a:pt x="1023" y="1167"/>
                  <a:pt x="1023" y="1167"/>
                </a:cubicBezTo>
                <a:cubicBezTo>
                  <a:pt x="1023" y="1016"/>
                  <a:pt x="1023" y="1016"/>
                  <a:pt x="1023" y="1016"/>
                </a:cubicBezTo>
                <a:cubicBezTo>
                  <a:pt x="1012" y="1016"/>
                  <a:pt x="1001" y="1017"/>
                  <a:pt x="990" y="1017"/>
                </a:cubicBezTo>
                <a:cubicBezTo>
                  <a:pt x="443" y="1017"/>
                  <a:pt x="0" y="573"/>
                  <a:pt x="0" y="27"/>
                </a:cubicBezTo>
                <a:cubicBezTo>
                  <a:pt x="0" y="18"/>
                  <a:pt x="0" y="9"/>
                  <a:pt x="0" y="0"/>
                </a:cubicBezTo>
                <a:cubicBezTo>
                  <a:pt x="432" y="0"/>
                  <a:pt x="432" y="0"/>
                  <a:pt x="432" y="0"/>
                </a:cubicBezTo>
                <a:cubicBezTo>
                  <a:pt x="434" y="323"/>
                  <a:pt x="696" y="585"/>
                  <a:pt x="1020" y="585"/>
                </a:cubicBezTo>
                <a:cubicBezTo>
                  <a:pt x="1021" y="585"/>
                  <a:pt x="1022" y="585"/>
                  <a:pt x="1023" y="585"/>
                </a:cubicBezTo>
                <a:cubicBezTo>
                  <a:pt x="1023" y="437"/>
                  <a:pt x="1023" y="437"/>
                  <a:pt x="1023" y="437"/>
                </a:cubicBezTo>
                <a:lnTo>
                  <a:pt x="1391" y="80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  <a:effectLst>
            <a:outerShdw blurRad="127000" dist="38100" dir="5400000" sx="102000" sy="102000" algn="ctr" rotWithShape="0">
              <a:prstClr val="black">
                <a:alpha val="2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2802569" y="1258543"/>
            <a:ext cx="1945180" cy="2319834"/>
          </a:xfrm>
          <a:custGeom>
            <a:avLst/>
            <a:gdLst>
              <a:gd name="T0" fmla="*/ 365 w 1167"/>
              <a:gd name="T1" fmla="*/ 1391 h 1391"/>
              <a:gd name="T2" fmla="*/ 0 w 1167"/>
              <a:gd name="T3" fmla="*/ 1023 h 1391"/>
              <a:gd name="T4" fmla="*/ 151 w 1167"/>
              <a:gd name="T5" fmla="*/ 1023 h 1391"/>
              <a:gd name="T6" fmla="*/ 150 w 1167"/>
              <a:gd name="T7" fmla="*/ 990 h 1391"/>
              <a:gd name="T8" fmla="*/ 1140 w 1167"/>
              <a:gd name="T9" fmla="*/ 0 h 1391"/>
              <a:gd name="T10" fmla="*/ 1167 w 1167"/>
              <a:gd name="T11" fmla="*/ 0 h 1391"/>
              <a:gd name="T12" fmla="*/ 1167 w 1167"/>
              <a:gd name="T13" fmla="*/ 432 h 1391"/>
              <a:gd name="T14" fmla="*/ 582 w 1167"/>
              <a:gd name="T15" fmla="*/ 1020 h 1391"/>
              <a:gd name="T16" fmla="*/ 582 w 1167"/>
              <a:gd name="T17" fmla="*/ 1023 h 1391"/>
              <a:gd name="T18" fmla="*/ 730 w 1167"/>
              <a:gd name="T19" fmla="*/ 1023 h 1391"/>
              <a:gd name="T20" fmla="*/ 365 w 1167"/>
              <a:gd name="T21" fmla="*/ 1391 h 1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7" h="1391">
                <a:moveTo>
                  <a:pt x="365" y="1391"/>
                </a:moveTo>
                <a:cubicBezTo>
                  <a:pt x="0" y="1023"/>
                  <a:pt x="0" y="1023"/>
                  <a:pt x="0" y="1023"/>
                </a:cubicBezTo>
                <a:cubicBezTo>
                  <a:pt x="151" y="1023"/>
                  <a:pt x="151" y="1023"/>
                  <a:pt x="151" y="1023"/>
                </a:cubicBezTo>
                <a:cubicBezTo>
                  <a:pt x="150" y="1012"/>
                  <a:pt x="150" y="1001"/>
                  <a:pt x="150" y="990"/>
                </a:cubicBezTo>
                <a:cubicBezTo>
                  <a:pt x="150" y="443"/>
                  <a:pt x="593" y="0"/>
                  <a:pt x="1140" y="0"/>
                </a:cubicBezTo>
                <a:cubicBezTo>
                  <a:pt x="1149" y="0"/>
                  <a:pt x="1158" y="0"/>
                  <a:pt x="1167" y="0"/>
                </a:cubicBezTo>
                <a:cubicBezTo>
                  <a:pt x="1167" y="432"/>
                  <a:pt x="1167" y="432"/>
                  <a:pt x="1167" y="432"/>
                </a:cubicBezTo>
                <a:cubicBezTo>
                  <a:pt x="844" y="433"/>
                  <a:pt x="582" y="696"/>
                  <a:pt x="582" y="1020"/>
                </a:cubicBezTo>
                <a:cubicBezTo>
                  <a:pt x="582" y="1021"/>
                  <a:pt x="582" y="1022"/>
                  <a:pt x="582" y="1023"/>
                </a:cubicBezTo>
                <a:cubicBezTo>
                  <a:pt x="730" y="1023"/>
                  <a:pt x="730" y="1023"/>
                  <a:pt x="730" y="1023"/>
                </a:cubicBezTo>
                <a:lnTo>
                  <a:pt x="365" y="1391"/>
                </a:lnTo>
                <a:close/>
              </a:path>
            </a:pathLst>
          </a:cu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bg2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blurRad="127000" dist="38100" dir="5400000" sx="102000" sy="102000" algn="ctr" rotWithShape="0">
              <a:prstClr val="black">
                <a:alpha val="2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4102835" y="990602"/>
            <a:ext cx="2318673" cy="1947501"/>
          </a:xfrm>
          <a:custGeom>
            <a:avLst/>
            <a:gdLst>
              <a:gd name="T0" fmla="*/ 0 w 1391"/>
              <a:gd name="T1" fmla="*/ 365 h 1167"/>
              <a:gd name="T2" fmla="*/ 368 w 1391"/>
              <a:gd name="T3" fmla="*/ 0 h 1167"/>
              <a:gd name="T4" fmla="*/ 368 w 1391"/>
              <a:gd name="T5" fmla="*/ 151 h 1167"/>
              <a:gd name="T6" fmla="*/ 401 w 1391"/>
              <a:gd name="T7" fmla="*/ 150 h 1167"/>
              <a:gd name="T8" fmla="*/ 1391 w 1391"/>
              <a:gd name="T9" fmla="*/ 1140 h 1167"/>
              <a:gd name="T10" fmla="*/ 1391 w 1391"/>
              <a:gd name="T11" fmla="*/ 1167 h 1167"/>
              <a:gd name="T12" fmla="*/ 959 w 1391"/>
              <a:gd name="T13" fmla="*/ 1167 h 1167"/>
              <a:gd name="T14" fmla="*/ 371 w 1391"/>
              <a:gd name="T15" fmla="*/ 582 h 1167"/>
              <a:gd name="T16" fmla="*/ 368 w 1391"/>
              <a:gd name="T17" fmla="*/ 582 h 1167"/>
              <a:gd name="T18" fmla="*/ 368 w 1391"/>
              <a:gd name="T19" fmla="*/ 730 h 1167"/>
              <a:gd name="T20" fmla="*/ 0 w 1391"/>
              <a:gd name="T21" fmla="*/ 365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91" h="1167">
                <a:moveTo>
                  <a:pt x="0" y="365"/>
                </a:moveTo>
                <a:cubicBezTo>
                  <a:pt x="368" y="0"/>
                  <a:pt x="368" y="0"/>
                  <a:pt x="368" y="0"/>
                </a:cubicBezTo>
                <a:cubicBezTo>
                  <a:pt x="368" y="151"/>
                  <a:pt x="368" y="151"/>
                  <a:pt x="368" y="151"/>
                </a:cubicBezTo>
                <a:cubicBezTo>
                  <a:pt x="379" y="150"/>
                  <a:pt x="390" y="150"/>
                  <a:pt x="401" y="150"/>
                </a:cubicBezTo>
                <a:cubicBezTo>
                  <a:pt x="948" y="150"/>
                  <a:pt x="1391" y="593"/>
                  <a:pt x="1391" y="1140"/>
                </a:cubicBezTo>
                <a:cubicBezTo>
                  <a:pt x="1391" y="1149"/>
                  <a:pt x="1391" y="1158"/>
                  <a:pt x="1391" y="1167"/>
                </a:cubicBezTo>
                <a:cubicBezTo>
                  <a:pt x="959" y="1167"/>
                  <a:pt x="959" y="1167"/>
                  <a:pt x="959" y="1167"/>
                </a:cubicBezTo>
                <a:cubicBezTo>
                  <a:pt x="957" y="844"/>
                  <a:pt x="695" y="582"/>
                  <a:pt x="371" y="582"/>
                </a:cubicBezTo>
                <a:cubicBezTo>
                  <a:pt x="370" y="582"/>
                  <a:pt x="369" y="582"/>
                  <a:pt x="368" y="582"/>
                </a:cubicBezTo>
                <a:cubicBezTo>
                  <a:pt x="368" y="730"/>
                  <a:pt x="368" y="730"/>
                  <a:pt x="368" y="730"/>
                </a:cubicBezTo>
                <a:lnTo>
                  <a:pt x="0" y="365"/>
                </a:lnTo>
                <a:close/>
              </a:path>
            </a:pathLst>
          </a:cu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>
            <a:outerShdw blurRad="127000" dist="38100" dir="5400000" sx="102000" sy="102000" algn="ctr" rotWithShape="0">
              <a:prstClr val="black">
                <a:alpha val="2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476177" y="2318706"/>
            <a:ext cx="1946340" cy="2319834"/>
          </a:xfrm>
          <a:custGeom>
            <a:avLst/>
            <a:gdLst>
              <a:gd name="T0" fmla="*/ 365 w 1167"/>
              <a:gd name="T1" fmla="*/ 0 h 1391"/>
              <a:gd name="T2" fmla="*/ 0 w 1167"/>
              <a:gd name="T3" fmla="*/ 368 h 1391"/>
              <a:gd name="T4" fmla="*/ 151 w 1167"/>
              <a:gd name="T5" fmla="*/ 368 h 1391"/>
              <a:gd name="T6" fmla="*/ 150 w 1167"/>
              <a:gd name="T7" fmla="*/ 401 h 1391"/>
              <a:gd name="T8" fmla="*/ 1140 w 1167"/>
              <a:gd name="T9" fmla="*/ 1391 h 1391"/>
              <a:gd name="T10" fmla="*/ 1167 w 1167"/>
              <a:gd name="T11" fmla="*/ 1391 h 1391"/>
              <a:gd name="T12" fmla="*/ 1167 w 1167"/>
              <a:gd name="T13" fmla="*/ 959 h 1391"/>
              <a:gd name="T14" fmla="*/ 582 w 1167"/>
              <a:gd name="T15" fmla="*/ 371 h 1391"/>
              <a:gd name="T16" fmla="*/ 582 w 1167"/>
              <a:gd name="T17" fmla="*/ 368 h 1391"/>
              <a:gd name="T18" fmla="*/ 730 w 1167"/>
              <a:gd name="T19" fmla="*/ 368 h 1391"/>
              <a:gd name="T20" fmla="*/ 365 w 1167"/>
              <a:gd name="T21" fmla="*/ 0 h 1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7" h="1391">
                <a:moveTo>
                  <a:pt x="365" y="0"/>
                </a:moveTo>
                <a:cubicBezTo>
                  <a:pt x="0" y="368"/>
                  <a:pt x="0" y="368"/>
                  <a:pt x="0" y="368"/>
                </a:cubicBezTo>
                <a:cubicBezTo>
                  <a:pt x="151" y="368"/>
                  <a:pt x="151" y="368"/>
                  <a:pt x="151" y="368"/>
                </a:cubicBezTo>
                <a:cubicBezTo>
                  <a:pt x="150" y="379"/>
                  <a:pt x="150" y="390"/>
                  <a:pt x="150" y="401"/>
                </a:cubicBezTo>
                <a:cubicBezTo>
                  <a:pt x="150" y="948"/>
                  <a:pt x="593" y="1391"/>
                  <a:pt x="1140" y="1391"/>
                </a:cubicBezTo>
                <a:cubicBezTo>
                  <a:pt x="1149" y="1391"/>
                  <a:pt x="1158" y="1391"/>
                  <a:pt x="1167" y="1391"/>
                </a:cubicBezTo>
                <a:cubicBezTo>
                  <a:pt x="1167" y="959"/>
                  <a:pt x="1167" y="959"/>
                  <a:pt x="1167" y="959"/>
                </a:cubicBezTo>
                <a:cubicBezTo>
                  <a:pt x="844" y="957"/>
                  <a:pt x="582" y="695"/>
                  <a:pt x="582" y="371"/>
                </a:cubicBezTo>
                <a:cubicBezTo>
                  <a:pt x="582" y="370"/>
                  <a:pt x="582" y="369"/>
                  <a:pt x="582" y="368"/>
                </a:cubicBezTo>
                <a:cubicBezTo>
                  <a:pt x="730" y="368"/>
                  <a:pt x="730" y="368"/>
                  <a:pt x="730" y="368"/>
                </a:cubicBezTo>
                <a:lnTo>
                  <a:pt x="365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>
            <a:outerShdw blurRad="127000" dist="38100" dir="5400000" sx="102000" sy="102000" algn="ctr" rotWithShape="0">
              <a:prstClr val="black">
                <a:alpha val="2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6810081" y="2935782"/>
            <a:ext cx="2319834" cy="1946340"/>
          </a:xfrm>
          <a:custGeom>
            <a:avLst/>
            <a:gdLst>
              <a:gd name="T0" fmla="*/ 0 w 1391"/>
              <a:gd name="T1" fmla="*/ 802 h 1167"/>
              <a:gd name="T2" fmla="*/ 368 w 1391"/>
              <a:gd name="T3" fmla="*/ 1167 h 1167"/>
              <a:gd name="T4" fmla="*/ 368 w 1391"/>
              <a:gd name="T5" fmla="*/ 1016 h 1167"/>
              <a:gd name="T6" fmla="*/ 401 w 1391"/>
              <a:gd name="T7" fmla="*/ 1017 h 1167"/>
              <a:gd name="T8" fmla="*/ 1391 w 1391"/>
              <a:gd name="T9" fmla="*/ 27 h 1167"/>
              <a:gd name="T10" fmla="*/ 1391 w 1391"/>
              <a:gd name="T11" fmla="*/ 0 h 1167"/>
              <a:gd name="T12" fmla="*/ 959 w 1391"/>
              <a:gd name="T13" fmla="*/ 0 h 1167"/>
              <a:gd name="T14" fmla="*/ 371 w 1391"/>
              <a:gd name="T15" fmla="*/ 585 h 1167"/>
              <a:gd name="T16" fmla="*/ 368 w 1391"/>
              <a:gd name="T17" fmla="*/ 585 h 1167"/>
              <a:gd name="T18" fmla="*/ 368 w 1391"/>
              <a:gd name="T19" fmla="*/ 437 h 1167"/>
              <a:gd name="T20" fmla="*/ 0 w 1391"/>
              <a:gd name="T21" fmla="*/ 802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91" h="1167">
                <a:moveTo>
                  <a:pt x="0" y="802"/>
                </a:moveTo>
                <a:cubicBezTo>
                  <a:pt x="368" y="1167"/>
                  <a:pt x="368" y="1167"/>
                  <a:pt x="368" y="1167"/>
                </a:cubicBezTo>
                <a:cubicBezTo>
                  <a:pt x="368" y="1016"/>
                  <a:pt x="368" y="1016"/>
                  <a:pt x="368" y="1016"/>
                </a:cubicBezTo>
                <a:cubicBezTo>
                  <a:pt x="379" y="1016"/>
                  <a:pt x="390" y="1017"/>
                  <a:pt x="401" y="1017"/>
                </a:cubicBezTo>
                <a:cubicBezTo>
                  <a:pt x="948" y="1017"/>
                  <a:pt x="1391" y="573"/>
                  <a:pt x="1391" y="27"/>
                </a:cubicBezTo>
                <a:cubicBezTo>
                  <a:pt x="1391" y="18"/>
                  <a:pt x="1391" y="9"/>
                  <a:pt x="1391" y="0"/>
                </a:cubicBezTo>
                <a:cubicBezTo>
                  <a:pt x="959" y="0"/>
                  <a:pt x="959" y="0"/>
                  <a:pt x="959" y="0"/>
                </a:cubicBezTo>
                <a:cubicBezTo>
                  <a:pt x="957" y="323"/>
                  <a:pt x="695" y="585"/>
                  <a:pt x="371" y="585"/>
                </a:cubicBezTo>
                <a:cubicBezTo>
                  <a:pt x="370" y="585"/>
                  <a:pt x="369" y="585"/>
                  <a:pt x="368" y="585"/>
                </a:cubicBezTo>
                <a:cubicBezTo>
                  <a:pt x="368" y="437"/>
                  <a:pt x="368" y="437"/>
                  <a:pt x="368" y="437"/>
                </a:cubicBezTo>
                <a:lnTo>
                  <a:pt x="0" y="802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/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>
            <a:outerShdw blurRad="127000" dist="38100" dir="5400000" sx="102000" sy="102000" algn="ctr" rotWithShape="0">
              <a:prstClr val="black">
                <a:alpha val="2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 19"/>
          <p:cNvSpPr>
            <a:spLocks/>
          </p:cNvSpPr>
          <p:nvPr/>
        </p:nvSpPr>
        <p:spPr bwMode="auto">
          <a:xfrm>
            <a:off x="7439916" y="1237664"/>
            <a:ext cx="1946340" cy="2320993"/>
          </a:xfrm>
          <a:custGeom>
            <a:avLst/>
            <a:gdLst>
              <a:gd name="T0" fmla="*/ 802 w 1167"/>
              <a:gd name="T1" fmla="*/ 1391 h 1391"/>
              <a:gd name="T2" fmla="*/ 1167 w 1167"/>
              <a:gd name="T3" fmla="*/ 1023 h 1391"/>
              <a:gd name="T4" fmla="*/ 1016 w 1167"/>
              <a:gd name="T5" fmla="*/ 1023 h 1391"/>
              <a:gd name="T6" fmla="*/ 1017 w 1167"/>
              <a:gd name="T7" fmla="*/ 990 h 1391"/>
              <a:gd name="T8" fmla="*/ 27 w 1167"/>
              <a:gd name="T9" fmla="*/ 0 h 1391"/>
              <a:gd name="T10" fmla="*/ 0 w 1167"/>
              <a:gd name="T11" fmla="*/ 0 h 1391"/>
              <a:gd name="T12" fmla="*/ 0 w 1167"/>
              <a:gd name="T13" fmla="*/ 432 h 1391"/>
              <a:gd name="T14" fmla="*/ 585 w 1167"/>
              <a:gd name="T15" fmla="*/ 1020 h 1391"/>
              <a:gd name="T16" fmla="*/ 585 w 1167"/>
              <a:gd name="T17" fmla="*/ 1023 h 1391"/>
              <a:gd name="T18" fmla="*/ 437 w 1167"/>
              <a:gd name="T19" fmla="*/ 1023 h 1391"/>
              <a:gd name="T20" fmla="*/ 802 w 1167"/>
              <a:gd name="T21" fmla="*/ 1391 h 1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7" h="1391">
                <a:moveTo>
                  <a:pt x="802" y="1391"/>
                </a:moveTo>
                <a:cubicBezTo>
                  <a:pt x="1167" y="1023"/>
                  <a:pt x="1167" y="1023"/>
                  <a:pt x="1167" y="1023"/>
                </a:cubicBezTo>
                <a:cubicBezTo>
                  <a:pt x="1016" y="1023"/>
                  <a:pt x="1016" y="1023"/>
                  <a:pt x="1016" y="1023"/>
                </a:cubicBezTo>
                <a:cubicBezTo>
                  <a:pt x="1016" y="1012"/>
                  <a:pt x="1017" y="1001"/>
                  <a:pt x="1017" y="990"/>
                </a:cubicBezTo>
                <a:cubicBezTo>
                  <a:pt x="1017" y="443"/>
                  <a:pt x="573" y="0"/>
                  <a:pt x="27" y="0"/>
                </a:cubicBezTo>
                <a:cubicBezTo>
                  <a:pt x="18" y="0"/>
                  <a:pt x="9" y="0"/>
                  <a:pt x="0" y="0"/>
                </a:cubicBezTo>
                <a:cubicBezTo>
                  <a:pt x="0" y="432"/>
                  <a:pt x="0" y="432"/>
                  <a:pt x="0" y="432"/>
                </a:cubicBezTo>
                <a:cubicBezTo>
                  <a:pt x="323" y="433"/>
                  <a:pt x="585" y="696"/>
                  <a:pt x="585" y="1020"/>
                </a:cubicBezTo>
                <a:cubicBezTo>
                  <a:pt x="585" y="1021"/>
                  <a:pt x="585" y="1022"/>
                  <a:pt x="585" y="1023"/>
                </a:cubicBezTo>
                <a:cubicBezTo>
                  <a:pt x="437" y="1023"/>
                  <a:pt x="437" y="1023"/>
                  <a:pt x="437" y="1023"/>
                </a:cubicBezTo>
                <a:lnTo>
                  <a:pt x="802" y="139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  <a:effectLst>
            <a:outerShdw blurRad="127000" dist="38100" dir="5400000" sx="102000" sy="102000" algn="ctr" rotWithShape="0">
              <a:prstClr val="black">
                <a:alpha val="2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 rot="18022000">
            <a:off x="3089468" y="2296061"/>
            <a:ext cx="1358621" cy="33049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00000"/>
              </a:avLst>
            </a:prstTxWarp>
            <a:spAutoFit/>
          </a:bodyPr>
          <a:lstStyle/>
          <a:p>
            <a:pPr algn="ctr"/>
            <a:r>
              <a:rPr lang="en-US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  <a:r>
              <a:rPr lang="en-US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 rot="1878074">
            <a:off x="4502470" y="1799105"/>
            <a:ext cx="1436352" cy="33049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00000"/>
              </a:avLst>
            </a:prstTxWarp>
            <a:spAutoFit/>
          </a:bodyPr>
          <a:lstStyle/>
          <a:p>
            <a:pPr algn="ctr"/>
            <a:r>
              <a:rPr lang="en-US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  <a:r>
              <a:rPr lang="en-US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 rot="3362641">
            <a:off x="7675443" y="2139343"/>
            <a:ext cx="1358621" cy="33049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00000"/>
              </a:avLst>
            </a:prstTxWarp>
            <a:spAutoFit/>
          </a:bodyPr>
          <a:lstStyle/>
          <a:p>
            <a:pPr algn="ctr"/>
            <a:r>
              <a:rPr lang="en-US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  <a:r>
              <a:rPr lang="en-US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 rot="12495736">
            <a:off x="3575458" y="3773175"/>
            <a:ext cx="1358621" cy="33049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00000"/>
              </a:avLst>
            </a:prstTxWarp>
            <a:spAutoFit/>
          </a:bodyPr>
          <a:lstStyle/>
          <a:p>
            <a:pPr algn="ctr"/>
            <a:r>
              <a:rPr lang="en-US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  <a:r>
              <a:rPr lang="en-US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9130002">
            <a:off x="7290688" y="3780472"/>
            <a:ext cx="1358621" cy="33049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00000"/>
              </a:avLst>
            </a:prstTxWarp>
            <a:spAutoFit/>
          </a:bodyPr>
          <a:lstStyle/>
          <a:p>
            <a:pPr algn="ctr"/>
            <a:r>
              <a:rPr lang="en-US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  <a:r>
              <a:rPr lang="en-US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 rot="14457675">
            <a:off x="5666978" y="3278623"/>
            <a:ext cx="1358621" cy="33049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00000"/>
              </a:avLst>
            </a:prstTxWarp>
            <a:spAutoFit/>
          </a:bodyPr>
          <a:lstStyle/>
          <a:p>
            <a:pPr algn="ctr"/>
            <a:r>
              <a:rPr lang="en-US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  <a:r>
              <a:rPr lang="en-US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4132576" y="2358459"/>
            <a:ext cx="1166245" cy="1166245"/>
          </a:xfrm>
          <a:prstGeom prst="ellipse">
            <a:avLst/>
          </a:prstGeom>
          <a:gradFill>
            <a:gsLst>
              <a:gs pos="81000">
                <a:schemeClr val="bg2"/>
              </a:gs>
              <a:gs pos="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6837900" y="2358459"/>
            <a:ext cx="1166245" cy="1166245"/>
          </a:xfrm>
          <a:prstGeom prst="ellipse">
            <a:avLst/>
          </a:prstGeom>
          <a:gradFill>
            <a:gsLst>
              <a:gs pos="81000">
                <a:schemeClr val="bg2"/>
              </a:gs>
              <a:gs pos="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4440852" y="2640379"/>
            <a:ext cx="549695" cy="602407"/>
            <a:chOff x="6656388" y="1300163"/>
            <a:chExt cx="347662" cy="381000"/>
          </a:xfrm>
          <a:solidFill>
            <a:schemeClr val="bg1"/>
          </a:solidFill>
        </p:grpSpPr>
        <p:sp>
          <p:nvSpPr>
            <p:cNvPr id="80" name="Freeform 27"/>
            <p:cNvSpPr>
              <a:spLocks noEditPoints="1"/>
            </p:cNvSpPr>
            <p:nvPr/>
          </p:nvSpPr>
          <p:spPr bwMode="auto">
            <a:xfrm>
              <a:off x="6713538" y="1357313"/>
              <a:ext cx="233362" cy="323850"/>
            </a:xfrm>
            <a:custGeom>
              <a:avLst/>
              <a:gdLst>
                <a:gd name="T0" fmla="*/ 762 w 2060"/>
                <a:gd name="T1" fmla="*/ 305 h 2844"/>
                <a:gd name="T2" fmla="*/ 486 w 2060"/>
                <a:gd name="T3" fmla="*/ 474 h 2844"/>
                <a:gd name="T4" fmla="*/ 309 w 2060"/>
                <a:gd name="T5" fmla="*/ 735 h 2844"/>
                <a:gd name="T6" fmla="*/ 263 w 2060"/>
                <a:gd name="T7" fmla="*/ 1051 h 2844"/>
                <a:gd name="T8" fmla="*/ 318 w 2060"/>
                <a:gd name="T9" fmla="*/ 1304 h 2844"/>
                <a:gd name="T10" fmla="*/ 420 w 2060"/>
                <a:gd name="T11" fmla="*/ 1495 h 2844"/>
                <a:gd name="T12" fmla="*/ 538 w 2060"/>
                <a:gd name="T13" fmla="*/ 1673 h 2844"/>
                <a:gd name="T14" fmla="*/ 612 w 2060"/>
                <a:gd name="T15" fmla="*/ 1872 h 2844"/>
                <a:gd name="T16" fmla="*/ 656 w 2060"/>
                <a:gd name="T17" fmla="*/ 2010 h 2844"/>
                <a:gd name="T18" fmla="*/ 1366 w 2060"/>
                <a:gd name="T19" fmla="*/ 2043 h 2844"/>
                <a:gd name="T20" fmla="*/ 1443 w 2060"/>
                <a:gd name="T21" fmla="*/ 1943 h 2844"/>
                <a:gd name="T22" fmla="*/ 1482 w 2060"/>
                <a:gd name="T23" fmla="*/ 1749 h 2844"/>
                <a:gd name="T24" fmla="*/ 1594 w 2060"/>
                <a:gd name="T25" fmla="*/ 1563 h 2844"/>
                <a:gd name="T26" fmla="*/ 1703 w 2060"/>
                <a:gd name="T27" fmla="*/ 1386 h 2844"/>
                <a:gd name="T28" fmla="*/ 1783 w 2060"/>
                <a:gd name="T29" fmla="*/ 1161 h 2844"/>
                <a:gd name="T30" fmla="*/ 1787 w 2060"/>
                <a:gd name="T31" fmla="*/ 858 h 2844"/>
                <a:gd name="T32" fmla="*/ 1659 w 2060"/>
                <a:gd name="T33" fmla="*/ 569 h 2844"/>
                <a:gd name="T34" fmla="*/ 1418 w 2060"/>
                <a:gd name="T35" fmla="*/ 359 h 2844"/>
                <a:gd name="T36" fmla="*/ 1100 w 2060"/>
                <a:gd name="T37" fmla="*/ 262 h 2844"/>
                <a:gd name="T38" fmla="*/ 1277 w 2060"/>
                <a:gd name="T39" fmla="*/ 30 h 2844"/>
                <a:gd name="T40" fmla="*/ 1637 w 2060"/>
                <a:gd name="T41" fmla="*/ 192 h 2844"/>
                <a:gd name="T42" fmla="*/ 1905 w 2060"/>
                <a:gd name="T43" fmla="*/ 468 h 2844"/>
                <a:gd name="T44" fmla="*/ 2046 w 2060"/>
                <a:gd name="T45" fmla="*/ 829 h 2844"/>
                <a:gd name="T46" fmla="*/ 2044 w 2060"/>
                <a:gd name="T47" fmla="*/ 1185 h 2844"/>
                <a:gd name="T48" fmla="*/ 1964 w 2060"/>
                <a:gd name="T49" fmla="*/ 1447 h 2844"/>
                <a:gd name="T50" fmla="*/ 1853 w 2060"/>
                <a:gd name="T51" fmla="*/ 1643 h 2844"/>
                <a:gd name="T52" fmla="*/ 1740 w 2060"/>
                <a:gd name="T53" fmla="*/ 1813 h 2844"/>
                <a:gd name="T54" fmla="*/ 1702 w 2060"/>
                <a:gd name="T55" fmla="*/ 1965 h 2844"/>
                <a:gd name="T56" fmla="*/ 1596 w 2060"/>
                <a:gd name="T57" fmla="*/ 2184 h 2844"/>
                <a:gd name="T58" fmla="*/ 1510 w 2060"/>
                <a:gd name="T59" fmla="*/ 2331 h 2844"/>
                <a:gd name="T60" fmla="*/ 1502 w 2060"/>
                <a:gd name="T61" fmla="*/ 2468 h 2844"/>
                <a:gd name="T62" fmla="*/ 1499 w 2060"/>
                <a:gd name="T63" fmla="*/ 2532 h 2844"/>
                <a:gd name="T64" fmla="*/ 1468 w 2060"/>
                <a:gd name="T65" fmla="*/ 2616 h 2844"/>
                <a:gd name="T66" fmla="*/ 1361 w 2060"/>
                <a:gd name="T67" fmla="*/ 2709 h 2844"/>
                <a:gd name="T68" fmla="*/ 1202 w 2060"/>
                <a:gd name="T69" fmla="*/ 2823 h 2844"/>
                <a:gd name="T70" fmla="*/ 904 w 2060"/>
                <a:gd name="T71" fmla="*/ 2842 h 2844"/>
                <a:gd name="T72" fmla="*/ 773 w 2060"/>
                <a:gd name="T73" fmla="*/ 2741 h 2844"/>
                <a:gd name="T74" fmla="*/ 616 w 2060"/>
                <a:gd name="T75" fmla="*/ 2648 h 2844"/>
                <a:gd name="T76" fmla="*/ 564 w 2060"/>
                <a:gd name="T77" fmla="*/ 2549 h 2844"/>
                <a:gd name="T78" fmla="*/ 560 w 2060"/>
                <a:gd name="T79" fmla="*/ 2505 h 2844"/>
                <a:gd name="T80" fmla="*/ 553 w 2060"/>
                <a:gd name="T81" fmla="*/ 2388 h 2844"/>
                <a:gd name="T82" fmla="*/ 546 w 2060"/>
                <a:gd name="T83" fmla="*/ 2257 h 2844"/>
                <a:gd name="T84" fmla="*/ 382 w 2060"/>
                <a:gd name="T85" fmla="*/ 2057 h 2844"/>
                <a:gd name="T86" fmla="*/ 345 w 2060"/>
                <a:gd name="T87" fmla="*/ 1868 h 2844"/>
                <a:gd name="T88" fmla="*/ 251 w 2060"/>
                <a:gd name="T89" fmla="*/ 1709 h 2844"/>
                <a:gd name="T90" fmla="*/ 139 w 2060"/>
                <a:gd name="T91" fmla="*/ 1532 h 2844"/>
                <a:gd name="T92" fmla="*/ 41 w 2060"/>
                <a:gd name="T93" fmla="*/ 1299 h 2844"/>
                <a:gd name="T94" fmla="*/ 0 w 2060"/>
                <a:gd name="T95" fmla="*/ 989 h 2844"/>
                <a:gd name="T96" fmla="*/ 81 w 2060"/>
                <a:gd name="T97" fmla="*/ 605 h 2844"/>
                <a:gd name="T98" fmla="*/ 302 w 2060"/>
                <a:gd name="T99" fmla="*/ 291 h 2844"/>
                <a:gd name="T100" fmla="*/ 630 w 2060"/>
                <a:gd name="T101" fmla="*/ 79 h 2844"/>
                <a:gd name="T102" fmla="*/ 1030 w 2060"/>
                <a:gd name="T103" fmla="*/ 0 h 2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60" h="2844">
                  <a:moveTo>
                    <a:pt x="1030" y="259"/>
                  </a:moveTo>
                  <a:lnTo>
                    <a:pt x="960" y="262"/>
                  </a:lnTo>
                  <a:lnTo>
                    <a:pt x="891" y="271"/>
                  </a:lnTo>
                  <a:lnTo>
                    <a:pt x="826" y="286"/>
                  </a:lnTo>
                  <a:lnTo>
                    <a:pt x="762" y="305"/>
                  </a:lnTo>
                  <a:lnTo>
                    <a:pt x="700" y="330"/>
                  </a:lnTo>
                  <a:lnTo>
                    <a:pt x="641" y="360"/>
                  </a:lnTo>
                  <a:lnTo>
                    <a:pt x="586" y="393"/>
                  </a:lnTo>
                  <a:lnTo>
                    <a:pt x="535" y="431"/>
                  </a:lnTo>
                  <a:lnTo>
                    <a:pt x="486" y="474"/>
                  </a:lnTo>
                  <a:lnTo>
                    <a:pt x="441" y="519"/>
                  </a:lnTo>
                  <a:lnTo>
                    <a:pt x="402" y="569"/>
                  </a:lnTo>
                  <a:lnTo>
                    <a:pt x="366" y="622"/>
                  </a:lnTo>
                  <a:lnTo>
                    <a:pt x="335" y="677"/>
                  </a:lnTo>
                  <a:lnTo>
                    <a:pt x="309" y="735"/>
                  </a:lnTo>
                  <a:lnTo>
                    <a:pt x="288" y="796"/>
                  </a:lnTo>
                  <a:lnTo>
                    <a:pt x="273" y="858"/>
                  </a:lnTo>
                  <a:lnTo>
                    <a:pt x="264" y="923"/>
                  </a:lnTo>
                  <a:lnTo>
                    <a:pt x="261" y="989"/>
                  </a:lnTo>
                  <a:lnTo>
                    <a:pt x="263" y="1051"/>
                  </a:lnTo>
                  <a:lnTo>
                    <a:pt x="268" y="1108"/>
                  </a:lnTo>
                  <a:lnTo>
                    <a:pt x="277" y="1161"/>
                  </a:lnTo>
                  <a:lnTo>
                    <a:pt x="288" y="1212"/>
                  </a:lnTo>
                  <a:lnTo>
                    <a:pt x="302" y="1260"/>
                  </a:lnTo>
                  <a:lnTo>
                    <a:pt x="318" y="1304"/>
                  </a:lnTo>
                  <a:lnTo>
                    <a:pt x="336" y="1346"/>
                  </a:lnTo>
                  <a:lnTo>
                    <a:pt x="356" y="1386"/>
                  </a:lnTo>
                  <a:lnTo>
                    <a:pt x="377" y="1424"/>
                  </a:lnTo>
                  <a:lnTo>
                    <a:pt x="399" y="1460"/>
                  </a:lnTo>
                  <a:lnTo>
                    <a:pt x="420" y="1495"/>
                  </a:lnTo>
                  <a:lnTo>
                    <a:pt x="444" y="1529"/>
                  </a:lnTo>
                  <a:lnTo>
                    <a:pt x="465" y="1562"/>
                  </a:lnTo>
                  <a:lnTo>
                    <a:pt x="490" y="1599"/>
                  </a:lnTo>
                  <a:lnTo>
                    <a:pt x="515" y="1636"/>
                  </a:lnTo>
                  <a:lnTo>
                    <a:pt x="538" y="1673"/>
                  </a:lnTo>
                  <a:lnTo>
                    <a:pt x="560" y="1710"/>
                  </a:lnTo>
                  <a:lnTo>
                    <a:pt x="578" y="1749"/>
                  </a:lnTo>
                  <a:lnTo>
                    <a:pt x="593" y="1788"/>
                  </a:lnTo>
                  <a:lnTo>
                    <a:pt x="604" y="1829"/>
                  </a:lnTo>
                  <a:lnTo>
                    <a:pt x="612" y="1872"/>
                  </a:lnTo>
                  <a:lnTo>
                    <a:pt x="614" y="1918"/>
                  </a:lnTo>
                  <a:lnTo>
                    <a:pt x="617" y="1943"/>
                  </a:lnTo>
                  <a:lnTo>
                    <a:pt x="627" y="1967"/>
                  </a:lnTo>
                  <a:lnTo>
                    <a:pt x="639" y="1990"/>
                  </a:lnTo>
                  <a:lnTo>
                    <a:pt x="656" y="2010"/>
                  </a:lnTo>
                  <a:lnTo>
                    <a:pt x="674" y="2028"/>
                  </a:lnTo>
                  <a:lnTo>
                    <a:pt x="694" y="2043"/>
                  </a:lnTo>
                  <a:lnTo>
                    <a:pt x="712" y="2057"/>
                  </a:lnTo>
                  <a:lnTo>
                    <a:pt x="1348" y="2057"/>
                  </a:lnTo>
                  <a:lnTo>
                    <a:pt x="1366" y="2043"/>
                  </a:lnTo>
                  <a:lnTo>
                    <a:pt x="1385" y="2028"/>
                  </a:lnTo>
                  <a:lnTo>
                    <a:pt x="1404" y="2010"/>
                  </a:lnTo>
                  <a:lnTo>
                    <a:pt x="1420" y="1990"/>
                  </a:lnTo>
                  <a:lnTo>
                    <a:pt x="1433" y="1967"/>
                  </a:lnTo>
                  <a:lnTo>
                    <a:pt x="1443" y="1943"/>
                  </a:lnTo>
                  <a:lnTo>
                    <a:pt x="1446" y="1918"/>
                  </a:lnTo>
                  <a:lnTo>
                    <a:pt x="1448" y="1872"/>
                  </a:lnTo>
                  <a:lnTo>
                    <a:pt x="1455" y="1829"/>
                  </a:lnTo>
                  <a:lnTo>
                    <a:pt x="1467" y="1788"/>
                  </a:lnTo>
                  <a:lnTo>
                    <a:pt x="1482" y="1749"/>
                  </a:lnTo>
                  <a:lnTo>
                    <a:pt x="1500" y="1711"/>
                  </a:lnTo>
                  <a:lnTo>
                    <a:pt x="1521" y="1673"/>
                  </a:lnTo>
                  <a:lnTo>
                    <a:pt x="1544" y="1636"/>
                  </a:lnTo>
                  <a:lnTo>
                    <a:pt x="1568" y="1600"/>
                  </a:lnTo>
                  <a:lnTo>
                    <a:pt x="1594" y="1563"/>
                  </a:lnTo>
                  <a:lnTo>
                    <a:pt x="1616" y="1530"/>
                  </a:lnTo>
                  <a:lnTo>
                    <a:pt x="1638" y="1496"/>
                  </a:lnTo>
                  <a:lnTo>
                    <a:pt x="1661" y="1461"/>
                  </a:lnTo>
                  <a:lnTo>
                    <a:pt x="1683" y="1424"/>
                  </a:lnTo>
                  <a:lnTo>
                    <a:pt x="1703" y="1386"/>
                  </a:lnTo>
                  <a:lnTo>
                    <a:pt x="1723" y="1346"/>
                  </a:lnTo>
                  <a:lnTo>
                    <a:pt x="1741" y="1304"/>
                  </a:lnTo>
                  <a:lnTo>
                    <a:pt x="1757" y="1260"/>
                  </a:lnTo>
                  <a:lnTo>
                    <a:pt x="1771" y="1212"/>
                  </a:lnTo>
                  <a:lnTo>
                    <a:pt x="1783" y="1161"/>
                  </a:lnTo>
                  <a:lnTo>
                    <a:pt x="1791" y="1108"/>
                  </a:lnTo>
                  <a:lnTo>
                    <a:pt x="1797" y="1051"/>
                  </a:lnTo>
                  <a:lnTo>
                    <a:pt x="1799" y="989"/>
                  </a:lnTo>
                  <a:lnTo>
                    <a:pt x="1796" y="923"/>
                  </a:lnTo>
                  <a:lnTo>
                    <a:pt x="1787" y="858"/>
                  </a:lnTo>
                  <a:lnTo>
                    <a:pt x="1771" y="795"/>
                  </a:lnTo>
                  <a:lnTo>
                    <a:pt x="1751" y="735"/>
                  </a:lnTo>
                  <a:lnTo>
                    <a:pt x="1726" y="677"/>
                  </a:lnTo>
                  <a:lnTo>
                    <a:pt x="1694" y="621"/>
                  </a:lnTo>
                  <a:lnTo>
                    <a:pt x="1659" y="569"/>
                  </a:lnTo>
                  <a:lnTo>
                    <a:pt x="1618" y="519"/>
                  </a:lnTo>
                  <a:lnTo>
                    <a:pt x="1573" y="474"/>
                  </a:lnTo>
                  <a:lnTo>
                    <a:pt x="1526" y="431"/>
                  </a:lnTo>
                  <a:lnTo>
                    <a:pt x="1473" y="392"/>
                  </a:lnTo>
                  <a:lnTo>
                    <a:pt x="1418" y="359"/>
                  </a:lnTo>
                  <a:lnTo>
                    <a:pt x="1360" y="330"/>
                  </a:lnTo>
                  <a:lnTo>
                    <a:pt x="1298" y="305"/>
                  </a:lnTo>
                  <a:lnTo>
                    <a:pt x="1234" y="286"/>
                  </a:lnTo>
                  <a:lnTo>
                    <a:pt x="1168" y="271"/>
                  </a:lnTo>
                  <a:lnTo>
                    <a:pt x="1100" y="262"/>
                  </a:lnTo>
                  <a:lnTo>
                    <a:pt x="1030" y="259"/>
                  </a:lnTo>
                  <a:close/>
                  <a:moveTo>
                    <a:pt x="1030" y="0"/>
                  </a:moveTo>
                  <a:lnTo>
                    <a:pt x="1114" y="4"/>
                  </a:lnTo>
                  <a:lnTo>
                    <a:pt x="1197" y="14"/>
                  </a:lnTo>
                  <a:lnTo>
                    <a:pt x="1277" y="30"/>
                  </a:lnTo>
                  <a:lnTo>
                    <a:pt x="1355" y="51"/>
                  </a:lnTo>
                  <a:lnTo>
                    <a:pt x="1430" y="79"/>
                  </a:lnTo>
                  <a:lnTo>
                    <a:pt x="1502" y="111"/>
                  </a:lnTo>
                  <a:lnTo>
                    <a:pt x="1571" y="149"/>
                  </a:lnTo>
                  <a:lnTo>
                    <a:pt x="1637" y="192"/>
                  </a:lnTo>
                  <a:lnTo>
                    <a:pt x="1699" y="239"/>
                  </a:lnTo>
                  <a:lnTo>
                    <a:pt x="1757" y="291"/>
                  </a:lnTo>
                  <a:lnTo>
                    <a:pt x="1811" y="346"/>
                  </a:lnTo>
                  <a:lnTo>
                    <a:pt x="1861" y="406"/>
                  </a:lnTo>
                  <a:lnTo>
                    <a:pt x="1905" y="468"/>
                  </a:lnTo>
                  <a:lnTo>
                    <a:pt x="1945" y="535"/>
                  </a:lnTo>
                  <a:lnTo>
                    <a:pt x="1979" y="605"/>
                  </a:lnTo>
                  <a:lnTo>
                    <a:pt x="2006" y="678"/>
                  </a:lnTo>
                  <a:lnTo>
                    <a:pt x="2030" y="752"/>
                  </a:lnTo>
                  <a:lnTo>
                    <a:pt x="2046" y="829"/>
                  </a:lnTo>
                  <a:lnTo>
                    <a:pt x="2056" y="908"/>
                  </a:lnTo>
                  <a:lnTo>
                    <a:pt x="2060" y="989"/>
                  </a:lnTo>
                  <a:lnTo>
                    <a:pt x="2057" y="1058"/>
                  </a:lnTo>
                  <a:lnTo>
                    <a:pt x="2052" y="1123"/>
                  </a:lnTo>
                  <a:lnTo>
                    <a:pt x="2044" y="1185"/>
                  </a:lnTo>
                  <a:lnTo>
                    <a:pt x="2032" y="1244"/>
                  </a:lnTo>
                  <a:lnTo>
                    <a:pt x="2018" y="1299"/>
                  </a:lnTo>
                  <a:lnTo>
                    <a:pt x="2002" y="1351"/>
                  </a:lnTo>
                  <a:lnTo>
                    <a:pt x="1983" y="1400"/>
                  </a:lnTo>
                  <a:lnTo>
                    <a:pt x="1964" y="1447"/>
                  </a:lnTo>
                  <a:lnTo>
                    <a:pt x="1943" y="1490"/>
                  </a:lnTo>
                  <a:lnTo>
                    <a:pt x="1921" y="1531"/>
                  </a:lnTo>
                  <a:lnTo>
                    <a:pt x="1898" y="1571"/>
                  </a:lnTo>
                  <a:lnTo>
                    <a:pt x="1876" y="1608"/>
                  </a:lnTo>
                  <a:lnTo>
                    <a:pt x="1853" y="1643"/>
                  </a:lnTo>
                  <a:lnTo>
                    <a:pt x="1831" y="1676"/>
                  </a:lnTo>
                  <a:lnTo>
                    <a:pt x="1809" y="1708"/>
                  </a:lnTo>
                  <a:lnTo>
                    <a:pt x="1783" y="1747"/>
                  </a:lnTo>
                  <a:lnTo>
                    <a:pt x="1760" y="1782"/>
                  </a:lnTo>
                  <a:lnTo>
                    <a:pt x="1740" y="1813"/>
                  </a:lnTo>
                  <a:lnTo>
                    <a:pt x="1726" y="1842"/>
                  </a:lnTo>
                  <a:lnTo>
                    <a:pt x="1715" y="1868"/>
                  </a:lnTo>
                  <a:lnTo>
                    <a:pt x="1707" y="1893"/>
                  </a:lnTo>
                  <a:lnTo>
                    <a:pt x="1705" y="1918"/>
                  </a:lnTo>
                  <a:lnTo>
                    <a:pt x="1702" y="1965"/>
                  </a:lnTo>
                  <a:lnTo>
                    <a:pt x="1693" y="2012"/>
                  </a:lnTo>
                  <a:lnTo>
                    <a:pt x="1678" y="2057"/>
                  </a:lnTo>
                  <a:lnTo>
                    <a:pt x="1655" y="2102"/>
                  </a:lnTo>
                  <a:lnTo>
                    <a:pt x="1629" y="2144"/>
                  </a:lnTo>
                  <a:lnTo>
                    <a:pt x="1596" y="2184"/>
                  </a:lnTo>
                  <a:lnTo>
                    <a:pt x="1557" y="2222"/>
                  </a:lnTo>
                  <a:lnTo>
                    <a:pt x="1514" y="2257"/>
                  </a:lnTo>
                  <a:lnTo>
                    <a:pt x="1513" y="2278"/>
                  </a:lnTo>
                  <a:lnTo>
                    <a:pt x="1512" y="2303"/>
                  </a:lnTo>
                  <a:lnTo>
                    <a:pt x="1510" y="2331"/>
                  </a:lnTo>
                  <a:lnTo>
                    <a:pt x="1509" y="2359"/>
                  </a:lnTo>
                  <a:lnTo>
                    <a:pt x="1506" y="2388"/>
                  </a:lnTo>
                  <a:lnTo>
                    <a:pt x="1505" y="2416"/>
                  </a:lnTo>
                  <a:lnTo>
                    <a:pt x="1503" y="2444"/>
                  </a:lnTo>
                  <a:lnTo>
                    <a:pt x="1502" y="2468"/>
                  </a:lnTo>
                  <a:lnTo>
                    <a:pt x="1501" y="2488"/>
                  </a:lnTo>
                  <a:lnTo>
                    <a:pt x="1500" y="2505"/>
                  </a:lnTo>
                  <a:lnTo>
                    <a:pt x="1500" y="2516"/>
                  </a:lnTo>
                  <a:lnTo>
                    <a:pt x="1499" y="2519"/>
                  </a:lnTo>
                  <a:lnTo>
                    <a:pt x="1499" y="2532"/>
                  </a:lnTo>
                  <a:lnTo>
                    <a:pt x="1497" y="2546"/>
                  </a:lnTo>
                  <a:lnTo>
                    <a:pt x="1493" y="2562"/>
                  </a:lnTo>
                  <a:lnTo>
                    <a:pt x="1487" y="2579"/>
                  </a:lnTo>
                  <a:lnTo>
                    <a:pt x="1479" y="2598"/>
                  </a:lnTo>
                  <a:lnTo>
                    <a:pt x="1468" y="2616"/>
                  </a:lnTo>
                  <a:lnTo>
                    <a:pt x="1454" y="2635"/>
                  </a:lnTo>
                  <a:lnTo>
                    <a:pt x="1437" y="2655"/>
                  </a:lnTo>
                  <a:lnTo>
                    <a:pt x="1416" y="2673"/>
                  </a:lnTo>
                  <a:lnTo>
                    <a:pt x="1390" y="2692"/>
                  </a:lnTo>
                  <a:lnTo>
                    <a:pt x="1361" y="2709"/>
                  </a:lnTo>
                  <a:lnTo>
                    <a:pt x="1327" y="2726"/>
                  </a:lnTo>
                  <a:lnTo>
                    <a:pt x="1286" y="2741"/>
                  </a:lnTo>
                  <a:lnTo>
                    <a:pt x="1263" y="2770"/>
                  </a:lnTo>
                  <a:lnTo>
                    <a:pt x="1234" y="2798"/>
                  </a:lnTo>
                  <a:lnTo>
                    <a:pt x="1202" y="2823"/>
                  </a:lnTo>
                  <a:lnTo>
                    <a:pt x="1180" y="2835"/>
                  </a:lnTo>
                  <a:lnTo>
                    <a:pt x="1155" y="2842"/>
                  </a:lnTo>
                  <a:lnTo>
                    <a:pt x="1130" y="2844"/>
                  </a:lnTo>
                  <a:lnTo>
                    <a:pt x="930" y="2844"/>
                  </a:lnTo>
                  <a:lnTo>
                    <a:pt x="904" y="2842"/>
                  </a:lnTo>
                  <a:lnTo>
                    <a:pt x="880" y="2835"/>
                  </a:lnTo>
                  <a:lnTo>
                    <a:pt x="857" y="2823"/>
                  </a:lnTo>
                  <a:lnTo>
                    <a:pt x="826" y="2798"/>
                  </a:lnTo>
                  <a:lnTo>
                    <a:pt x="797" y="2770"/>
                  </a:lnTo>
                  <a:lnTo>
                    <a:pt x="773" y="2741"/>
                  </a:lnTo>
                  <a:lnTo>
                    <a:pt x="731" y="2724"/>
                  </a:lnTo>
                  <a:lnTo>
                    <a:pt x="695" y="2707"/>
                  </a:lnTo>
                  <a:lnTo>
                    <a:pt x="663" y="2688"/>
                  </a:lnTo>
                  <a:lnTo>
                    <a:pt x="637" y="2668"/>
                  </a:lnTo>
                  <a:lnTo>
                    <a:pt x="616" y="2648"/>
                  </a:lnTo>
                  <a:lnTo>
                    <a:pt x="599" y="2627"/>
                  </a:lnTo>
                  <a:lnTo>
                    <a:pt x="586" y="2607"/>
                  </a:lnTo>
                  <a:lnTo>
                    <a:pt x="576" y="2586"/>
                  </a:lnTo>
                  <a:lnTo>
                    <a:pt x="569" y="2567"/>
                  </a:lnTo>
                  <a:lnTo>
                    <a:pt x="564" y="2549"/>
                  </a:lnTo>
                  <a:lnTo>
                    <a:pt x="562" y="2534"/>
                  </a:lnTo>
                  <a:lnTo>
                    <a:pt x="561" y="2519"/>
                  </a:lnTo>
                  <a:lnTo>
                    <a:pt x="561" y="2519"/>
                  </a:lnTo>
                  <a:lnTo>
                    <a:pt x="561" y="2516"/>
                  </a:lnTo>
                  <a:lnTo>
                    <a:pt x="560" y="2505"/>
                  </a:lnTo>
                  <a:lnTo>
                    <a:pt x="559" y="2488"/>
                  </a:lnTo>
                  <a:lnTo>
                    <a:pt x="557" y="2468"/>
                  </a:lnTo>
                  <a:lnTo>
                    <a:pt x="556" y="2444"/>
                  </a:lnTo>
                  <a:lnTo>
                    <a:pt x="554" y="2416"/>
                  </a:lnTo>
                  <a:lnTo>
                    <a:pt x="553" y="2388"/>
                  </a:lnTo>
                  <a:lnTo>
                    <a:pt x="551" y="2359"/>
                  </a:lnTo>
                  <a:lnTo>
                    <a:pt x="550" y="2331"/>
                  </a:lnTo>
                  <a:lnTo>
                    <a:pt x="548" y="2303"/>
                  </a:lnTo>
                  <a:lnTo>
                    <a:pt x="547" y="2278"/>
                  </a:lnTo>
                  <a:lnTo>
                    <a:pt x="546" y="2257"/>
                  </a:lnTo>
                  <a:lnTo>
                    <a:pt x="502" y="2222"/>
                  </a:lnTo>
                  <a:lnTo>
                    <a:pt x="464" y="2184"/>
                  </a:lnTo>
                  <a:lnTo>
                    <a:pt x="431" y="2144"/>
                  </a:lnTo>
                  <a:lnTo>
                    <a:pt x="404" y="2102"/>
                  </a:lnTo>
                  <a:lnTo>
                    <a:pt x="382" y="2057"/>
                  </a:lnTo>
                  <a:lnTo>
                    <a:pt x="367" y="2012"/>
                  </a:lnTo>
                  <a:lnTo>
                    <a:pt x="357" y="1965"/>
                  </a:lnTo>
                  <a:lnTo>
                    <a:pt x="354" y="1918"/>
                  </a:lnTo>
                  <a:lnTo>
                    <a:pt x="352" y="1893"/>
                  </a:lnTo>
                  <a:lnTo>
                    <a:pt x="345" y="1868"/>
                  </a:lnTo>
                  <a:lnTo>
                    <a:pt x="334" y="1842"/>
                  </a:lnTo>
                  <a:lnTo>
                    <a:pt x="319" y="1813"/>
                  </a:lnTo>
                  <a:lnTo>
                    <a:pt x="300" y="1782"/>
                  </a:lnTo>
                  <a:lnTo>
                    <a:pt x="278" y="1747"/>
                  </a:lnTo>
                  <a:lnTo>
                    <a:pt x="251" y="1709"/>
                  </a:lnTo>
                  <a:lnTo>
                    <a:pt x="230" y="1677"/>
                  </a:lnTo>
                  <a:lnTo>
                    <a:pt x="207" y="1643"/>
                  </a:lnTo>
                  <a:lnTo>
                    <a:pt x="184" y="1608"/>
                  </a:lnTo>
                  <a:lnTo>
                    <a:pt x="162" y="1571"/>
                  </a:lnTo>
                  <a:lnTo>
                    <a:pt x="139" y="1532"/>
                  </a:lnTo>
                  <a:lnTo>
                    <a:pt x="117" y="1490"/>
                  </a:lnTo>
                  <a:lnTo>
                    <a:pt x="96" y="1447"/>
                  </a:lnTo>
                  <a:lnTo>
                    <a:pt x="77" y="1400"/>
                  </a:lnTo>
                  <a:lnTo>
                    <a:pt x="57" y="1351"/>
                  </a:lnTo>
                  <a:lnTo>
                    <a:pt x="41" y="1299"/>
                  </a:lnTo>
                  <a:lnTo>
                    <a:pt x="28" y="1244"/>
                  </a:lnTo>
                  <a:lnTo>
                    <a:pt x="16" y="1185"/>
                  </a:lnTo>
                  <a:lnTo>
                    <a:pt x="7" y="1123"/>
                  </a:lnTo>
                  <a:lnTo>
                    <a:pt x="2" y="1058"/>
                  </a:lnTo>
                  <a:lnTo>
                    <a:pt x="0" y="989"/>
                  </a:lnTo>
                  <a:lnTo>
                    <a:pt x="3" y="908"/>
                  </a:lnTo>
                  <a:lnTo>
                    <a:pt x="14" y="829"/>
                  </a:lnTo>
                  <a:lnTo>
                    <a:pt x="30" y="752"/>
                  </a:lnTo>
                  <a:lnTo>
                    <a:pt x="53" y="678"/>
                  </a:lnTo>
                  <a:lnTo>
                    <a:pt x="81" y="605"/>
                  </a:lnTo>
                  <a:lnTo>
                    <a:pt x="115" y="535"/>
                  </a:lnTo>
                  <a:lnTo>
                    <a:pt x="154" y="468"/>
                  </a:lnTo>
                  <a:lnTo>
                    <a:pt x="199" y="406"/>
                  </a:lnTo>
                  <a:lnTo>
                    <a:pt x="249" y="346"/>
                  </a:lnTo>
                  <a:lnTo>
                    <a:pt x="302" y="291"/>
                  </a:lnTo>
                  <a:lnTo>
                    <a:pt x="361" y="239"/>
                  </a:lnTo>
                  <a:lnTo>
                    <a:pt x="422" y="192"/>
                  </a:lnTo>
                  <a:lnTo>
                    <a:pt x="488" y="149"/>
                  </a:lnTo>
                  <a:lnTo>
                    <a:pt x="557" y="111"/>
                  </a:lnTo>
                  <a:lnTo>
                    <a:pt x="630" y="79"/>
                  </a:lnTo>
                  <a:lnTo>
                    <a:pt x="705" y="51"/>
                  </a:lnTo>
                  <a:lnTo>
                    <a:pt x="783" y="30"/>
                  </a:lnTo>
                  <a:lnTo>
                    <a:pt x="863" y="14"/>
                  </a:lnTo>
                  <a:lnTo>
                    <a:pt x="946" y="4"/>
                  </a:lnTo>
                  <a:lnTo>
                    <a:pt x="10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 28"/>
            <p:cNvSpPr>
              <a:spLocks/>
            </p:cNvSpPr>
            <p:nvPr/>
          </p:nvSpPr>
          <p:spPr bwMode="auto">
            <a:xfrm>
              <a:off x="6823075" y="1300163"/>
              <a:ext cx="14287" cy="36513"/>
            </a:xfrm>
            <a:custGeom>
              <a:avLst/>
              <a:gdLst>
                <a:gd name="T0" fmla="*/ 65 w 130"/>
                <a:gd name="T1" fmla="*/ 0 h 322"/>
                <a:gd name="T2" fmla="*/ 65 w 130"/>
                <a:gd name="T3" fmla="*/ 0 h 322"/>
                <a:gd name="T4" fmla="*/ 82 w 130"/>
                <a:gd name="T5" fmla="*/ 2 h 322"/>
                <a:gd name="T6" fmla="*/ 98 w 130"/>
                <a:gd name="T7" fmla="*/ 8 h 322"/>
                <a:gd name="T8" fmla="*/ 111 w 130"/>
                <a:gd name="T9" fmla="*/ 19 h 322"/>
                <a:gd name="T10" fmla="*/ 121 w 130"/>
                <a:gd name="T11" fmla="*/ 32 h 322"/>
                <a:gd name="T12" fmla="*/ 128 w 130"/>
                <a:gd name="T13" fmla="*/ 47 h 322"/>
                <a:gd name="T14" fmla="*/ 130 w 130"/>
                <a:gd name="T15" fmla="*/ 64 h 322"/>
                <a:gd name="T16" fmla="*/ 130 w 130"/>
                <a:gd name="T17" fmla="*/ 258 h 322"/>
                <a:gd name="T18" fmla="*/ 128 w 130"/>
                <a:gd name="T19" fmla="*/ 276 h 322"/>
                <a:gd name="T20" fmla="*/ 121 w 130"/>
                <a:gd name="T21" fmla="*/ 290 h 322"/>
                <a:gd name="T22" fmla="*/ 111 w 130"/>
                <a:gd name="T23" fmla="*/ 304 h 322"/>
                <a:gd name="T24" fmla="*/ 98 w 130"/>
                <a:gd name="T25" fmla="*/ 314 h 322"/>
                <a:gd name="T26" fmla="*/ 82 w 130"/>
                <a:gd name="T27" fmla="*/ 320 h 322"/>
                <a:gd name="T28" fmla="*/ 65 w 130"/>
                <a:gd name="T29" fmla="*/ 322 h 322"/>
                <a:gd name="T30" fmla="*/ 48 w 130"/>
                <a:gd name="T31" fmla="*/ 320 h 322"/>
                <a:gd name="T32" fmla="*/ 32 w 130"/>
                <a:gd name="T33" fmla="*/ 314 h 322"/>
                <a:gd name="T34" fmla="*/ 19 w 130"/>
                <a:gd name="T35" fmla="*/ 304 h 322"/>
                <a:gd name="T36" fmla="*/ 8 w 130"/>
                <a:gd name="T37" fmla="*/ 290 h 322"/>
                <a:gd name="T38" fmla="*/ 2 w 130"/>
                <a:gd name="T39" fmla="*/ 276 h 322"/>
                <a:gd name="T40" fmla="*/ 0 w 130"/>
                <a:gd name="T41" fmla="*/ 258 h 322"/>
                <a:gd name="T42" fmla="*/ 0 w 130"/>
                <a:gd name="T43" fmla="*/ 64 h 322"/>
                <a:gd name="T44" fmla="*/ 2 w 130"/>
                <a:gd name="T45" fmla="*/ 47 h 322"/>
                <a:gd name="T46" fmla="*/ 8 w 130"/>
                <a:gd name="T47" fmla="*/ 32 h 322"/>
                <a:gd name="T48" fmla="*/ 19 w 130"/>
                <a:gd name="T49" fmla="*/ 19 h 322"/>
                <a:gd name="T50" fmla="*/ 32 w 130"/>
                <a:gd name="T51" fmla="*/ 8 h 322"/>
                <a:gd name="T52" fmla="*/ 48 w 130"/>
                <a:gd name="T53" fmla="*/ 2 h 322"/>
                <a:gd name="T54" fmla="*/ 65 w 130"/>
                <a:gd name="T55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322">
                  <a:moveTo>
                    <a:pt x="65" y="0"/>
                  </a:moveTo>
                  <a:lnTo>
                    <a:pt x="65" y="0"/>
                  </a:lnTo>
                  <a:lnTo>
                    <a:pt x="82" y="2"/>
                  </a:lnTo>
                  <a:lnTo>
                    <a:pt x="98" y="8"/>
                  </a:lnTo>
                  <a:lnTo>
                    <a:pt x="111" y="19"/>
                  </a:lnTo>
                  <a:lnTo>
                    <a:pt x="121" y="32"/>
                  </a:lnTo>
                  <a:lnTo>
                    <a:pt x="128" y="47"/>
                  </a:lnTo>
                  <a:lnTo>
                    <a:pt x="130" y="64"/>
                  </a:lnTo>
                  <a:lnTo>
                    <a:pt x="130" y="258"/>
                  </a:lnTo>
                  <a:lnTo>
                    <a:pt x="128" y="276"/>
                  </a:lnTo>
                  <a:lnTo>
                    <a:pt x="121" y="290"/>
                  </a:lnTo>
                  <a:lnTo>
                    <a:pt x="111" y="304"/>
                  </a:lnTo>
                  <a:lnTo>
                    <a:pt x="98" y="314"/>
                  </a:lnTo>
                  <a:lnTo>
                    <a:pt x="82" y="320"/>
                  </a:lnTo>
                  <a:lnTo>
                    <a:pt x="65" y="322"/>
                  </a:lnTo>
                  <a:lnTo>
                    <a:pt x="48" y="320"/>
                  </a:lnTo>
                  <a:lnTo>
                    <a:pt x="32" y="314"/>
                  </a:lnTo>
                  <a:lnTo>
                    <a:pt x="19" y="304"/>
                  </a:lnTo>
                  <a:lnTo>
                    <a:pt x="8" y="290"/>
                  </a:lnTo>
                  <a:lnTo>
                    <a:pt x="2" y="276"/>
                  </a:lnTo>
                  <a:lnTo>
                    <a:pt x="0" y="258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2" y="8"/>
                  </a:lnTo>
                  <a:lnTo>
                    <a:pt x="48" y="2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29"/>
            <p:cNvSpPr>
              <a:spLocks/>
            </p:cNvSpPr>
            <p:nvPr/>
          </p:nvSpPr>
          <p:spPr bwMode="auto">
            <a:xfrm>
              <a:off x="6738938" y="1320800"/>
              <a:ext cx="26987" cy="34925"/>
            </a:xfrm>
            <a:custGeom>
              <a:avLst/>
              <a:gdLst>
                <a:gd name="T0" fmla="*/ 65 w 228"/>
                <a:gd name="T1" fmla="*/ 0 h 298"/>
                <a:gd name="T2" fmla="*/ 82 w 228"/>
                <a:gd name="T3" fmla="*/ 2 h 298"/>
                <a:gd name="T4" fmla="*/ 97 w 228"/>
                <a:gd name="T5" fmla="*/ 9 h 298"/>
                <a:gd name="T6" fmla="*/ 111 w 228"/>
                <a:gd name="T7" fmla="*/ 19 h 298"/>
                <a:gd name="T8" fmla="*/ 121 w 228"/>
                <a:gd name="T9" fmla="*/ 33 h 298"/>
                <a:gd name="T10" fmla="*/ 219 w 228"/>
                <a:gd name="T11" fmla="*/ 201 h 298"/>
                <a:gd name="T12" fmla="*/ 225 w 228"/>
                <a:gd name="T13" fmla="*/ 217 h 298"/>
                <a:gd name="T14" fmla="*/ 228 w 228"/>
                <a:gd name="T15" fmla="*/ 234 h 298"/>
                <a:gd name="T16" fmla="*/ 225 w 228"/>
                <a:gd name="T17" fmla="*/ 250 h 298"/>
                <a:gd name="T18" fmla="*/ 219 w 228"/>
                <a:gd name="T19" fmla="*/ 265 h 298"/>
                <a:gd name="T20" fmla="*/ 209 w 228"/>
                <a:gd name="T21" fmla="*/ 279 h 298"/>
                <a:gd name="T22" fmla="*/ 196 w 228"/>
                <a:gd name="T23" fmla="*/ 290 h 298"/>
                <a:gd name="T24" fmla="*/ 180 w 228"/>
                <a:gd name="T25" fmla="*/ 296 h 298"/>
                <a:gd name="T26" fmla="*/ 163 w 228"/>
                <a:gd name="T27" fmla="*/ 298 h 298"/>
                <a:gd name="T28" fmla="*/ 146 w 228"/>
                <a:gd name="T29" fmla="*/ 296 h 298"/>
                <a:gd name="T30" fmla="*/ 131 w 228"/>
                <a:gd name="T31" fmla="*/ 290 h 298"/>
                <a:gd name="T32" fmla="*/ 117 w 228"/>
                <a:gd name="T33" fmla="*/ 279 h 298"/>
                <a:gd name="T34" fmla="*/ 106 w 228"/>
                <a:gd name="T35" fmla="*/ 265 h 298"/>
                <a:gd name="T36" fmla="*/ 8 w 228"/>
                <a:gd name="T37" fmla="*/ 97 h 298"/>
                <a:gd name="T38" fmla="*/ 2 w 228"/>
                <a:gd name="T39" fmla="*/ 82 h 298"/>
                <a:gd name="T40" fmla="*/ 0 w 228"/>
                <a:gd name="T41" fmla="*/ 65 h 298"/>
                <a:gd name="T42" fmla="*/ 2 w 228"/>
                <a:gd name="T43" fmla="*/ 49 h 298"/>
                <a:gd name="T44" fmla="*/ 8 w 228"/>
                <a:gd name="T45" fmla="*/ 33 h 298"/>
                <a:gd name="T46" fmla="*/ 19 w 228"/>
                <a:gd name="T47" fmla="*/ 20 h 298"/>
                <a:gd name="T48" fmla="*/ 32 w 228"/>
                <a:gd name="T49" fmla="*/ 10 h 298"/>
                <a:gd name="T50" fmla="*/ 49 w 228"/>
                <a:gd name="T51" fmla="*/ 2 h 298"/>
                <a:gd name="T52" fmla="*/ 65 w 228"/>
                <a:gd name="T5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98">
                  <a:moveTo>
                    <a:pt x="65" y="0"/>
                  </a:moveTo>
                  <a:lnTo>
                    <a:pt x="82" y="2"/>
                  </a:lnTo>
                  <a:lnTo>
                    <a:pt x="97" y="9"/>
                  </a:lnTo>
                  <a:lnTo>
                    <a:pt x="111" y="19"/>
                  </a:lnTo>
                  <a:lnTo>
                    <a:pt x="121" y="33"/>
                  </a:lnTo>
                  <a:lnTo>
                    <a:pt x="219" y="201"/>
                  </a:lnTo>
                  <a:lnTo>
                    <a:pt x="225" y="217"/>
                  </a:lnTo>
                  <a:lnTo>
                    <a:pt x="228" y="234"/>
                  </a:lnTo>
                  <a:lnTo>
                    <a:pt x="225" y="250"/>
                  </a:lnTo>
                  <a:lnTo>
                    <a:pt x="219" y="265"/>
                  </a:lnTo>
                  <a:lnTo>
                    <a:pt x="209" y="279"/>
                  </a:lnTo>
                  <a:lnTo>
                    <a:pt x="196" y="290"/>
                  </a:lnTo>
                  <a:lnTo>
                    <a:pt x="180" y="296"/>
                  </a:lnTo>
                  <a:lnTo>
                    <a:pt x="163" y="298"/>
                  </a:lnTo>
                  <a:lnTo>
                    <a:pt x="146" y="296"/>
                  </a:lnTo>
                  <a:lnTo>
                    <a:pt x="131" y="290"/>
                  </a:lnTo>
                  <a:lnTo>
                    <a:pt x="117" y="279"/>
                  </a:lnTo>
                  <a:lnTo>
                    <a:pt x="106" y="265"/>
                  </a:lnTo>
                  <a:lnTo>
                    <a:pt x="8" y="97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9"/>
                  </a:lnTo>
                  <a:lnTo>
                    <a:pt x="8" y="33"/>
                  </a:lnTo>
                  <a:lnTo>
                    <a:pt x="19" y="20"/>
                  </a:lnTo>
                  <a:lnTo>
                    <a:pt x="32" y="10"/>
                  </a:lnTo>
                  <a:lnTo>
                    <a:pt x="49" y="2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 30"/>
            <p:cNvSpPr>
              <a:spLocks/>
            </p:cNvSpPr>
            <p:nvPr/>
          </p:nvSpPr>
          <p:spPr bwMode="auto">
            <a:xfrm>
              <a:off x="6678613" y="1382713"/>
              <a:ext cx="33337" cy="25400"/>
            </a:xfrm>
            <a:custGeom>
              <a:avLst/>
              <a:gdLst>
                <a:gd name="T0" fmla="*/ 65 w 299"/>
                <a:gd name="T1" fmla="*/ 0 h 226"/>
                <a:gd name="T2" fmla="*/ 81 w 299"/>
                <a:gd name="T3" fmla="*/ 2 h 226"/>
                <a:gd name="T4" fmla="*/ 98 w 299"/>
                <a:gd name="T5" fmla="*/ 8 h 226"/>
                <a:gd name="T6" fmla="*/ 267 w 299"/>
                <a:gd name="T7" fmla="*/ 104 h 226"/>
                <a:gd name="T8" fmla="*/ 281 w 299"/>
                <a:gd name="T9" fmla="*/ 116 h 226"/>
                <a:gd name="T10" fmla="*/ 290 w 299"/>
                <a:gd name="T11" fmla="*/ 129 h 226"/>
                <a:gd name="T12" fmla="*/ 297 w 299"/>
                <a:gd name="T13" fmla="*/ 144 h 226"/>
                <a:gd name="T14" fmla="*/ 299 w 299"/>
                <a:gd name="T15" fmla="*/ 160 h 226"/>
                <a:gd name="T16" fmla="*/ 297 w 299"/>
                <a:gd name="T17" fmla="*/ 177 h 226"/>
                <a:gd name="T18" fmla="*/ 290 w 299"/>
                <a:gd name="T19" fmla="*/ 193 h 226"/>
                <a:gd name="T20" fmla="*/ 280 w 299"/>
                <a:gd name="T21" fmla="*/ 207 h 226"/>
                <a:gd name="T22" fmla="*/ 266 w 299"/>
                <a:gd name="T23" fmla="*/ 217 h 226"/>
                <a:gd name="T24" fmla="*/ 250 w 299"/>
                <a:gd name="T25" fmla="*/ 224 h 226"/>
                <a:gd name="T26" fmla="*/ 234 w 299"/>
                <a:gd name="T27" fmla="*/ 226 h 226"/>
                <a:gd name="T28" fmla="*/ 217 w 299"/>
                <a:gd name="T29" fmla="*/ 224 h 226"/>
                <a:gd name="T30" fmla="*/ 201 w 299"/>
                <a:gd name="T31" fmla="*/ 216 h 226"/>
                <a:gd name="T32" fmla="*/ 32 w 299"/>
                <a:gd name="T33" fmla="*/ 120 h 226"/>
                <a:gd name="T34" fmla="*/ 18 w 299"/>
                <a:gd name="T35" fmla="*/ 110 h 226"/>
                <a:gd name="T36" fmla="*/ 8 w 299"/>
                <a:gd name="T37" fmla="*/ 96 h 226"/>
                <a:gd name="T38" fmla="*/ 2 w 299"/>
                <a:gd name="T39" fmla="*/ 81 h 226"/>
                <a:gd name="T40" fmla="*/ 0 w 299"/>
                <a:gd name="T41" fmla="*/ 64 h 226"/>
                <a:gd name="T42" fmla="*/ 2 w 299"/>
                <a:gd name="T43" fmla="*/ 47 h 226"/>
                <a:gd name="T44" fmla="*/ 8 w 299"/>
                <a:gd name="T45" fmla="*/ 31 h 226"/>
                <a:gd name="T46" fmla="*/ 19 w 299"/>
                <a:gd name="T47" fmla="*/ 18 h 226"/>
                <a:gd name="T48" fmla="*/ 33 w 299"/>
                <a:gd name="T49" fmla="*/ 8 h 226"/>
                <a:gd name="T50" fmla="*/ 48 w 299"/>
                <a:gd name="T51" fmla="*/ 2 h 226"/>
                <a:gd name="T52" fmla="*/ 65 w 299"/>
                <a:gd name="T5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9" h="226">
                  <a:moveTo>
                    <a:pt x="65" y="0"/>
                  </a:moveTo>
                  <a:lnTo>
                    <a:pt x="81" y="2"/>
                  </a:lnTo>
                  <a:lnTo>
                    <a:pt x="98" y="8"/>
                  </a:lnTo>
                  <a:lnTo>
                    <a:pt x="267" y="104"/>
                  </a:lnTo>
                  <a:lnTo>
                    <a:pt x="281" y="116"/>
                  </a:lnTo>
                  <a:lnTo>
                    <a:pt x="290" y="129"/>
                  </a:lnTo>
                  <a:lnTo>
                    <a:pt x="297" y="144"/>
                  </a:lnTo>
                  <a:lnTo>
                    <a:pt x="299" y="160"/>
                  </a:lnTo>
                  <a:lnTo>
                    <a:pt x="297" y="177"/>
                  </a:lnTo>
                  <a:lnTo>
                    <a:pt x="290" y="193"/>
                  </a:lnTo>
                  <a:lnTo>
                    <a:pt x="280" y="207"/>
                  </a:lnTo>
                  <a:lnTo>
                    <a:pt x="266" y="217"/>
                  </a:lnTo>
                  <a:lnTo>
                    <a:pt x="250" y="224"/>
                  </a:lnTo>
                  <a:lnTo>
                    <a:pt x="234" y="226"/>
                  </a:lnTo>
                  <a:lnTo>
                    <a:pt x="217" y="224"/>
                  </a:lnTo>
                  <a:lnTo>
                    <a:pt x="201" y="216"/>
                  </a:lnTo>
                  <a:lnTo>
                    <a:pt x="32" y="120"/>
                  </a:lnTo>
                  <a:lnTo>
                    <a:pt x="18" y="110"/>
                  </a:lnTo>
                  <a:lnTo>
                    <a:pt x="8" y="96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3" y="8"/>
                  </a:lnTo>
                  <a:lnTo>
                    <a:pt x="48" y="2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31"/>
            <p:cNvSpPr>
              <a:spLocks/>
            </p:cNvSpPr>
            <p:nvPr/>
          </p:nvSpPr>
          <p:spPr bwMode="auto">
            <a:xfrm>
              <a:off x="6656388" y="1463675"/>
              <a:ext cx="36512" cy="15875"/>
            </a:xfrm>
            <a:custGeom>
              <a:avLst/>
              <a:gdLst>
                <a:gd name="T0" fmla="*/ 65 w 325"/>
                <a:gd name="T1" fmla="*/ 0 h 129"/>
                <a:gd name="T2" fmla="*/ 261 w 325"/>
                <a:gd name="T3" fmla="*/ 0 h 129"/>
                <a:gd name="T4" fmla="*/ 278 w 325"/>
                <a:gd name="T5" fmla="*/ 3 h 129"/>
                <a:gd name="T6" fmla="*/ 294 w 325"/>
                <a:gd name="T7" fmla="*/ 9 h 129"/>
                <a:gd name="T8" fmla="*/ 306 w 325"/>
                <a:gd name="T9" fmla="*/ 19 h 129"/>
                <a:gd name="T10" fmla="*/ 317 w 325"/>
                <a:gd name="T11" fmla="*/ 32 h 129"/>
                <a:gd name="T12" fmla="*/ 323 w 325"/>
                <a:gd name="T13" fmla="*/ 47 h 129"/>
                <a:gd name="T14" fmla="*/ 325 w 325"/>
                <a:gd name="T15" fmla="*/ 65 h 129"/>
                <a:gd name="T16" fmla="*/ 323 w 325"/>
                <a:gd name="T17" fmla="*/ 82 h 129"/>
                <a:gd name="T18" fmla="*/ 317 w 325"/>
                <a:gd name="T19" fmla="*/ 97 h 129"/>
                <a:gd name="T20" fmla="*/ 306 w 325"/>
                <a:gd name="T21" fmla="*/ 110 h 129"/>
                <a:gd name="T22" fmla="*/ 294 w 325"/>
                <a:gd name="T23" fmla="*/ 120 h 129"/>
                <a:gd name="T24" fmla="*/ 278 w 325"/>
                <a:gd name="T25" fmla="*/ 127 h 129"/>
                <a:gd name="T26" fmla="*/ 261 w 325"/>
                <a:gd name="T27" fmla="*/ 129 h 129"/>
                <a:gd name="T28" fmla="*/ 65 w 325"/>
                <a:gd name="T29" fmla="*/ 129 h 129"/>
                <a:gd name="T30" fmla="*/ 48 w 325"/>
                <a:gd name="T31" fmla="*/ 127 h 129"/>
                <a:gd name="T32" fmla="*/ 33 w 325"/>
                <a:gd name="T33" fmla="*/ 120 h 129"/>
                <a:gd name="T34" fmla="*/ 19 w 325"/>
                <a:gd name="T35" fmla="*/ 110 h 129"/>
                <a:gd name="T36" fmla="*/ 10 w 325"/>
                <a:gd name="T37" fmla="*/ 97 h 129"/>
                <a:gd name="T38" fmla="*/ 2 w 325"/>
                <a:gd name="T39" fmla="*/ 82 h 129"/>
                <a:gd name="T40" fmla="*/ 0 w 325"/>
                <a:gd name="T41" fmla="*/ 65 h 129"/>
                <a:gd name="T42" fmla="*/ 2 w 325"/>
                <a:gd name="T43" fmla="*/ 47 h 129"/>
                <a:gd name="T44" fmla="*/ 10 w 325"/>
                <a:gd name="T45" fmla="*/ 32 h 129"/>
                <a:gd name="T46" fmla="*/ 19 w 325"/>
                <a:gd name="T47" fmla="*/ 19 h 129"/>
                <a:gd name="T48" fmla="*/ 33 w 325"/>
                <a:gd name="T49" fmla="*/ 9 h 129"/>
                <a:gd name="T50" fmla="*/ 48 w 325"/>
                <a:gd name="T51" fmla="*/ 3 h 129"/>
                <a:gd name="T52" fmla="*/ 65 w 325"/>
                <a:gd name="T5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5" h="129">
                  <a:moveTo>
                    <a:pt x="65" y="0"/>
                  </a:moveTo>
                  <a:lnTo>
                    <a:pt x="261" y="0"/>
                  </a:lnTo>
                  <a:lnTo>
                    <a:pt x="278" y="3"/>
                  </a:lnTo>
                  <a:lnTo>
                    <a:pt x="294" y="9"/>
                  </a:lnTo>
                  <a:lnTo>
                    <a:pt x="306" y="19"/>
                  </a:lnTo>
                  <a:lnTo>
                    <a:pt x="317" y="32"/>
                  </a:lnTo>
                  <a:lnTo>
                    <a:pt x="323" y="47"/>
                  </a:lnTo>
                  <a:lnTo>
                    <a:pt x="325" y="65"/>
                  </a:lnTo>
                  <a:lnTo>
                    <a:pt x="323" y="82"/>
                  </a:lnTo>
                  <a:lnTo>
                    <a:pt x="317" y="97"/>
                  </a:lnTo>
                  <a:lnTo>
                    <a:pt x="306" y="110"/>
                  </a:lnTo>
                  <a:lnTo>
                    <a:pt x="294" y="120"/>
                  </a:lnTo>
                  <a:lnTo>
                    <a:pt x="278" y="127"/>
                  </a:lnTo>
                  <a:lnTo>
                    <a:pt x="261" y="129"/>
                  </a:lnTo>
                  <a:lnTo>
                    <a:pt x="65" y="129"/>
                  </a:lnTo>
                  <a:lnTo>
                    <a:pt x="48" y="127"/>
                  </a:lnTo>
                  <a:lnTo>
                    <a:pt x="33" y="120"/>
                  </a:lnTo>
                  <a:lnTo>
                    <a:pt x="19" y="110"/>
                  </a:lnTo>
                  <a:lnTo>
                    <a:pt x="10" y="97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10" y="32"/>
                  </a:lnTo>
                  <a:lnTo>
                    <a:pt x="19" y="19"/>
                  </a:lnTo>
                  <a:lnTo>
                    <a:pt x="33" y="9"/>
                  </a:lnTo>
                  <a:lnTo>
                    <a:pt x="48" y="3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 32"/>
            <p:cNvSpPr>
              <a:spLocks/>
            </p:cNvSpPr>
            <p:nvPr/>
          </p:nvSpPr>
          <p:spPr bwMode="auto">
            <a:xfrm>
              <a:off x="6678613" y="1536700"/>
              <a:ext cx="33337" cy="25400"/>
            </a:xfrm>
            <a:custGeom>
              <a:avLst/>
              <a:gdLst>
                <a:gd name="T0" fmla="*/ 234 w 299"/>
                <a:gd name="T1" fmla="*/ 0 h 227"/>
                <a:gd name="T2" fmla="*/ 251 w 299"/>
                <a:gd name="T3" fmla="*/ 3 h 227"/>
                <a:gd name="T4" fmla="*/ 266 w 299"/>
                <a:gd name="T5" fmla="*/ 9 h 227"/>
                <a:gd name="T6" fmla="*/ 280 w 299"/>
                <a:gd name="T7" fmla="*/ 19 h 227"/>
                <a:gd name="T8" fmla="*/ 290 w 299"/>
                <a:gd name="T9" fmla="*/ 33 h 227"/>
                <a:gd name="T10" fmla="*/ 297 w 299"/>
                <a:gd name="T11" fmla="*/ 49 h 227"/>
                <a:gd name="T12" fmla="*/ 299 w 299"/>
                <a:gd name="T13" fmla="*/ 66 h 227"/>
                <a:gd name="T14" fmla="*/ 297 w 299"/>
                <a:gd name="T15" fmla="*/ 82 h 227"/>
                <a:gd name="T16" fmla="*/ 290 w 299"/>
                <a:gd name="T17" fmla="*/ 97 h 227"/>
                <a:gd name="T18" fmla="*/ 280 w 299"/>
                <a:gd name="T19" fmla="*/ 111 h 227"/>
                <a:gd name="T20" fmla="*/ 267 w 299"/>
                <a:gd name="T21" fmla="*/ 122 h 227"/>
                <a:gd name="T22" fmla="*/ 98 w 299"/>
                <a:gd name="T23" fmla="*/ 218 h 227"/>
                <a:gd name="T24" fmla="*/ 82 w 299"/>
                <a:gd name="T25" fmla="*/ 224 h 227"/>
                <a:gd name="T26" fmla="*/ 65 w 299"/>
                <a:gd name="T27" fmla="*/ 227 h 227"/>
                <a:gd name="T28" fmla="*/ 48 w 299"/>
                <a:gd name="T29" fmla="*/ 224 h 227"/>
                <a:gd name="T30" fmla="*/ 33 w 299"/>
                <a:gd name="T31" fmla="*/ 219 h 227"/>
                <a:gd name="T32" fmla="*/ 19 w 299"/>
                <a:gd name="T33" fmla="*/ 208 h 227"/>
                <a:gd name="T34" fmla="*/ 8 w 299"/>
                <a:gd name="T35" fmla="*/ 195 h 227"/>
                <a:gd name="T36" fmla="*/ 2 w 299"/>
                <a:gd name="T37" fmla="*/ 179 h 227"/>
                <a:gd name="T38" fmla="*/ 0 w 299"/>
                <a:gd name="T39" fmla="*/ 162 h 227"/>
                <a:gd name="T40" fmla="*/ 2 w 299"/>
                <a:gd name="T41" fmla="*/ 146 h 227"/>
                <a:gd name="T42" fmla="*/ 8 w 299"/>
                <a:gd name="T43" fmla="*/ 130 h 227"/>
                <a:gd name="T44" fmla="*/ 18 w 299"/>
                <a:gd name="T45" fmla="*/ 117 h 227"/>
                <a:gd name="T46" fmla="*/ 32 w 299"/>
                <a:gd name="T47" fmla="*/ 107 h 227"/>
                <a:gd name="T48" fmla="*/ 201 w 299"/>
                <a:gd name="T49" fmla="*/ 10 h 227"/>
                <a:gd name="T50" fmla="*/ 218 w 299"/>
                <a:gd name="T51" fmla="*/ 2 h 227"/>
                <a:gd name="T52" fmla="*/ 234 w 299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9" h="227">
                  <a:moveTo>
                    <a:pt x="234" y="0"/>
                  </a:moveTo>
                  <a:lnTo>
                    <a:pt x="251" y="3"/>
                  </a:lnTo>
                  <a:lnTo>
                    <a:pt x="266" y="9"/>
                  </a:lnTo>
                  <a:lnTo>
                    <a:pt x="280" y="19"/>
                  </a:lnTo>
                  <a:lnTo>
                    <a:pt x="290" y="33"/>
                  </a:lnTo>
                  <a:lnTo>
                    <a:pt x="297" y="49"/>
                  </a:lnTo>
                  <a:lnTo>
                    <a:pt x="299" y="66"/>
                  </a:lnTo>
                  <a:lnTo>
                    <a:pt x="297" y="82"/>
                  </a:lnTo>
                  <a:lnTo>
                    <a:pt x="290" y="97"/>
                  </a:lnTo>
                  <a:lnTo>
                    <a:pt x="280" y="111"/>
                  </a:lnTo>
                  <a:lnTo>
                    <a:pt x="267" y="122"/>
                  </a:lnTo>
                  <a:lnTo>
                    <a:pt x="98" y="218"/>
                  </a:lnTo>
                  <a:lnTo>
                    <a:pt x="82" y="224"/>
                  </a:lnTo>
                  <a:lnTo>
                    <a:pt x="65" y="227"/>
                  </a:lnTo>
                  <a:lnTo>
                    <a:pt x="48" y="224"/>
                  </a:lnTo>
                  <a:lnTo>
                    <a:pt x="33" y="219"/>
                  </a:lnTo>
                  <a:lnTo>
                    <a:pt x="19" y="208"/>
                  </a:lnTo>
                  <a:lnTo>
                    <a:pt x="8" y="195"/>
                  </a:lnTo>
                  <a:lnTo>
                    <a:pt x="2" y="179"/>
                  </a:lnTo>
                  <a:lnTo>
                    <a:pt x="0" y="162"/>
                  </a:lnTo>
                  <a:lnTo>
                    <a:pt x="2" y="146"/>
                  </a:lnTo>
                  <a:lnTo>
                    <a:pt x="8" y="130"/>
                  </a:lnTo>
                  <a:lnTo>
                    <a:pt x="18" y="117"/>
                  </a:lnTo>
                  <a:lnTo>
                    <a:pt x="32" y="107"/>
                  </a:lnTo>
                  <a:lnTo>
                    <a:pt x="201" y="10"/>
                  </a:lnTo>
                  <a:lnTo>
                    <a:pt x="218" y="2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33"/>
            <p:cNvSpPr>
              <a:spLocks/>
            </p:cNvSpPr>
            <p:nvPr/>
          </p:nvSpPr>
          <p:spPr bwMode="auto">
            <a:xfrm>
              <a:off x="6946900" y="1536700"/>
              <a:ext cx="34925" cy="25400"/>
            </a:xfrm>
            <a:custGeom>
              <a:avLst/>
              <a:gdLst>
                <a:gd name="T0" fmla="*/ 65 w 299"/>
                <a:gd name="T1" fmla="*/ 0 h 227"/>
                <a:gd name="T2" fmla="*/ 82 w 299"/>
                <a:gd name="T3" fmla="*/ 2 h 227"/>
                <a:gd name="T4" fmla="*/ 98 w 299"/>
                <a:gd name="T5" fmla="*/ 10 h 227"/>
                <a:gd name="T6" fmla="*/ 267 w 299"/>
                <a:gd name="T7" fmla="*/ 107 h 227"/>
                <a:gd name="T8" fmla="*/ 281 w 299"/>
                <a:gd name="T9" fmla="*/ 117 h 227"/>
                <a:gd name="T10" fmla="*/ 290 w 299"/>
                <a:gd name="T11" fmla="*/ 130 h 227"/>
                <a:gd name="T12" fmla="*/ 297 w 299"/>
                <a:gd name="T13" fmla="*/ 146 h 227"/>
                <a:gd name="T14" fmla="*/ 299 w 299"/>
                <a:gd name="T15" fmla="*/ 162 h 227"/>
                <a:gd name="T16" fmla="*/ 297 w 299"/>
                <a:gd name="T17" fmla="*/ 179 h 227"/>
                <a:gd name="T18" fmla="*/ 290 w 299"/>
                <a:gd name="T19" fmla="*/ 195 h 227"/>
                <a:gd name="T20" fmla="*/ 280 w 299"/>
                <a:gd name="T21" fmla="*/ 208 h 227"/>
                <a:gd name="T22" fmla="*/ 266 w 299"/>
                <a:gd name="T23" fmla="*/ 219 h 227"/>
                <a:gd name="T24" fmla="*/ 251 w 299"/>
                <a:gd name="T25" fmla="*/ 224 h 227"/>
                <a:gd name="T26" fmla="*/ 234 w 299"/>
                <a:gd name="T27" fmla="*/ 227 h 227"/>
                <a:gd name="T28" fmla="*/ 217 w 299"/>
                <a:gd name="T29" fmla="*/ 224 h 227"/>
                <a:gd name="T30" fmla="*/ 201 w 299"/>
                <a:gd name="T31" fmla="*/ 218 h 227"/>
                <a:gd name="T32" fmla="*/ 32 w 299"/>
                <a:gd name="T33" fmla="*/ 122 h 227"/>
                <a:gd name="T34" fmla="*/ 19 w 299"/>
                <a:gd name="T35" fmla="*/ 111 h 227"/>
                <a:gd name="T36" fmla="*/ 8 w 299"/>
                <a:gd name="T37" fmla="*/ 97 h 227"/>
                <a:gd name="T38" fmla="*/ 2 w 299"/>
                <a:gd name="T39" fmla="*/ 82 h 227"/>
                <a:gd name="T40" fmla="*/ 0 w 299"/>
                <a:gd name="T41" fmla="*/ 66 h 227"/>
                <a:gd name="T42" fmla="*/ 2 w 299"/>
                <a:gd name="T43" fmla="*/ 49 h 227"/>
                <a:gd name="T44" fmla="*/ 8 w 299"/>
                <a:gd name="T45" fmla="*/ 33 h 227"/>
                <a:gd name="T46" fmla="*/ 19 w 299"/>
                <a:gd name="T47" fmla="*/ 19 h 227"/>
                <a:gd name="T48" fmla="*/ 33 w 299"/>
                <a:gd name="T49" fmla="*/ 9 h 227"/>
                <a:gd name="T50" fmla="*/ 48 w 299"/>
                <a:gd name="T51" fmla="*/ 3 h 227"/>
                <a:gd name="T52" fmla="*/ 65 w 299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9" h="227">
                  <a:moveTo>
                    <a:pt x="65" y="0"/>
                  </a:moveTo>
                  <a:lnTo>
                    <a:pt x="82" y="2"/>
                  </a:lnTo>
                  <a:lnTo>
                    <a:pt x="98" y="10"/>
                  </a:lnTo>
                  <a:lnTo>
                    <a:pt x="267" y="107"/>
                  </a:lnTo>
                  <a:lnTo>
                    <a:pt x="281" y="117"/>
                  </a:lnTo>
                  <a:lnTo>
                    <a:pt x="290" y="130"/>
                  </a:lnTo>
                  <a:lnTo>
                    <a:pt x="297" y="146"/>
                  </a:lnTo>
                  <a:lnTo>
                    <a:pt x="299" y="162"/>
                  </a:lnTo>
                  <a:lnTo>
                    <a:pt x="297" y="179"/>
                  </a:lnTo>
                  <a:lnTo>
                    <a:pt x="290" y="195"/>
                  </a:lnTo>
                  <a:lnTo>
                    <a:pt x="280" y="208"/>
                  </a:lnTo>
                  <a:lnTo>
                    <a:pt x="266" y="219"/>
                  </a:lnTo>
                  <a:lnTo>
                    <a:pt x="251" y="224"/>
                  </a:lnTo>
                  <a:lnTo>
                    <a:pt x="234" y="227"/>
                  </a:lnTo>
                  <a:lnTo>
                    <a:pt x="217" y="224"/>
                  </a:lnTo>
                  <a:lnTo>
                    <a:pt x="201" y="218"/>
                  </a:lnTo>
                  <a:lnTo>
                    <a:pt x="32" y="122"/>
                  </a:lnTo>
                  <a:lnTo>
                    <a:pt x="19" y="111"/>
                  </a:lnTo>
                  <a:lnTo>
                    <a:pt x="8" y="97"/>
                  </a:lnTo>
                  <a:lnTo>
                    <a:pt x="2" y="82"/>
                  </a:lnTo>
                  <a:lnTo>
                    <a:pt x="0" y="66"/>
                  </a:lnTo>
                  <a:lnTo>
                    <a:pt x="2" y="49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3" y="9"/>
                  </a:lnTo>
                  <a:lnTo>
                    <a:pt x="48" y="3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 34"/>
            <p:cNvSpPr>
              <a:spLocks/>
            </p:cNvSpPr>
            <p:nvPr/>
          </p:nvSpPr>
          <p:spPr bwMode="auto">
            <a:xfrm>
              <a:off x="6965950" y="1463675"/>
              <a:ext cx="38100" cy="15875"/>
            </a:xfrm>
            <a:custGeom>
              <a:avLst/>
              <a:gdLst>
                <a:gd name="T0" fmla="*/ 65 w 326"/>
                <a:gd name="T1" fmla="*/ 0 h 129"/>
                <a:gd name="T2" fmla="*/ 261 w 326"/>
                <a:gd name="T3" fmla="*/ 0 h 129"/>
                <a:gd name="T4" fmla="*/ 278 w 326"/>
                <a:gd name="T5" fmla="*/ 3 h 129"/>
                <a:gd name="T6" fmla="*/ 294 w 326"/>
                <a:gd name="T7" fmla="*/ 9 h 129"/>
                <a:gd name="T8" fmla="*/ 306 w 326"/>
                <a:gd name="T9" fmla="*/ 19 h 129"/>
                <a:gd name="T10" fmla="*/ 316 w 326"/>
                <a:gd name="T11" fmla="*/ 32 h 129"/>
                <a:gd name="T12" fmla="*/ 324 w 326"/>
                <a:gd name="T13" fmla="*/ 47 h 129"/>
                <a:gd name="T14" fmla="*/ 326 w 326"/>
                <a:gd name="T15" fmla="*/ 65 h 129"/>
                <a:gd name="T16" fmla="*/ 324 w 326"/>
                <a:gd name="T17" fmla="*/ 82 h 129"/>
                <a:gd name="T18" fmla="*/ 316 w 326"/>
                <a:gd name="T19" fmla="*/ 97 h 129"/>
                <a:gd name="T20" fmla="*/ 306 w 326"/>
                <a:gd name="T21" fmla="*/ 110 h 129"/>
                <a:gd name="T22" fmla="*/ 294 w 326"/>
                <a:gd name="T23" fmla="*/ 120 h 129"/>
                <a:gd name="T24" fmla="*/ 278 w 326"/>
                <a:gd name="T25" fmla="*/ 127 h 129"/>
                <a:gd name="T26" fmla="*/ 261 w 326"/>
                <a:gd name="T27" fmla="*/ 129 h 129"/>
                <a:gd name="T28" fmla="*/ 65 w 326"/>
                <a:gd name="T29" fmla="*/ 129 h 129"/>
                <a:gd name="T30" fmla="*/ 48 w 326"/>
                <a:gd name="T31" fmla="*/ 127 h 129"/>
                <a:gd name="T32" fmla="*/ 32 w 326"/>
                <a:gd name="T33" fmla="*/ 120 h 129"/>
                <a:gd name="T34" fmla="*/ 19 w 326"/>
                <a:gd name="T35" fmla="*/ 110 h 129"/>
                <a:gd name="T36" fmla="*/ 9 w 326"/>
                <a:gd name="T37" fmla="*/ 97 h 129"/>
                <a:gd name="T38" fmla="*/ 2 w 326"/>
                <a:gd name="T39" fmla="*/ 82 h 129"/>
                <a:gd name="T40" fmla="*/ 0 w 326"/>
                <a:gd name="T41" fmla="*/ 65 h 129"/>
                <a:gd name="T42" fmla="*/ 2 w 326"/>
                <a:gd name="T43" fmla="*/ 47 h 129"/>
                <a:gd name="T44" fmla="*/ 9 w 326"/>
                <a:gd name="T45" fmla="*/ 32 h 129"/>
                <a:gd name="T46" fmla="*/ 19 w 326"/>
                <a:gd name="T47" fmla="*/ 19 h 129"/>
                <a:gd name="T48" fmla="*/ 32 w 326"/>
                <a:gd name="T49" fmla="*/ 9 h 129"/>
                <a:gd name="T50" fmla="*/ 48 w 326"/>
                <a:gd name="T51" fmla="*/ 3 h 129"/>
                <a:gd name="T52" fmla="*/ 65 w 326"/>
                <a:gd name="T5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6" h="129">
                  <a:moveTo>
                    <a:pt x="65" y="0"/>
                  </a:moveTo>
                  <a:lnTo>
                    <a:pt x="261" y="0"/>
                  </a:lnTo>
                  <a:lnTo>
                    <a:pt x="278" y="3"/>
                  </a:lnTo>
                  <a:lnTo>
                    <a:pt x="294" y="9"/>
                  </a:lnTo>
                  <a:lnTo>
                    <a:pt x="306" y="19"/>
                  </a:lnTo>
                  <a:lnTo>
                    <a:pt x="316" y="32"/>
                  </a:lnTo>
                  <a:lnTo>
                    <a:pt x="324" y="47"/>
                  </a:lnTo>
                  <a:lnTo>
                    <a:pt x="326" y="65"/>
                  </a:lnTo>
                  <a:lnTo>
                    <a:pt x="324" y="82"/>
                  </a:lnTo>
                  <a:lnTo>
                    <a:pt x="316" y="97"/>
                  </a:lnTo>
                  <a:lnTo>
                    <a:pt x="306" y="110"/>
                  </a:lnTo>
                  <a:lnTo>
                    <a:pt x="294" y="120"/>
                  </a:lnTo>
                  <a:lnTo>
                    <a:pt x="278" y="127"/>
                  </a:lnTo>
                  <a:lnTo>
                    <a:pt x="261" y="129"/>
                  </a:lnTo>
                  <a:lnTo>
                    <a:pt x="65" y="129"/>
                  </a:lnTo>
                  <a:lnTo>
                    <a:pt x="48" y="127"/>
                  </a:lnTo>
                  <a:lnTo>
                    <a:pt x="32" y="120"/>
                  </a:lnTo>
                  <a:lnTo>
                    <a:pt x="19" y="110"/>
                  </a:lnTo>
                  <a:lnTo>
                    <a:pt x="9" y="97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8" y="3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reeform 35"/>
            <p:cNvSpPr>
              <a:spLocks/>
            </p:cNvSpPr>
            <p:nvPr/>
          </p:nvSpPr>
          <p:spPr bwMode="auto">
            <a:xfrm>
              <a:off x="6946900" y="1382713"/>
              <a:ext cx="34925" cy="25400"/>
            </a:xfrm>
            <a:custGeom>
              <a:avLst/>
              <a:gdLst>
                <a:gd name="T0" fmla="*/ 234 w 299"/>
                <a:gd name="T1" fmla="*/ 0 h 226"/>
                <a:gd name="T2" fmla="*/ 251 w 299"/>
                <a:gd name="T3" fmla="*/ 2 h 226"/>
                <a:gd name="T4" fmla="*/ 266 w 299"/>
                <a:gd name="T5" fmla="*/ 8 h 226"/>
                <a:gd name="T6" fmla="*/ 280 w 299"/>
                <a:gd name="T7" fmla="*/ 18 h 226"/>
                <a:gd name="T8" fmla="*/ 290 w 299"/>
                <a:gd name="T9" fmla="*/ 31 h 226"/>
                <a:gd name="T10" fmla="*/ 297 w 299"/>
                <a:gd name="T11" fmla="*/ 47 h 226"/>
                <a:gd name="T12" fmla="*/ 299 w 299"/>
                <a:gd name="T13" fmla="*/ 64 h 226"/>
                <a:gd name="T14" fmla="*/ 297 w 299"/>
                <a:gd name="T15" fmla="*/ 81 h 226"/>
                <a:gd name="T16" fmla="*/ 290 w 299"/>
                <a:gd name="T17" fmla="*/ 96 h 226"/>
                <a:gd name="T18" fmla="*/ 281 w 299"/>
                <a:gd name="T19" fmla="*/ 110 h 226"/>
                <a:gd name="T20" fmla="*/ 267 w 299"/>
                <a:gd name="T21" fmla="*/ 120 h 226"/>
                <a:gd name="T22" fmla="*/ 98 w 299"/>
                <a:gd name="T23" fmla="*/ 216 h 226"/>
                <a:gd name="T24" fmla="*/ 82 w 299"/>
                <a:gd name="T25" fmla="*/ 224 h 226"/>
                <a:gd name="T26" fmla="*/ 65 w 299"/>
                <a:gd name="T27" fmla="*/ 226 h 226"/>
                <a:gd name="T28" fmla="*/ 49 w 299"/>
                <a:gd name="T29" fmla="*/ 224 h 226"/>
                <a:gd name="T30" fmla="*/ 33 w 299"/>
                <a:gd name="T31" fmla="*/ 217 h 226"/>
                <a:gd name="T32" fmla="*/ 19 w 299"/>
                <a:gd name="T33" fmla="*/ 207 h 226"/>
                <a:gd name="T34" fmla="*/ 8 w 299"/>
                <a:gd name="T35" fmla="*/ 193 h 226"/>
                <a:gd name="T36" fmla="*/ 2 w 299"/>
                <a:gd name="T37" fmla="*/ 177 h 226"/>
                <a:gd name="T38" fmla="*/ 0 w 299"/>
                <a:gd name="T39" fmla="*/ 160 h 226"/>
                <a:gd name="T40" fmla="*/ 2 w 299"/>
                <a:gd name="T41" fmla="*/ 144 h 226"/>
                <a:gd name="T42" fmla="*/ 8 w 299"/>
                <a:gd name="T43" fmla="*/ 129 h 226"/>
                <a:gd name="T44" fmla="*/ 19 w 299"/>
                <a:gd name="T45" fmla="*/ 116 h 226"/>
                <a:gd name="T46" fmla="*/ 32 w 299"/>
                <a:gd name="T47" fmla="*/ 104 h 226"/>
                <a:gd name="T48" fmla="*/ 201 w 299"/>
                <a:gd name="T49" fmla="*/ 8 h 226"/>
                <a:gd name="T50" fmla="*/ 218 w 299"/>
                <a:gd name="T51" fmla="*/ 2 h 226"/>
                <a:gd name="T52" fmla="*/ 234 w 299"/>
                <a:gd name="T5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9" h="226">
                  <a:moveTo>
                    <a:pt x="234" y="0"/>
                  </a:moveTo>
                  <a:lnTo>
                    <a:pt x="251" y="2"/>
                  </a:lnTo>
                  <a:lnTo>
                    <a:pt x="266" y="8"/>
                  </a:lnTo>
                  <a:lnTo>
                    <a:pt x="280" y="18"/>
                  </a:lnTo>
                  <a:lnTo>
                    <a:pt x="290" y="31"/>
                  </a:lnTo>
                  <a:lnTo>
                    <a:pt x="297" y="47"/>
                  </a:lnTo>
                  <a:lnTo>
                    <a:pt x="299" y="64"/>
                  </a:lnTo>
                  <a:lnTo>
                    <a:pt x="297" y="81"/>
                  </a:lnTo>
                  <a:lnTo>
                    <a:pt x="290" y="96"/>
                  </a:lnTo>
                  <a:lnTo>
                    <a:pt x="281" y="110"/>
                  </a:lnTo>
                  <a:lnTo>
                    <a:pt x="267" y="120"/>
                  </a:lnTo>
                  <a:lnTo>
                    <a:pt x="98" y="216"/>
                  </a:lnTo>
                  <a:lnTo>
                    <a:pt x="82" y="224"/>
                  </a:lnTo>
                  <a:lnTo>
                    <a:pt x="65" y="226"/>
                  </a:lnTo>
                  <a:lnTo>
                    <a:pt x="49" y="224"/>
                  </a:lnTo>
                  <a:lnTo>
                    <a:pt x="33" y="217"/>
                  </a:lnTo>
                  <a:lnTo>
                    <a:pt x="19" y="207"/>
                  </a:lnTo>
                  <a:lnTo>
                    <a:pt x="8" y="193"/>
                  </a:lnTo>
                  <a:lnTo>
                    <a:pt x="2" y="177"/>
                  </a:lnTo>
                  <a:lnTo>
                    <a:pt x="0" y="160"/>
                  </a:lnTo>
                  <a:lnTo>
                    <a:pt x="2" y="144"/>
                  </a:lnTo>
                  <a:lnTo>
                    <a:pt x="8" y="129"/>
                  </a:lnTo>
                  <a:lnTo>
                    <a:pt x="19" y="116"/>
                  </a:lnTo>
                  <a:lnTo>
                    <a:pt x="32" y="104"/>
                  </a:lnTo>
                  <a:lnTo>
                    <a:pt x="201" y="8"/>
                  </a:lnTo>
                  <a:lnTo>
                    <a:pt x="218" y="2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36"/>
            <p:cNvSpPr>
              <a:spLocks/>
            </p:cNvSpPr>
            <p:nvPr/>
          </p:nvSpPr>
          <p:spPr bwMode="auto">
            <a:xfrm>
              <a:off x="6894513" y="1320800"/>
              <a:ext cx="25400" cy="34925"/>
            </a:xfrm>
            <a:custGeom>
              <a:avLst/>
              <a:gdLst>
                <a:gd name="T0" fmla="*/ 162 w 228"/>
                <a:gd name="T1" fmla="*/ 0 h 297"/>
                <a:gd name="T2" fmla="*/ 179 w 228"/>
                <a:gd name="T3" fmla="*/ 2 h 297"/>
                <a:gd name="T4" fmla="*/ 195 w 228"/>
                <a:gd name="T5" fmla="*/ 10 h 297"/>
                <a:gd name="T6" fmla="*/ 209 w 228"/>
                <a:gd name="T7" fmla="*/ 20 h 297"/>
                <a:gd name="T8" fmla="*/ 219 w 228"/>
                <a:gd name="T9" fmla="*/ 33 h 297"/>
                <a:gd name="T10" fmla="*/ 226 w 228"/>
                <a:gd name="T11" fmla="*/ 49 h 297"/>
                <a:gd name="T12" fmla="*/ 228 w 228"/>
                <a:gd name="T13" fmla="*/ 65 h 297"/>
                <a:gd name="T14" fmla="*/ 226 w 228"/>
                <a:gd name="T15" fmla="*/ 82 h 297"/>
                <a:gd name="T16" fmla="*/ 219 w 228"/>
                <a:gd name="T17" fmla="*/ 97 h 297"/>
                <a:gd name="T18" fmla="*/ 121 w 228"/>
                <a:gd name="T19" fmla="*/ 265 h 297"/>
                <a:gd name="T20" fmla="*/ 111 w 228"/>
                <a:gd name="T21" fmla="*/ 279 h 297"/>
                <a:gd name="T22" fmla="*/ 97 w 228"/>
                <a:gd name="T23" fmla="*/ 290 h 297"/>
                <a:gd name="T24" fmla="*/ 82 w 228"/>
                <a:gd name="T25" fmla="*/ 295 h 297"/>
                <a:gd name="T26" fmla="*/ 65 w 228"/>
                <a:gd name="T27" fmla="*/ 297 h 297"/>
                <a:gd name="T28" fmla="*/ 49 w 228"/>
                <a:gd name="T29" fmla="*/ 295 h 297"/>
                <a:gd name="T30" fmla="*/ 33 w 228"/>
                <a:gd name="T31" fmla="*/ 289 h 297"/>
                <a:gd name="T32" fmla="*/ 18 w 228"/>
                <a:gd name="T33" fmla="*/ 278 h 297"/>
                <a:gd name="T34" fmla="*/ 9 w 228"/>
                <a:gd name="T35" fmla="*/ 265 h 297"/>
                <a:gd name="T36" fmla="*/ 2 w 228"/>
                <a:gd name="T37" fmla="*/ 250 h 297"/>
                <a:gd name="T38" fmla="*/ 0 w 228"/>
                <a:gd name="T39" fmla="*/ 234 h 297"/>
                <a:gd name="T40" fmla="*/ 2 w 228"/>
                <a:gd name="T41" fmla="*/ 217 h 297"/>
                <a:gd name="T42" fmla="*/ 9 w 228"/>
                <a:gd name="T43" fmla="*/ 201 h 297"/>
                <a:gd name="T44" fmla="*/ 106 w 228"/>
                <a:gd name="T45" fmla="*/ 33 h 297"/>
                <a:gd name="T46" fmla="*/ 117 w 228"/>
                <a:gd name="T47" fmla="*/ 19 h 297"/>
                <a:gd name="T48" fmla="*/ 131 w 228"/>
                <a:gd name="T49" fmla="*/ 9 h 297"/>
                <a:gd name="T50" fmla="*/ 146 w 228"/>
                <a:gd name="T51" fmla="*/ 2 h 297"/>
                <a:gd name="T52" fmla="*/ 162 w 228"/>
                <a:gd name="T53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97">
                  <a:moveTo>
                    <a:pt x="162" y="0"/>
                  </a:moveTo>
                  <a:lnTo>
                    <a:pt x="179" y="2"/>
                  </a:lnTo>
                  <a:lnTo>
                    <a:pt x="195" y="10"/>
                  </a:lnTo>
                  <a:lnTo>
                    <a:pt x="209" y="20"/>
                  </a:lnTo>
                  <a:lnTo>
                    <a:pt x="219" y="33"/>
                  </a:lnTo>
                  <a:lnTo>
                    <a:pt x="226" y="49"/>
                  </a:lnTo>
                  <a:lnTo>
                    <a:pt x="228" y="65"/>
                  </a:lnTo>
                  <a:lnTo>
                    <a:pt x="226" y="82"/>
                  </a:lnTo>
                  <a:lnTo>
                    <a:pt x="219" y="97"/>
                  </a:lnTo>
                  <a:lnTo>
                    <a:pt x="121" y="265"/>
                  </a:lnTo>
                  <a:lnTo>
                    <a:pt x="111" y="279"/>
                  </a:lnTo>
                  <a:lnTo>
                    <a:pt x="97" y="290"/>
                  </a:lnTo>
                  <a:lnTo>
                    <a:pt x="82" y="295"/>
                  </a:lnTo>
                  <a:lnTo>
                    <a:pt x="65" y="297"/>
                  </a:lnTo>
                  <a:lnTo>
                    <a:pt x="49" y="295"/>
                  </a:lnTo>
                  <a:lnTo>
                    <a:pt x="33" y="289"/>
                  </a:lnTo>
                  <a:lnTo>
                    <a:pt x="18" y="278"/>
                  </a:lnTo>
                  <a:lnTo>
                    <a:pt x="9" y="265"/>
                  </a:lnTo>
                  <a:lnTo>
                    <a:pt x="2" y="250"/>
                  </a:lnTo>
                  <a:lnTo>
                    <a:pt x="0" y="234"/>
                  </a:lnTo>
                  <a:lnTo>
                    <a:pt x="2" y="217"/>
                  </a:lnTo>
                  <a:lnTo>
                    <a:pt x="9" y="201"/>
                  </a:lnTo>
                  <a:lnTo>
                    <a:pt x="106" y="33"/>
                  </a:lnTo>
                  <a:lnTo>
                    <a:pt x="117" y="19"/>
                  </a:lnTo>
                  <a:lnTo>
                    <a:pt x="131" y="9"/>
                  </a:lnTo>
                  <a:lnTo>
                    <a:pt x="146" y="2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 37"/>
            <p:cNvSpPr>
              <a:spLocks/>
            </p:cNvSpPr>
            <p:nvPr/>
          </p:nvSpPr>
          <p:spPr bwMode="auto">
            <a:xfrm>
              <a:off x="6811963" y="1409700"/>
              <a:ext cx="34925" cy="114300"/>
            </a:xfrm>
            <a:custGeom>
              <a:avLst/>
              <a:gdLst>
                <a:gd name="T0" fmla="*/ 157 w 313"/>
                <a:gd name="T1" fmla="*/ 0 h 1007"/>
                <a:gd name="T2" fmla="*/ 189 w 313"/>
                <a:gd name="T3" fmla="*/ 2 h 1007"/>
                <a:gd name="T4" fmla="*/ 216 w 313"/>
                <a:gd name="T5" fmla="*/ 7 h 1007"/>
                <a:gd name="T6" fmla="*/ 242 w 313"/>
                <a:gd name="T7" fmla="*/ 17 h 1007"/>
                <a:gd name="T8" fmla="*/ 263 w 313"/>
                <a:gd name="T9" fmla="*/ 31 h 1007"/>
                <a:gd name="T10" fmla="*/ 281 w 313"/>
                <a:gd name="T11" fmla="*/ 48 h 1007"/>
                <a:gd name="T12" fmla="*/ 295 w 313"/>
                <a:gd name="T13" fmla="*/ 68 h 1007"/>
                <a:gd name="T14" fmla="*/ 306 w 313"/>
                <a:gd name="T15" fmla="*/ 92 h 1007"/>
                <a:gd name="T16" fmla="*/ 311 w 313"/>
                <a:gd name="T17" fmla="*/ 120 h 1007"/>
                <a:gd name="T18" fmla="*/ 313 w 313"/>
                <a:gd name="T19" fmla="*/ 152 h 1007"/>
                <a:gd name="T20" fmla="*/ 313 w 313"/>
                <a:gd name="T21" fmla="*/ 380 h 1007"/>
                <a:gd name="T22" fmla="*/ 312 w 313"/>
                <a:gd name="T23" fmla="*/ 411 h 1007"/>
                <a:gd name="T24" fmla="*/ 309 w 313"/>
                <a:gd name="T25" fmla="*/ 442 h 1007"/>
                <a:gd name="T26" fmla="*/ 306 w 313"/>
                <a:gd name="T27" fmla="*/ 473 h 1007"/>
                <a:gd name="T28" fmla="*/ 244 w 313"/>
                <a:gd name="T29" fmla="*/ 934 h 1007"/>
                <a:gd name="T30" fmla="*/ 240 w 313"/>
                <a:gd name="T31" fmla="*/ 956 h 1007"/>
                <a:gd name="T32" fmla="*/ 232 w 313"/>
                <a:gd name="T33" fmla="*/ 974 h 1007"/>
                <a:gd name="T34" fmla="*/ 223 w 313"/>
                <a:gd name="T35" fmla="*/ 987 h 1007"/>
                <a:gd name="T36" fmla="*/ 210 w 313"/>
                <a:gd name="T37" fmla="*/ 996 h 1007"/>
                <a:gd name="T38" fmla="*/ 195 w 313"/>
                <a:gd name="T39" fmla="*/ 1002 h 1007"/>
                <a:gd name="T40" fmla="*/ 177 w 313"/>
                <a:gd name="T41" fmla="*/ 1006 h 1007"/>
                <a:gd name="T42" fmla="*/ 157 w 313"/>
                <a:gd name="T43" fmla="*/ 1007 h 1007"/>
                <a:gd name="T44" fmla="*/ 137 w 313"/>
                <a:gd name="T45" fmla="*/ 1006 h 1007"/>
                <a:gd name="T46" fmla="*/ 118 w 313"/>
                <a:gd name="T47" fmla="*/ 1002 h 1007"/>
                <a:gd name="T48" fmla="*/ 104 w 313"/>
                <a:gd name="T49" fmla="*/ 996 h 1007"/>
                <a:gd name="T50" fmla="*/ 91 w 313"/>
                <a:gd name="T51" fmla="*/ 987 h 1007"/>
                <a:gd name="T52" fmla="*/ 81 w 313"/>
                <a:gd name="T53" fmla="*/ 974 h 1007"/>
                <a:gd name="T54" fmla="*/ 74 w 313"/>
                <a:gd name="T55" fmla="*/ 956 h 1007"/>
                <a:gd name="T56" fmla="*/ 70 w 313"/>
                <a:gd name="T57" fmla="*/ 934 h 1007"/>
                <a:gd name="T58" fmla="*/ 8 w 313"/>
                <a:gd name="T59" fmla="*/ 473 h 1007"/>
                <a:gd name="T60" fmla="*/ 5 w 313"/>
                <a:gd name="T61" fmla="*/ 442 h 1007"/>
                <a:gd name="T62" fmla="*/ 1 w 313"/>
                <a:gd name="T63" fmla="*/ 411 h 1007"/>
                <a:gd name="T64" fmla="*/ 0 w 313"/>
                <a:gd name="T65" fmla="*/ 380 h 1007"/>
                <a:gd name="T66" fmla="*/ 0 w 313"/>
                <a:gd name="T67" fmla="*/ 152 h 1007"/>
                <a:gd name="T68" fmla="*/ 3 w 313"/>
                <a:gd name="T69" fmla="*/ 120 h 1007"/>
                <a:gd name="T70" fmla="*/ 8 w 313"/>
                <a:gd name="T71" fmla="*/ 92 h 1007"/>
                <a:gd name="T72" fmla="*/ 18 w 313"/>
                <a:gd name="T73" fmla="*/ 68 h 1007"/>
                <a:gd name="T74" fmla="*/ 32 w 313"/>
                <a:gd name="T75" fmla="*/ 48 h 1007"/>
                <a:gd name="T76" fmla="*/ 50 w 313"/>
                <a:gd name="T77" fmla="*/ 31 h 1007"/>
                <a:gd name="T78" fmla="*/ 72 w 313"/>
                <a:gd name="T79" fmla="*/ 17 h 1007"/>
                <a:gd name="T80" fmla="*/ 97 w 313"/>
                <a:gd name="T81" fmla="*/ 7 h 1007"/>
                <a:gd name="T82" fmla="*/ 125 w 313"/>
                <a:gd name="T83" fmla="*/ 2 h 1007"/>
                <a:gd name="T84" fmla="*/ 157 w 313"/>
                <a:gd name="T85" fmla="*/ 0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3" h="1007">
                  <a:moveTo>
                    <a:pt x="157" y="0"/>
                  </a:moveTo>
                  <a:lnTo>
                    <a:pt x="189" y="2"/>
                  </a:lnTo>
                  <a:lnTo>
                    <a:pt x="216" y="7"/>
                  </a:lnTo>
                  <a:lnTo>
                    <a:pt x="242" y="17"/>
                  </a:lnTo>
                  <a:lnTo>
                    <a:pt x="263" y="31"/>
                  </a:lnTo>
                  <a:lnTo>
                    <a:pt x="281" y="48"/>
                  </a:lnTo>
                  <a:lnTo>
                    <a:pt x="295" y="68"/>
                  </a:lnTo>
                  <a:lnTo>
                    <a:pt x="306" y="92"/>
                  </a:lnTo>
                  <a:lnTo>
                    <a:pt x="311" y="120"/>
                  </a:lnTo>
                  <a:lnTo>
                    <a:pt x="313" y="152"/>
                  </a:lnTo>
                  <a:lnTo>
                    <a:pt x="313" y="380"/>
                  </a:lnTo>
                  <a:lnTo>
                    <a:pt x="312" y="411"/>
                  </a:lnTo>
                  <a:lnTo>
                    <a:pt x="309" y="442"/>
                  </a:lnTo>
                  <a:lnTo>
                    <a:pt x="306" y="473"/>
                  </a:lnTo>
                  <a:lnTo>
                    <a:pt x="244" y="934"/>
                  </a:lnTo>
                  <a:lnTo>
                    <a:pt x="240" y="956"/>
                  </a:lnTo>
                  <a:lnTo>
                    <a:pt x="232" y="974"/>
                  </a:lnTo>
                  <a:lnTo>
                    <a:pt x="223" y="987"/>
                  </a:lnTo>
                  <a:lnTo>
                    <a:pt x="210" y="996"/>
                  </a:lnTo>
                  <a:lnTo>
                    <a:pt x="195" y="1002"/>
                  </a:lnTo>
                  <a:lnTo>
                    <a:pt x="177" y="1006"/>
                  </a:lnTo>
                  <a:lnTo>
                    <a:pt x="157" y="1007"/>
                  </a:lnTo>
                  <a:lnTo>
                    <a:pt x="137" y="1006"/>
                  </a:lnTo>
                  <a:lnTo>
                    <a:pt x="118" y="1002"/>
                  </a:lnTo>
                  <a:lnTo>
                    <a:pt x="104" y="996"/>
                  </a:lnTo>
                  <a:lnTo>
                    <a:pt x="91" y="987"/>
                  </a:lnTo>
                  <a:lnTo>
                    <a:pt x="81" y="974"/>
                  </a:lnTo>
                  <a:lnTo>
                    <a:pt x="74" y="956"/>
                  </a:lnTo>
                  <a:lnTo>
                    <a:pt x="70" y="934"/>
                  </a:lnTo>
                  <a:lnTo>
                    <a:pt x="8" y="473"/>
                  </a:lnTo>
                  <a:lnTo>
                    <a:pt x="5" y="442"/>
                  </a:lnTo>
                  <a:lnTo>
                    <a:pt x="1" y="411"/>
                  </a:lnTo>
                  <a:lnTo>
                    <a:pt x="0" y="380"/>
                  </a:lnTo>
                  <a:lnTo>
                    <a:pt x="0" y="152"/>
                  </a:lnTo>
                  <a:lnTo>
                    <a:pt x="3" y="120"/>
                  </a:lnTo>
                  <a:lnTo>
                    <a:pt x="8" y="92"/>
                  </a:lnTo>
                  <a:lnTo>
                    <a:pt x="18" y="68"/>
                  </a:lnTo>
                  <a:lnTo>
                    <a:pt x="32" y="48"/>
                  </a:lnTo>
                  <a:lnTo>
                    <a:pt x="50" y="31"/>
                  </a:lnTo>
                  <a:lnTo>
                    <a:pt x="72" y="17"/>
                  </a:lnTo>
                  <a:lnTo>
                    <a:pt x="97" y="7"/>
                  </a:lnTo>
                  <a:lnTo>
                    <a:pt x="125" y="2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 38"/>
            <p:cNvSpPr>
              <a:spLocks/>
            </p:cNvSpPr>
            <p:nvPr/>
          </p:nvSpPr>
          <p:spPr bwMode="auto">
            <a:xfrm>
              <a:off x="6811963" y="1538288"/>
              <a:ext cx="36512" cy="36513"/>
            </a:xfrm>
            <a:custGeom>
              <a:avLst/>
              <a:gdLst>
                <a:gd name="T0" fmla="*/ 163 w 326"/>
                <a:gd name="T1" fmla="*/ 0 h 323"/>
                <a:gd name="T2" fmla="*/ 196 w 326"/>
                <a:gd name="T3" fmla="*/ 4 h 323"/>
                <a:gd name="T4" fmla="*/ 226 w 326"/>
                <a:gd name="T5" fmla="*/ 13 h 323"/>
                <a:gd name="T6" fmla="*/ 253 w 326"/>
                <a:gd name="T7" fmla="*/ 28 h 323"/>
                <a:gd name="T8" fmla="*/ 278 w 326"/>
                <a:gd name="T9" fmla="*/ 47 h 323"/>
                <a:gd name="T10" fmla="*/ 298 w 326"/>
                <a:gd name="T11" fmla="*/ 71 h 323"/>
                <a:gd name="T12" fmla="*/ 313 w 326"/>
                <a:gd name="T13" fmla="*/ 99 h 323"/>
                <a:gd name="T14" fmla="*/ 322 w 326"/>
                <a:gd name="T15" fmla="*/ 129 h 323"/>
                <a:gd name="T16" fmla="*/ 326 w 326"/>
                <a:gd name="T17" fmla="*/ 161 h 323"/>
                <a:gd name="T18" fmla="*/ 322 w 326"/>
                <a:gd name="T19" fmla="*/ 194 h 323"/>
                <a:gd name="T20" fmla="*/ 313 w 326"/>
                <a:gd name="T21" fmla="*/ 225 h 323"/>
                <a:gd name="T22" fmla="*/ 298 w 326"/>
                <a:gd name="T23" fmla="*/ 252 h 323"/>
                <a:gd name="T24" fmla="*/ 278 w 326"/>
                <a:gd name="T25" fmla="*/ 275 h 323"/>
                <a:gd name="T26" fmla="*/ 253 w 326"/>
                <a:gd name="T27" fmla="*/ 295 h 323"/>
                <a:gd name="T28" fmla="*/ 226 w 326"/>
                <a:gd name="T29" fmla="*/ 310 h 323"/>
                <a:gd name="T30" fmla="*/ 196 w 326"/>
                <a:gd name="T31" fmla="*/ 320 h 323"/>
                <a:gd name="T32" fmla="*/ 163 w 326"/>
                <a:gd name="T33" fmla="*/ 323 h 323"/>
                <a:gd name="T34" fmla="*/ 130 w 326"/>
                <a:gd name="T35" fmla="*/ 320 h 323"/>
                <a:gd name="T36" fmla="*/ 100 w 326"/>
                <a:gd name="T37" fmla="*/ 310 h 323"/>
                <a:gd name="T38" fmla="*/ 72 w 326"/>
                <a:gd name="T39" fmla="*/ 295 h 323"/>
                <a:gd name="T40" fmla="*/ 48 w 326"/>
                <a:gd name="T41" fmla="*/ 275 h 323"/>
                <a:gd name="T42" fmla="*/ 28 w 326"/>
                <a:gd name="T43" fmla="*/ 252 h 323"/>
                <a:gd name="T44" fmla="*/ 13 w 326"/>
                <a:gd name="T45" fmla="*/ 225 h 323"/>
                <a:gd name="T46" fmla="*/ 3 w 326"/>
                <a:gd name="T47" fmla="*/ 194 h 323"/>
                <a:gd name="T48" fmla="*/ 0 w 326"/>
                <a:gd name="T49" fmla="*/ 161 h 323"/>
                <a:gd name="T50" fmla="*/ 3 w 326"/>
                <a:gd name="T51" fmla="*/ 129 h 323"/>
                <a:gd name="T52" fmla="*/ 13 w 326"/>
                <a:gd name="T53" fmla="*/ 99 h 323"/>
                <a:gd name="T54" fmla="*/ 28 w 326"/>
                <a:gd name="T55" fmla="*/ 71 h 323"/>
                <a:gd name="T56" fmla="*/ 48 w 326"/>
                <a:gd name="T57" fmla="*/ 47 h 323"/>
                <a:gd name="T58" fmla="*/ 72 w 326"/>
                <a:gd name="T59" fmla="*/ 28 h 323"/>
                <a:gd name="T60" fmla="*/ 100 w 326"/>
                <a:gd name="T61" fmla="*/ 13 h 323"/>
                <a:gd name="T62" fmla="*/ 130 w 326"/>
                <a:gd name="T63" fmla="*/ 4 h 323"/>
                <a:gd name="T64" fmla="*/ 163 w 326"/>
                <a:gd name="T65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6" h="323">
                  <a:moveTo>
                    <a:pt x="163" y="0"/>
                  </a:moveTo>
                  <a:lnTo>
                    <a:pt x="196" y="4"/>
                  </a:lnTo>
                  <a:lnTo>
                    <a:pt x="226" y="13"/>
                  </a:lnTo>
                  <a:lnTo>
                    <a:pt x="253" y="28"/>
                  </a:lnTo>
                  <a:lnTo>
                    <a:pt x="278" y="47"/>
                  </a:lnTo>
                  <a:lnTo>
                    <a:pt x="298" y="71"/>
                  </a:lnTo>
                  <a:lnTo>
                    <a:pt x="313" y="99"/>
                  </a:lnTo>
                  <a:lnTo>
                    <a:pt x="322" y="129"/>
                  </a:lnTo>
                  <a:lnTo>
                    <a:pt x="326" y="161"/>
                  </a:lnTo>
                  <a:lnTo>
                    <a:pt x="322" y="194"/>
                  </a:lnTo>
                  <a:lnTo>
                    <a:pt x="313" y="225"/>
                  </a:lnTo>
                  <a:lnTo>
                    <a:pt x="298" y="252"/>
                  </a:lnTo>
                  <a:lnTo>
                    <a:pt x="278" y="275"/>
                  </a:lnTo>
                  <a:lnTo>
                    <a:pt x="253" y="295"/>
                  </a:lnTo>
                  <a:lnTo>
                    <a:pt x="226" y="310"/>
                  </a:lnTo>
                  <a:lnTo>
                    <a:pt x="196" y="320"/>
                  </a:lnTo>
                  <a:lnTo>
                    <a:pt x="163" y="323"/>
                  </a:lnTo>
                  <a:lnTo>
                    <a:pt x="130" y="320"/>
                  </a:lnTo>
                  <a:lnTo>
                    <a:pt x="100" y="310"/>
                  </a:lnTo>
                  <a:lnTo>
                    <a:pt x="72" y="295"/>
                  </a:lnTo>
                  <a:lnTo>
                    <a:pt x="48" y="275"/>
                  </a:lnTo>
                  <a:lnTo>
                    <a:pt x="28" y="252"/>
                  </a:lnTo>
                  <a:lnTo>
                    <a:pt x="13" y="225"/>
                  </a:lnTo>
                  <a:lnTo>
                    <a:pt x="3" y="194"/>
                  </a:lnTo>
                  <a:lnTo>
                    <a:pt x="0" y="161"/>
                  </a:lnTo>
                  <a:lnTo>
                    <a:pt x="3" y="129"/>
                  </a:lnTo>
                  <a:lnTo>
                    <a:pt x="13" y="99"/>
                  </a:lnTo>
                  <a:lnTo>
                    <a:pt x="28" y="71"/>
                  </a:lnTo>
                  <a:lnTo>
                    <a:pt x="48" y="47"/>
                  </a:lnTo>
                  <a:lnTo>
                    <a:pt x="72" y="28"/>
                  </a:lnTo>
                  <a:lnTo>
                    <a:pt x="100" y="13"/>
                  </a:lnTo>
                  <a:lnTo>
                    <a:pt x="130" y="4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130823" y="2688168"/>
            <a:ext cx="580401" cy="506829"/>
            <a:chOff x="9005888" y="1238250"/>
            <a:chExt cx="1465263" cy="1279526"/>
          </a:xfrm>
          <a:solidFill>
            <a:schemeClr val="bg1"/>
          </a:solidFill>
        </p:grpSpPr>
        <p:sp>
          <p:nvSpPr>
            <p:cNvPr id="105" name="Freeform 53"/>
            <p:cNvSpPr>
              <a:spLocks/>
            </p:cNvSpPr>
            <p:nvPr/>
          </p:nvSpPr>
          <p:spPr bwMode="auto">
            <a:xfrm>
              <a:off x="9983788" y="1420813"/>
              <a:ext cx="201613" cy="411163"/>
            </a:xfrm>
            <a:custGeom>
              <a:avLst/>
              <a:gdLst>
                <a:gd name="T0" fmla="*/ 291 w 506"/>
                <a:gd name="T1" fmla="*/ 3 h 1034"/>
                <a:gd name="T2" fmla="*/ 316 w 506"/>
                <a:gd name="T3" fmla="*/ 40 h 1034"/>
                <a:gd name="T4" fmla="*/ 318 w 506"/>
                <a:gd name="T5" fmla="*/ 118 h 1034"/>
                <a:gd name="T6" fmla="*/ 321 w 506"/>
                <a:gd name="T7" fmla="*/ 122 h 1034"/>
                <a:gd name="T8" fmla="*/ 335 w 506"/>
                <a:gd name="T9" fmla="*/ 124 h 1034"/>
                <a:gd name="T10" fmla="*/ 383 w 506"/>
                <a:gd name="T11" fmla="*/ 134 h 1034"/>
                <a:gd name="T12" fmla="*/ 440 w 506"/>
                <a:gd name="T13" fmla="*/ 150 h 1034"/>
                <a:gd name="T14" fmla="*/ 473 w 506"/>
                <a:gd name="T15" fmla="*/ 172 h 1034"/>
                <a:gd name="T16" fmla="*/ 454 w 506"/>
                <a:gd name="T17" fmla="*/ 248 h 1034"/>
                <a:gd name="T18" fmla="*/ 429 w 506"/>
                <a:gd name="T19" fmla="*/ 272 h 1034"/>
                <a:gd name="T20" fmla="*/ 399 w 506"/>
                <a:gd name="T21" fmla="*/ 268 h 1034"/>
                <a:gd name="T22" fmla="*/ 376 w 506"/>
                <a:gd name="T23" fmla="*/ 258 h 1034"/>
                <a:gd name="T24" fmla="*/ 320 w 506"/>
                <a:gd name="T25" fmla="*/ 244 h 1034"/>
                <a:gd name="T26" fmla="*/ 243 w 506"/>
                <a:gd name="T27" fmla="*/ 240 h 1034"/>
                <a:gd name="T28" fmla="*/ 188 w 506"/>
                <a:gd name="T29" fmla="*/ 261 h 1034"/>
                <a:gd name="T30" fmla="*/ 162 w 506"/>
                <a:gd name="T31" fmla="*/ 296 h 1034"/>
                <a:gd name="T32" fmla="*/ 159 w 506"/>
                <a:gd name="T33" fmla="*/ 338 h 1034"/>
                <a:gd name="T34" fmla="*/ 180 w 506"/>
                <a:gd name="T35" fmla="*/ 378 h 1034"/>
                <a:gd name="T36" fmla="*/ 237 w 506"/>
                <a:gd name="T37" fmla="*/ 415 h 1034"/>
                <a:gd name="T38" fmla="*/ 345 w 506"/>
                <a:gd name="T39" fmla="*/ 462 h 1034"/>
                <a:gd name="T40" fmla="*/ 446 w 506"/>
                <a:gd name="T41" fmla="*/ 529 h 1034"/>
                <a:gd name="T42" fmla="*/ 497 w 506"/>
                <a:gd name="T43" fmla="*/ 614 h 1034"/>
                <a:gd name="T44" fmla="*/ 504 w 506"/>
                <a:gd name="T45" fmla="*/ 718 h 1034"/>
                <a:gd name="T46" fmla="*/ 466 w 506"/>
                <a:gd name="T47" fmla="*/ 811 h 1034"/>
                <a:gd name="T48" fmla="*/ 388 w 506"/>
                <a:gd name="T49" fmla="*/ 878 h 1034"/>
                <a:gd name="T50" fmla="*/ 315 w 506"/>
                <a:gd name="T51" fmla="*/ 904 h 1034"/>
                <a:gd name="T52" fmla="*/ 310 w 506"/>
                <a:gd name="T53" fmla="*/ 907 h 1034"/>
                <a:gd name="T54" fmla="*/ 309 w 506"/>
                <a:gd name="T55" fmla="*/ 994 h 1034"/>
                <a:gd name="T56" fmla="*/ 283 w 506"/>
                <a:gd name="T57" fmla="*/ 1032 h 1034"/>
                <a:gd name="T58" fmla="*/ 214 w 506"/>
                <a:gd name="T59" fmla="*/ 1032 h 1034"/>
                <a:gd name="T60" fmla="*/ 188 w 506"/>
                <a:gd name="T61" fmla="*/ 994 h 1034"/>
                <a:gd name="T62" fmla="*/ 187 w 506"/>
                <a:gd name="T63" fmla="*/ 911 h 1034"/>
                <a:gd name="T64" fmla="*/ 181 w 506"/>
                <a:gd name="T65" fmla="*/ 908 h 1034"/>
                <a:gd name="T66" fmla="*/ 165 w 506"/>
                <a:gd name="T67" fmla="*/ 906 h 1034"/>
                <a:gd name="T68" fmla="*/ 106 w 506"/>
                <a:gd name="T69" fmla="*/ 893 h 1034"/>
                <a:gd name="T70" fmla="*/ 38 w 506"/>
                <a:gd name="T71" fmla="*/ 872 h 1034"/>
                <a:gd name="T72" fmla="*/ 2 w 506"/>
                <a:gd name="T73" fmla="*/ 846 h 1034"/>
                <a:gd name="T74" fmla="*/ 21 w 506"/>
                <a:gd name="T75" fmla="*/ 769 h 1034"/>
                <a:gd name="T76" fmla="*/ 46 w 506"/>
                <a:gd name="T77" fmla="*/ 746 h 1034"/>
                <a:gd name="T78" fmla="*/ 69 w 506"/>
                <a:gd name="T79" fmla="*/ 746 h 1034"/>
                <a:gd name="T80" fmla="*/ 85 w 506"/>
                <a:gd name="T81" fmla="*/ 753 h 1034"/>
                <a:gd name="T82" fmla="*/ 128 w 506"/>
                <a:gd name="T83" fmla="*/ 768 h 1034"/>
                <a:gd name="T84" fmla="*/ 187 w 506"/>
                <a:gd name="T85" fmla="*/ 785 h 1034"/>
                <a:gd name="T86" fmla="*/ 259 w 506"/>
                <a:gd name="T87" fmla="*/ 787 h 1034"/>
                <a:gd name="T88" fmla="*/ 329 w 506"/>
                <a:gd name="T89" fmla="*/ 754 h 1034"/>
                <a:gd name="T90" fmla="*/ 356 w 506"/>
                <a:gd name="T91" fmla="*/ 691 h 1034"/>
                <a:gd name="T92" fmla="*/ 334 w 506"/>
                <a:gd name="T93" fmla="*/ 631 h 1034"/>
                <a:gd name="T94" fmla="*/ 263 w 506"/>
                <a:gd name="T95" fmla="*/ 581 h 1034"/>
                <a:gd name="T96" fmla="*/ 167 w 506"/>
                <a:gd name="T97" fmla="*/ 540 h 1034"/>
                <a:gd name="T98" fmla="*/ 86 w 506"/>
                <a:gd name="T99" fmla="*/ 493 h 1034"/>
                <a:gd name="T100" fmla="*/ 29 w 506"/>
                <a:gd name="T101" fmla="*/ 427 h 1034"/>
                <a:gd name="T102" fmla="*/ 8 w 506"/>
                <a:gd name="T103" fmla="*/ 338 h 1034"/>
                <a:gd name="T104" fmla="*/ 30 w 506"/>
                <a:gd name="T105" fmla="*/ 244 h 1034"/>
                <a:gd name="T106" fmla="*/ 92 w 506"/>
                <a:gd name="T107" fmla="*/ 171 h 1034"/>
                <a:gd name="T108" fmla="*/ 188 w 506"/>
                <a:gd name="T109" fmla="*/ 127 h 1034"/>
                <a:gd name="T110" fmla="*/ 194 w 506"/>
                <a:gd name="T111" fmla="*/ 125 h 1034"/>
                <a:gd name="T112" fmla="*/ 197 w 506"/>
                <a:gd name="T113" fmla="*/ 118 h 1034"/>
                <a:gd name="T114" fmla="*/ 209 w 506"/>
                <a:gd name="T115" fmla="*/ 11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06" h="1034">
                  <a:moveTo>
                    <a:pt x="239" y="0"/>
                  </a:moveTo>
                  <a:lnTo>
                    <a:pt x="274" y="0"/>
                  </a:lnTo>
                  <a:lnTo>
                    <a:pt x="291" y="3"/>
                  </a:lnTo>
                  <a:lnTo>
                    <a:pt x="305" y="11"/>
                  </a:lnTo>
                  <a:lnTo>
                    <a:pt x="314" y="24"/>
                  </a:lnTo>
                  <a:lnTo>
                    <a:pt x="316" y="40"/>
                  </a:lnTo>
                  <a:lnTo>
                    <a:pt x="317" y="114"/>
                  </a:lnTo>
                  <a:lnTo>
                    <a:pt x="317" y="117"/>
                  </a:lnTo>
                  <a:lnTo>
                    <a:pt x="318" y="118"/>
                  </a:lnTo>
                  <a:lnTo>
                    <a:pt x="319" y="119"/>
                  </a:lnTo>
                  <a:lnTo>
                    <a:pt x="320" y="121"/>
                  </a:lnTo>
                  <a:lnTo>
                    <a:pt x="321" y="122"/>
                  </a:lnTo>
                  <a:lnTo>
                    <a:pt x="323" y="122"/>
                  </a:lnTo>
                  <a:lnTo>
                    <a:pt x="326" y="122"/>
                  </a:lnTo>
                  <a:lnTo>
                    <a:pt x="335" y="124"/>
                  </a:lnTo>
                  <a:lnTo>
                    <a:pt x="348" y="126"/>
                  </a:lnTo>
                  <a:lnTo>
                    <a:pt x="364" y="129"/>
                  </a:lnTo>
                  <a:lnTo>
                    <a:pt x="383" y="134"/>
                  </a:lnTo>
                  <a:lnTo>
                    <a:pt x="402" y="138"/>
                  </a:lnTo>
                  <a:lnTo>
                    <a:pt x="422" y="144"/>
                  </a:lnTo>
                  <a:lnTo>
                    <a:pt x="440" y="150"/>
                  </a:lnTo>
                  <a:lnTo>
                    <a:pt x="457" y="156"/>
                  </a:lnTo>
                  <a:lnTo>
                    <a:pt x="466" y="162"/>
                  </a:lnTo>
                  <a:lnTo>
                    <a:pt x="473" y="172"/>
                  </a:lnTo>
                  <a:lnTo>
                    <a:pt x="476" y="183"/>
                  </a:lnTo>
                  <a:lnTo>
                    <a:pt x="474" y="197"/>
                  </a:lnTo>
                  <a:lnTo>
                    <a:pt x="454" y="248"/>
                  </a:lnTo>
                  <a:lnTo>
                    <a:pt x="448" y="258"/>
                  </a:lnTo>
                  <a:lnTo>
                    <a:pt x="439" y="266"/>
                  </a:lnTo>
                  <a:lnTo>
                    <a:pt x="429" y="272"/>
                  </a:lnTo>
                  <a:lnTo>
                    <a:pt x="418" y="273"/>
                  </a:lnTo>
                  <a:lnTo>
                    <a:pt x="408" y="272"/>
                  </a:lnTo>
                  <a:lnTo>
                    <a:pt x="399" y="268"/>
                  </a:lnTo>
                  <a:lnTo>
                    <a:pt x="396" y="267"/>
                  </a:lnTo>
                  <a:lnTo>
                    <a:pt x="389" y="264"/>
                  </a:lnTo>
                  <a:lnTo>
                    <a:pt x="376" y="258"/>
                  </a:lnTo>
                  <a:lnTo>
                    <a:pt x="361" y="254"/>
                  </a:lnTo>
                  <a:lnTo>
                    <a:pt x="342" y="248"/>
                  </a:lnTo>
                  <a:lnTo>
                    <a:pt x="320" y="244"/>
                  </a:lnTo>
                  <a:lnTo>
                    <a:pt x="296" y="240"/>
                  </a:lnTo>
                  <a:lnTo>
                    <a:pt x="269" y="239"/>
                  </a:lnTo>
                  <a:lnTo>
                    <a:pt x="243" y="240"/>
                  </a:lnTo>
                  <a:lnTo>
                    <a:pt x="222" y="245"/>
                  </a:lnTo>
                  <a:lnTo>
                    <a:pt x="204" y="253"/>
                  </a:lnTo>
                  <a:lnTo>
                    <a:pt x="188" y="261"/>
                  </a:lnTo>
                  <a:lnTo>
                    <a:pt x="177" y="272"/>
                  </a:lnTo>
                  <a:lnTo>
                    <a:pt x="168" y="284"/>
                  </a:lnTo>
                  <a:lnTo>
                    <a:pt x="162" y="296"/>
                  </a:lnTo>
                  <a:lnTo>
                    <a:pt x="158" y="310"/>
                  </a:lnTo>
                  <a:lnTo>
                    <a:pt x="157" y="323"/>
                  </a:lnTo>
                  <a:lnTo>
                    <a:pt x="159" y="338"/>
                  </a:lnTo>
                  <a:lnTo>
                    <a:pt x="162" y="352"/>
                  </a:lnTo>
                  <a:lnTo>
                    <a:pt x="169" y="365"/>
                  </a:lnTo>
                  <a:lnTo>
                    <a:pt x="180" y="378"/>
                  </a:lnTo>
                  <a:lnTo>
                    <a:pt x="195" y="390"/>
                  </a:lnTo>
                  <a:lnTo>
                    <a:pt x="214" y="402"/>
                  </a:lnTo>
                  <a:lnTo>
                    <a:pt x="237" y="415"/>
                  </a:lnTo>
                  <a:lnTo>
                    <a:pt x="265" y="428"/>
                  </a:lnTo>
                  <a:lnTo>
                    <a:pt x="300" y="442"/>
                  </a:lnTo>
                  <a:lnTo>
                    <a:pt x="345" y="462"/>
                  </a:lnTo>
                  <a:lnTo>
                    <a:pt x="384" y="483"/>
                  </a:lnTo>
                  <a:lnTo>
                    <a:pt x="418" y="505"/>
                  </a:lnTo>
                  <a:lnTo>
                    <a:pt x="446" y="529"/>
                  </a:lnTo>
                  <a:lnTo>
                    <a:pt x="468" y="556"/>
                  </a:lnTo>
                  <a:lnTo>
                    <a:pt x="485" y="584"/>
                  </a:lnTo>
                  <a:lnTo>
                    <a:pt x="497" y="614"/>
                  </a:lnTo>
                  <a:lnTo>
                    <a:pt x="504" y="646"/>
                  </a:lnTo>
                  <a:lnTo>
                    <a:pt x="506" y="682"/>
                  </a:lnTo>
                  <a:lnTo>
                    <a:pt x="504" y="718"/>
                  </a:lnTo>
                  <a:lnTo>
                    <a:pt x="496" y="751"/>
                  </a:lnTo>
                  <a:lnTo>
                    <a:pt x="484" y="782"/>
                  </a:lnTo>
                  <a:lnTo>
                    <a:pt x="466" y="811"/>
                  </a:lnTo>
                  <a:lnTo>
                    <a:pt x="444" y="836"/>
                  </a:lnTo>
                  <a:lnTo>
                    <a:pt x="418" y="859"/>
                  </a:lnTo>
                  <a:lnTo>
                    <a:pt x="388" y="878"/>
                  </a:lnTo>
                  <a:lnTo>
                    <a:pt x="353" y="892"/>
                  </a:lnTo>
                  <a:lnTo>
                    <a:pt x="316" y="904"/>
                  </a:lnTo>
                  <a:lnTo>
                    <a:pt x="315" y="904"/>
                  </a:lnTo>
                  <a:lnTo>
                    <a:pt x="314" y="905"/>
                  </a:lnTo>
                  <a:lnTo>
                    <a:pt x="311" y="906"/>
                  </a:lnTo>
                  <a:lnTo>
                    <a:pt x="310" y="907"/>
                  </a:lnTo>
                  <a:lnTo>
                    <a:pt x="309" y="909"/>
                  </a:lnTo>
                  <a:lnTo>
                    <a:pt x="309" y="912"/>
                  </a:lnTo>
                  <a:lnTo>
                    <a:pt x="309" y="994"/>
                  </a:lnTo>
                  <a:lnTo>
                    <a:pt x="306" y="1010"/>
                  </a:lnTo>
                  <a:lnTo>
                    <a:pt x="297" y="1023"/>
                  </a:lnTo>
                  <a:lnTo>
                    <a:pt x="283" y="1032"/>
                  </a:lnTo>
                  <a:lnTo>
                    <a:pt x="268" y="1034"/>
                  </a:lnTo>
                  <a:lnTo>
                    <a:pt x="230" y="1034"/>
                  </a:lnTo>
                  <a:lnTo>
                    <a:pt x="214" y="1032"/>
                  </a:lnTo>
                  <a:lnTo>
                    <a:pt x="200" y="1023"/>
                  </a:lnTo>
                  <a:lnTo>
                    <a:pt x="192" y="1010"/>
                  </a:lnTo>
                  <a:lnTo>
                    <a:pt x="188" y="994"/>
                  </a:lnTo>
                  <a:lnTo>
                    <a:pt x="188" y="917"/>
                  </a:lnTo>
                  <a:lnTo>
                    <a:pt x="188" y="914"/>
                  </a:lnTo>
                  <a:lnTo>
                    <a:pt x="187" y="911"/>
                  </a:lnTo>
                  <a:lnTo>
                    <a:pt x="185" y="910"/>
                  </a:lnTo>
                  <a:lnTo>
                    <a:pt x="184" y="909"/>
                  </a:lnTo>
                  <a:lnTo>
                    <a:pt x="181" y="908"/>
                  </a:lnTo>
                  <a:lnTo>
                    <a:pt x="180" y="908"/>
                  </a:lnTo>
                  <a:lnTo>
                    <a:pt x="176" y="908"/>
                  </a:lnTo>
                  <a:lnTo>
                    <a:pt x="165" y="906"/>
                  </a:lnTo>
                  <a:lnTo>
                    <a:pt x="149" y="902"/>
                  </a:lnTo>
                  <a:lnTo>
                    <a:pt x="129" y="898"/>
                  </a:lnTo>
                  <a:lnTo>
                    <a:pt x="106" y="893"/>
                  </a:lnTo>
                  <a:lnTo>
                    <a:pt x="84" y="887"/>
                  </a:lnTo>
                  <a:lnTo>
                    <a:pt x="60" y="880"/>
                  </a:lnTo>
                  <a:lnTo>
                    <a:pt x="38" y="872"/>
                  </a:lnTo>
                  <a:lnTo>
                    <a:pt x="19" y="863"/>
                  </a:lnTo>
                  <a:lnTo>
                    <a:pt x="10" y="857"/>
                  </a:lnTo>
                  <a:lnTo>
                    <a:pt x="2" y="846"/>
                  </a:lnTo>
                  <a:lnTo>
                    <a:pt x="0" y="835"/>
                  </a:lnTo>
                  <a:lnTo>
                    <a:pt x="2" y="822"/>
                  </a:lnTo>
                  <a:lnTo>
                    <a:pt x="21" y="769"/>
                  </a:lnTo>
                  <a:lnTo>
                    <a:pt x="27" y="759"/>
                  </a:lnTo>
                  <a:lnTo>
                    <a:pt x="36" y="751"/>
                  </a:lnTo>
                  <a:lnTo>
                    <a:pt x="46" y="746"/>
                  </a:lnTo>
                  <a:lnTo>
                    <a:pt x="58" y="744"/>
                  </a:lnTo>
                  <a:lnTo>
                    <a:pt x="64" y="745"/>
                  </a:lnTo>
                  <a:lnTo>
                    <a:pt x="69" y="746"/>
                  </a:lnTo>
                  <a:lnTo>
                    <a:pt x="75" y="748"/>
                  </a:lnTo>
                  <a:lnTo>
                    <a:pt x="78" y="749"/>
                  </a:lnTo>
                  <a:lnTo>
                    <a:pt x="85" y="753"/>
                  </a:lnTo>
                  <a:lnTo>
                    <a:pt x="96" y="757"/>
                  </a:lnTo>
                  <a:lnTo>
                    <a:pt x="111" y="763"/>
                  </a:lnTo>
                  <a:lnTo>
                    <a:pt x="128" y="768"/>
                  </a:lnTo>
                  <a:lnTo>
                    <a:pt x="147" y="775"/>
                  </a:lnTo>
                  <a:lnTo>
                    <a:pt x="167" y="780"/>
                  </a:lnTo>
                  <a:lnTo>
                    <a:pt x="187" y="785"/>
                  </a:lnTo>
                  <a:lnTo>
                    <a:pt x="208" y="788"/>
                  </a:lnTo>
                  <a:lnTo>
                    <a:pt x="227" y="789"/>
                  </a:lnTo>
                  <a:lnTo>
                    <a:pt x="259" y="787"/>
                  </a:lnTo>
                  <a:lnTo>
                    <a:pt x="287" y="779"/>
                  </a:lnTo>
                  <a:lnTo>
                    <a:pt x="310" y="768"/>
                  </a:lnTo>
                  <a:lnTo>
                    <a:pt x="329" y="754"/>
                  </a:lnTo>
                  <a:lnTo>
                    <a:pt x="344" y="736"/>
                  </a:lnTo>
                  <a:lnTo>
                    <a:pt x="353" y="714"/>
                  </a:lnTo>
                  <a:lnTo>
                    <a:pt x="356" y="691"/>
                  </a:lnTo>
                  <a:lnTo>
                    <a:pt x="354" y="669"/>
                  </a:lnTo>
                  <a:lnTo>
                    <a:pt x="346" y="650"/>
                  </a:lnTo>
                  <a:lnTo>
                    <a:pt x="334" y="631"/>
                  </a:lnTo>
                  <a:lnTo>
                    <a:pt x="317" y="614"/>
                  </a:lnTo>
                  <a:lnTo>
                    <a:pt x="293" y="597"/>
                  </a:lnTo>
                  <a:lnTo>
                    <a:pt x="263" y="581"/>
                  </a:lnTo>
                  <a:lnTo>
                    <a:pt x="227" y="566"/>
                  </a:lnTo>
                  <a:lnTo>
                    <a:pt x="197" y="553"/>
                  </a:lnTo>
                  <a:lnTo>
                    <a:pt x="167" y="540"/>
                  </a:lnTo>
                  <a:lnTo>
                    <a:pt x="138" y="525"/>
                  </a:lnTo>
                  <a:lnTo>
                    <a:pt x="111" y="510"/>
                  </a:lnTo>
                  <a:lnTo>
                    <a:pt x="86" y="493"/>
                  </a:lnTo>
                  <a:lnTo>
                    <a:pt x="64" y="473"/>
                  </a:lnTo>
                  <a:lnTo>
                    <a:pt x="45" y="452"/>
                  </a:lnTo>
                  <a:lnTo>
                    <a:pt x="29" y="427"/>
                  </a:lnTo>
                  <a:lnTo>
                    <a:pt x="18" y="400"/>
                  </a:lnTo>
                  <a:lnTo>
                    <a:pt x="10" y="370"/>
                  </a:lnTo>
                  <a:lnTo>
                    <a:pt x="8" y="338"/>
                  </a:lnTo>
                  <a:lnTo>
                    <a:pt x="10" y="304"/>
                  </a:lnTo>
                  <a:lnTo>
                    <a:pt x="18" y="273"/>
                  </a:lnTo>
                  <a:lnTo>
                    <a:pt x="30" y="244"/>
                  </a:lnTo>
                  <a:lnTo>
                    <a:pt x="47" y="217"/>
                  </a:lnTo>
                  <a:lnTo>
                    <a:pt x="67" y="192"/>
                  </a:lnTo>
                  <a:lnTo>
                    <a:pt x="92" y="171"/>
                  </a:lnTo>
                  <a:lnTo>
                    <a:pt x="121" y="153"/>
                  </a:lnTo>
                  <a:lnTo>
                    <a:pt x="152" y="138"/>
                  </a:lnTo>
                  <a:lnTo>
                    <a:pt x="188" y="127"/>
                  </a:lnTo>
                  <a:lnTo>
                    <a:pt x="189" y="127"/>
                  </a:lnTo>
                  <a:lnTo>
                    <a:pt x="192" y="126"/>
                  </a:lnTo>
                  <a:lnTo>
                    <a:pt x="194" y="125"/>
                  </a:lnTo>
                  <a:lnTo>
                    <a:pt x="195" y="123"/>
                  </a:lnTo>
                  <a:lnTo>
                    <a:pt x="197" y="121"/>
                  </a:lnTo>
                  <a:lnTo>
                    <a:pt x="197" y="118"/>
                  </a:lnTo>
                  <a:lnTo>
                    <a:pt x="197" y="40"/>
                  </a:lnTo>
                  <a:lnTo>
                    <a:pt x="200" y="24"/>
                  </a:lnTo>
                  <a:lnTo>
                    <a:pt x="209" y="11"/>
                  </a:lnTo>
                  <a:lnTo>
                    <a:pt x="223" y="3"/>
                  </a:lnTo>
                  <a:lnTo>
                    <a:pt x="2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reeform 54"/>
            <p:cNvSpPr>
              <a:spLocks noEditPoints="1"/>
            </p:cNvSpPr>
            <p:nvPr/>
          </p:nvSpPr>
          <p:spPr bwMode="auto">
            <a:xfrm>
              <a:off x="9696451" y="1238250"/>
              <a:ext cx="774700" cy="774700"/>
            </a:xfrm>
            <a:custGeom>
              <a:avLst/>
              <a:gdLst>
                <a:gd name="T0" fmla="*/ 835 w 1954"/>
                <a:gd name="T1" fmla="*/ 241 h 1952"/>
                <a:gd name="T2" fmla="*/ 639 w 1954"/>
                <a:gd name="T3" fmla="*/ 308 h 1952"/>
                <a:gd name="T4" fmla="*/ 471 w 1954"/>
                <a:gd name="T5" fmla="*/ 423 h 1952"/>
                <a:gd name="T6" fmla="*/ 341 w 1954"/>
                <a:gd name="T7" fmla="*/ 578 h 1952"/>
                <a:gd name="T8" fmla="*/ 257 w 1954"/>
                <a:gd name="T9" fmla="*/ 765 h 1952"/>
                <a:gd name="T10" fmla="*/ 227 w 1954"/>
                <a:gd name="T11" fmla="*/ 977 h 1952"/>
                <a:gd name="T12" fmla="*/ 257 w 1954"/>
                <a:gd name="T13" fmla="*/ 1187 h 1952"/>
                <a:gd name="T14" fmla="*/ 341 w 1954"/>
                <a:gd name="T15" fmla="*/ 1374 h 1952"/>
                <a:gd name="T16" fmla="*/ 471 w 1954"/>
                <a:gd name="T17" fmla="*/ 1529 h 1952"/>
                <a:gd name="T18" fmla="*/ 639 w 1954"/>
                <a:gd name="T19" fmla="*/ 1646 h 1952"/>
                <a:gd name="T20" fmla="*/ 835 w 1954"/>
                <a:gd name="T21" fmla="*/ 1712 h 1952"/>
                <a:gd name="T22" fmla="*/ 1050 w 1954"/>
                <a:gd name="T23" fmla="*/ 1722 h 1952"/>
                <a:gd name="T24" fmla="*/ 1254 w 1954"/>
                <a:gd name="T25" fmla="*/ 1673 h 1952"/>
                <a:gd name="T26" fmla="*/ 1431 w 1954"/>
                <a:gd name="T27" fmla="*/ 1573 h 1952"/>
                <a:gd name="T28" fmla="*/ 1574 w 1954"/>
                <a:gd name="T29" fmla="*/ 1430 h 1952"/>
                <a:gd name="T30" fmla="*/ 1675 w 1954"/>
                <a:gd name="T31" fmla="*/ 1252 h 1952"/>
                <a:gd name="T32" fmla="*/ 1724 w 1954"/>
                <a:gd name="T33" fmla="*/ 1048 h 1952"/>
                <a:gd name="T34" fmla="*/ 1714 w 1954"/>
                <a:gd name="T35" fmla="*/ 833 h 1952"/>
                <a:gd name="T36" fmla="*/ 1647 w 1954"/>
                <a:gd name="T37" fmla="*/ 638 h 1952"/>
                <a:gd name="T38" fmla="*/ 1532 w 1954"/>
                <a:gd name="T39" fmla="*/ 471 h 1952"/>
                <a:gd name="T40" fmla="*/ 1376 w 1954"/>
                <a:gd name="T41" fmla="*/ 341 h 1952"/>
                <a:gd name="T42" fmla="*/ 1188 w 1954"/>
                <a:gd name="T43" fmla="*/ 256 h 1952"/>
                <a:gd name="T44" fmla="*/ 977 w 1954"/>
                <a:gd name="T45" fmla="*/ 227 h 1952"/>
                <a:gd name="T46" fmla="*/ 1135 w 1954"/>
                <a:gd name="T47" fmla="*/ 14 h 1952"/>
                <a:gd name="T48" fmla="*/ 1357 w 1954"/>
                <a:gd name="T49" fmla="*/ 77 h 1952"/>
                <a:gd name="T50" fmla="*/ 1554 w 1954"/>
                <a:gd name="T51" fmla="*/ 189 h 1952"/>
                <a:gd name="T52" fmla="*/ 1719 w 1954"/>
                <a:gd name="T53" fmla="*/ 341 h 1952"/>
                <a:gd name="T54" fmla="*/ 1845 w 1954"/>
                <a:gd name="T55" fmla="*/ 528 h 1952"/>
                <a:gd name="T56" fmla="*/ 1926 w 1954"/>
                <a:gd name="T57" fmla="*/ 742 h 1952"/>
                <a:gd name="T58" fmla="*/ 1954 w 1954"/>
                <a:gd name="T59" fmla="*/ 977 h 1952"/>
                <a:gd name="T60" fmla="*/ 1926 w 1954"/>
                <a:gd name="T61" fmla="*/ 1210 h 1952"/>
                <a:gd name="T62" fmla="*/ 1845 w 1954"/>
                <a:gd name="T63" fmla="*/ 1424 h 1952"/>
                <a:gd name="T64" fmla="*/ 1719 w 1954"/>
                <a:gd name="T65" fmla="*/ 1611 h 1952"/>
                <a:gd name="T66" fmla="*/ 1554 w 1954"/>
                <a:gd name="T67" fmla="*/ 1763 h 1952"/>
                <a:gd name="T68" fmla="*/ 1357 w 1954"/>
                <a:gd name="T69" fmla="*/ 1875 h 1952"/>
                <a:gd name="T70" fmla="*/ 1135 w 1954"/>
                <a:gd name="T71" fmla="*/ 1939 h 1952"/>
                <a:gd name="T72" fmla="*/ 896 w 1954"/>
                <a:gd name="T73" fmla="*/ 1949 h 1952"/>
                <a:gd name="T74" fmla="*/ 668 w 1954"/>
                <a:gd name="T75" fmla="*/ 1902 h 1952"/>
                <a:gd name="T76" fmla="*/ 463 w 1954"/>
                <a:gd name="T77" fmla="*/ 1805 h 1952"/>
                <a:gd name="T78" fmla="*/ 286 w 1954"/>
                <a:gd name="T79" fmla="*/ 1666 h 1952"/>
                <a:gd name="T80" fmla="*/ 147 w 1954"/>
                <a:gd name="T81" fmla="*/ 1490 h 1952"/>
                <a:gd name="T82" fmla="*/ 50 w 1954"/>
                <a:gd name="T83" fmla="*/ 1284 h 1952"/>
                <a:gd name="T84" fmla="*/ 4 w 1954"/>
                <a:gd name="T85" fmla="*/ 1056 h 1952"/>
                <a:gd name="T86" fmla="*/ 13 w 1954"/>
                <a:gd name="T87" fmla="*/ 818 h 1952"/>
                <a:gd name="T88" fmla="*/ 77 w 1954"/>
                <a:gd name="T89" fmla="*/ 596 h 1952"/>
                <a:gd name="T90" fmla="*/ 189 w 1954"/>
                <a:gd name="T91" fmla="*/ 399 h 1952"/>
                <a:gd name="T92" fmla="*/ 341 w 1954"/>
                <a:gd name="T93" fmla="*/ 235 h 1952"/>
                <a:gd name="T94" fmla="*/ 528 w 1954"/>
                <a:gd name="T95" fmla="*/ 110 h 1952"/>
                <a:gd name="T96" fmla="*/ 742 w 1954"/>
                <a:gd name="T97" fmla="*/ 29 h 1952"/>
                <a:gd name="T98" fmla="*/ 977 w 1954"/>
                <a:gd name="T99" fmla="*/ 0 h 1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54" h="1952">
                  <a:moveTo>
                    <a:pt x="977" y="227"/>
                  </a:moveTo>
                  <a:lnTo>
                    <a:pt x="904" y="231"/>
                  </a:lnTo>
                  <a:lnTo>
                    <a:pt x="835" y="241"/>
                  </a:lnTo>
                  <a:lnTo>
                    <a:pt x="767" y="256"/>
                  </a:lnTo>
                  <a:lnTo>
                    <a:pt x="700" y="279"/>
                  </a:lnTo>
                  <a:lnTo>
                    <a:pt x="639" y="308"/>
                  </a:lnTo>
                  <a:lnTo>
                    <a:pt x="578" y="341"/>
                  </a:lnTo>
                  <a:lnTo>
                    <a:pt x="524" y="379"/>
                  </a:lnTo>
                  <a:lnTo>
                    <a:pt x="471" y="423"/>
                  </a:lnTo>
                  <a:lnTo>
                    <a:pt x="423" y="471"/>
                  </a:lnTo>
                  <a:lnTo>
                    <a:pt x="380" y="522"/>
                  </a:lnTo>
                  <a:lnTo>
                    <a:pt x="341" y="578"/>
                  </a:lnTo>
                  <a:lnTo>
                    <a:pt x="307" y="638"/>
                  </a:lnTo>
                  <a:lnTo>
                    <a:pt x="279" y="700"/>
                  </a:lnTo>
                  <a:lnTo>
                    <a:pt x="257" y="765"/>
                  </a:lnTo>
                  <a:lnTo>
                    <a:pt x="240" y="833"/>
                  </a:lnTo>
                  <a:lnTo>
                    <a:pt x="230" y="904"/>
                  </a:lnTo>
                  <a:lnTo>
                    <a:pt x="227" y="977"/>
                  </a:lnTo>
                  <a:lnTo>
                    <a:pt x="230" y="1048"/>
                  </a:lnTo>
                  <a:lnTo>
                    <a:pt x="240" y="1119"/>
                  </a:lnTo>
                  <a:lnTo>
                    <a:pt x="257" y="1187"/>
                  </a:lnTo>
                  <a:lnTo>
                    <a:pt x="279" y="1252"/>
                  </a:lnTo>
                  <a:lnTo>
                    <a:pt x="307" y="1314"/>
                  </a:lnTo>
                  <a:lnTo>
                    <a:pt x="341" y="1374"/>
                  </a:lnTo>
                  <a:lnTo>
                    <a:pt x="380" y="1430"/>
                  </a:lnTo>
                  <a:lnTo>
                    <a:pt x="423" y="1481"/>
                  </a:lnTo>
                  <a:lnTo>
                    <a:pt x="471" y="1529"/>
                  </a:lnTo>
                  <a:lnTo>
                    <a:pt x="524" y="1573"/>
                  </a:lnTo>
                  <a:lnTo>
                    <a:pt x="578" y="1612"/>
                  </a:lnTo>
                  <a:lnTo>
                    <a:pt x="639" y="1646"/>
                  </a:lnTo>
                  <a:lnTo>
                    <a:pt x="700" y="1673"/>
                  </a:lnTo>
                  <a:lnTo>
                    <a:pt x="767" y="1696"/>
                  </a:lnTo>
                  <a:lnTo>
                    <a:pt x="835" y="1712"/>
                  </a:lnTo>
                  <a:lnTo>
                    <a:pt x="904" y="1722"/>
                  </a:lnTo>
                  <a:lnTo>
                    <a:pt x="977" y="1726"/>
                  </a:lnTo>
                  <a:lnTo>
                    <a:pt x="1050" y="1722"/>
                  </a:lnTo>
                  <a:lnTo>
                    <a:pt x="1119" y="1712"/>
                  </a:lnTo>
                  <a:lnTo>
                    <a:pt x="1188" y="1696"/>
                  </a:lnTo>
                  <a:lnTo>
                    <a:pt x="1254" y="1673"/>
                  </a:lnTo>
                  <a:lnTo>
                    <a:pt x="1315" y="1646"/>
                  </a:lnTo>
                  <a:lnTo>
                    <a:pt x="1376" y="1612"/>
                  </a:lnTo>
                  <a:lnTo>
                    <a:pt x="1431" y="1573"/>
                  </a:lnTo>
                  <a:lnTo>
                    <a:pt x="1483" y="1529"/>
                  </a:lnTo>
                  <a:lnTo>
                    <a:pt x="1532" y="1481"/>
                  </a:lnTo>
                  <a:lnTo>
                    <a:pt x="1574" y="1430"/>
                  </a:lnTo>
                  <a:lnTo>
                    <a:pt x="1613" y="1374"/>
                  </a:lnTo>
                  <a:lnTo>
                    <a:pt x="1647" y="1314"/>
                  </a:lnTo>
                  <a:lnTo>
                    <a:pt x="1675" y="1252"/>
                  </a:lnTo>
                  <a:lnTo>
                    <a:pt x="1697" y="1187"/>
                  </a:lnTo>
                  <a:lnTo>
                    <a:pt x="1714" y="1119"/>
                  </a:lnTo>
                  <a:lnTo>
                    <a:pt x="1724" y="1048"/>
                  </a:lnTo>
                  <a:lnTo>
                    <a:pt x="1728" y="977"/>
                  </a:lnTo>
                  <a:lnTo>
                    <a:pt x="1724" y="904"/>
                  </a:lnTo>
                  <a:lnTo>
                    <a:pt x="1714" y="833"/>
                  </a:lnTo>
                  <a:lnTo>
                    <a:pt x="1697" y="765"/>
                  </a:lnTo>
                  <a:lnTo>
                    <a:pt x="1675" y="700"/>
                  </a:lnTo>
                  <a:lnTo>
                    <a:pt x="1647" y="638"/>
                  </a:lnTo>
                  <a:lnTo>
                    <a:pt x="1613" y="578"/>
                  </a:lnTo>
                  <a:lnTo>
                    <a:pt x="1574" y="522"/>
                  </a:lnTo>
                  <a:lnTo>
                    <a:pt x="1532" y="471"/>
                  </a:lnTo>
                  <a:lnTo>
                    <a:pt x="1483" y="423"/>
                  </a:lnTo>
                  <a:lnTo>
                    <a:pt x="1431" y="379"/>
                  </a:lnTo>
                  <a:lnTo>
                    <a:pt x="1376" y="341"/>
                  </a:lnTo>
                  <a:lnTo>
                    <a:pt x="1315" y="308"/>
                  </a:lnTo>
                  <a:lnTo>
                    <a:pt x="1254" y="279"/>
                  </a:lnTo>
                  <a:lnTo>
                    <a:pt x="1188" y="256"/>
                  </a:lnTo>
                  <a:lnTo>
                    <a:pt x="1119" y="241"/>
                  </a:lnTo>
                  <a:lnTo>
                    <a:pt x="1050" y="231"/>
                  </a:lnTo>
                  <a:lnTo>
                    <a:pt x="977" y="227"/>
                  </a:lnTo>
                  <a:close/>
                  <a:moveTo>
                    <a:pt x="977" y="0"/>
                  </a:moveTo>
                  <a:lnTo>
                    <a:pt x="1058" y="3"/>
                  </a:lnTo>
                  <a:lnTo>
                    <a:pt x="1135" y="14"/>
                  </a:lnTo>
                  <a:lnTo>
                    <a:pt x="1212" y="29"/>
                  </a:lnTo>
                  <a:lnTo>
                    <a:pt x="1286" y="50"/>
                  </a:lnTo>
                  <a:lnTo>
                    <a:pt x="1357" y="77"/>
                  </a:lnTo>
                  <a:lnTo>
                    <a:pt x="1426" y="110"/>
                  </a:lnTo>
                  <a:lnTo>
                    <a:pt x="1491" y="147"/>
                  </a:lnTo>
                  <a:lnTo>
                    <a:pt x="1554" y="189"/>
                  </a:lnTo>
                  <a:lnTo>
                    <a:pt x="1613" y="235"/>
                  </a:lnTo>
                  <a:lnTo>
                    <a:pt x="1668" y="286"/>
                  </a:lnTo>
                  <a:lnTo>
                    <a:pt x="1719" y="341"/>
                  </a:lnTo>
                  <a:lnTo>
                    <a:pt x="1766" y="399"/>
                  </a:lnTo>
                  <a:lnTo>
                    <a:pt x="1807" y="462"/>
                  </a:lnTo>
                  <a:lnTo>
                    <a:pt x="1845" y="528"/>
                  </a:lnTo>
                  <a:lnTo>
                    <a:pt x="1878" y="596"/>
                  </a:lnTo>
                  <a:lnTo>
                    <a:pt x="1904" y="668"/>
                  </a:lnTo>
                  <a:lnTo>
                    <a:pt x="1926" y="742"/>
                  </a:lnTo>
                  <a:lnTo>
                    <a:pt x="1941" y="818"/>
                  </a:lnTo>
                  <a:lnTo>
                    <a:pt x="1950" y="896"/>
                  </a:lnTo>
                  <a:lnTo>
                    <a:pt x="1954" y="977"/>
                  </a:lnTo>
                  <a:lnTo>
                    <a:pt x="1950" y="1056"/>
                  </a:lnTo>
                  <a:lnTo>
                    <a:pt x="1941" y="1134"/>
                  </a:lnTo>
                  <a:lnTo>
                    <a:pt x="1926" y="1210"/>
                  </a:lnTo>
                  <a:lnTo>
                    <a:pt x="1904" y="1284"/>
                  </a:lnTo>
                  <a:lnTo>
                    <a:pt x="1878" y="1356"/>
                  </a:lnTo>
                  <a:lnTo>
                    <a:pt x="1845" y="1424"/>
                  </a:lnTo>
                  <a:lnTo>
                    <a:pt x="1807" y="1490"/>
                  </a:lnTo>
                  <a:lnTo>
                    <a:pt x="1766" y="1553"/>
                  </a:lnTo>
                  <a:lnTo>
                    <a:pt x="1719" y="1611"/>
                  </a:lnTo>
                  <a:lnTo>
                    <a:pt x="1668" y="1666"/>
                  </a:lnTo>
                  <a:lnTo>
                    <a:pt x="1613" y="1717"/>
                  </a:lnTo>
                  <a:lnTo>
                    <a:pt x="1554" y="1763"/>
                  </a:lnTo>
                  <a:lnTo>
                    <a:pt x="1491" y="1805"/>
                  </a:lnTo>
                  <a:lnTo>
                    <a:pt x="1426" y="1842"/>
                  </a:lnTo>
                  <a:lnTo>
                    <a:pt x="1357" y="1875"/>
                  </a:lnTo>
                  <a:lnTo>
                    <a:pt x="1286" y="1902"/>
                  </a:lnTo>
                  <a:lnTo>
                    <a:pt x="1212" y="1923"/>
                  </a:lnTo>
                  <a:lnTo>
                    <a:pt x="1135" y="1939"/>
                  </a:lnTo>
                  <a:lnTo>
                    <a:pt x="1058" y="1949"/>
                  </a:lnTo>
                  <a:lnTo>
                    <a:pt x="977" y="1952"/>
                  </a:lnTo>
                  <a:lnTo>
                    <a:pt x="896" y="1949"/>
                  </a:lnTo>
                  <a:lnTo>
                    <a:pt x="819" y="1939"/>
                  </a:lnTo>
                  <a:lnTo>
                    <a:pt x="742" y="1923"/>
                  </a:lnTo>
                  <a:lnTo>
                    <a:pt x="668" y="1902"/>
                  </a:lnTo>
                  <a:lnTo>
                    <a:pt x="597" y="1875"/>
                  </a:lnTo>
                  <a:lnTo>
                    <a:pt x="528" y="1842"/>
                  </a:lnTo>
                  <a:lnTo>
                    <a:pt x="463" y="1805"/>
                  </a:lnTo>
                  <a:lnTo>
                    <a:pt x="400" y="1763"/>
                  </a:lnTo>
                  <a:lnTo>
                    <a:pt x="341" y="1717"/>
                  </a:lnTo>
                  <a:lnTo>
                    <a:pt x="286" y="1666"/>
                  </a:lnTo>
                  <a:lnTo>
                    <a:pt x="236" y="1611"/>
                  </a:lnTo>
                  <a:lnTo>
                    <a:pt x="189" y="1553"/>
                  </a:lnTo>
                  <a:lnTo>
                    <a:pt x="147" y="1490"/>
                  </a:lnTo>
                  <a:lnTo>
                    <a:pt x="109" y="1424"/>
                  </a:lnTo>
                  <a:lnTo>
                    <a:pt x="77" y="1356"/>
                  </a:lnTo>
                  <a:lnTo>
                    <a:pt x="50" y="1284"/>
                  </a:lnTo>
                  <a:lnTo>
                    <a:pt x="28" y="1210"/>
                  </a:lnTo>
                  <a:lnTo>
                    <a:pt x="13" y="1134"/>
                  </a:lnTo>
                  <a:lnTo>
                    <a:pt x="4" y="1056"/>
                  </a:lnTo>
                  <a:lnTo>
                    <a:pt x="0" y="977"/>
                  </a:lnTo>
                  <a:lnTo>
                    <a:pt x="4" y="896"/>
                  </a:lnTo>
                  <a:lnTo>
                    <a:pt x="13" y="818"/>
                  </a:lnTo>
                  <a:lnTo>
                    <a:pt x="28" y="742"/>
                  </a:lnTo>
                  <a:lnTo>
                    <a:pt x="50" y="668"/>
                  </a:lnTo>
                  <a:lnTo>
                    <a:pt x="77" y="596"/>
                  </a:lnTo>
                  <a:lnTo>
                    <a:pt x="109" y="528"/>
                  </a:lnTo>
                  <a:lnTo>
                    <a:pt x="147" y="462"/>
                  </a:lnTo>
                  <a:lnTo>
                    <a:pt x="189" y="399"/>
                  </a:lnTo>
                  <a:lnTo>
                    <a:pt x="236" y="341"/>
                  </a:lnTo>
                  <a:lnTo>
                    <a:pt x="286" y="286"/>
                  </a:lnTo>
                  <a:lnTo>
                    <a:pt x="341" y="235"/>
                  </a:lnTo>
                  <a:lnTo>
                    <a:pt x="400" y="189"/>
                  </a:lnTo>
                  <a:lnTo>
                    <a:pt x="463" y="147"/>
                  </a:lnTo>
                  <a:lnTo>
                    <a:pt x="528" y="110"/>
                  </a:lnTo>
                  <a:lnTo>
                    <a:pt x="597" y="77"/>
                  </a:lnTo>
                  <a:lnTo>
                    <a:pt x="668" y="50"/>
                  </a:lnTo>
                  <a:lnTo>
                    <a:pt x="742" y="29"/>
                  </a:lnTo>
                  <a:lnTo>
                    <a:pt x="819" y="14"/>
                  </a:lnTo>
                  <a:lnTo>
                    <a:pt x="896" y="3"/>
                  </a:lnTo>
                  <a:lnTo>
                    <a:pt x="9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Freeform 55"/>
            <p:cNvSpPr>
              <a:spLocks/>
            </p:cNvSpPr>
            <p:nvPr/>
          </p:nvSpPr>
          <p:spPr bwMode="auto">
            <a:xfrm>
              <a:off x="9409113" y="2049463"/>
              <a:ext cx="1062038" cy="468313"/>
            </a:xfrm>
            <a:custGeom>
              <a:avLst/>
              <a:gdLst>
                <a:gd name="T0" fmla="*/ 846 w 2677"/>
                <a:gd name="T1" fmla="*/ 14 h 1177"/>
                <a:gd name="T2" fmla="*/ 1051 w 2677"/>
                <a:gd name="T3" fmla="*/ 60 h 1177"/>
                <a:gd name="T4" fmla="*/ 1272 w 2677"/>
                <a:gd name="T5" fmla="*/ 122 h 1177"/>
                <a:gd name="T6" fmla="*/ 1477 w 2677"/>
                <a:gd name="T7" fmla="*/ 187 h 1177"/>
                <a:gd name="T8" fmla="*/ 1635 w 2677"/>
                <a:gd name="T9" fmla="*/ 237 h 1177"/>
                <a:gd name="T10" fmla="*/ 1722 w 2677"/>
                <a:gd name="T11" fmla="*/ 263 h 1177"/>
                <a:gd name="T12" fmla="*/ 1776 w 2677"/>
                <a:gd name="T13" fmla="*/ 316 h 1177"/>
                <a:gd name="T14" fmla="*/ 1783 w 2677"/>
                <a:gd name="T15" fmla="*/ 395 h 1177"/>
                <a:gd name="T16" fmla="*/ 1730 w 2677"/>
                <a:gd name="T17" fmla="*/ 473 h 1177"/>
                <a:gd name="T18" fmla="*/ 1606 w 2677"/>
                <a:gd name="T19" fmla="*/ 521 h 1177"/>
                <a:gd name="T20" fmla="*/ 1442 w 2677"/>
                <a:gd name="T21" fmla="*/ 530 h 1177"/>
                <a:gd name="T22" fmla="*/ 1273 w 2677"/>
                <a:gd name="T23" fmla="*/ 513 h 1177"/>
                <a:gd name="T24" fmla="*/ 1122 w 2677"/>
                <a:gd name="T25" fmla="*/ 488 h 1177"/>
                <a:gd name="T26" fmla="*/ 1013 w 2677"/>
                <a:gd name="T27" fmla="*/ 469 h 1177"/>
                <a:gd name="T28" fmla="*/ 972 w 2677"/>
                <a:gd name="T29" fmla="*/ 475 h 1177"/>
                <a:gd name="T30" fmla="*/ 1029 w 2677"/>
                <a:gd name="T31" fmla="*/ 543 h 1177"/>
                <a:gd name="T32" fmla="*/ 1173 w 2677"/>
                <a:gd name="T33" fmla="*/ 601 h 1177"/>
                <a:gd name="T34" fmla="*/ 1366 w 2677"/>
                <a:gd name="T35" fmla="*/ 639 h 1177"/>
                <a:gd name="T36" fmla="*/ 1568 w 2677"/>
                <a:gd name="T37" fmla="*/ 653 h 1177"/>
                <a:gd name="T38" fmla="*/ 1809 w 2677"/>
                <a:gd name="T39" fmla="*/ 625 h 1177"/>
                <a:gd name="T40" fmla="*/ 2218 w 2677"/>
                <a:gd name="T41" fmla="*/ 502 h 1177"/>
                <a:gd name="T42" fmla="*/ 2511 w 2677"/>
                <a:gd name="T43" fmla="*/ 366 h 1177"/>
                <a:gd name="T44" fmla="*/ 2616 w 2677"/>
                <a:gd name="T45" fmla="*/ 375 h 1177"/>
                <a:gd name="T46" fmla="*/ 2673 w 2677"/>
                <a:gd name="T47" fmla="*/ 457 h 1177"/>
                <a:gd name="T48" fmla="*/ 2647 w 2677"/>
                <a:gd name="T49" fmla="*/ 583 h 1177"/>
                <a:gd name="T50" fmla="*/ 2550 w 2677"/>
                <a:gd name="T51" fmla="*/ 687 h 1177"/>
                <a:gd name="T52" fmla="*/ 2416 w 2677"/>
                <a:gd name="T53" fmla="*/ 779 h 1177"/>
                <a:gd name="T54" fmla="*/ 2234 w 2677"/>
                <a:gd name="T55" fmla="*/ 892 h 1177"/>
                <a:gd name="T56" fmla="*/ 2033 w 2677"/>
                <a:gd name="T57" fmla="*/ 1005 h 1177"/>
                <a:gd name="T58" fmla="*/ 1840 w 2677"/>
                <a:gd name="T59" fmla="*/ 1102 h 1177"/>
                <a:gd name="T60" fmla="*/ 1684 w 2677"/>
                <a:gd name="T61" fmla="*/ 1164 h 1177"/>
                <a:gd name="T62" fmla="*/ 1576 w 2677"/>
                <a:gd name="T63" fmla="*/ 1177 h 1177"/>
                <a:gd name="T64" fmla="*/ 1395 w 2677"/>
                <a:gd name="T65" fmla="*/ 1161 h 1177"/>
                <a:gd name="T66" fmla="*/ 1159 w 2677"/>
                <a:gd name="T67" fmla="*/ 1130 h 1177"/>
                <a:gd name="T68" fmla="*/ 898 w 2677"/>
                <a:gd name="T69" fmla="*/ 1089 h 1177"/>
                <a:gd name="T70" fmla="*/ 647 w 2677"/>
                <a:gd name="T71" fmla="*/ 1047 h 1177"/>
                <a:gd name="T72" fmla="*/ 440 w 2677"/>
                <a:gd name="T73" fmla="*/ 1009 h 1177"/>
                <a:gd name="T74" fmla="*/ 309 w 2677"/>
                <a:gd name="T75" fmla="*/ 984 h 1177"/>
                <a:gd name="T76" fmla="*/ 200 w 2677"/>
                <a:gd name="T77" fmla="*/ 988 h 1177"/>
                <a:gd name="T78" fmla="*/ 87 w 2677"/>
                <a:gd name="T79" fmla="*/ 1052 h 1177"/>
                <a:gd name="T80" fmla="*/ 28 w 2677"/>
                <a:gd name="T81" fmla="*/ 1089 h 1177"/>
                <a:gd name="T82" fmla="*/ 5 w 2677"/>
                <a:gd name="T83" fmla="*/ 1069 h 1177"/>
                <a:gd name="T84" fmla="*/ 0 w 2677"/>
                <a:gd name="T85" fmla="*/ 1048 h 1177"/>
                <a:gd name="T86" fmla="*/ 18 w 2677"/>
                <a:gd name="T87" fmla="*/ 776 h 1177"/>
                <a:gd name="T88" fmla="*/ 38 w 2677"/>
                <a:gd name="T89" fmla="*/ 461 h 1177"/>
                <a:gd name="T90" fmla="*/ 56 w 2677"/>
                <a:gd name="T91" fmla="*/ 179 h 1177"/>
                <a:gd name="T92" fmla="*/ 75 w 2677"/>
                <a:gd name="T93" fmla="*/ 86 h 1177"/>
                <a:gd name="T94" fmla="*/ 127 w 2677"/>
                <a:gd name="T95" fmla="*/ 70 h 1177"/>
                <a:gd name="T96" fmla="*/ 269 w 2677"/>
                <a:gd name="T97" fmla="*/ 48 h 1177"/>
                <a:gd name="T98" fmla="*/ 468 w 2677"/>
                <a:gd name="T99" fmla="*/ 20 h 1177"/>
                <a:gd name="T100" fmla="*/ 653 w 2677"/>
                <a:gd name="T101" fmla="*/ 2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77" h="1177">
                  <a:moveTo>
                    <a:pt x="722" y="0"/>
                  </a:moveTo>
                  <a:lnTo>
                    <a:pt x="760" y="2"/>
                  </a:lnTo>
                  <a:lnTo>
                    <a:pt x="802" y="8"/>
                  </a:lnTo>
                  <a:lnTo>
                    <a:pt x="846" y="14"/>
                  </a:lnTo>
                  <a:lnTo>
                    <a:pt x="895" y="23"/>
                  </a:lnTo>
                  <a:lnTo>
                    <a:pt x="945" y="35"/>
                  </a:lnTo>
                  <a:lnTo>
                    <a:pt x="998" y="47"/>
                  </a:lnTo>
                  <a:lnTo>
                    <a:pt x="1051" y="60"/>
                  </a:lnTo>
                  <a:lnTo>
                    <a:pt x="1106" y="75"/>
                  </a:lnTo>
                  <a:lnTo>
                    <a:pt x="1162" y="90"/>
                  </a:lnTo>
                  <a:lnTo>
                    <a:pt x="1217" y="106"/>
                  </a:lnTo>
                  <a:lnTo>
                    <a:pt x="1272" y="122"/>
                  </a:lnTo>
                  <a:lnTo>
                    <a:pt x="1326" y="139"/>
                  </a:lnTo>
                  <a:lnTo>
                    <a:pt x="1378" y="155"/>
                  </a:lnTo>
                  <a:lnTo>
                    <a:pt x="1429" y="171"/>
                  </a:lnTo>
                  <a:lnTo>
                    <a:pt x="1477" y="187"/>
                  </a:lnTo>
                  <a:lnTo>
                    <a:pt x="1522" y="201"/>
                  </a:lnTo>
                  <a:lnTo>
                    <a:pt x="1563" y="215"/>
                  </a:lnTo>
                  <a:lnTo>
                    <a:pt x="1601" y="226"/>
                  </a:lnTo>
                  <a:lnTo>
                    <a:pt x="1635" y="237"/>
                  </a:lnTo>
                  <a:lnTo>
                    <a:pt x="1663" y="245"/>
                  </a:lnTo>
                  <a:lnTo>
                    <a:pt x="1686" y="252"/>
                  </a:lnTo>
                  <a:lnTo>
                    <a:pt x="1704" y="256"/>
                  </a:lnTo>
                  <a:lnTo>
                    <a:pt x="1722" y="263"/>
                  </a:lnTo>
                  <a:lnTo>
                    <a:pt x="1739" y="273"/>
                  </a:lnTo>
                  <a:lnTo>
                    <a:pt x="1754" y="285"/>
                  </a:lnTo>
                  <a:lnTo>
                    <a:pt x="1766" y="300"/>
                  </a:lnTo>
                  <a:lnTo>
                    <a:pt x="1776" y="316"/>
                  </a:lnTo>
                  <a:lnTo>
                    <a:pt x="1782" y="334"/>
                  </a:lnTo>
                  <a:lnTo>
                    <a:pt x="1786" y="354"/>
                  </a:lnTo>
                  <a:lnTo>
                    <a:pt x="1786" y="375"/>
                  </a:lnTo>
                  <a:lnTo>
                    <a:pt x="1783" y="395"/>
                  </a:lnTo>
                  <a:lnTo>
                    <a:pt x="1775" y="416"/>
                  </a:lnTo>
                  <a:lnTo>
                    <a:pt x="1765" y="436"/>
                  </a:lnTo>
                  <a:lnTo>
                    <a:pt x="1749" y="455"/>
                  </a:lnTo>
                  <a:lnTo>
                    <a:pt x="1730" y="473"/>
                  </a:lnTo>
                  <a:lnTo>
                    <a:pt x="1705" y="489"/>
                  </a:lnTo>
                  <a:lnTo>
                    <a:pt x="1676" y="502"/>
                  </a:lnTo>
                  <a:lnTo>
                    <a:pt x="1643" y="513"/>
                  </a:lnTo>
                  <a:lnTo>
                    <a:pt x="1606" y="521"/>
                  </a:lnTo>
                  <a:lnTo>
                    <a:pt x="1567" y="527"/>
                  </a:lnTo>
                  <a:lnTo>
                    <a:pt x="1526" y="530"/>
                  </a:lnTo>
                  <a:lnTo>
                    <a:pt x="1485" y="531"/>
                  </a:lnTo>
                  <a:lnTo>
                    <a:pt x="1442" y="530"/>
                  </a:lnTo>
                  <a:lnTo>
                    <a:pt x="1400" y="528"/>
                  </a:lnTo>
                  <a:lnTo>
                    <a:pt x="1356" y="524"/>
                  </a:lnTo>
                  <a:lnTo>
                    <a:pt x="1315" y="519"/>
                  </a:lnTo>
                  <a:lnTo>
                    <a:pt x="1273" y="513"/>
                  </a:lnTo>
                  <a:lnTo>
                    <a:pt x="1232" y="507"/>
                  </a:lnTo>
                  <a:lnTo>
                    <a:pt x="1194" y="500"/>
                  </a:lnTo>
                  <a:lnTo>
                    <a:pt x="1157" y="493"/>
                  </a:lnTo>
                  <a:lnTo>
                    <a:pt x="1122" y="488"/>
                  </a:lnTo>
                  <a:lnTo>
                    <a:pt x="1089" y="481"/>
                  </a:lnTo>
                  <a:lnTo>
                    <a:pt x="1060" y="476"/>
                  </a:lnTo>
                  <a:lnTo>
                    <a:pt x="1035" y="472"/>
                  </a:lnTo>
                  <a:lnTo>
                    <a:pt x="1013" y="469"/>
                  </a:lnTo>
                  <a:lnTo>
                    <a:pt x="995" y="467"/>
                  </a:lnTo>
                  <a:lnTo>
                    <a:pt x="983" y="467"/>
                  </a:lnTo>
                  <a:lnTo>
                    <a:pt x="974" y="471"/>
                  </a:lnTo>
                  <a:lnTo>
                    <a:pt x="972" y="475"/>
                  </a:lnTo>
                  <a:lnTo>
                    <a:pt x="975" y="493"/>
                  </a:lnTo>
                  <a:lnTo>
                    <a:pt x="986" y="510"/>
                  </a:lnTo>
                  <a:lnTo>
                    <a:pt x="1004" y="527"/>
                  </a:lnTo>
                  <a:lnTo>
                    <a:pt x="1029" y="543"/>
                  </a:lnTo>
                  <a:lnTo>
                    <a:pt x="1058" y="559"/>
                  </a:lnTo>
                  <a:lnTo>
                    <a:pt x="1093" y="574"/>
                  </a:lnTo>
                  <a:lnTo>
                    <a:pt x="1131" y="587"/>
                  </a:lnTo>
                  <a:lnTo>
                    <a:pt x="1173" y="601"/>
                  </a:lnTo>
                  <a:lnTo>
                    <a:pt x="1218" y="612"/>
                  </a:lnTo>
                  <a:lnTo>
                    <a:pt x="1266" y="622"/>
                  </a:lnTo>
                  <a:lnTo>
                    <a:pt x="1316" y="631"/>
                  </a:lnTo>
                  <a:lnTo>
                    <a:pt x="1366" y="639"/>
                  </a:lnTo>
                  <a:lnTo>
                    <a:pt x="1418" y="645"/>
                  </a:lnTo>
                  <a:lnTo>
                    <a:pt x="1468" y="650"/>
                  </a:lnTo>
                  <a:lnTo>
                    <a:pt x="1518" y="652"/>
                  </a:lnTo>
                  <a:lnTo>
                    <a:pt x="1568" y="653"/>
                  </a:lnTo>
                  <a:lnTo>
                    <a:pt x="1616" y="652"/>
                  </a:lnTo>
                  <a:lnTo>
                    <a:pt x="1661" y="650"/>
                  </a:lnTo>
                  <a:lnTo>
                    <a:pt x="1702" y="644"/>
                  </a:lnTo>
                  <a:lnTo>
                    <a:pt x="1809" y="625"/>
                  </a:lnTo>
                  <a:lnTo>
                    <a:pt x="1915" y="601"/>
                  </a:lnTo>
                  <a:lnTo>
                    <a:pt x="2019" y="571"/>
                  </a:lnTo>
                  <a:lnTo>
                    <a:pt x="2120" y="538"/>
                  </a:lnTo>
                  <a:lnTo>
                    <a:pt x="2218" y="502"/>
                  </a:lnTo>
                  <a:lnTo>
                    <a:pt x="2311" y="463"/>
                  </a:lnTo>
                  <a:lnTo>
                    <a:pt x="2399" y="422"/>
                  </a:lnTo>
                  <a:lnTo>
                    <a:pt x="2481" y="379"/>
                  </a:lnTo>
                  <a:lnTo>
                    <a:pt x="2511" y="366"/>
                  </a:lnTo>
                  <a:lnTo>
                    <a:pt x="2540" y="360"/>
                  </a:lnTo>
                  <a:lnTo>
                    <a:pt x="2567" y="359"/>
                  </a:lnTo>
                  <a:lnTo>
                    <a:pt x="2593" y="365"/>
                  </a:lnTo>
                  <a:lnTo>
                    <a:pt x="2616" y="375"/>
                  </a:lnTo>
                  <a:lnTo>
                    <a:pt x="2636" y="389"/>
                  </a:lnTo>
                  <a:lnTo>
                    <a:pt x="2653" y="408"/>
                  </a:lnTo>
                  <a:lnTo>
                    <a:pt x="2665" y="432"/>
                  </a:lnTo>
                  <a:lnTo>
                    <a:pt x="2673" y="457"/>
                  </a:lnTo>
                  <a:lnTo>
                    <a:pt x="2677" y="485"/>
                  </a:lnTo>
                  <a:lnTo>
                    <a:pt x="2673" y="517"/>
                  </a:lnTo>
                  <a:lnTo>
                    <a:pt x="2663" y="549"/>
                  </a:lnTo>
                  <a:lnTo>
                    <a:pt x="2647" y="583"/>
                  </a:lnTo>
                  <a:lnTo>
                    <a:pt x="2623" y="617"/>
                  </a:lnTo>
                  <a:lnTo>
                    <a:pt x="2591" y="652"/>
                  </a:lnTo>
                  <a:lnTo>
                    <a:pt x="2573" y="668"/>
                  </a:lnTo>
                  <a:lnTo>
                    <a:pt x="2550" y="687"/>
                  </a:lnTo>
                  <a:lnTo>
                    <a:pt x="2523" y="707"/>
                  </a:lnTo>
                  <a:lnTo>
                    <a:pt x="2491" y="729"/>
                  </a:lnTo>
                  <a:lnTo>
                    <a:pt x="2455" y="754"/>
                  </a:lnTo>
                  <a:lnTo>
                    <a:pt x="2416" y="779"/>
                  </a:lnTo>
                  <a:lnTo>
                    <a:pt x="2374" y="807"/>
                  </a:lnTo>
                  <a:lnTo>
                    <a:pt x="2329" y="834"/>
                  </a:lnTo>
                  <a:lnTo>
                    <a:pt x="2282" y="863"/>
                  </a:lnTo>
                  <a:lnTo>
                    <a:pt x="2234" y="892"/>
                  </a:lnTo>
                  <a:lnTo>
                    <a:pt x="2185" y="922"/>
                  </a:lnTo>
                  <a:lnTo>
                    <a:pt x="2134" y="950"/>
                  </a:lnTo>
                  <a:lnTo>
                    <a:pt x="2083" y="977"/>
                  </a:lnTo>
                  <a:lnTo>
                    <a:pt x="2033" y="1005"/>
                  </a:lnTo>
                  <a:lnTo>
                    <a:pt x="1982" y="1032"/>
                  </a:lnTo>
                  <a:lnTo>
                    <a:pt x="1934" y="1057"/>
                  </a:lnTo>
                  <a:lnTo>
                    <a:pt x="1886" y="1080"/>
                  </a:lnTo>
                  <a:lnTo>
                    <a:pt x="1840" y="1102"/>
                  </a:lnTo>
                  <a:lnTo>
                    <a:pt x="1796" y="1122"/>
                  </a:lnTo>
                  <a:lnTo>
                    <a:pt x="1756" y="1139"/>
                  </a:lnTo>
                  <a:lnTo>
                    <a:pt x="1718" y="1153"/>
                  </a:lnTo>
                  <a:lnTo>
                    <a:pt x="1684" y="1164"/>
                  </a:lnTo>
                  <a:lnTo>
                    <a:pt x="1654" y="1172"/>
                  </a:lnTo>
                  <a:lnTo>
                    <a:pt x="1634" y="1175"/>
                  </a:lnTo>
                  <a:lnTo>
                    <a:pt x="1608" y="1177"/>
                  </a:lnTo>
                  <a:lnTo>
                    <a:pt x="1576" y="1177"/>
                  </a:lnTo>
                  <a:lnTo>
                    <a:pt x="1537" y="1174"/>
                  </a:lnTo>
                  <a:lnTo>
                    <a:pt x="1495" y="1171"/>
                  </a:lnTo>
                  <a:lnTo>
                    <a:pt x="1447" y="1167"/>
                  </a:lnTo>
                  <a:lnTo>
                    <a:pt x="1395" y="1161"/>
                  </a:lnTo>
                  <a:lnTo>
                    <a:pt x="1340" y="1154"/>
                  </a:lnTo>
                  <a:lnTo>
                    <a:pt x="1282" y="1147"/>
                  </a:lnTo>
                  <a:lnTo>
                    <a:pt x="1222" y="1139"/>
                  </a:lnTo>
                  <a:lnTo>
                    <a:pt x="1159" y="1130"/>
                  </a:lnTo>
                  <a:lnTo>
                    <a:pt x="1094" y="1121"/>
                  </a:lnTo>
                  <a:lnTo>
                    <a:pt x="1029" y="1111"/>
                  </a:lnTo>
                  <a:lnTo>
                    <a:pt x="964" y="1101"/>
                  </a:lnTo>
                  <a:lnTo>
                    <a:pt x="898" y="1089"/>
                  </a:lnTo>
                  <a:lnTo>
                    <a:pt x="833" y="1079"/>
                  </a:lnTo>
                  <a:lnTo>
                    <a:pt x="769" y="1068"/>
                  </a:lnTo>
                  <a:lnTo>
                    <a:pt x="708" y="1057"/>
                  </a:lnTo>
                  <a:lnTo>
                    <a:pt x="647" y="1047"/>
                  </a:lnTo>
                  <a:lnTo>
                    <a:pt x="590" y="1037"/>
                  </a:lnTo>
                  <a:lnTo>
                    <a:pt x="536" y="1027"/>
                  </a:lnTo>
                  <a:lnTo>
                    <a:pt x="486" y="1018"/>
                  </a:lnTo>
                  <a:lnTo>
                    <a:pt x="440" y="1009"/>
                  </a:lnTo>
                  <a:lnTo>
                    <a:pt x="398" y="1001"/>
                  </a:lnTo>
                  <a:lnTo>
                    <a:pt x="363" y="994"/>
                  </a:lnTo>
                  <a:lnTo>
                    <a:pt x="332" y="989"/>
                  </a:lnTo>
                  <a:lnTo>
                    <a:pt x="309" y="984"/>
                  </a:lnTo>
                  <a:lnTo>
                    <a:pt x="292" y="980"/>
                  </a:lnTo>
                  <a:lnTo>
                    <a:pt x="262" y="976"/>
                  </a:lnTo>
                  <a:lnTo>
                    <a:pt x="230" y="980"/>
                  </a:lnTo>
                  <a:lnTo>
                    <a:pt x="200" y="988"/>
                  </a:lnTo>
                  <a:lnTo>
                    <a:pt x="171" y="1000"/>
                  </a:lnTo>
                  <a:lnTo>
                    <a:pt x="142" y="1016"/>
                  </a:lnTo>
                  <a:lnTo>
                    <a:pt x="114" y="1033"/>
                  </a:lnTo>
                  <a:lnTo>
                    <a:pt x="87" y="1052"/>
                  </a:lnTo>
                  <a:lnTo>
                    <a:pt x="64" y="1073"/>
                  </a:lnTo>
                  <a:lnTo>
                    <a:pt x="49" y="1083"/>
                  </a:lnTo>
                  <a:lnTo>
                    <a:pt x="37" y="1088"/>
                  </a:lnTo>
                  <a:lnTo>
                    <a:pt x="28" y="1089"/>
                  </a:lnTo>
                  <a:lnTo>
                    <a:pt x="20" y="1087"/>
                  </a:lnTo>
                  <a:lnTo>
                    <a:pt x="13" y="1083"/>
                  </a:lnTo>
                  <a:lnTo>
                    <a:pt x="9" y="1077"/>
                  </a:lnTo>
                  <a:lnTo>
                    <a:pt x="5" y="1069"/>
                  </a:lnTo>
                  <a:lnTo>
                    <a:pt x="2" y="1062"/>
                  </a:lnTo>
                  <a:lnTo>
                    <a:pt x="1" y="1056"/>
                  </a:lnTo>
                  <a:lnTo>
                    <a:pt x="1" y="1050"/>
                  </a:lnTo>
                  <a:lnTo>
                    <a:pt x="0" y="1048"/>
                  </a:lnTo>
                  <a:lnTo>
                    <a:pt x="4" y="989"/>
                  </a:lnTo>
                  <a:lnTo>
                    <a:pt x="9" y="923"/>
                  </a:lnTo>
                  <a:lnTo>
                    <a:pt x="13" y="852"/>
                  </a:lnTo>
                  <a:lnTo>
                    <a:pt x="18" y="776"/>
                  </a:lnTo>
                  <a:lnTo>
                    <a:pt x="23" y="699"/>
                  </a:lnTo>
                  <a:lnTo>
                    <a:pt x="28" y="620"/>
                  </a:lnTo>
                  <a:lnTo>
                    <a:pt x="33" y="539"/>
                  </a:lnTo>
                  <a:lnTo>
                    <a:pt x="38" y="461"/>
                  </a:lnTo>
                  <a:lnTo>
                    <a:pt x="43" y="384"/>
                  </a:lnTo>
                  <a:lnTo>
                    <a:pt x="48" y="311"/>
                  </a:lnTo>
                  <a:lnTo>
                    <a:pt x="52" y="241"/>
                  </a:lnTo>
                  <a:lnTo>
                    <a:pt x="56" y="179"/>
                  </a:lnTo>
                  <a:lnTo>
                    <a:pt x="60" y="123"/>
                  </a:lnTo>
                  <a:lnTo>
                    <a:pt x="62" y="107"/>
                  </a:lnTo>
                  <a:lnTo>
                    <a:pt x="67" y="95"/>
                  </a:lnTo>
                  <a:lnTo>
                    <a:pt x="75" y="86"/>
                  </a:lnTo>
                  <a:lnTo>
                    <a:pt x="85" y="80"/>
                  </a:lnTo>
                  <a:lnTo>
                    <a:pt x="97" y="76"/>
                  </a:lnTo>
                  <a:lnTo>
                    <a:pt x="111" y="73"/>
                  </a:lnTo>
                  <a:lnTo>
                    <a:pt x="127" y="70"/>
                  </a:lnTo>
                  <a:lnTo>
                    <a:pt x="145" y="67"/>
                  </a:lnTo>
                  <a:lnTo>
                    <a:pt x="182" y="61"/>
                  </a:lnTo>
                  <a:lnTo>
                    <a:pt x="224" y="55"/>
                  </a:lnTo>
                  <a:lnTo>
                    <a:pt x="269" y="48"/>
                  </a:lnTo>
                  <a:lnTo>
                    <a:pt x="317" y="40"/>
                  </a:lnTo>
                  <a:lnTo>
                    <a:pt x="366" y="33"/>
                  </a:lnTo>
                  <a:lnTo>
                    <a:pt x="417" y="27"/>
                  </a:lnTo>
                  <a:lnTo>
                    <a:pt x="468" y="20"/>
                  </a:lnTo>
                  <a:lnTo>
                    <a:pt x="518" y="14"/>
                  </a:lnTo>
                  <a:lnTo>
                    <a:pt x="566" y="9"/>
                  </a:lnTo>
                  <a:lnTo>
                    <a:pt x="611" y="4"/>
                  </a:lnTo>
                  <a:lnTo>
                    <a:pt x="653" y="2"/>
                  </a:lnTo>
                  <a:lnTo>
                    <a:pt x="691" y="0"/>
                  </a:lnTo>
                  <a:lnTo>
                    <a:pt x="7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Freeform 56"/>
            <p:cNvSpPr>
              <a:spLocks noEditPoints="1"/>
            </p:cNvSpPr>
            <p:nvPr/>
          </p:nvSpPr>
          <p:spPr bwMode="auto">
            <a:xfrm>
              <a:off x="9005888" y="2062163"/>
              <a:ext cx="336550" cy="433388"/>
            </a:xfrm>
            <a:custGeom>
              <a:avLst/>
              <a:gdLst>
                <a:gd name="T0" fmla="*/ 440 w 849"/>
                <a:gd name="T1" fmla="*/ 654 h 1093"/>
                <a:gd name="T2" fmla="*/ 408 w 849"/>
                <a:gd name="T3" fmla="*/ 658 h 1093"/>
                <a:gd name="T4" fmla="*/ 379 w 849"/>
                <a:gd name="T5" fmla="*/ 667 h 1093"/>
                <a:gd name="T6" fmla="*/ 352 w 849"/>
                <a:gd name="T7" fmla="*/ 681 h 1093"/>
                <a:gd name="T8" fmla="*/ 328 w 849"/>
                <a:gd name="T9" fmla="*/ 700 h 1093"/>
                <a:gd name="T10" fmla="*/ 309 w 849"/>
                <a:gd name="T11" fmla="*/ 724 h 1093"/>
                <a:gd name="T12" fmla="*/ 295 w 849"/>
                <a:gd name="T13" fmla="*/ 749 h 1093"/>
                <a:gd name="T14" fmla="*/ 286 w 849"/>
                <a:gd name="T15" fmla="*/ 780 h 1093"/>
                <a:gd name="T16" fmla="*/ 282 w 849"/>
                <a:gd name="T17" fmla="*/ 811 h 1093"/>
                <a:gd name="T18" fmla="*/ 286 w 849"/>
                <a:gd name="T19" fmla="*/ 842 h 1093"/>
                <a:gd name="T20" fmla="*/ 295 w 849"/>
                <a:gd name="T21" fmla="*/ 873 h 1093"/>
                <a:gd name="T22" fmla="*/ 309 w 849"/>
                <a:gd name="T23" fmla="*/ 899 h 1093"/>
                <a:gd name="T24" fmla="*/ 328 w 849"/>
                <a:gd name="T25" fmla="*/ 923 h 1093"/>
                <a:gd name="T26" fmla="*/ 352 w 849"/>
                <a:gd name="T27" fmla="*/ 942 h 1093"/>
                <a:gd name="T28" fmla="*/ 379 w 849"/>
                <a:gd name="T29" fmla="*/ 956 h 1093"/>
                <a:gd name="T30" fmla="*/ 408 w 849"/>
                <a:gd name="T31" fmla="*/ 965 h 1093"/>
                <a:gd name="T32" fmla="*/ 440 w 849"/>
                <a:gd name="T33" fmla="*/ 969 h 1093"/>
                <a:gd name="T34" fmla="*/ 472 w 849"/>
                <a:gd name="T35" fmla="*/ 965 h 1093"/>
                <a:gd name="T36" fmla="*/ 501 w 849"/>
                <a:gd name="T37" fmla="*/ 956 h 1093"/>
                <a:gd name="T38" fmla="*/ 528 w 849"/>
                <a:gd name="T39" fmla="*/ 942 h 1093"/>
                <a:gd name="T40" fmla="*/ 551 w 849"/>
                <a:gd name="T41" fmla="*/ 923 h 1093"/>
                <a:gd name="T42" fmla="*/ 570 w 849"/>
                <a:gd name="T43" fmla="*/ 899 h 1093"/>
                <a:gd name="T44" fmla="*/ 585 w 849"/>
                <a:gd name="T45" fmla="*/ 873 h 1093"/>
                <a:gd name="T46" fmla="*/ 594 w 849"/>
                <a:gd name="T47" fmla="*/ 842 h 1093"/>
                <a:gd name="T48" fmla="*/ 597 w 849"/>
                <a:gd name="T49" fmla="*/ 811 h 1093"/>
                <a:gd name="T50" fmla="*/ 594 w 849"/>
                <a:gd name="T51" fmla="*/ 780 h 1093"/>
                <a:gd name="T52" fmla="*/ 585 w 849"/>
                <a:gd name="T53" fmla="*/ 749 h 1093"/>
                <a:gd name="T54" fmla="*/ 570 w 849"/>
                <a:gd name="T55" fmla="*/ 724 h 1093"/>
                <a:gd name="T56" fmla="*/ 551 w 849"/>
                <a:gd name="T57" fmla="*/ 700 h 1093"/>
                <a:gd name="T58" fmla="*/ 528 w 849"/>
                <a:gd name="T59" fmla="*/ 681 h 1093"/>
                <a:gd name="T60" fmla="*/ 501 w 849"/>
                <a:gd name="T61" fmla="*/ 667 h 1093"/>
                <a:gd name="T62" fmla="*/ 472 w 849"/>
                <a:gd name="T63" fmla="*/ 658 h 1093"/>
                <a:gd name="T64" fmla="*/ 440 w 849"/>
                <a:gd name="T65" fmla="*/ 654 h 1093"/>
                <a:gd name="T66" fmla="*/ 206 w 849"/>
                <a:gd name="T67" fmla="*/ 0 h 1093"/>
                <a:gd name="T68" fmla="*/ 775 w 849"/>
                <a:gd name="T69" fmla="*/ 28 h 1093"/>
                <a:gd name="T70" fmla="*/ 796 w 849"/>
                <a:gd name="T71" fmla="*/ 32 h 1093"/>
                <a:gd name="T72" fmla="*/ 814 w 849"/>
                <a:gd name="T73" fmla="*/ 41 h 1093"/>
                <a:gd name="T74" fmla="*/ 830 w 849"/>
                <a:gd name="T75" fmla="*/ 55 h 1093"/>
                <a:gd name="T76" fmla="*/ 841 w 849"/>
                <a:gd name="T77" fmla="*/ 72 h 1093"/>
                <a:gd name="T78" fmla="*/ 848 w 849"/>
                <a:gd name="T79" fmla="*/ 91 h 1093"/>
                <a:gd name="T80" fmla="*/ 849 w 849"/>
                <a:gd name="T81" fmla="*/ 112 h 1093"/>
                <a:gd name="T82" fmla="*/ 780 w 849"/>
                <a:gd name="T83" fmla="*/ 1016 h 1093"/>
                <a:gd name="T84" fmla="*/ 775 w 849"/>
                <a:gd name="T85" fmla="*/ 1037 h 1093"/>
                <a:gd name="T86" fmla="*/ 765 w 849"/>
                <a:gd name="T87" fmla="*/ 1056 h 1093"/>
                <a:gd name="T88" fmla="*/ 752 w 849"/>
                <a:gd name="T89" fmla="*/ 1072 h 1093"/>
                <a:gd name="T90" fmla="*/ 735 w 849"/>
                <a:gd name="T91" fmla="*/ 1083 h 1093"/>
                <a:gd name="T92" fmla="*/ 715 w 849"/>
                <a:gd name="T93" fmla="*/ 1091 h 1093"/>
                <a:gd name="T94" fmla="*/ 693 w 849"/>
                <a:gd name="T95" fmla="*/ 1093 h 1093"/>
                <a:gd name="T96" fmla="*/ 63 w 849"/>
                <a:gd name="T97" fmla="*/ 1093 h 1093"/>
                <a:gd name="T98" fmla="*/ 43 w 849"/>
                <a:gd name="T99" fmla="*/ 1090 h 1093"/>
                <a:gd name="T100" fmla="*/ 25 w 849"/>
                <a:gd name="T101" fmla="*/ 1081 h 1093"/>
                <a:gd name="T102" fmla="*/ 12 w 849"/>
                <a:gd name="T103" fmla="*/ 1068 h 1093"/>
                <a:gd name="T104" fmla="*/ 3 w 849"/>
                <a:gd name="T105" fmla="*/ 1051 h 1093"/>
                <a:gd name="T106" fmla="*/ 0 w 849"/>
                <a:gd name="T107" fmla="*/ 1032 h 1093"/>
                <a:gd name="T108" fmla="*/ 2 w 849"/>
                <a:gd name="T109" fmla="*/ 1012 h 1093"/>
                <a:gd name="T110" fmla="*/ 106 w 849"/>
                <a:gd name="T111" fmla="*/ 74 h 1093"/>
                <a:gd name="T112" fmla="*/ 114 w 849"/>
                <a:gd name="T113" fmla="*/ 54 h 1093"/>
                <a:gd name="T114" fmla="*/ 127 w 849"/>
                <a:gd name="T115" fmla="*/ 36 h 1093"/>
                <a:gd name="T116" fmla="*/ 143 w 849"/>
                <a:gd name="T117" fmla="*/ 20 h 1093"/>
                <a:gd name="T118" fmla="*/ 162 w 849"/>
                <a:gd name="T119" fmla="*/ 9 h 1093"/>
                <a:gd name="T120" fmla="*/ 184 w 849"/>
                <a:gd name="T121" fmla="*/ 2 h 1093"/>
                <a:gd name="T122" fmla="*/ 206 w 849"/>
                <a:gd name="T123" fmla="*/ 0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49" h="1093">
                  <a:moveTo>
                    <a:pt x="440" y="654"/>
                  </a:moveTo>
                  <a:lnTo>
                    <a:pt x="408" y="658"/>
                  </a:lnTo>
                  <a:lnTo>
                    <a:pt x="379" y="667"/>
                  </a:lnTo>
                  <a:lnTo>
                    <a:pt x="352" y="681"/>
                  </a:lnTo>
                  <a:lnTo>
                    <a:pt x="328" y="700"/>
                  </a:lnTo>
                  <a:lnTo>
                    <a:pt x="309" y="724"/>
                  </a:lnTo>
                  <a:lnTo>
                    <a:pt x="295" y="749"/>
                  </a:lnTo>
                  <a:lnTo>
                    <a:pt x="286" y="780"/>
                  </a:lnTo>
                  <a:lnTo>
                    <a:pt x="282" y="811"/>
                  </a:lnTo>
                  <a:lnTo>
                    <a:pt x="286" y="842"/>
                  </a:lnTo>
                  <a:lnTo>
                    <a:pt x="295" y="873"/>
                  </a:lnTo>
                  <a:lnTo>
                    <a:pt x="309" y="899"/>
                  </a:lnTo>
                  <a:lnTo>
                    <a:pt x="328" y="923"/>
                  </a:lnTo>
                  <a:lnTo>
                    <a:pt x="352" y="942"/>
                  </a:lnTo>
                  <a:lnTo>
                    <a:pt x="379" y="956"/>
                  </a:lnTo>
                  <a:lnTo>
                    <a:pt x="408" y="965"/>
                  </a:lnTo>
                  <a:lnTo>
                    <a:pt x="440" y="969"/>
                  </a:lnTo>
                  <a:lnTo>
                    <a:pt x="472" y="965"/>
                  </a:lnTo>
                  <a:lnTo>
                    <a:pt x="501" y="956"/>
                  </a:lnTo>
                  <a:lnTo>
                    <a:pt x="528" y="942"/>
                  </a:lnTo>
                  <a:lnTo>
                    <a:pt x="551" y="923"/>
                  </a:lnTo>
                  <a:lnTo>
                    <a:pt x="570" y="899"/>
                  </a:lnTo>
                  <a:lnTo>
                    <a:pt x="585" y="873"/>
                  </a:lnTo>
                  <a:lnTo>
                    <a:pt x="594" y="842"/>
                  </a:lnTo>
                  <a:lnTo>
                    <a:pt x="597" y="811"/>
                  </a:lnTo>
                  <a:lnTo>
                    <a:pt x="594" y="780"/>
                  </a:lnTo>
                  <a:lnTo>
                    <a:pt x="585" y="749"/>
                  </a:lnTo>
                  <a:lnTo>
                    <a:pt x="570" y="724"/>
                  </a:lnTo>
                  <a:lnTo>
                    <a:pt x="551" y="700"/>
                  </a:lnTo>
                  <a:lnTo>
                    <a:pt x="528" y="681"/>
                  </a:lnTo>
                  <a:lnTo>
                    <a:pt x="501" y="667"/>
                  </a:lnTo>
                  <a:lnTo>
                    <a:pt x="472" y="658"/>
                  </a:lnTo>
                  <a:lnTo>
                    <a:pt x="440" y="654"/>
                  </a:lnTo>
                  <a:close/>
                  <a:moveTo>
                    <a:pt x="206" y="0"/>
                  </a:moveTo>
                  <a:lnTo>
                    <a:pt x="775" y="28"/>
                  </a:lnTo>
                  <a:lnTo>
                    <a:pt x="796" y="32"/>
                  </a:lnTo>
                  <a:lnTo>
                    <a:pt x="814" y="41"/>
                  </a:lnTo>
                  <a:lnTo>
                    <a:pt x="830" y="55"/>
                  </a:lnTo>
                  <a:lnTo>
                    <a:pt x="841" y="72"/>
                  </a:lnTo>
                  <a:lnTo>
                    <a:pt x="848" y="91"/>
                  </a:lnTo>
                  <a:lnTo>
                    <a:pt x="849" y="112"/>
                  </a:lnTo>
                  <a:lnTo>
                    <a:pt x="780" y="1016"/>
                  </a:lnTo>
                  <a:lnTo>
                    <a:pt x="775" y="1037"/>
                  </a:lnTo>
                  <a:lnTo>
                    <a:pt x="765" y="1056"/>
                  </a:lnTo>
                  <a:lnTo>
                    <a:pt x="752" y="1072"/>
                  </a:lnTo>
                  <a:lnTo>
                    <a:pt x="735" y="1083"/>
                  </a:lnTo>
                  <a:lnTo>
                    <a:pt x="715" y="1091"/>
                  </a:lnTo>
                  <a:lnTo>
                    <a:pt x="693" y="1093"/>
                  </a:lnTo>
                  <a:lnTo>
                    <a:pt x="63" y="1093"/>
                  </a:lnTo>
                  <a:lnTo>
                    <a:pt x="43" y="1090"/>
                  </a:lnTo>
                  <a:lnTo>
                    <a:pt x="25" y="1081"/>
                  </a:lnTo>
                  <a:lnTo>
                    <a:pt x="12" y="1068"/>
                  </a:lnTo>
                  <a:lnTo>
                    <a:pt x="3" y="1051"/>
                  </a:lnTo>
                  <a:lnTo>
                    <a:pt x="0" y="1032"/>
                  </a:lnTo>
                  <a:lnTo>
                    <a:pt x="2" y="1012"/>
                  </a:lnTo>
                  <a:lnTo>
                    <a:pt x="106" y="74"/>
                  </a:lnTo>
                  <a:lnTo>
                    <a:pt x="114" y="54"/>
                  </a:lnTo>
                  <a:lnTo>
                    <a:pt x="127" y="36"/>
                  </a:lnTo>
                  <a:lnTo>
                    <a:pt x="143" y="20"/>
                  </a:lnTo>
                  <a:lnTo>
                    <a:pt x="162" y="9"/>
                  </a:lnTo>
                  <a:lnTo>
                    <a:pt x="184" y="2"/>
                  </a:lnTo>
                  <a:lnTo>
                    <a:pt x="2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1281752" y="5821296"/>
            <a:ext cx="2883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023771" y="5821296"/>
            <a:ext cx="2883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094412" y="5062718"/>
            <a:ext cx="0" cy="179528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88952" y="5334000"/>
            <a:ext cx="3210920" cy="1252635"/>
            <a:chOff x="4412721" y="5558946"/>
            <a:chExt cx="3210920" cy="1252635"/>
          </a:xfrm>
        </p:grpSpPr>
        <p:grpSp>
          <p:nvGrpSpPr>
            <p:cNvPr id="39" name="Group 38"/>
            <p:cNvGrpSpPr/>
            <p:nvPr/>
          </p:nvGrpSpPr>
          <p:grpSpPr>
            <a:xfrm>
              <a:off x="4412721" y="5558946"/>
              <a:ext cx="1252635" cy="1252635"/>
              <a:chOff x="3961365" y="5558946"/>
              <a:chExt cx="1252635" cy="1252635"/>
            </a:xfrm>
          </p:grpSpPr>
          <p:sp>
            <p:nvSpPr>
              <p:cNvPr id="152" name="Oval 151"/>
              <p:cNvSpPr/>
              <p:nvPr/>
            </p:nvSpPr>
            <p:spPr>
              <a:xfrm>
                <a:off x="3961365" y="5558946"/>
                <a:ext cx="1252635" cy="1252635"/>
              </a:xfrm>
              <a:prstGeom prst="ellipse">
                <a:avLst/>
              </a:prstGeom>
              <a:gradFill>
                <a:gsLst>
                  <a:gs pos="81000">
                    <a:schemeClr val="bg2"/>
                  </a:gs>
                  <a:gs pos="0">
                    <a:schemeClr val="bg2">
                      <a:lumMod val="60000"/>
                      <a:lumOff val="40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>
                <a:off x="4292476" y="5861749"/>
                <a:ext cx="590414" cy="647030"/>
                <a:chOff x="6656388" y="1300163"/>
                <a:chExt cx="347662" cy="381000"/>
              </a:xfrm>
              <a:solidFill>
                <a:schemeClr val="bg1"/>
              </a:solidFill>
            </p:grpSpPr>
            <p:sp>
              <p:nvSpPr>
                <p:cNvPr id="155" name="Freeform 27"/>
                <p:cNvSpPr>
                  <a:spLocks noEditPoints="1"/>
                </p:cNvSpPr>
                <p:nvPr/>
              </p:nvSpPr>
              <p:spPr bwMode="auto">
                <a:xfrm>
                  <a:off x="6713538" y="1357313"/>
                  <a:ext cx="233362" cy="323850"/>
                </a:xfrm>
                <a:custGeom>
                  <a:avLst/>
                  <a:gdLst>
                    <a:gd name="T0" fmla="*/ 762 w 2060"/>
                    <a:gd name="T1" fmla="*/ 305 h 2844"/>
                    <a:gd name="T2" fmla="*/ 486 w 2060"/>
                    <a:gd name="T3" fmla="*/ 474 h 2844"/>
                    <a:gd name="T4" fmla="*/ 309 w 2060"/>
                    <a:gd name="T5" fmla="*/ 735 h 2844"/>
                    <a:gd name="T6" fmla="*/ 263 w 2060"/>
                    <a:gd name="T7" fmla="*/ 1051 h 2844"/>
                    <a:gd name="T8" fmla="*/ 318 w 2060"/>
                    <a:gd name="T9" fmla="*/ 1304 h 2844"/>
                    <a:gd name="T10" fmla="*/ 420 w 2060"/>
                    <a:gd name="T11" fmla="*/ 1495 h 2844"/>
                    <a:gd name="T12" fmla="*/ 538 w 2060"/>
                    <a:gd name="T13" fmla="*/ 1673 h 2844"/>
                    <a:gd name="T14" fmla="*/ 612 w 2060"/>
                    <a:gd name="T15" fmla="*/ 1872 h 2844"/>
                    <a:gd name="T16" fmla="*/ 656 w 2060"/>
                    <a:gd name="T17" fmla="*/ 2010 h 2844"/>
                    <a:gd name="T18" fmla="*/ 1366 w 2060"/>
                    <a:gd name="T19" fmla="*/ 2043 h 2844"/>
                    <a:gd name="T20" fmla="*/ 1443 w 2060"/>
                    <a:gd name="T21" fmla="*/ 1943 h 2844"/>
                    <a:gd name="T22" fmla="*/ 1482 w 2060"/>
                    <a:gd name="T23" fmla="*/ 1749 h 2844"/>
                    <a:gd name="T24" fmla="*/ 1594 w 2060"/>
                    <a:gd name="T25" fmla="*/ 1563 h 2844"/>
                    <a:gd name="T26" fmla="*/ 1703 w 2060"/>
                    <a:gd name="T27" fmla="*/ 1386 h 2844"/>
                    <a:gd name="T28" fmla="*/ 1783 w 2060"/>
                    <a:gd name="T29" fmla="*/ 1161 h 2844"/>
                    <a:gd name="T30" fmla="*/ 1787 w 2060"/>
                    <a:gd name="T31" fmla="*/ 858 h 2844"/>
                    <a:gd name="T32" fmla="*/ 1659 w 2060"/>
                    <a:gd name="T33" fmla="*/ 569 h 2844"/>
                    <a:gd name="T34" fmla="*/ 1418 w 2060"/>
                    <a:gd name="T35" fmla="*/ 359 h 2844"/>
                    <a:gd name="T36" fmla="*/ 1100 w 2060"/>
                    <a:gd name="T37" fmla="*/ 262 h 2844"/>
                    <a:gd name="T38" fmla="*/ 1277 w 2060"/>
                    <a:gd name="T39" fmla="*/ 30 h 2844"/>
                    <a:gd name="T40" fmla="*/ 1637 w 2060"/>
                    <a:gd name="T41" fmla="*/ 192 h 2844"/>
                    <a:gd name="T42" fmla="*/ 1905 w 2060"/>
                    <a:gd name="T43" fmla="*/ 468 h 2844"/>
                    <a:gd name="T44" fmla="*/ 2046 w 2060"/>
                    <a:gd name="T45" fmla="*/ 829 h 2844"/>
                    <a:gd name="T46" fmla="*/ 2044 w 2060"/>
                    <a:gd name="T47" fmla="*/ 1185 h 2844"/>
                    <a:gd name="T48" fmla="*/ 1964 w 2060"/>
                    <a:gd name="T49" fmla="*/ 1447 h 2844"/>
                    <a:gd name="T50" fmla="*/ 1853 w 2060"/>
                    <a:gd name="T51" fmla="*/ 1643 h 2844"/>
                    <a:gd name="T52" fmla="*/ 1740 w 2060"/>
                    <a:gd name="T53" fmla="*/ 1813 h 2844"/>
                    <a:gd name="T54" fmla="*/ 1702 w 2060"/>
                    <a:gd name="T55" fmla="*/ 1965 h 2844"/>
                    <a:gd name="T56" fmla="*/ 1596 w 2060"/>
                    <a:gd name="T57" fmla="*/ 2184 h 2844"/>
                    <a:gd name="T58" fmla="*/ 1510 w 2060"/>
                    <a:gd name="T59" fmla="*/ 2331 h 2844"/>
                    <a:gd name="T60" fmla="*/ 1502 w 2060"/>
                    <a:gd name="T61" fmla="*/ 2468 h 2844"/>
                    <a:gd name="T62" fmla="*/ 1499 w 2060"/>
                    <a:gd name="T63" fmla="*/ 2532 h 2844"/>
                    <a:gd name="T64" fmla="*/ 1468 w 2060"/>
                    <a:gd name="T65" fmla="*/ 2616 h 2844"/>
                    <a:gd name="T66" fmla="*/ 1361 w 2060"/>
                    <a:gd name="T67" fmla="*/ 2709 h 2844"/>
                    <a:gd name="T68" fmla="*/ 1202 w 2060"/>
                    <a:gd name="T69" fmla="*/ 2823 h 2844"/>
                    <a:gd name="T70" fmla="*/ 904 w 2060"/>
                    <a:gd name="T71" fmla="*/ 2842 h 2844"/>
                    <a:gd name="T72" fmla="*/ 773 w 2060"/>
                    <a:gd name="T73" fmla="*/ 2741 h 2844"/>
                    <a:gd name="T74" fmla="*/ 616 w 2060"/>
                    <a:gd name="T75" fmla="*/ 2648 h 2844"/>
                    <a:gd name="T76" fmla="*/ 564 w 2060"/>
                    <a:gd name="T77" fmla="*/ 2549 h 2844"/>
                    <a:gd name="T78" fmla="*/ 560 w 2060"/>
                    <a:gd name="T79" fmla="*/ 2505 h 2844"/>
                    <a:gd name="T80" fmla="*/ 553 w 2060"/>
                    <a:gd name="T81" fmla="*/ 2388 h 2844"/>
                    <a:gd name="T82" fmla="*/ 546 w 2060"/>
                    <a:gd name="T83" fmla="*/ 2257 h 2844"/>
                    <a:gd name="T84" fmla="*/ 382 w 2060"/>
                    <a:gd name="T85" fmla="*/ 2057 h 2844"/>
                    <a:gd name="T86" fmla="*/ 345 w 2060"/>
                    <a:gd name="T87" fmla="*/ 1868 h 2844"/>
                    <a:gd name="T88" fmla="*/ 251 w 2060"/>
                    <a:gd name="T89" fmla="*/ 1709 h 2844"/>
                    <a:gd name="T90" fmla="*/ 139 w 2060"/>
                    <a:gd name="T91" fmla="*/ 1532 h 2844"/>
                    <a:gd name="T92" fmla="*/ 41 w 2060"/>
                    <a:gd name="T93" fmla="*/ 1299 h 2844"/>
                    <a:gd name="T94" fmla="*/ 0 w 2060"/>
                    <a:gd name="T95" fmla="*/ 989 h 2844"/>
                    <a:gd name="T96" fmla="*/ 81 w 2060"/>
                    <a:gd name="T97" fmla="*/ 605 h 2844"/>
                    <a:gd name="T98" fmla="*/ 302 w 2060"/>
                    <a:gd name="T99" fmla="*/ 291 h 2844"/>
                    <a:gd name="T100" fmla="*/ 630 w 2060"/>
                    <a:gd name="T101" fmla="*/ 79 h 2844"/>
                    <a:gd name="T102" fmla="*/ 1030 w 2060"/>
                    <a:gd name="T103" fmla="*/ 0 h 2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060" h="2844">
                      <a:moveTo>
                        <a:pt x="1030" y="259"/>
                      </a:moveTo>
                      <a:lnTo>
                        <a:pt x="960" y="262"/>
                      </a:lnTo>
                      <a:lnTo>
                        <a:pt x="891" y="271"/>
                      </a:lnTo>
                      <a:lnTo>
                        <a:pt x="826" y="286"/>
                      </a:lnTo>
                      <a:lnTo>
                        <a:pt x="762" y="305"/>
                      </a:lnTo>
                      <a:lnTo>
                        <a:pt x="700" y="330"/>
                      </a:lnTo>
                      <a:lnTo>
                        <a:pt x="641" y="360"/>
                      </a:lnTo>
                      <a:lnTo>
                        <a:pt x="586" y="393"/>
                      </a:lnTo>
                      <a:lnTo>
                        <a:pt x="535" y="431"/>
                      </a:lnTo>
                      <a:lnTo>
                        <a:pt x="486" y="474"/>
                      </a:lnTo>
                      <a:lnTo>
                        <a:pt x="441" y="519"/>
                      </a:lnTo>
                      <a:lnTo>
                        <a:pt x="402" y="569"/>
                      </a:lnTo>
                      <a:lnTo>
                        <a:pt x="366" y="622"/>
                      </a:lnTo>
                      <a:lnTo>
                        <a:pt x="335" y="677"/>
                      </a:lnTo>
                      <a:lnTo>
                        <a:pt x="309" y="735"/>
                      </a:lnTo>
                      <a:lnTo>
                        <a:pt x="288" y="796"/>
                      </a:lnTo>
                      <a:lnTo>
                        <a:pt x="273" y="858"/>
                      </a:lnTo>
                      <a:lnTo>
                        <a:pt x="264" y="923"/>
                      </a:lnTo>
                      <a:lnTo>
                        <a:pt x="261" y="989"/>
                      </a:lnTo>
                      <a:lnTo>
                        <a:pt x="263" y="1051"/>
                      </a:lnTo>
                      <a:lnTo>
                        <a:pt x="268" y="1108"/>
                      </a:lnTo>
                      <a:lnTo>
                        <a:pt x="277" y="1161"/>
                      </a:lnTo>
                      <a:lnTo>
                        <a:pt x="288" y="1212"/>
                      </a:lnTo>
                      <a:lnTo>
                        <a:pt x="302" y="1260"/>
                      </a:lnTo>
                      <a:lnTo>
                        <a:pt x="318" y="1304"/>
                      </a:lnTo>
                      <a:lnTo>
                        <a:pt x="336" y="1346"/>
                      </a:lnTo>
                      <a:lnTo>
                        <a:pt x="356" y="1386"/>
                      </a:lnTo>
                      <a:lnTo>
                        <a:pt x="377" y="1424"/>
                      </a:lnTo>
                      <a:lnTo>
                        <a:pt x="399" y="1460"/>
                      </a:lnTo>
                      <a:lnTo>
                        <a:pt x="420" y="1495"/>
                      </a:lnTo>
                      <a:lnTo>
                        <a:pt x="444" y="1529"/>
                      </a:lnTo>
                      <a:lnTo>
                        <a:pt x="465" y="1562"/>
                      </a:lnTo>
                      <a:lnTo>
                        <a:pt x="490" y="1599"/>
                      </a:lnTo>
                      <a:lnTo>
                        <a:pt x="515" y="1636"/>
                      </a:lnTo>
                      <a:lnTo>
                        <a:pt x="538" y="1673"/>
                      </a:lnTo>
                      <a:lnTo>
                        <a:pt x="560" y="1710"/>
                      </a:lnTo>
                      <a:lnTo>
                        <a:pt x="578" y="1749"/>
                      </a:lnTo>
                      <a:lnTo>
                        <a:pt x="593" y="1788"/>
                      </a:lnTo>
                      <a:lnTo>
                        <a:pt x="604" y="1829"/>
                      </a:lnTo>
                      <a:lnTo>
                        <a:pt x="612" y="1872"/>
                      </a:lnTo>
                      <a:lnTo>
                        <a:pt x="614" y="1918"/>
                      </a:lnTo>
                      <a:lnTo>
                        <a:pt x="617" y="1943"/>
                      </a:lnTo>
                      <a:lnTo>
                        <a:pt x="627" y="1967"/>
                      </a:lnTo>
                      <a:lnTo>
                        <a:pt x="639" y="1990"/>
                      </a:lnTo>
                      <a:lnTo>
                        <a:pt x="656" y="2010"/>
                      </a:lnTo>
                      <a:lnTo>
                        <a:pt x="674" y="2028"/>
                      </a:lnTo>
                      <a:lnTo>
                        <a:pt x="694" y="2043"/>
                      </a:lnTo>
                      <a:lnTo>
                        <a:pt x="712" y="2057"/>
                      </a:lnTo>
                      <a:lnTo>
                        <a:pt x="1348" y="2057"/>
                      </a:lnTo>
                      <a:lnTo>
                        <a:pt x="1366" y="2043"/>
                      </a:lnTo>
                      <a:lnTo>
                        <a:pt x="1385" y="2028"/>
                      </a:lnTo>
                      <a:lnTo>
                        <a:pt x="1404" y="2010"/>
                      </a:lnTo>
                      <a:lnTo>
                        <a:pt x="1420" y="1990"/>
                      </a:lnTo>
                      <a:lnTo>
                        <a:pt x="1433" y="1967"/>
                      </a:lnTo>
                      <a:lnTo>
                        <a:pt x="1443" y="1943"/>
                      </a:lnTo>
                      <a:lnTo>
                        <a:pt x="1446" y="1918"/>
                      </a:lnTo>
                      <a:lnTo>
                        <a:pt x="1448" y="1872"/>
                      </a:lnTo>
                      <a:lnTo>
                        <a:pt x="1455" y="1829"/>
                      </a:lnTo>
                      <a:lnTo>
                        <a:pt x="1467" y="1788"/>
                      </a:lnTo>
                      <a:lnTo>
                        <a:pt x="1482" y="1749"/>
                      </a:lnTo>
                      <a:lnTo>
                        <a:pt x="1500" y="1711"/>
                      </a:lnTo>
                      <a:lnTo>
                        <a:pt x="1521" y="1673"/>
                      </a:lnTo>
                      <a:lnTo>
                        <a:pt x="1544" y="1636"/>
                      </a:lnTo>
                      <a:lnTo>
                        <a:pt x="1568" y="1600"/>
                      </a:lnTo>
                      <a:lnTo>
                        <a:pt x="1594" y="1563"/>
                      </a:lnTo>
                      <a:lnTo>
                        <a:pt x="1616" y="1530"/>
                      </a:lnTo>
                      <a:lnTo>
                        <a:pt x="1638" y="1496"/>
                      </a:lnTo>
                      <a:lnTo>
                        <a:pt x="1661" y="1461"/>
                      </a:lnTo>
                      <a:lnTo>
                        <a:pt x="1683" y="1424"/>
                      </a:lnTo>
                      <a:lnTo>
                        <a:pt x="1703" y="1386"/>
                      </a:lnTo>
                      <a:lnTo>
                        <a:pt x="1723" y="1346"/>
                      </a:lnTo>
                      <a:lnTo>
                        <a:pt x="1741" y="1304"/>
                      </a:lnTo>
                      <a:lnTo>
                        <a:pt x="1757" y="1260"/>
                      </a:lnTo>
                      <a:lnTo>
                        <a:pt x="1771" y="1212"/>
                      </a:lnTo>
                      <a:lnTo>
                        <a:pt x="1783" y="1161"/>
                      </a:lnTo>
                      <a:lnTo>
                        <a:pt x="1791" y="1108"/>
                      </a:lnTo>
                      <a:lnTo>
                        <a:pt x="1797" y="1051"/>
                      </a:lnTo>
                      <a:lnTo>
                        <a:pt x="1799" y="989"/>
                      </a:lnTo>
                      <a:lnTo>
                        <a:pt x="1796" y="923"/>
                      </a:lnTo>
                      <a:lnTo>
                        <a:pt x="1787" y="858"/>
                      </a:lnTo>
                      <a:lnTo>
                        <a:pt x="1771" y="795"/>
                      </a:lnTo>
                      <a:lnTo>
                        <a:pt x="1751" y="735"/>
                      </a:lnTo>
                      <a:lnTo>
                        <a:pt x="1726" y="677"/>
                      </a:lnTo>
                      <a:lnTo>
                        <a:pt x="1694" y="621"/>
                      </a:lnTo>
                      <a:lnTo>
                        <a:pt x="1659" y="569"/>
                      </a:lnTo>
                      <a:lnTo>
                        <a:pt x="1618" y="519"/>
                      </a:lnTo>
                      <a:lnTo>
                        <a:pt x="1573" y="474"/>
                      </a:lnTo>
                      <a:lnTo>
                        <a:pt x="1526" y="431"/>
                      </a:lnTo>
                      <a:lnTo>
                        <a:pt x="1473" y="392"/>
                      </a:lnTo>
                      <a:lnTo>
                        <a:pt x="1418" y="359"/>
                      </a:lnTo>
                      <a:lnTo>
                        <a:pt x="1360" y="330"/>
                      </a:lnTo>
                      <a:lnTo>
                        <a:pt x="1298" y="305"/>
                      </a:lnTo>
                      <a:lnTo>
                        <a:pt x="1234" y="286"/>
                      </a:lnTo>
                      <a:lnTo>
                        <a:pt x="1168" y="271"/>
                      </a:lnTo>
                      <a:lnTo>
                        <a:pt x="1100" y="262"/>
                      </a:lnTo>
                      <a:lnTo>
                        <a:pt x="1030" y="259"/>
                      </a:lnTo>
                      <a:close/>
                      <a:moveTo>
                        <a:pt x="1030" y="0"/>
                      </a:moveTo>
                      <a:lnTo>
                        <a:pt x="1114" y="4"/>
                      </a:lnTo>
                      <a:lnTo>
                        <a:pt x="1197" y="14"/>
                      </a:lnTo>
                      <a:lnTo>
                        <a:pt x="1277" y="30"/>
                      </a:lnTo>
                      <a:lnTo>
                        <a:pt x="1355" y="51"/>
                      </a:lnTo>
                      <a:lnTo>
                        <a:pt x="1430" y="79"/>
                      </a:lnTo>
                      <a:lnTo>
                        <a:pt x="1502" y="111"/>
                      </a:lnTo>
                      <a:lnTo>
                        <a:pt x="1571" y="149"/>
                      </a:lnTo>
                      <a:lnTo>
                        <a:pt x="1637" y="192"/>
                      </a:lnTo>
                      <a:lnTo>
                        <a:pt x="1699" y="239"/>
                      </a:lnTo>
                      <a:lnTo>
                        <a:pt x="1757" y="291"/>
                      </a:lnTo>
                      <a:lnTo>
                        <a:pt x="1811" y="346"/>
                      </a:lnTo>
                      <a:lnTo>
                        <a:pt x="1861" y="406"/>
                      </a:lnTo>
                      <a:lnTo>
                        <a:pt x="1905" y="468"/>
                      </a:lnTo>
                      <a:lnTo>
                        <a:pt x="1945" y="535"/>
                      </a:lnTo>
                      <a:lnTo>
                        <a:pt x="1979" y="605"/>
                      </a:lnTo>
                      <a:lnTo>
                        <a:pt x="2006" y="678"/>
                      </a:lnTo>
                      <a:lnTo>
                        <a:pt x="2030" y="752"/>
                      </a:lnTo>
                      <a:lnTo>
                        <a:pt x="2046" y="829"/>
                      </a:lnTo>
                      <a:lnTo>
                        <a:pt x="2056" y="908"/>
                      </a:lnTo>
                      <a:lnTo>
                        <a:pt x="2060" y="989"/>
                      </a:lnTo>
                      <a:lnTo>
                        <a:pt x="2057" y="1058"/>
                      </a:lnTo>
                      <a:lnTo>
                        <a:pt x="2052" y="1123"/>
                      </a:lnTo>
                      <a:lnTo>
                        <a:pt x="2044" y="1185"/>
                      </a:lnTo>
                      <a:lnTo>
                        <a:pt x="2032" y="1244"/>
                      </a:lnTo>
                      <a:lnTo>
                        <a:pt x="2018" y="1299"/>
                      </a:lnTo>
                      <a:lnTo>
                        <a:pt x="2002" y="1351"/>
                      </a:lnTo>
                      <a:lnTo>
                        <a:pt x="1983" y="1400"/>
                      </a:lnTo>
                      <a:lnTo>
                        <a:pt x="1964" y="1447"/>
                      </a:lnTo>
                      <a:lnTo>
                        <a:pt x="1943" y="1490"/>
                      </a:lnTo>
                      <a:lnTo>
                        <a:pt x="1921" y="1531"/>
                      </a:lnTo>
                      <a:lnTo>
                        <a:pt x="1898" y="1571"/>
                      </a:lnTo>
                      <a:lnTo>
                        <a:pt x="1876" y="1608"/>
                      </a:lnTo>
                      <a:lnTo>
                        <a:pt x="1853" y="1643"/>
                      </a:lnTo>
                      <a:lnTo>
                        <a:pt x="1831" y="1676"/>
                      </a:lnTo>
                      <a:lnTo>
                        <a:pt x="1809" y="1708"/>
                      </a:lnTo>
                      <a:lnTo>
                        <a:pt x="1783" y="1747"/>
                      </a:lnTo>
                      <a:lnTo>
                        <a:pt x="1760" y="1782"/>
                      </a:lnTo>
                      <a:lnTo>
                        <a:pt x="1740" y="1813"/>
                      </a:lnTo>
                      <a:lnTo>
                        <a:pt x="1726" y="1842"/>
                      </a:lnTo>
                      <a:lnTo>
                        <a:pt x="1715" y="1868"/>
                      </a:lnTo>
                      <a:lnTo>
                        <a:pt x="1707" y="1893"/>
                      </a:lnTo>
                      <a:lnTo>
                        <a:pt x="1705" y="1918"/>
                      </a:lnTo>
                      <a:lnTo>
                        <a:pt x="1702" y="1965"/>
                      </a:lnTo>
                      <a:lnTo>
                        <a:pt x="1693" y="2012"/>
                      </a:lnTo>
                      <a:lnTo>
                        <a:pt x="1678" y="2057"/>
                      </a:lnTo>
                      <a:lnTo>
                        <a:pt x="1655" y="2102"/>
                      </a:lnTo>
                      <a:lnTo>
                        <a:pt x="1629" y="2144"/>
                      </a:lnTo>
                      <a:lnTo>
                        <a:pt x="1596" y="2184"/>
                      </a:lnTo>
                      <a:lnTo>
                        <a:pt x="1557" y="2222"/>
                      </a:lnTo>
                      <a:lnTo>
                        <a:pt x="1514" y="2257"/>
                      </a:lnTo>
                      <a:lnTo>
                        <a:pt x="1513" y="2278"/>
                      </a:lnTo>
                      <a:lnTo>
                        <a:pt x="1512" y="2303"/>
                      </a:lnTo>
                      <a:lnTo>
                        <a:pt x="1510" y="2331"/>
                      </a:lnTo>
                      <a:lnTo>
                        <a:pt x="1509" y="2359"/>
                      </a:lnTo>
                      <a:lnTo>
                        <a:pt x="1506" y="2388"/>
                      </a:lnTo>
                      <a:lnTo>
                        <a:pt x="1505" y="2416"/>
                      </a:lnTo>
                      <a:lnTo>
                        <a:pt x="1503" y="2444"/>
                      </a:lnTo>
                      <a:lnTo>
                        <a:pt x="1502" y="2468"/>
                      </a:lnTo>
                      <a:lnTo>
                        <a:pt x="1501" y="2488"/>
                      </a:lnTo>
                      <a:lnTo>
                        <a:pt x="1500" y="2505"/>
                      </a:lnTo>
                      <a:lnTo>
                        <a:pt x="1500" y="2516"/>
                      </a:lnTo>
                      <a:lnTo>
                        <a:pt x="1499" y="2519"/>
                      </a:lnTo>
                      <a:lnTo>
                        <a:pt x="1499" y="2532"/>
                      </a:lnTo>
                      <a:lnTo>
                        <a:pt x="1497" y="2546"/>
                      </a:lnTo>
                      <a:lnTo>
                        <a:pt x="1493" y="2562"/>
                      </a:lnTo>
                      <a:lnTo>
                        <a:pt x="1487" y="2579"/>
                      </a:lnTo>
                      <a:lnTo>
                        <a:pt x="1479" y="2598"/>
                      </a:lnTo>
                      <a:lnTo>
                        <a:pt x="1468" y="2616"/>
                      </a:lnTo>
                      <a:lnTo>
                        <a:pt x="1454" y="2635"/>
                      </a:lnTo>
                      <a:lnTo>
                        <a:pt x="1437" y="2655"/>
                      </a:lnTo>
                      <a:lnTo>
                        <a:pt x="1416" y="2673"/>
                      </a:lnTo>
                      <a:lnTo>
                        <a:pt x="1390" y="2692"/>
                      </a:lnTo>
                      <a:lnTo>
                        <a:pt x="1361" y="2709"/>
                      </a:lnTo>
                      <a:lnTo>
                        <a:pt x="1327" y="2726"/>
                      </a:lnTo>
                      <a:lnTo>
                        <a:pt x="1286" y="2741"/>
                      </a:lnTo>
                      <a:lnTo>
                        <a:pt x="1263" y="2770"/>
                      </a:lnTo>
                      <a:lnTo>
                        <a:pt x="1234" y="2798"/>
                      </a:lnTo>
                      <a:lnTo>
                        <a:pt x="1202" y="2823"/>
                      </a:lnTo>
                      <a:lnTo>
                        <a:pt x="1180" y="2835"/>
                      </a:lnTo>
                      <a:lnTo>
                        <a:pt x="1155" y="2842"/>
                      </a:lnTo>
                      <a:lnTo>
                        <a:pt x="1130" y="2844"/>
                      </a:lnTo>
                      <a:lnTo>
                        <a:pt x="930" y="2844"/>
                      </a:lnTo>
                      <a:lnTo>
                        <a:pt x="904" y="2842"/>
                      </a:lnTo>
                      <a:lnTo>
                        <a:pt x="880" y="2835"/>
                      </a:lnTo>
                      <a:lnTo>
                        <a:pt x="857" y="2823"/>
                      </a:lnTo>
                      <a:lnTo>
                        <a:pt x="826" y="2798"/>
                      </a:lnTo>
                      <a:lnTo>
                        <a:pt x="797" y="2770"/>
                      </a:lnTo>
                      <a:lnTo>
                        <a:pt x="773" y="2741"/>
                      </a:lnTo>
                      <a:lnTo>
                        <a:pt x="731" y="2724"/>
                      </a:lnTo>
                      <a:lnTo>
                        <a:pt x="695" y="2707"/>
                      </a:lnTo>
                      <a:lnTo>
                        <a:pt x="663" y="2688"/>
                      </a:lnTo>
                      <a:lnTo>
                        <a:pt x="637" y="2668"/>
                      </a:lnTo>
                      <a:lnTo>
                        <a:pt x="616" y="2648"/>
                      </a:lnTo>
                      <a:lnTo>
                        <a:pt x="599" y="2627"/>
                      </a:lnTo>
                      <a:lnTo>
                        <a:pt x="586" y="2607"/>
                      </a:lnTo>
                      <a:lnTo>
                        <a:pt x="576" y="2586"/>
                      </a:lnTo>
                      <a:lnTo>
                        <a:pt x="569" y="2567"/>
                      </a:lnTo>
                      <a:lnTo>
                        <a:pt x="564" y="2549"/>
                      </a:lnTo>
                      <a:lnTo>
                        <a:pt x="562" y="2534"/>
                      </a:lnTo>
                      <a:lnTo>
                        <a:pt x="561" y="2519"/>
                      </a:lnTo>
                      <a:lnTo>
                        <a:pt x="561" y="2519"/>
                      </a:lnTo>
                      <a:lnTo>
                        <a:pt x="561" y="2516"/>
                      </a:lnTo>
                      <a:lnTo>
                        <a:pt x="560" y="2505"/>
                      </a:lnTo>
                      <a:lnTo>
                        <a:pt x="559" y="2488"/>
                      </a:lnTo>
                      <a:lnTo>
                        <a:pt x="557" y="2468"/>
                      </a:lnTo>
                      <a:lnTo>
                        <a:pt x="556" y="2444"/>
                      </a:lnTo>
                      <a:lnTo>
                        <a:pt x="554" y="2416"/>
                      </a:lnTo>
                      <a:lnTo>
                        <a:pt x="553" y="2388"/>
                      </a:lnTo>
                      <a:lnTo>
                        <a:pt x="551" y="2359"/>
                      </a:lnTo>
                      <a:lnTo>
                        <a:pt x="550" y="2331"/>
                      </a:lnTo>
                      <a:lnTo>
                        <a:pt x="548" y="2303"/>
                      </a:lnTo>
                      <a:lnTo>
                        <a:pt x="547" y="2278"/>
                      </a:lnTo>
                      <a:lnTo>
                        <a:pt x="546" y="2257"/>
                      </a:lnTo>
                      <a:lnTo>
                        <a:pt x="502" y="2222"/>
                      </a:lnTo>
                      <a:lnTo>
                        <a:pt x="464" y="2184"/>
                      </a:lnTo>
                      <a:lnTo>
                        <a:pt x="431" y="2144"/>
                      </a:lnTo>
                      <a:lnTo>
                        <a:pt x="404" y="2102"/>
                      </a:lnTo>
                      <a:lnTo>
                        <a:pt x="382" y="2057"/>
                      </a:lnTo>
                      <a:lnTo>
                        <a:pt x="367" y="2012"/>
                      </a:lnTo>
                      <a:lnTo>
                        <a:pt x="357" y="1965"/>
                      </a:lnTo>
                      <a:lnTo>
                        <a:pt x="354" y="1918"/>
                      </a:lnTo>
                      <a:lnTo>
                        <a:pt x="352" y="1893"/>
                      </a:lnTo>
                      <a:lnTo>
                        <a:pt x="345" y="1868"/>
                      </a:lnTo>
                      <a:lnTo>
                        <a:pt x="334" y="1842"/>
                      </a:lnTo>
                      <a:lnTo>
                        <a:pt x="319" y="1813"/>
                      </a:lnTo>
                      <a:lnTo>
                        <a:pt x="300" y="1782"/>
                      </a:lnTo>
                      <a:lnTo>
                        <a:pt x="278" y="1747"/>
                      </a:lnTo>
                      <a:lnTo>
                        <a:pt x="251" y="1709"/>
                      </a:lnTo>
                      <a:lnTo>
                        <a:pt x="230" y="1677"/>
                      </a:lnTo>
                      <a:lnTo>
                        <a:pt x="207" y="1643"/>
                      </a:lnTo>
                      <a:lnTo>
                        <a:pt x="184" y="1608"/>
                      </a:lnTo>
                      <a:lnTo>
                        <a:pt x="162" y="1571"/>
                      </a:lnTo>
                      <a:lnTo>
                        <a:pt x="139" y="1532"/>
                      </a:lnTo>
                      <a:lnTo>
                        <a:pt x="117" y="1490"/>
                      </a:lnTo>
                      <a:lnTo>
                        <a:pt x="96" y="1447"/>
                      </a:lnTo>
                      <a:lnTo>
                        <a:pt x="77" y="1400"/>
                      </a:lnTo>
                      <a:lnTo>
                        <a:pt x="57" y="1351"/>
                      </a:lnTo>
                      <a:lnTo>
                        <a:pt x="41" y="1299"/>
                      </a:lnTo>
                      <a:lnTo>
                        <a:pt x="28" y="1244"/>
                      </a:lnTo>
                      <a:lnTo>
                        <a:pt x="16" y="1185"/>
                      </a:lnTo>
                      <a:lnTo>
                        <a:pt x="7" y="1123"/>
                      </a:lnTo>
                      <a:lnTo>
                        <a:pt x="2" y="1058"/>
                      </a:lnTo>
                      <a:lnTo>
                        <a:pt x="0" y="989"/>
                      </a:lnTo>
                      <a:lnTo>
                        <a:pt x="3" y="908"/>
                      </a:lnTo>
                      <a:lnTo>
                        <a:pt x="14" y="829"/>
                      </a:lnTo>
                      <a:lnTo>
                        <a:pt x="30" y="752"/>
                      </a:lnTo>
                      <a:lnTo>
                        <a:pt x="53" y="678"/>
                      </a:lnTo>
                      <a:lnTo>
                        <a:pt x="81" y="605"/>
                      </a:lnTo>
                      <a:lnTo>
                        <a:pt x="115" y="535"/>
                      </a:lnTo>
                      <a:lnTo>
                        <a:pt x="154" y="468"/>
                      </a:lnTo>
                      <a:lnTo>
                        <a:pt x="199" y="406"/>
                      </a:lnTo>
                      <a:lnTo>
                        <a:pt x="249" y="346"/>
                      </a:lnTo>
                      <a:lnTo>
                        <a:pt x="302" y="291"/>
                      </a:lnTo>
                      <a:lnTo>
                        <a:pt x="361" y="239"/>
                      </a:lnTo>
                      <a:lnTo>
                        <a:pt x="422" y="192"/>
                      </a:lnTo>
                      <a:lnTo>
                        <a:pt x="488" y="149"/>
                      </a:lnTo>
                      <a:lnTo>
                        <a:pt x="557" y="111"/>
                      </a:lnTo>
                      <a:lnTo>
                        <a:pt x="630" y="79"/>
                      </a:lnTo>
                      <a:lnTo>
                        <a:pt x="705" y="51"/>
                      </a:lnTo>
                      <a:lnTo>
                        <a:pt x="783" y="30"/>
                      </a:lnTo>
                      <a:lnTo>
                        <a:pt x="863" y="14"/>
                      </a:lnTo>
                      <a:lnTo>
                        <a:pt x="946" y="4"/>
                      </a:lnTo>
                      <a:lnTo>
                        <a:pt x="10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Freeform 28"/>
                <p:cNvSpPr>
                  <a:spLocks/>
                </p:cNvSpPr>
                <p:nvPr/>
              </p:nvSpPr>
              <p:spPr bwMode="auto">
                <a:xfrm>
                  <a:off x="6823075" y="1300163"/>
                  <a:ext cx="14287" cy="36513"/>
                </a:xfrm>
                <a:custGeom>
                  <a:avLst/>
                  <a:gdLst>
                    <a:gd name="T0" fmla="*/ 65 w 130"/>
                    <a:gd name="T1" fmla="*/ 0 h 322"/>
                    <a:gd name="T2" fmla="*/ 65 w 130"/>
                    <a:gd name="T3" fmla="*/ 0 h 322"/>
                    <a:gd name="T4" fmla="*/ 82 w 130"/>
                    <a:gd name="T5" fmla="*/ 2 h 322"/>
                    <a:gd name="T6" fmla="*/ 98 w 130"/>
                    <a:gd name="T7" fmla="*/ 8 h 322"/>
                    <a:gd name="T8" fmla="*/ 111 w 130"/>
                    <a:gd name="T9" fmla="*/ 19 h 322"/>
                    <a:gd name="T10" fmla="*/ 121 w 130"/>
                    <a:gd name="T11" fmla="*/ 32 h 322"/>
                    <a:gd name="T12" fmla="*/ 128 w 130"/>
                    <a:gd name="T13" fmla="*/ 47 h 322"/>
                    <a:gd name="T14" fmla="*/ 130 w 130"/>
                    <a:gd name="T15" fmla="*/ 64 h 322"/>
                    <a:gd name="T16" fmla="*/ 130 w 130"/>
                    <a:gd name="T17" fmla="*/ 258 h 322"/>
                    <a:gd name="T18" fmla="*/ 128 w 130"/>
                    <a:gd name="T19" fmla="*/ 276 h 322"/>
                    <a:gd name="T20" fmla="*/ 121 w 130"/>
                    <a:gd name="T21" fmla="*/ 290 h 322"/>
                    <a:gd name="T22" fmla="*/ 111 w 130"/>
                    <a:gd name="T23" fmla="*/ 304 h 322"/>
                    <a:gd name="T24" fmla="*/ 98 w 130"/>
                    <a:gd name="T25" fmla="*/ 314 h 322"/>
                    <a:gd name="T26" fmla="*/ 82 w 130"/>
                    <a:gd name="T27" fmla="*/ 320 h 322"/>
                    <a:gd name="T28" fmla="*/ 65 w 130"/>
                    <a:gd name="T29" fmla="*/ 322 h 322"/>
                    <a:gd name="T30" fmla="*/ 48 w 130"/>
                    <a:gd name="T31" fmla="*/ 320 h 322"/>
                    <a:gd name="T32" fmla="*/ 32 w 130"/>
                    <a:gd name="T33" fmla="*/ 314 h 322"/>
                    <a:gd name="T34" fmla="*/ 19 w 130"/>
                    <a:gd name="T35" fmla="*/ 304 h 322"/>
                    <a:gd name="T36" fmla="*/ 8 w 130"/>
                    <a:gd name="T37" fmla="*/ 290 h 322"/>
                    <a:gd name="T38" fmla="*/ 2 w 130"/>
                    <a:gd name="T39" fmla="*/ 276 h 322"/>
                    <a:gd name="T40" fmla="*/ 0 w 130"/>
                    <a:gd name="T41" fmla="*/ 258 h 322"/>
                    <a:gd name="T42" fmla="*/ 0 w 130"/>
                    <a:gd name="T43" fmla="*/ 64 h 322"/>
                    <a:gd name="T44" fmla="*/ 2 w 130"/>
                    <a:gd name="T45" fmla="*/ 47 h 322"/>
                    <a:gd name="T46" fmla="*/ 8 w 130"/>
                    <a:gd name="T47" fmla="*/ 32 h 322"/>
                    <a:gd name="T48" fmla="*/ 19 w 130"/>
                    <a:gd name="T49" fmla="*/ 19 h 322"/>
                    <a:gd name="T50" fmla="*/ 32 w 130"/>
                    <a:gd name="T51" fmla="*/ 8 h 322"/>
                    <a:gd name="T52" fmla="*/ 48 w 130"/>
                    <a:gd name="T53" fmla="*/ 2 h 322"/>
                    <a:gd name="T54" fmla="*/ 65 w 130"/>
                    <a:gd name="T5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0" h="322">
                      <a:moveTo>
                        <a:pt x="65" y="0"/>
                      </a:moveTo>
                      <a:lnTo>
                        <a:pt x="65" y="0"/>
                      </a:lnTo>
                      <a:lnTo>
                        <a:pt x="82" y="2"/>
                      </a:lnTo>
                      <a:lnTo>
                        <a:pt x="98" y="8"/>
                      </a:lnTo>
                      <a:lnTo>
                        <a:pt x="111" y="19"/>
                      </a:lnTo>
                      <a:lnTo>
                        <a:pt x="121" y="32"/>
                      </a:lnTo>
                      <a:lnTo>
                        <a:pt x="128" y="47"/>
                      </a:lnTo>
                      <a:lnTo>
                        <a:pt x="130" y="64"/>
                      </a:lnTo>
                      <a:lnTo>
                        <a:pt x="130" y="258"/>
                      </a:lnTo>
                      <a:lnTo>
                        <a:pt x="128" y="276"/>
                      </a:lnTo>
                      <a:lnTo>
                        <a:pt x="121" y="290"/>
                      </a:lnTo>
                      <a:lnTo>
                        <a:pt x="111" y="304"/>
                      </a:lnTo>
                      <a:lnTo>
                        <a:pt x="98" y="314"/>
                      </a:lnTo>
                      <a:lnTo>
                        <a:pt x="82" y="320"/>
                      </a:lnTo>
                      <a:lnTo>
                        <a:pt x="65" y="322"/>
                      </a:lnTo>
                      <a:lnTo>
                        <a:pt x="48" y="320"/>
                      </a:lnTo>
                      <a:lnTo>
                        <a:pt x="32" y="314"/>
                      </a:lnTo>
                      <a:lnTo>
                        <a:pt x="19" y="304"/>
                      </a:lnTo>
                      <a:lnTo>
                        <a:pt x="8" y="290"/>
                      </a:lnTo>
                      <a:lnTo>
                        <a:pt x="2" y="276"/>
                      </a:lnTo>
                      <a:lnTo>
                        <a:pt x="0" y="258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2"/>
                      </a:lnTo>
                      <a:lnTo>
                        <a:pt x="19" y="19"/>
                      </a:lnTo>
                      <a:lnTo>
                        <a:pt x="32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Freeform 29"/>
                <p:cNvSpPr>
                  <a:spLocks/>
                </p:cNvSpPr>
                <p:nvPr/>
              </p:nvSpPr>
              <p:spPr bwMode="auto">
                <a:xfrm>
                  <a:off x="6738938" y="1320800"/>
                  <a:ext cx="26987" cy="34925"/>
                </a:xfrm>
                <a:custGeom>
                  <a:avLst/>
                  <a:gdLst>
                    <a:gd name="T0" fmla="*/ 65 w 228"/>
                    <a:gd name="T1" fmla="*/ 0 h 298"/>
                    <a:gd name="T2" fmla="*/ 82 w 228"/>
                    <a:gd name="T3" fmla="*/ 2 h 298"/>
                    <a:gd name="T4" fmla="*/ 97 w 228"/>
                    <a:gd name="T5" fmla="*/ 9 h 298"/>
                    <a:gd name="T6" fmla="*/ 111 w 228"/>
                    <a:gd name="T7" fmla="*/ 19 h 298"/>
                    <a:gd name="T8" fmla="*/ 121 w 228"/>
                    <a:gd name="T9" fmla="*/ 33 h 298"/>
                    <a:gd name="T10" fmla="*/ 219 w 228"/>
                    <a:gd name="T11" fmla="*/ 201 h 298"/>
                    <a:gd name="T12" fmla="*/ 225 w 228"/>
                    <a:gd name="T13" fmla="*/ 217 h 298"/>
                    <a:gd name="T14" fmla="*/ 228 w 228"/>
                    <a:gd name="T15" fmla="*/ 234 h 298"/>
                    <a:gd name="T16" fmla="*/ 225 w 228"/>
                    <a:gd name="T17" fmla="*/ 250 h 298"/>
                    <a:gd name="T18" fmla="*/ 219 w 228"/>
                    <a:gd name="T19" fmla="*/ 265 h 298"/>
                    <a:gd name="T20" fmla="*/ 209 w 228"/>
                    <a:gd name="T21" fmla="*/ 279 h 298"/>
                    <a:gd name="T22" fmla="*/ 196 w 228"/>
                    <a:gd name="T23" fmla="*/ 290 h 298"/>
                    <a:gd name="T24" fmla="*/ 180 w 228"/>
                    <a:gd name="T25" fmla="*/ 296 h 298"/>
                    <a:gd name="T26" fmla="*/ 163 w 228"/>
                    <a:gd name="T27" fmla="*/ 298 h 298"/>
                    <a:gd name="T28" fmla="*/ 146 w 228"/>
                    <a:gd name="T29" fmla="*/ 296 h 298"/>
                    <a:gd name="T30" fmla="*/ 131 w 228"/>
                    <a:gd name="T31" fmla="*/ 290 h 298"/>
                    <a:gd name="T32" fmla="*/ 117 w 228"/>
                    <a:gd name="T33" fmla="*/ 279 h 298"/>
                    <a:gd name="T34" fmla="*/ 106 w 228"/>
                    <a:gd name="T35" fmla="*/ 265 h 298"/>
                    <a:gd name="T36" fmla="*/ 8 w 228"/>
                    <a:gd name="T37" fmla="*/ 97 h 298"/>
                    <a:gd name="T38" fmla="*/ 2 w 228"/>
                    <a:gd name="T39" fmla="*/ 82 h 298"/>
                    <a:gd name="T40" fmla="*/ 0 w 228"/>
                    <a:gd name="T41" fmla="*/ 65 h 298"/>
                    <a:gd name="T42" fmla="*/ 2 w 228"/>
                    <a:gd name="T43" fmla="*/ 49 h 298"/>
                    <a:gd name="T44" fmla="*/ 8 w 228"/>
                    <a:gd name="T45" fmla="*/ 33 h 298"/>
                    <a:gd name="T46" fmla="*/ 19 w 228"/>
                    <a:gd name="T47" fmla="*/ 20 h 298"/>
                    <a:gd name="T48" fmla="*/ 32 w 228"/>
                    <a:gd name="T49" fmla="*/ 10 h 298"/>
                    <a:gd name="T50" fmla="*/ 49 w 228"/>
                    <a:gd name="T51" fmla="*/ 2 h 298"/>
                    <a:gd name="T52" fmla="*/ 65 w 228"/>
                    <a:gd name="T53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8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7" y="9"/>
                      </a:lnTo>
                      <a:lnTo>
                        <a:pt x="111" y="19"/>
                      </a:lnTo>
                      <a:lnTo>
                        <a:pt x="121" y="33"/>
                      </a:lnTo>
                      <a:lnTo>
                        <a:pt x="219" y="201"/>
                      </a:lnTo>
                      <a:lnTo>
                        <a:pt x="225" y="217"/>
                      </a:lnTo>
                      <a:lnTo>
                        <a:pt x="228" y="234"/>
                      </a:lnTo>
                      <a:lnTo>
                        <a:pt x="225" y="250"/>
                      </a:lnTo>
                      <a:lnTo>
                        <a:pt x="219" y="265"/>
                      </a:lnTo>
                      <a:lnTo>
                        <a:pt x="209" y="279"/>
                      </a:lnTo>
                      <a:lnTo>
                        <a:pt x="196" y="290"/>
                      </a:lnTo>
                      <a:lnTo>
                        <a:pt x="180" y="296"/>
                      </a:lnTo>
                      <a:lnTo>
                        <a:pt x="163" y="298"/>
                      </a:lnTo>
                      <a:lnTo>
                        <a:pt x="146" y="296"/>
                      </a:lnTo>
                      <a:lnTo>
                        <a:pt x="131" y="290"/>
                      </a:lnTo>
                      <a:lnTo>
                        <a:pt x="117" y="279"/>
                      </a:lnTo>
                      <a:lnTo>
                        <a:pt x="106" y="265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20"/>
                      </a:lnTo>
                      <a:lnTo>
                        <a:pt x="32" y="10"/>
                      </a:lnTo>
                      <a:lnTo>
                        <a:pt x="49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Freeform 30"/>
                <p:cNvSpPr>
                  <a:spLocks/>
                </p:cNvSpPr>
                <p:nvPr/>
              </p:nvSpPr>
              <p:spPr bwMode="auto">
                <a:xfrm>
                  <a:off x="6678613" y="1382713"/>
                  <a:ext cx="33337" cy="25400"/>
                </a:xfrm>
                <a:custGeom>
                  <a:avLst/>
                  <a:gdLst>
                    <a:gd name="T0" fmla="*/ 65 w 299"/>
                    <a:gd name="T1" fmla="*/ 0 h 226"/>
                    <a:gd name="T2" fmla="*/ 81 w 299"/>
                    <a:gd name="T3" fmla="*/ 2 h 226"/>
                    <a:gd name="T4" fmla="*/ 98 w 299"/>
                    <a:gd name="T5" fmla="*/ 8 h 226"/>
                    <a:gd name="T6" fmla="*/ 267 w 299"/>
                    <a:gd name="T7" fmla="*/ 104 h 226"/>
                    <a:gd name="T8" fmla="*/ 281 w 299"/>
                    <a:gd name="T9" fmla="*/ 116 h 226"/>
                    <a:gd name="T10" fmla="*/ 290 w 299"/>
                    <a:gd name="T11" fmla="*/ 129 h 226"/>
                    <a:gd name="T12" fmla="*/ 297 w 299"/>
                    <a:gd name="T13" fmla="*/ 144 h 226"/>
                    <a:gd name="T14" fmla="*/ 299 w 299"/>
                    <a:gd name="T15" fmla="*/ 160 h 226"/>
                    <a:gd name="T16" fmla="*/ 297 w 299"/>
                    <a:gd name="T17" fmla="*/ 177 h 226"/>
                    <a:gd name="T18" fmla="*/ 290 w 299"/>
                    <a:gd name="T19" fmla="*/ 193 h 226"/>
                    <a:gd name="T20" fmla="*/ 280 w 299"/>
                    <a:gd name="T21" fmla="*/ 207 h 226"/>
                    <a:gd name="T22" fmla="*/ 266 w 299"/>
                    <a:gd name="T23" fmla="*/ 217 h 226"/>
                    <a:gd name="T24" fmla="*/ 250 w 299"/>
                    <a:gd name="T25" fmla="*/ 224 h 226"/>
                    <a:gd name="T26" fmla="*/ 234 w 299"/>
                    <a:gd name="T27" fmla="*/ 226 h 226"/>
                    <a:gd name="T28" fmla="*/ 217 w 299"/>
                    <a:gd name="T29" fmla="*/ 224 h 226"/>
                    <a:gd name="T30" fmla="*/ 201 w 299"/>
                    <a:gd name="T31" fmla="*/ 216 h 226"/>
                    <a:gd name="T32" fmla="*/ 32 w 299"/>
                    <a:gd name="T33" fmla="*/ 120 h 226"/>
                    <a:gd name="T34" fmla="*/ 18 w 299"/>
                    <a:gd name="T35" fmla="*/ 110 h 226"/>
                    <a:gd name="T36" fmla="*/ 8 w 299"/>
                    <a:gd name="T37" fmla="*/ 96 h 226"/>
                    <a:gd name="T38" fmla="*/ 2 w 299"/>
                    <a:gd name="T39" fmla="*/ 81 h 226"/>
                    <a:gd name="T40" fmla="*/ 0 w 299"/>
                    <a:gd name="T41" fmla="*/ 64 h 226"/>
                    <a:gd name="T42" fmla="*/ 2 w 299"/>
                    <a:gd name="T43" fmla="*/ 47 h 226"/>
                    <a:gd name="T44" fmla="*/ 8 w 299"/>
                    <a:gd name="T45" fmla="*/ 31 h 226"/>
                    <a:gd name="T46" fmla="*/ 19 w 299"/>
                    <a:gd name="T47" fmla="*/ 18 h 226"/>
                    <a:gd name="T48" fmla="*/ 33 w 299"/>
                    <a:gd name="T49" fmla="*/ 8 h 226"/>
                    <a:gd name="T50" fmla="*/ 48 w 299"/>
                    <a:gd name="T51" fmla="*/ 2 h 226"/>
                    <a:gd name="T52" fmla="*/ 65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65" y="0"/>
                      </a:moveTo>
                      <a:lnTo>
                        <a:pt x="81" y="2"/>
                      </a:lnTo>
                      <a:lnTo>
                        <a:pt x="98" y="8"/>
                      </a:lnTo>
                      <a:lnTo>
                        <a:pt x="267" y="104"/>
                      </a:lnTo>
                      <a:lnTo>
                        <a:pt x="281" y="116"/>
                      </a:lnTo>
                      <a:lnTo>
                        <a:pt x="290" y="129"/>
                      </a:lnTo>
                      <a:lnTo>
                        <a:pt x="297" y="144"/>
                      </a:lnTo>
                      <a:lnTo>
                        <a:pt x="299" y="160"/>
                      </a:lnTo>
                      <a:lnTo>
                        <a:pt x="297" y="177"/>
                      </a:lnTo>
                      <a:lnTo>
                        <a:pt x="290" y="193"/>
                      </a:lnTo>
                      <a:lnTo>
                        <a:pt x="280" y="207"/>
                      </a:lnTo>
                      <a:lnTo>
                        <a:pt x="266" y="217"/>
                      </a:lnTo>
                      <a:lnTo>
                        <a:pt x="250" y="224"/>
                      </a:lnTo>
                      <a:lnTo>
                        <a:pt x="234" y="226"/>
                      </a:lnTo>
                      <a:lnTo>
                        <a:pt x="217" y="224"/>
                      </a:lnTo>
                      <a:lnTo>
                        <a:pt x="201" y="216"/>
                      </a:lnTo>
                      <a:lnTo>
                        <a:pt x="32" y="120"/>
                      </a:lnTo>
                      <a:lnTo>
                        <a:pt x="18" y="110"/>
                      </a:lnTo>
                      <a:lnTo>
                        <a:pt x="8" y="96"/>
                      </a:lnTo>
                      <a:lnTo>
                        <a:pt x="2" y="81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1"/>
                      </a:lnTo>
                      <a:lnTo>
                        <a:pt x="19" y="18"/>
                      </a:lnTo>
                      <a:lnTo>
                        <a:pt x="33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Freeform 31"/>
                <p:cNvSpPr>
                  <a:spLocks/>
                </p:cNvSpPr>
                <p:nvPr/>
              </p:nvSpPr>
              <p:spPr bwMode="auto">
                <a:xfrm>
                  <a:off x="6656388" y="1463675"/>
                  <a:ext cx="36512" cy="15875"/>
                </a:xfrm>
                <a:custGeom>
                  <a:avLst/>
                  <a:gdLst>
                    <a:gd name="T0" fmla="*/ 65 w 325"/>
                    <a:gd name="T1" fmla="*/ 0 h 129"/>
                    <a:gd name="T2" fmla="*/ 261 w 325"/>
                    <a:gd name="T3" fmla="*/ 0 h 129"/>
                    <a:gd name="T4" fmla="*/ 278 w 325"/>
                    <a:gd name="T5" fmla="*/ 3 h 129"/>
                    <a:gd name="T6" fmla="*/ 294 w 325"/>
                    <a:gd name="T7" fmla="*/ 9 h 129"/>
                    <a:gd name="T8" fmla="*/ 306 w 325"/>
                    <a:gd name="T9" fmla="*/ 19 h 129"/>
                    <a:gd name="T10" fmla="*/ 317 w 325"/>
                    <a:gd name="T11" fmla="*/ 32 h 129"/>
                    <a:gd name="T12" fmla="*/ 323 w 325"/>
                    <a:gd name="T13" fmla="*/ 47 h 129"/>
                    <a:gd name="T14" fmla="*/ 325 w 325"/>
                    <a:gd name="T15" fmla="*/ 65 h 129"/>
                    <a:gd name="T16" fmla="*/ 323 w 325"/>
                    <a:gd name="T17" fmla="*/ 82 h 129"/>
                    <a:gd name="T18" fmla="*/ 317 w 325"/>
                    <a:gd name="T19" fmla="*/ 97 h 129"/>
                    <a:gd name="T20" fmla="*/ 306 w 325"/>
                    <a:gd name="T21" fmla="*/ 110 h 129"/>
                    <a:gd name="T22" fmla="*/ 294 w 325"/>
                    <a:gd name="T23" fmla="*/ 120 h 129"/>
                    <a:gd name="T24" fmla="*/ 278 w 325"/>
                    <a:gd name="T25" fmla="*/ 127 h 129"/>
                    <a:gd name="T26" fmla="*/ 261 w 325"/>
                    <a:gd name="T27" fmla="*/ 129 h 129"/>
                    <a:gd name="T28" fmla="*/ 65 w 325"/>
                    <a:gd name="T29" fmla="*/ 129 h 129"/>
                    <a:gd name="T30" fmla="*/ 48 w 325"/>
                    <a:gd name="T31" fmla="*/ 127 h 129"/>
                    <a:gd name="T32" fmla="*/ 33 w 325"/>
                    <a:gd name="T33" fmla="*/ 120 h 129"/>
                    <a:gd name="T34" fmla="*/ 19 w 325"/>
                    <a:gd name="T35" fmla="*/ 110 h 129"/>
                    <a:gd name="T36" fmla="*/ 10 w 325"/>
                    <a:gd name="T37" fmla="*/ 97 h 129"/>
                    <a:gd name="T38" fmla="*/ 2 w 325"/>
                    <a:gd name="T39" fmla="*/ 82 h 129"/>
                    <a:gd name="T40" fmla="*/ 0 w 325"/>
                    <a:gd name="T41" fmla="*/ 65 h 129"/>
                    <a:gd name="T42" fmla="*/ 2 w 325"/>
                    <a:gd name="T43" fmla="*/ 47 h 129"/>
                    <a:gd name="T44" fmla="*/ 10 w 325"/>
                    <a:gd name="T45" fmla="*/ 32 h 129"/>
                    <a:gd name="T46" fmla="*/ 19 w 325"/>
                    <a:gd name="T47" fmla="*/ 19 h 129"/>
                    <a:gd name="T48" fmla="*/ 33 w 325"/>
                    <a:gd name="T49" fmla="*/ 9 h 129"/>
                    <a:gd name="T50" fmla="*/ 48 w 325"/>
                    <a:gd name="T51" fmla="*/ 3 h 129"/>
                    <a:gd name="T52" fmla="*/ 65 w 325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5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7" y="32"/>
                      </a:lnTo>
                      <a:lnTo>
                        <a:pt x="323" y="47"/>
                      </a:lnTo>
                      <a:lnTo>
                        <a:pt x="325" y="65"/>
                      </a:lnTo>
                      <a:lnTo>
                        <a:pt x="323" y="82"/>
                      </a:lnTo>
                      <a:lnTo>
                        <a:pt x="317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3" y="120"/>
                      </a:lnTo>
                      <a:lnTo>
                        <a:pt x="19" y="110"/>
                      </a:lnTo>
                      <a:lnTo>
                        <a:pt x="10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10" y="32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Freeform 32"/>
                <p:cNvSpPr>
                  <a:spLocks/>
                </p:cNvSpPr>
                <p:nvPr/>
              </p:nvSpPr>
              <p:spPr bwMode="auto">
                <a:xfrm>
                  <a:off x="6678613" y="1536700"/>
                  <a:ext cx="33337" cy="25400"/>
                </a:xfrm>
                <a:custGeom>
                  <a:avLst/>
                  <a:gdLst>
                    <a:gd name="T0" fmla="*/ 234 w 299"/>
                    <a:gd name="T1" fmla="*/ 0 h 227"/>
                    <a:gd name="T2" fmla="*/ 251 w 299"/>
                    <a:gd name="T3" fmla="*/ 3 h 227"/>
                    <a:gd name="T4" fmla="*/ 266 w 299"/>
                    <a:gd name="T5" fmla="*/ 9 h 227"/>
                    <a:gd name="T6" fmla="*/ 280 w 299"/>
                    <a:gd name="T7" fmla="*/ 19 h 227"/>
                    <a:gd name="T8" fmla="*/ 290 w 299"/>
                    <a:gd name="T9" fmla="*/ 33 h 227"/>
                    <a:gd name="T10" fmla="*/ 297 w 299"/>
                    <a:gd name="T11" fmla="*/ 49 h 227"/>
                    <a:gd name="T12" fmla="*/ 299 w 299"/>
                    <a:gd name="T13" fmla="*/ 66 h 227"/>
                    <a:gd name="T14" fmla="*/ 297 w 299"/>
                    <a:gd name="T15" fmla="*/ 82 h 227"/>
                    <a:gd name="T16" fmla="*/ 290 w 299"/>
                    <a:gd name="T17" fmla="*/ 97 h 227"/>
                    <a:gd name="T18" fmla="*/ 280 w 299"/>
                    <a:gd name="T19" fmla="*/ 111 h 227"/>
                    <a:gd name="T20" fmla="*/ 267 w 299"/>
                    <a:gd name="T21" fmla="*/ 122 h 227"/>
                    <a:gd name="T22" fmla="*/ 98 w 299"/>
                    <a:gd name="T23" fmla="*/ 218 h 227"/>
                    <a:gd name="T24" fmla="*/ 82 w 299"/>
                    <a:gd name="T25" fmla="*/ 224 h 227"/>
                    <a:gd name="T26" fmla="*/ 65 w 299"/>
                    <a:gd name="T27" fmla="*/ 227 h 227"/>
                    <a:gd name="T28" fmla="*/ 48 w 299"/>
                    <a:gd name="T29" fmla="*/ 224 h 227"/>
                    <a:gd name="T30" fmla="*/ 33 w 299"/>
                    <a:gd name="T31" fmla="*/ 219 h 227"/>
                    <a:gd name="T32" fmla="*/ 19 w 299"/>
                    <a:gd name="T33" fmla="*/ 208 h 227"/>
                    <a:gd name="T34" fmla="*/ 8 w 299"/>
                    <a:gd name="T35" fmla="*/ 195 h 227"/>
                    <a:gd name="T36" fmla="*/ 2 w 299"/>
                    <a:gd name="T37" fmla="*/ 179 h 227"/>
                    <a:gd name="T38" fmla="*/ 0 w 299"/>
                    <a:gd name="T39" fmla="*/ 162 h 227"/>
                    <a:gd name="T40" fmla="*/ 2 w 299"/>
                    <a:gd name="T41" fmla="*/ 146 h 227"/>
                    <a:gd name="T42" fmla="*/ 8 w 299"/>
                    <a:gd name="T43" fmla="*/ 130 h 227"/>
                    <a:gd name="T44" fmla="*/ 18 w 299"/>
                    <a:gd name="T45" fmla="*/ 117 h 227"/>
                    <a:gd name="T46" fmla="*/ 32 w 299"/>
                    <a:gd name="T47" fmla="*/ 107 h 227"/>
                    <a:gd name="T48" fmla="*/ 201 w 299"/>
                    <a:gd name="T49" fmla="*/ 10 h 227"/>
                    <a:gd name="T50" fmla="*/ 218 w 299"/>
                    <a:gd name="T51" fmla="*/ 2 h 227"/>
                    <a:gd name="T52" fmla="*/ 234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234" y="0"/>
                      </a:moveTo>
                      <a:lnTo>
                        <a:pt x="251" y="3"/>
                      </a:lnTo>
                      <a:lnTo>
                        <a:pt x="266" y="9"/>
                      </a:lnTo>
                      <a:lnTo>
                        <a:pt x="280" y="19"/>
                      </a:lnTo>
                      <a:lnTo>
                        <a:pt x="290" y="33"/>
                      </a:lnTo>
                      <a:lnTo>
                        <a:pt x="297" y="49"/>
                      </a:lnTo>
                      <a:lnTo>
                        <a:pt x="299" y="66"/>
                      </a:lnTo>
                      <a:lnTo>
                        <a:pt x="297" y="82"/>
                      </a:lnTo>
                      <a:lnTo>
                        <a:pt x="290" y="97"/>
                      </a:lnTo>
                      <a:lnTo>
                        <a:pt x="280" y="111"/>
                      </a:lnTo>
                      <a:lnTo>
                        <a:pt x="267" y="122"/>
                      </a:lnTo>
                      <a:lnTo>
                        <a:pt x="98" y="218"/>
                      </a:lnTo>
                      <a:lnTo>
                        <a:pt x="82" y="224"/>
                      </a:lnTo>
                      <a:lnTo>
                        <a:pt x="65" y="227"/>
                      </a:lnTo>
                      <a:lnTo>
                        <a:pt x="48" y="224"/>
                      </a:lnTo>
                      <a:lnTo>
                        <a:pt x="33" y="219"/>
                      </a:lnTo>
                      <a:lnTo>
                        <a:pt x="19" y="208"/>
                      </a:lnTo>
                      <a:lnTo>
                        <a:pt x="8" y="195"/>
                      </a:lnTo>
                      <a:lnTo>
                        <a:pt x="2" y="179"/>
                      </a:lnTo>
                      <a:lnTo>
                        <a:pt x="0" y="162"/>
                      </a:lnTo>
                      <a:lnTo>
                        <a:pt x="2" y="146"/>
                      </a:lnTo>
                      <a:lnTo>
                        <a:pt x="8" y="130"/>
                      </a:lnTo>
                      <a:lnTo>
                        <a:pt x="18" y="117"/>
                      </a:lnTo>
                      <a:lnTo>
                        <a:pt x="32" y="107"/>
                      </a:lnTo>
                      <a:lnTo>
                        <a:pt x="201" y="10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Freeform 33"/>
                <p:cNvSpPr>
                  <a:spLocks/>
                </p:cNvSpPr>
                <p:nvPr/>
              </p:nvSpPr>
              <p:spPr bwMode="auto">
                <a:xfrm>
                  <a:off x="6946900" y="1536700"/>
                  <a:ext cx="34925" cy="25400"/>
                </a:xfrm>
                <a:custGeom>
                  <a:avLst/>
                  <a:gdLst>
                    <a:gd name="T0" fmla="*/ 65 w 299"/>
                    <a:gd name="T1" fmla="*/ 0 h 227"/>
                    <a:gd name="T2" fmla="*/ 82 w 299"/>
                    <a:gd name="T3" fmla="*/ 2 h 227"/>
                    <a:gd name="T4" fmla="*/ 98 w 299"/>
                    <a:gd name="T5" fmla="*/ 10 h 227"/>
                    <a:gd name="T6" fmla="*/ 267 w 299"/>
                    <a:gd name="T7" fmla="*/ 107 h 227"/>
                    <a:gd name="T8" fmla="*/ 281 w 299"/>
                    <a:gd name="T9" fmla="*/ 117 h 227"/>
                    <a:gd name="T10" fmla="*/ 290 w 299"/>
                    <a:gd name="T11" fmla="*/ 130 h 227"/>
                    <a:gd name="T12" fmla="*/ 297 w 299"/>
                    <a:gd name="T13" fmla="*/ 146 h 227"/>
                    <a:gd name="T14" fmla="*/ 299 w 299"/>
                    <a:gd name="T15" fmla="*/ 162 h 227"/>
                    <a:gd name="T16" fmla="*/ 297 w 299"/>
                    <a:gd name="T17" fmla="*/ 179 h 227"/>
                    <a:gd name="T18" fmla="*/ 290 w 299"/>
                    <a:gd name="T19" fmla="*/ 195 h 227"/>
                    <a:gd name="T20" fmla="*/ 280 w 299"/>
                    <a:gd name="T21" fmla="*/ 208 h 227"/>
                    <a:gd name="T22" fmla="*/ 266 w 299"/>
                    <a:gd name="T23" fmla="*/ 219 h 227"/>
                    <a:gd name="T24" fmla="*/ 251 w 299"/>
                    <a:gd name="T25" fmla="*/ 224 h 227"/>
                    <a:gd name="T26" fmla="*/ 234 w 299"/>
                    <a:gd name="T27" fmla="*/ 227 h 227"/>
                    <a:gd name="T28" fmla="*/ 217 w 299"/>
                    <a:gd name="T29" fmla="*/ 224 h 227"/>
                    <a:gd name="T30" fmla="*/ 201 w 299"/>
                    <a:gd name="T31" fmla="*/ 218 h 227"/>
                    <a:gd name="T32" fmla="*/ 32 w 299"/>
                    <a:gd name="T33" fmla="*/ 122 h 227"/>
                    <a:gd name="T34" fmla="*/ 19 w 299"/>
                    <a:gd name="T35" fmla="*/ 111 h 227"/>
                    <a:gd name="T36" fmla="*/ 8 w 299"/>
                    <a:gd name="T37" fmla="*/ 97 h 227"/>
                    <a:gd name="T38" fmla="*/ 2 w 299"/>
                    <a:gd name="T39" fmla="*/ 82 h 227"/>
                    <a:gd name="T40" fmla="*/ 0 w 299"/>
                    <a:gd name="T41" fmla="*/ 66 h 227"/>
                    <a:gd name="T42" fmla="*/ 2 w 299"/>
                    <a:gd name="T43" fmla="*/ 49 h 227"/>
                    <a:gd name="T44" fmla="*/ 8 w 299"/>
                    <a:gd name="T45" fmla="*/ 33 h 227"/>
                    <a:gd name="T46" fmla="*/ 19 w 299"/>
                    <a:gd name="T47" fmla="*/ 19 h 227"/>
                    <a:gd name="T48" fmla="*/ 33 w 299"/>
                    <a:gd name="T49" fmla="*/ 9 h 227"/>
                    <a:gd name="T50" fmla="*/ 48 w 299"/>
                    <a:gd name="T51" fmla="*/ 3 h 227"/>
                    <a:gd name="T52" fmla="*/ 65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8" y="10"/>
                      </a:lnTo>
                      <a:lnTo>
                        <a:pt x="267" y="107"/>
                      </a:lnTo>
                      <a:lnTo>
                        <a:pt x="281" y="117"/>
                      </a:lnTo>
                      <a:lnTo>
                        <a:pt x="290" y="130"/>
                      </a:lnTo>
                      <a:lnTo>
                        <a:pt x="297" y="146"/>
                      </a:lnTo>
                      <a:lnTo>
                        <a:pt x="299" y="162"/>
                      </a:lnTo>
                      <a:lnTo>
                        <a:pt x="297" y="179"/>
                      </a:lnTo>
                      <a:lnTo>
                        <a:pt x="290" y="195"/>
                      </a:lnTo>
                      <a:lnTo>
                        <a:pt x="280" y="208"/>
                      </a:lnTo>
                      <a:lnTo>
                        <a:pt x="266" y="219"/>
                      </a:lnTo>
                      <a:lnTo>
                        <a:pt x="251" y="224"/>
                      </a:lnTo>
                      <a:lnTo>
                        <a:pt x="234" y="227"/>
                      </a:lnTo>
                      <a:lnTo>
                        <a:pt x="217" y="224"/>
                      </a:lnTo>
                      <a:lnTo>
                        <a:pt x="201" y="218"/>
                      </a:lnTo>
                      <a:lnTo>
                        <a:pt x="32" y="122"/>
                      </a:lnTo>
                      <a:lnTo>
                        <a:pt x="19" y="111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6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Freeform 34"/>
                <p:cNvSpPr>
                  <a:spLocks/>
                </p:cNvSpPr>
                <p:nvPr/>
              </p:nvSpPr>
              <p:spPr bwMode="auto">
                <a:xfrm>
                  <a:off x="6965950" y="1463675"/>
                  <a:ext cx="38100" cy="15875"/>
                </a:xfrm>
                <a:custGeom>
                  <a:avLst/>
                  <a:gdLst>
                    <a:gd name="T0" fmla="*/ 65 w 326"/>
                    <a:gd name="T1" fmla="*/ 0 h 129"/>
                    <a:gd name="T2" fmla="*/ 261 w 326"/>
                    <a:gd name="T3" fmla="*/ 0 h 129"/>
                    <a:gd name="T4" fmla="*/ 278 w 326"/>
                    <a:gd name="T5" fmla="*/ 3 h 129"/>
                    <a:gd name="T6" fmla="*/ 294 w 326"/>
                    <a:gd name="T7" fmla="*/ 9 h 129"/>
                    <a:gd name="T8" fmla="*/ 306 w 326"/>
                    <a:gd name="T9" fmla="*/ 19 h 129"/>
                    <a:gd name="T10" fmla="*/ 316 w 326"/>
                    <a:gd name="T11" fmla="*/ 32 h 129"/>
                    <a:gd name="T12" fmla="*/ 324 w 326"/>
                    <a:gd name="T13" fmla="*/ 47 h 129"/>
                    <a:gd name="T14" fmla="*/ 326 w 326"/>
                    <a:gd name="T15" fmla="*/ 65 h 129"/>
                    <a:gd name="T16" fmla="*/ 324 w 326"/>
                    <a:gd name="T17" fmla="*/ 82 h 129"/>
                    <a:gd name="T18" fmla="*/ 316 w 326"/>
                    <a:gd name="T19" fmla="*/ 97 h 129"/>
                    <a:gd name="T20" fmla="*/ 306 w 326"/>
                    <a:gd name="T21" fmla="*/ 110 h 129"/>
                    <a:gd name="T22" fmla="*/ 294 w 326"/>
                    <a:gd name="T23" fmla="*/ 120 h 129"/>
                    <a:gd name="T24" fmla="*/ 278 w 326"/>
                    <a:gd name="T25" fmla="*/ 127 h 129"/>
                    <a:gd name="T26" fmla="*/ 261 w 326"/>
                    <a:gd name="T27" fmla="*/ 129 h 129"/>
                    <a:gd name="T28" fmla="*/ 65 w 326"/>
                    <a:gd name="T29" fmla="*/ 129 h 129"/>
                    <a:gd name="T30" fmla="*/ 48 w 326"/>
                    <a:gd name="T31" fmla="*/ 127 h 129"/>
                    <a:gd name="T32" fmla="*/ 32 w 326"/>
                    <a:gd name="T33" fmla="*/ 120 h 129"/>
                    <a:gd name="T34" fmla="*/ 19 w 326"/>
                    <a:gd name="T35" fmla="*/ 110 h 129"/>
                    <a:gd name="T36" fmla="*/ 9 w 326"/>
                    <a:gd name="T37" fmla="*/ 97 h 129"/>
                    <a:gd name="T38" fmla="*/ 2 w 326"/>
                    <a:gd name="T39" fmla="*/ 82 h 129"/>
                    <a:gd name="T40" fmla="*/ 0 w 326"/>
                    <a:gd name="T41" fmla="*/ 65 h 129"/>
                    <a:gd name="T42" fmla="*/ 2 w 326"/>
                    <a:gd name="T43" fmla="*/ 47 h 129"/>
                    <a:gd name="T44" fmla="*/ 9 w 326"/>
                    <a:gd name="T45" fmla="*/ 32 h 129"/>
                    <a:gd name="T46" fmla="*/ 19 w 326"/>
                    <a:gd name="T47" fmla="*/ 19 h 129"/>
                    <a:gd name="T48" fmla="*/ 32 w 326"/>
                    <a:gd name="T49" fmla="*/ 9 h 129"/>
                    <a:gd name="T50" fmla="*/ 48 w 326"/>
                    <a:gd name="T51" fmla="*/ 3 h 129"/>
                    <a:gd name="T52" fmla="*/ 65 w 326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6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6" y="32"/>
                      </a:lnTo>
                      <a:lnTo>
                        <a:pt x="324" y="47"/>
                      </a:lnTo>
                      <a:lnTo>
                        <a:pt x="326" y="65"/>
                      </a:lnTo>
                      <a:lnTo>
                        <a:pt x="324" y="82"/>
                      </a:lnTo>
                      <a:lnTo>
                        <a:pt x="316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2" y="120"/>
                      </a:lnTo>
                      <a:lnTo>
                        <a:pt x="19" y="110"/>
                      </a:lnTo>
                      <a:lnTo>
                        <a:pt x="9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9" y="32"/>
                      </a:lnTo>
                      <a:lnTo>
                        <a:pt x="19" y="19"/>
                      </a:lnTo>
                      <a:lnTo>
                        <a:pt x="32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Freeform 35"/>
                <p:cNvSpPr>
                  <a:spLocks/>
                </p:cNvSpPr>
                <p:nvPr/>
              </p:nvSpPr>
              <p:spPr bwMode="auto">
                <a:xfrm>
                  <a:off x="6946900" y="1382713"/>
                  <a:ext cx="34925" cy="25400"/>
                </a:xfrm>
                <a:custGeom>
                  <a:avLst/>
                  <a:gdLst>
                    <a:gd name="T0" fmla="*/ 234 w 299"/>
                    <a:gd name="T1" fmla="*/ 0 h 226"/>
                    <a:gd name="T2" fmla="*/ 251 w 299"/>
                    <a:gd name="T3" fmla="*/ 2 h 226"/>
                    <a:gd name="T4" fmla="*/ 266 w 299"/>
                    <a:gd name="T5" fmla="*/ 8 h 226"/>
                    <a:gd name="T6" fmla="*/ 280 w 299"/>
                    <a:gd name="T7" fmla="*/ 18 h 226"/>
                    <a:gd name="T8" fmla="*/ 290 w 299"/>
                    <a:gd name="T9" fmla="*/ 31 h 226"/>
                    <a:gd name="T10" fmla="*/ 297 w 299"/>
                    <a:gd name="T11" fmla="*/ 47 h 226"/>
                    <a:gd name="T12" fmla="*/ 299 w 299"/>
                    <a:gd name="T13" fmla="*/ 64 h 226"/>
                    <a:gd name="T14" fmla="*/ 297 w 299"/>
                    <a:gd name="T15" fmla="*/ 81 h 226"/>
                    <a:gd name="T16" fmla="*/ 290 w 299"/>
                    <a:gd name="T17" fmla="*/ 96 h 226"/>
                    <a:gd name="T18" fmla="*/ 281 w 299"/>
                    <a:gd name="T19" fmla="*/ 110 h 226"/>
                    <a:gd name="T20" fmla="*/ 267 w 299"/>
                    <a:gd name="T21" fmla="*/ 120 h 226"/>
                    <a:gd name="T22" fmla="*/ 98 w 299"/>
                    <a:gd name="T23" fmla="*/ 216 h 226"/>
                    <a:gd name="T24" fmla="*/ 82 w 299"/>
                    <a:gd name="T25" fmla="*/ 224 h 226"/>
                    <a:gd name="T26" fmla="*/ 65 w 299"/>
                    <a:gd name="T27" fmla="*/ 226 h 226"/>
                    <a:gd name="T28" fmla="*/ 49 w 299"/>
                    <a:gd name="T29" fmla="*/ 224 h 226"/>
                    <a:gd name="T30" fmla="*/ 33 w 299"/>
                    <a:gd name="T31" fmla="*/ 217 h 226"/>
                    <a:gd name="T32" fmla="*/ 19 w 299"/>
                    <a:gd name="T33" fmla="*/ 207 h 226"/>
                    <a:gd name="T34" fmla="*/ 8 w 299"/>
                    <a:gd name="T35" fmla="*/ 193 h 226"/>
                    <a:gd name="T36" fmla="*/ 2 w 299"/>
                    <a:gd name="T37" fmla="*/ 177 h 226"/>
                    <a:gd name="T38" fmla="*/ 0 w 299"/>
                    <a:gd name="T39" fmla="*/ 160 h 226"/>
                    <a:gd name="T40" fmla="*/ 2 w 299"/>
                    <a:gd name="T41" fmla="*/ 144 h 226"/>
                    <a:gd name="T42" fmla="*/ 8 w 299"/>
                    <a:gd name="T43" fmla="*/ 129 h 226"/>
                    <a:gd name="T44" fmla="*/ 19 w 299"/>
                    <a:gd name="T45" fmla="*/ 116 h 226"/>
                    <a:gd name="T46" fmla="*/ 32 w 299"/>
                    <a:gd name="T47" fmla="*/ 104 h 226"/>
                    <a:gd name="T48" fmla="*/ 201 w 299"/>
                    <a:gd name="T49" fmla="*/ 8 h 226"/>
                    <a:gd name="T50" fmla="*/ 218 w 299"/>
                    <a:gd name="T51" fmla="*/ 2 h 226"/>
                    <a:gd name="T52" fmla="*/ 234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234" y="0"/>
                      </a:moveTo>
                      <a:lnTo>
                        <a:pt x="251" y="2"/>
                      </a:lnTo>
                      <a:lnTo>
                        <a:pt x="266" y="8"/>
                      </a:lnTo>
                      <a:lnTo>
                        <a:pt x="280" y="18"/>
                      </a:lnTo>
                      <a:lnTo>
                        <a:pt x="290" y="31"/>
                      </a:lnTo>
                      <a:lnTo>
                        <a:pt x="297" y="47"/>
                      </a:lnTo>
                      <a:lnTo>
                        <a:pt x="299" y="64"/>
                      </a:lnTo>
                      <a:lnTo>
                        <a:pt x="297" y="81"/>
                      </a:lnTo>
                      <a:lnTo>
                        <a:pt x="290" y="96"/>
                      </a:lnTo>
                      <a:lnTo>
                        <a:pt x="281" y="110"/>
                      </a:lnTo>
                      <a:lnTo>
                        <a:pt x="267" y="120"/>
                      </a:lnTo>
                      <a:lnTo>
                        <a:pt x="98" y="216"/>
                      </a:lnTo>
                      <a:lnTo>
                        <a:pt x="82" y="224"/>
                      </a:lnTo>
                      <a:lnTo>
                        <a:pt x="65" y="226"/>
                      </a:lnTo>
                      <a:lnTo>
                        <a:pt x="49" y="224"/>
                      </a:lnTo>
                      <a:lnTo>
                        <a:pt x="33" y="217"/>
                      </a:lnTo>
                      <a:lnTo>
                        <a:pt x="19" y="207"/>
                      </a:lnTo>
                      <a:lnTo>
                        <a:pt x="8" y="193"/>
                      </a:lnTo>
                      <a:lnTo>
                        <a:pt x="2" y="177"/>
                      </a:lnTo>
                      <a:lnTo>
                        <a:pt x="0" y="160"/>
                      </a:lnTo>
                      <a:lnTo>
                        <a:pt x="2" y="144"/>
                      </a:lnTo>
                      <a:lnTo>
                        <a:pt x="8" y="129"/>
                      </a:lnTo>
                      <a:lnTo>
                        <a:pt x="19" y="116"/>
                      </a:lnTo>
                      <a:lnTo>
                        <a:pt x="32" y="104"/>
                      </a:lnTo>
                      <a:lnTo>
                        <a:pt x="201" y="8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Freeform 36"/>
                <p:cNvSpPr>
                  <a:spLocks/>
                </p:cNvSpPr>
                <p:nvPr/>
              </p:nvSpPr>
              <p:spPr bwMode="auto">
                <a:xfrm>
                  <a:off x="6894513" y="1320800"/>
                  <a:ext cx="25400" cy="34925"/>
                </a:xfrm>
                <a:custGeom>
                  <a:avLst/>
                  <a:gdLst>
                    <a:gd name="T0" fmla="*/ 162 w 228"/>
                    <a:gd name="T1" fmla="*/ 0 h 297"/>
                    <a:gd name="T2" fmla="*/ 179 w 228"/>
                    <a:gd name="T3" fmla="*/ 2 h 297"/>
                    <a:gd name="T4" fmla="*/ 195 w 228"/>
                    <a:gd name="T5" fmla="*/ 10 h 297"/>
                    <a:gd name="T6" fmla="*/ 209 w 228"/>
                    <a:gd name="T7" fmla="*/ 20 h 297"/>
                    <a:gd name="T8" fmla="*/ 219 w 228"/>
                    <a:gd name="T9" fmla="*/ 33 h 297"/>
                    <a:gd name="T10" fmla="*/ 226 w 228"/>
                    <a:gd name="T11" fmla="*/ 49 h 297"/>
                    <a:gd name="T12" fmla="*/ 228 w 228"/>
                    <a:gd name="T13" fmla="*/ 65 h 297"/>
                    <a:gd name="T14" fmla="*/ 226 w 228"/>
                    <a:gd name="T15" fmla="*/ 82 h 297"/>
                    <a:gd name="T16" fmla="*/ 219 w 228"/>
                    <a:gd name="T17" fmla="*/ 97 h 297"/>
                    <a:gd name="T18" fmla="*/ 121 w 228"/>
                    <a:gd name="T19" fmla="*/ 265 h 297"/>
                    <a:gd name="T20" fmla="*/ 111 w 228"/>
                    <a:gd name="T21" fmla="*/ 279 h 297"/>
                    <a:gd name="T22" fmla="*/ 97 w 228"/>
                    <a:gd name="T23" fmla="*/ 290 h 297"/>
                    <a:gd name="T24" fmla="*/ 82 w 228"/>
                    <a:gd name="T25" fmla="*/ 295 h 297"/>
                    <a:gd name="T26" fmla="*/ 65 w 228"/>
                    <a:gd name="T27" fmla="*/ 297 h 297"/>
                    <a:gd name="T28" fmla="*/ 49 w 228"/>
                    <a:gd name="T29" fmla="*/ 295 h 297"/>
                    <a:gd name="T30" fmla="*/ 33 w 228"/>
                    <a:gd name="T31" fmla="*/ 289 h 297"/>
                    <a:gd name="T32" fmla="*/ 18 w 228"/>
                    <a:gd name="T33" fmla="*/ 278 h 297"/>
                    <a:gd name="T34" fmla="*/ 9 w 228"/>
                    <a:gd name="T35" fmla="*/ 265 h 297"/>
                    <a:gd name="T36" fmla="*/ 2 w 228"/>
                    <a:gd name="T37" fmla="*/ 250 h 297"/>
                    <a:gd name="T38" fmla="*/ 0 w 228"/>
                    <a:gd name="T39" fmla="*/ 234 h 297"/>
                    <a:gd name="T40" fmla="*/ 2 w 228"/>
                    <a:gd name="T41" fmla="*/ 217 h 297"/>
                    <a:gd name="T42" fmla="*/ 9 w 228"/>
                    <a:gd name="T43" fmla="*/ 201 h 297"/>
                    <a:gd name="T44" fmla="*/ 106 w 228"/>
                    <a:gd name="T45" fmla="*/ 33 h 297"/>
                    <a:gd name="T46" fmla="*/ 117 w 228"/>
                    <a:gd name="T47" fmla="*/ 19 h 297"/>
                    <a:gd name="T48" fmla="*/ 131 w 228"/>
                    <a:gd name="T49" fmla="*/ 9 h 297"/>
                    <a:gd name="T50" fmla="*/ 146 w 228"/>
                    <a:gd name="T51" fmla="*/ 2 h 297"/>
                    <a:gd name="T52" fmla="*/ 162 w 228"/>
                    <a:gd name="T53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7">
                      <a:moveTo>
                        <a:pt x="162" y="0"/>
                      </a:moveTo>
                      <a:lnTo>
                        <a:pt x="179" y="2"/>
                      </a:lnTo>
                      <a:lnTo>
                        <a:pt x="195" y="10"/>
                      </a:lnTo>
                      <a:lnTo>
                        <a:pt x="209" y="20"/>
                      </a:lnTo>
                      <a:lnTo>
                        <a:pt x="219" y="33"/>
                      </a:lnTo>
                      <a:lnTo>
                        <a:pt x="226" y="49"/>
                      </a:lnTo>
                      <a:lnTo>
                        <a:pt x="228" y="65"/>
                      </a:lnTo>
                      <a:lnTo>
                        <a:pt x="226" y="82"/>
                      </a:lnTo>
                      <a:lnTo>
                        <a:pt x="219" y="97"/>
                      </a:lnTo>
                      <a:lnTo>
                        <a:pt x="121" y="265"/>
                      </a:lnTo>
                      <a:lnTo>
                        <a:pt x="111" y="279"/>
                      </a:lnTo>
                      <a:lnTo>
                        <a:pt x="97" y="290"/>
                      </a:lnTo>
                      <a:lnTo>
                        <a:pt x="82" y="295"/>
                      </a:lnTo>
                      <a:lnTo>
                        <a:pt x="65" y="297"/>
                      </a:lnTo>
                      <a:lnTo>
                        <a:pt x="49" y="295"/>
                      </a:lnTo>
                      <a:lnTo>
                        <a:pt x="33" y="289"/>
                      </a:lnTo>
                      <a:lnTo>
                        <a:pt x="18" y="278"/>
                      </a:lnTo>
                      <a:lnTo>
                        <a:pt x="9" y="265"/>
                      </a:lnTo>
                      <a:lnTo>
                        <a:pt x="2" y="250"/>
                      </a:lnTo>
                      <a:lnTo>
                        <a:pt x="0" y="234"/>
                      </a:lnTo>
                      <a:lnTo>
                        <a:pt x="2" y="217"/>
                      </a:lnTo>
                      <a:lnTo>
                        <a:pt x="9" y="201"/>
                      </a:lnTo>
                      <a:lnTo>
                        <a:pt x="106" y="33"/>
                      </a:lnTo>
                      <a:lnTo>
                        <a:pt x="117" y="19"/>
                      </a:lnTo>
                      <a:lnTo>
                        <a:pt x="131" y="9"/>
                      </a:lnTo>
                      <a:lnTo>
                        <a:pt x="146" y="2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Freeform 37"/>
                <p:cNvSpPr>
                  <a:spLocks/>
                </p:cNvSpPr>
                <p:nvPr/>
              </p:nvSpPr>
              <p:spPr bwMode="auto">
                <a:xfrm>
                  <a:off x="6811963" y="1409700"/>
                  <a:ext cx="34925" cy="114300"/>
                </a:xfrm>
                <a:custGeom>
                  <a:avLst/>
                  <a:gdLst>
                    <a:gd name="T0" fmla="*/ 157 w 313"/>
                    <a:gd name="T1" fmla="*/ 0 h 1007"/>
                    <a:gd name="T2" fmla="*/ 189 w 313"/>
                    <a:gd name="T3" fmla="*/ 2 h 1007"/>
                    <a:gd name="T4" fmla="*/ 216 w 313"/>
                    <a:gd name="T5" fmla="*/ 7 h 1007"/>
                    <a:gd name="T6" fmla="*/ 242 w 313"/>
                    <a:gd name="T7" fmla="*/ 17 h 1007"/>
                    <a:gd name="T8" fmla="*/ 263 w 313"/>
                    <a:gd name="T9" fmla="*/ 31 h 1007"/>
                    <a:gd name="T10" fmla="*/ 281 w 313"/>
                    <a:gd name="T11" fmla="*/ 48 h 1007"/>
                    <a:gd name="T12" fmla="*/ 295 w 313"/>
                    <a:gd name="T13" fmla="*/ 68 h 1007"/>
                    <a:gd name="T14" fmla="*/ 306 w 313"/>
                    <a:gd name="T15" fmla="*/ 92 h 1007"/>
                    <a:gd name="T16" fmla="*/ 311 w 313"/>
                    <a:gd name="T17" fmla="*/ 120 h 1007"/>
                    <a:gd name="T18" fmla="*/ 313 w 313"/>
                    <a:gd name="T19" fmla="*/ 152 h 1007"/>
                    <a:gd name="T20" fmla="*/ 313 w 313"/>
                    <a:gd name="T21" fmla="*/ 380 h 1007"/>
                    <a:gd name="T22" fmla="*/ 312 w 313"/>
                    <a:gd name="T23" fmla="*/ 411 h 1007"/>
                    <a:gd name="T24" fmla="*/ 309 w 313"/>
                    <a:gd name="T25" fmla="*/ 442 h 1007"/>
                    <a:gd name="T26" fmla="*/ 306 w 313"/>
                    <a:gd name="T27" fmla="*/ 473 h 1007"/>
                    <a:gd name="T28" fmla="*/ 244 w 313"/>
                    <a:gd name="T29" fmla="*/ 934 h 1007"/>
                    <a:gd name="T30" fmla="*/ 240 w 313"/>
                    <a:gd name="T31" fmla="*/ 956 h 1007"/>
                    <a:gd name="T32" fmla="*/ 232 w 313"/>
                    <a:gd name="T33" fmla="*/ 974 h 1007"/>
                    <a:gd name="T34" fmla="*/ 223 w 313"/>
                    <a:gd name="T35" fmla="*/ 987 h 1007"/>
                    <a:gd name="T36" fmla="*/ 210 w 313"/>
                    <a:gd name="T37" fmla="*/ 996 h 1007"/>
                    <a:gd name="T38" fmla="*/ 195 w 313"/>
                    <a:gd name="T39" fmla="*/ 1002 h 1007"/>
                    <a:gd name="T40" fmla="*/ 177 w 313"/>
                    <a:gd name="T41" fmla="*/ 1006 h 1007"/>
                    <a:gd name="T42" fmla="*/ 157 w 313"/>
                    <a:gd name="T43" fmla="*/ 1007 h 1007"/>
                    <a:gd name="T44" fmla="*/ 137 w 313"/>
                    <a:gd name="T45" fmla="*/ 1006 h 1007"/>
                    <a:gd name="T46" fmla="*/ 118 w 313"/>
                    <a:gd name="T47" fmla="*/ 1002 h 1007"/>
                    <a:gd name="T48" fmla="*/ 104 w 313"/>
                    <a:gd name="T49" fmla="*/ 996 h 1007"/>
                    <a:gd name="T50" fmla="*/ 91 w 313"/>
                    <a:gd name="T51" fmla="*/ 987 h 1007"/>
                    <a:gd name="T52" fmla="*/ 81 w 313"/>
                    <a:gd name="T53" fmla="*/ 974 h 1007"/>
                    <a:gd name="T54" fmla="*/ 74 w 313"/>
                    <a:gd name="T55" fmla="*/ 956 h 1007"/>
                    <a:gd name="T56" fmla="*/ 70 w 313"/>
                    <a:gd name="T57" fmla="*/ 934 h 1007"/>
                    <a:gd name="T58" fmla="*/ 8 w 313"/>
                    <a:gd name="T59" fmla="*/ 473 h 1007"/>
                    <a:gd name="T60" fmla="*/ 5 w 313"/>
                    <a:gd name="T61" fmla="*/ 442 h 1007"/>
                    <a:gd name="T62" fmla="*/ 1 w 313"/>
                    <a:gd name="T63" fmla="*/ 411 h 1007"/>
                    <a:gd name="T64" fmla="*/ 0 w 313"/>
                    <a:gd name="T65" fmla="*/ 380 h 1007"/>
                    <a:gd name="T66" fmla="*/ 0 w 313"/>
                    <a:gd name="T67" fmla="*/ 152 h 1007"/>
                    <a:gd name="T68" fmla="*/ 3 w 313"/>
                    <a:gd name="T69" fmla="*/ 120 h 1007"/>
                    <a:gd name="T70" fmla="*/ 8 w 313"/>
                    <a:gd name="T71" fmla="*/ 92 h 1007"/>
                    <a:gd name="T72" fmla="*/ 18 w 313"/>
                    <a:gd name="T73" fmla="*/ 68 h 1007"/>
                    <a:gd name="T74" fmla="*/ 32 w 313"/>
                    <a:gd name="T75" fmla="*/ 48 h 1007"/>
                    <a:gd name="T76" fmla="*/ 50 w 313"/>
                    <a:gd name="T77" fmla="*/ 31 h 1007"/>
                    <a:gd name="T78" fmla="*/ 72 w 313"/>
                    <a:gd name="T79" fmla="*/ 17 h 1007"/>
                    <a:gd name="T80" fmla="*/ 97 w 313"/>
                    <a:gd name="T81" fmla="*/ 7 h 1007"/>
                    <a:gd name="T82" fmla="*/ 125 w 313"/>
                    <a:gd name="T83" fmla="*/ 2 h 1007"/>
                    <a:gd name="T84" fmla="*/ 157 w 313"/>
                    <a:gd name="T85" fmla="*/ 0 h 10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3" h="1007">
                      <a:moveTo>
                        <a:pt x="157" y="0"/>
                      </a:moveTo>
                      <a:lnTo>
                        <a:pt x="189" y="2"/>
                      </a:lnTo>
                      <a:lnTo>
                        <a:pt x="216" y="7"/>
                      </a:lnTo>
                      <a:lnTo>
                        <a:pt x="242" y="17"/>
                      </a:lnTo>
                      <a:lnTo>
                        <a:pt x="263" y="31"/>
                      </a:lnTo>
                      <a:lnTo>
                        <a:pt x="281" y="48"/>
                      </a:lnTo>
                      <a:lnTo>
                        <a:pt x="295" y="68"/>
                      </a:lnTo>
                      <a:lnTo>
                        <a:pt x="306" y="92"/>
                      </a:lnTo>
                      <a:lnTo>
                        <a:pt x="311" y="120"/>
                      </a:lnTo>
                      <a:lnTo>
                        <a:pt x="313" y="152"/>
                      </a:lnTo>
                      <a:lnTo>
                        <a:pt x="313" y="380"/>
                      </a:lnTo>
                      <a:lnTo>
                        <a:pt x="312" y="411"/>
                      </a:lnTo>
                      <a:lnTo>
                        <a:pt x="309" y="442"/>
                      </a:lnTo>
                      <a:lnTo>
                        <a:pt x="306" y="473"/>
                      </a:lnTo>
                      <a:lnTo>
                        <a:pt x="244" y="934"/>
                      </a:lnTo>
                      <a:lnTo>
                        <a:pt x="240" y="956"/>
                      </a:lnTo>
                      <a:lnTo>
                        <a:pt x="232" y="974"/>
                      </a:lnTo>
                      <a:lnTo>
                        <a:pt x="223" y="987"/>
                      </a:lnTo>
                      <a:lnTo>
                        <a:pt x="210" y="996"/>
                      </a:lnTo>
                      <a:lnTo>
                        <a:pt x="195" y="1002"/>
                      </a:lnTo>
                      <a:lnTo>
                        <a:pt x="177" y="1006"/>
                      </a:lnTo>
                      <a:lnTo>
                        <a:pt x="157" y="1007"/>
                      </a:lnTo>
                      <a:lnTo>
                        <a:pt x="137" y="1006"/>
                      </a:lnTo>
                      <a:lnTo>
                        <a:pt x="118" y="1002"/>
                      </a:lnTo>
                      <a:lnTo>
                        <a:pt x="104" y="996"/>
                      </a:lnTo>
                      <a:lnTo>
                        <a:pt x="91" y="987"/>
                      </a:lnTo>
                      <a:lnTo>
                        <a:pt x="81" y="974"/>
                      </a:lnTo>
                      <a:lnTo>
                        <a:pt x="74" y="956"/>
                      </a:lnTo>
                      <a:lnTo>
                        <a:pt x="70" y="934"/>
                      </a:lnTo>
                      <a:lnTo>
                        <a:pt x="8" y="473"/>
                      </a:lnTo>
                      <a:lnTo>
                        <a:pt x="5" y="442"/>
                      </a:lnTo>
                      <a:lnTo>
                        <a:pt x="1" y="411"/>
                      </a:lnTo>
                      <a:lnTo>
                        <a:pt x="0" y="380"/>
                      </a:lnTo>
                      <a:lnTo>
                        <a:pt x="0" y="152"/>
                      </a:lnTo>
                      <a:lnTo>
                        <a:pt x="3" y="120"/>
                      </a:lnTo>
                      <a:lnTo>
                        <a:pt x="8" y="92"/>
                      </a:lnTo>
                      <a:lnTo>
                        <a:pt x="18" y="68"/>
                      </a:lnTo>
                      <a:lnTo>
                        <a:pt x="32" y="48"/>
                      </a:lnTo>
                      <a:lnTo>
                        <a:pt x="50" y="31"/>
                      </a:lnTo>
                      <a:lnTo>
                        <a:pt x="72" y="17"/>
                      </a:lnTo>
                      <a:lnTo>
                        <a:pt x="97" y="7"/>
                      </a:lnTo>
                      <a:lnTo>
                        <a:pt x="125" y="2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Freeform 38"/>
                <p:cNvSpPr>
                  <a:spLocks/>
                </p:cNvSpPr>
                <p:nvPr/>
              </p:nvSpPr>
              <p:spPr bwMode="auto">
                <a:xfrm>
                  <a:off x="6811963" y="1538288"/>
                  <a:ext cx="36512" cy="36513"/>
                </a:xfrm>
                <a:custGeom>
                  <a:avLst/>
                  <a:gdLst>
                    <a:gd name="T0" fmla="*/ 163 w 326"/>
                    <a:gd name="T1" fmla="*/ 0 h 323"/>
                    <a:gd name="T2" fmla="*/ 196 w 326"/>
                    <a:gd name="T3" fmla="*/ 4 h 323"/>
                    <a:gd name="T4" fmla="*/ 226 w 326"/>
                    <a:gd name="T5" fmla="*/ 13 h 323"/>
                    <a:gd name="T6" fmla="*/ 253 w 326"/>
                    <a:gd name="T7" fmla="*/ 28 h 323"/>
                    <a:gd name="T8" fmla="*/ 278 w 326"/>
                    <a:gd name="T9" fmla="*/ 47 h 323"/>
                    <a:gd name="T10" fmla="*/ 298 w 326"/>
                    <a:gd name="T11" fmla="*/ 71 h 323"/>
                    <a:gd name="T12" fmla="*/ 313 w 326"/>
                    <a:gd name="T13" fmla="*/ 99 h 323"/>
                    <a:gd name="T14" fmla="*/ 322 w 326"/>
                    <a:gd name="T15" fmla="*/ 129 h 323"/>
                    <a:gd name="T16" fmla="*/ 326 w 326"/>
                    <a:gd name="T17" fmla="*/ 161 h 323"/>
                    <a:gd name="T18" fmla="*/ 322 w 326"/>
                    <a:gd name="T19" fmla="*/ 194 h 323"/>
                    <a:gd name="T20" fmla="*/ 313 w 326"/>
                    <a:gd name="T21" fmla="*/ 225 h 323"/>
                    <a:gd name="T22" fmla="*/ 298 w 326"/>
                    <a:gd name="T23" fmla="*/ 252 h 323"/>
                    <a:gd name="T24" fmla="*/ 278 w 326"/>
                    <a:gd name="T25" fmla="*/ 275 h 323"/>
                    <a:gd name="T26" fmla="*/ 253 w 326"/>
                    <a:gd name="T27" fmla="*/ 295 h 323"/>
                    <a:gd name="T28" fmla="*/ 226 w 326"/>
                    <a:gd name="T29" fmla="*/ 310 h 323"/>
                    <a:gd name="T30" fmla="*/ 196 w 326"/>
                    <a:gd name="T31" fmla="*/ 320 h 323"/>
                    <a:gd name="T32" fmla="*/ 163 w 326"/>
                    <a:gd name="T33" fmla="*/ 323 h 323"/>
                    <a:gd name="T34" fmla="*/ 130 w 326"/>
                    <a:gd name="T35" fmla="*/ 320 h 323"/>
                    <a:gd name="T36" fmla="*/ 100 w 326"/>
                    <a:gd name="T37" fmla="*/ 310 h 323"/>
                    <a:gd name="T38" fmla="*/ 72 w 326"/>
                    <a:gd name="T39" fmla="*/ 295 h 323"/>
                    <a:gd name="T40" fmla="*/ 48 w 326"/>
                    <a:gd name="T41" fmla="*/ 275 h 323"/>
                    <a:gd name="T42" fmla="*/ 28 w 326"/>
                    <a:gd name="T43" fmla="*/ 252 h 323"/>
                    <a:gd name="T44" fmla="*/ 13 w 326"/>
                    <a:gd name="T45" fmla="*/ 225 h 323"/>
                    <a:gd name="T46" fmla="*/ 3 w 326"/>
                    <a:gd name="T47" fmla="*/ 194 h 323"/>
                    <a:gd name="T48" fmla="*/ 0 w 326"/>
                    <a:gd name="T49" fmla="*/ 161 h 323"/>
                    <a:gd name="T50" fmla="*/ 3 w 326"/>
                    <a:gd name="T51" fmla="*/ 129 h 323"/>
                    <a:gd name="T52" fmla="*/ 13 w 326"/>
                    <a:gd name="T53" fmla="*/ 99 h 323"/>
                    <a:gd name="T54" fmla="*/ 28 w 326"/>
                    <a:gd name="T55" fmla="*/ 71 h 323"/>
                    <a:gd name="T56" fmla="*/ 48 w 326"/>
                    <a:gd name="T57" fmla="*/ 47 h 323"/>
                    <a:gd name="T58" fmla="*/ 72 w 326"/>
                    <a:gd name="T59" fmla="*/ 28 h 323"/>
                    <a:gd name="T60" fmla="*/ 100 w 326"/>
                    <a:gd name="T61" fmla="*/ 13 h 323"/>
                    <a:gd name="T62" fmla="*/ 130 w 326"/>
                    <a:gd name="T63" fmla="*/ 4 h 323"/>
                    <a:gd name="T64" fmla="*/ 163 w 326"/>
                    <a:gd name="T6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6" h="323">
                      <a:moveTo>
                        <a:pt x="163" y="0"/>
                      </a:moveTo>
                      <a:lnTo>
                        <a:pt x="196" y="4"/>
                      </a:lnTo>
                      <a:lnTo>
                        <a:pt x="226" y="13"/>
                      </a:lnTo>
                      <a:lnTo>
                        <a:pt x="253" y="28"/>
                      </a:lnTo>
                      <a:lnTo>
                        <a:pt x="278" y="47"/>
                      </a:lnTo>
                      <a:lnTo>
                        <a:pt x="298" y="71"/>
                      </a:lnTo>
                      <a:lnTo>
                        <a:pt x="313" y="99"/>
                      </a:lnTo>
                      <a:lnTo>
                        <a:pt x="322" y="129"/>
                      </a:lnTo>
                      <a:lnTo>
                        <a:pt x="326" y="161"/>
                      </a:lnTo>
                      <a:lnTo>
                        <a:pt x="322" y="194"/>
                      </a:lnTo>
                      <a:lnTo>
                        <a:pt x="313" y="225"/>
                      </a:lnTo>
                      <a:lnTo>
                        <a:pt x="298" y="252"/>
                      </a:lnTo>
                      <a:lnTo>
                        <a:pt x="278" y="275"/>
                      </a:lnTo>
                      <a:lnTo>
                        <a:pt x="253" y="295"/>
                      </a:lnTo>
                      <a:lnTo>
                        <a:pt x="226" y="310"/>
                      </a:lnTo>
                      <a:lnTo>
                        <a:pt x="196" y="320"/>
                      </a:lnTo>
                      <a:lnTo>
                        <a:pt x="163" y="323"/>
                      </a:lnTo>
                      <a:lnTo>
                        <a:pt x="130" y="320"/>
                      </a:lnTo>
                      <a:lnTo>
                        <a:pt x="100" y="310"/>
                      </a:lnTo>
                      <a:lnTo>
                        <a:pt x="72" y="295"/>
                      </a:lnTo>
                      <a:lnTo>
                        <a:pt x="48" y="275"/>
                      </a:lnTo>
                      <a:lnTo>
                        <a:pt x="28" y="252"/>
                      </a:lnTo>
                      <a:lnTo>
                        <a:pt x="13" y="225"/>
                      </a:lnTo>
                      <a:lnTo>
                        <a:pt x="3" y="194"/>
                      </a:lnTo>
                      <a:lnTo>
                        <a:pt x="0" y="161"/>
                      </a:lnTo>
                      <a:lnTo>
                        <a:pt x="3" y="129"/>
                      </a:lnTo>
                      <a:lnTo>
                        <a:pt x="13" y="99"/>
                      </a:lnTo>
                      <a:lnTo>
                        <a:pt x="28" y="71"/>
                      </a:lnTo>
                      <a:lnTo>
                        <a:pt x="48" y="47"/>
                      </a:lnTo>
                      <a:lnTo>
                        <a:pt x="72" y="28"/>
                      </a:lnTo>
                      <a:lnTo>
                        <a:pt x="100" y="13"/>
                      </a:lnTo>
                      <a:lnTo>
                        <a:pt x="130" y="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6371006" y="5558946"/>
              <a:ext cx="1252635" cy="1252635"/>
              <a:chOff x="6867086" y="5558946"/>
              <a:chExt cx="1252635" cy="1252635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67086" y="5558946"/>
                <a:ext cx="1252635" cy="1252635"/>
              </a:xfrm>
              <a:prstGeom prst="ellipse">
                <a:avLst/>
              </a:prstGeom>
              <a:gradFill>
                <a:gsLst>
                  <a:gs pos="81000">
                    <a:schemeClr val="bg2"/>
                  </a:gs>
                  <a:gs pos="0">
                    <a:schemeClr val="bg2">
                      <a:lumMod val="60000"/>
                      <a:lumOff val="40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7181707" y="5913078"/>
                <a:ext cx="623394" cy="544373"/>
                <a:chOff x="9005888" y="1238250"/>
                <a:chExt cx="1465263" cy="1279526"/>
              </a:xfrm>
              <a:solidFill>
                <a:schemeClr val="bg1"/>
              </a:solidFill>
            </p:grpSpPr>
            <p:sp>
              <p:nvSpPr>
                <p:cNvPr id="168" name="Freeform 53"/>
                <p:cNvSpPr>
                  <a:spLocks/>
                </p:cNvSpPr>
                <p:nvPr/>
              </p:nvSpPr>
              <p:spPr bwMode="auto">
                <a:xfrm>
                  <a:off x="9983788" y="1420813"/>
                  <a:ext cx="201613" cy="411163"/>
                </a:xfrm>
                <a:custGeom>
                  <a:avLst/>
                  <a:gdLst>
                    <a:gd name="T0" fmla="*/ 291 w 506"/>
                    <a:gd name="T1" fmla="*/ 3 h 1034"/>
                    <a:gd name="T2" fmla="*/ 316 w 506"/>
                    <a:gd name="T3" fmla="*/ 40 h 1034"/>
                    <a:gd name="T4" fmla="*/ 318 w 506"/>
                    <a:gd name="T5" fmla="*/ 118 h 1034"/>
                    <a:gd name="T6" fmla="*/ 321 w 506"/>
                    <a:gd name="T7" fmla="*/ 122 h 1034"/>
                    <a:gd name="T8" fmla="*/ 335 w 506"/>
                    <a:gd name="T9" fmla="*/ 124 h 1034"/>
                    <a:gd name="T10" fmla="*/ 383 w 506"/>
                    <a:gd name="T11" fmla="*/ 134 h 1034"/>
                    <a:gd name="T12" fmla="*/ 440 w 506"/>
                    <a:gd name="T13" fmla="*/ 150 h 1034"/>
                    <a:gd name="T14" fmla="*/ 473 w 506"/>
                    <a:gd name="T15" fmla="*/ 172 h 1034"/>
                    <a:gd name="T16" fmla="*/ 454 w 506"/>
                    <a:gd name="T17" fmla="*/ 248 h 1034"/>
                    <a:gd name="T18" fmla="*/ 429 w 506"/>
                    <a:gd name="T19" fmla="*/ 272 h 1034"/>
                    <a:gd name="T20" fmla="*/ 399 w 506"/>
                    <a:gd name="T21" fmla="*/ 268 h 1034"/>
                    <a:gd name="T22" fmla="*/ 376 w 506"/>
                    <a:gd name="T23" fmla="*/ 258 h 1034"/>
                    <a:gd name="T24" fmla="*/ 320 w 506"/>
                    <a:gd name="T25" fmla="*/ 244 h 1034"/>
                    <a:gd name="T26" fmla="*/ 243 w 506"/>
                    <a:gd name="T27" fmla="*/ 240 h 1034"/>
                    <a:gd name="T28" fmla="*/ 188 w 506"/>
                    <a:gd name="T29" fmla="*/ 261 h 1034"/>
                    <a:gd name="T30" fmla="*/ 162 w 506"/>
                    <a:gd name="T31" fmla="*/ 296 h 1034"/>
                    <a:gd name="T32" fmla="*/ 159 w 506"/>
                    <a:gd name="T33" fmla="*/ 338 h 1034"/>
                    <a:gd name="T34" fmla="*/ 180 w 506"/>
                    <a:gd name="T35" fmla="*/ 378 h 1034"/>
                    <a:gd name="T36" fmla="*/ 237 w 506"/>
                    <a:gd name="T37" fmla="*/ 415 h 1034"/>
                    <a:gd name="T38" fmla="*/ 345 w 506"/>
                    <a:gd name="T39" fmla="*/ 462 h 1034"/>
                    <a:gd name="T40" fmla="*/ 446 w 506"/>
                    <a:gd name="T41" fmla="*/ 529 h 1034"/>
                    <a:gd name="T42" fmla="*/ 497 w 506"/>
                    <a:gd name="T43" fmla="*/ 614 h 1034"/>
                    <a:gd name="T44" fmla="*/ 504 w 506"/>
                    <a:gd name="T45" fmla="*/ 718 h 1034"/>
                    <a:gd name="T46" fmla="*/ 466 w 506"/>
                    <a:gd name="T47" fmla="*/ 811 h 1034"/>
                    <a:gd name="T48" fmla="*/ 388 w 506"/>
                    <a:gd name="T49" fmla="*/ 878 h 1034"/>
                    <a:gd name="T50" fmla="*/ 315 w 506"/>
                    <a:gd name="T51" fmla="*/ 904 h 1034"/>
                    <a:gd name="T52" fmla="*/ 310 w 506"/>
                    <a:gd name="T53" fmla="*/ 907 h 1034"/>
                    <a:gd name="T54" fmla="*/ 309 w 506"/>
                    <a:gd name="T55" fmla="*/ 994 h 1034"/>
                    <a:gd name="T56" fmla="*/ 283 w 506"/>
                    <a:gd name="T57" fmla="*/ 1032 h 1034"/>
                    <a:gd name="T58" fmla="*/ 214 w 506"/>
                    <a:gd name="T59" fmla="*/ 1032 h 1034"/>
                    <a:gd name="T60" fmla="*/ 188 w 506"/>
                    <a:gd name="T61" fmla="*/ 994 h 1034"/>
                    <a:gd name="T62" fmla="*/ 187 w 506"/>
                    <a:gd name="T63" fmla="*/ 911 h 1034"/>
                    <a:gd name="T64" fmla="*/ 181 w 506"/>
                    <a:gd name="T65" fmla="*/ 908 h 1034"/>
                    <a:gd name="T66" fmla="*/ 165 w 506"/>
                    <a:gd name="T67" fmla="*/ 906 h 1034"/>
                    <a:gd name="T68" fmla="*/ 106 w 506"/>
                    <a:gd name="T69" fmla="*/ 893 h 1034"/>
                    <a:gd name="T70" fmla="*/ 38 w 506"/>
                    <a:gd name="T71" fmla="*/ 872 h 1034"/>
                    <a:gd name="T72" fmla="*/ 2 w 506"/>
                    <a:gd name="T73" fmla="*/ 846 h 1034"/>
                    <a:gd name="T74" fmla="*/ 21 w 506"/>
                    <a:gd name="T75" fmla="*/ 769 h 1034"/>
                    <a:gd name="T76" fmla="*/ 46 w 506"/>
                    <a:gd name="T77" fmla="*/ 746 h 1034"/>
                    <a:gd name="T78" fmla="*/ 69 w 506"/>
                    <a:gd name="T79" fmla="*/ 746 h 1034"/>
                    <a:gd name="T80" fmla="*/ 85 w 506"/>
                    <a:gd name="T81" fmla="*/ 753 h 1034"/>
                    <a:gd name="T82" fmla="*/ 128 w 506"/>
                    <a:gd name="T83" fmla="*/ 768 h 1034"/>
                    <a:gd name="T84" fmla="*/ 187 w 506"/>
                    <a:gd name="T85" fmla="*/ 785 h 1034"/>
                    <a:gd name="T86" fmla="*/ 259 w 506"/>
                    <a:gd name="T87" fmla="*/ 787 h 1034"/>
                    <a:gd name="T88" fmla="*/ 329 w 506"/>
                    <a:gd name="T89" fmla="*/ 754 h 1034"/>
                    <a:gd name="T90" fmla="*/ 356 w 506"/>
                    <a:gd name="T91" fmla="*/ 691 h 1034"/>
                    <a:gd name="T92" fmla="*/ 334 w 506"/>
                    <a:gd name="T93" fmla="*/ 631 h 1034"/>
                    <a:gd name="T94" fmla="*/ 263 w 506"/>
                    <a:gd name="T95" fmla="*/ 581 h 1034"/>
                    <a:gd name="T96" fmla="*/ 167 w 506"/>
                    <a:gd name="T97" fmla="*/ 540 h 1034"/>
                    <a:gd name="T98" fmla="*/ 86 w 506"/>
                    <a:gd name="T99" fmla="*/ 493 h 1034"/>
                    <a:gd name="T100" fmla="*/ 29 w 506"/>
                    <a:gd name="T101" fmla="*/ 427 h 1034"/>
                    <a:gd name="T102" fmla="*/ 8 w 506"/>
                    <a:gd name="T103" fmla="*/ 338 h 1034"/>
                    <a:gd name="T104" fmla="*/ 30 w 506"/>
                    <a:gd name="T105" fmla="*/ 244 h 1034"/>
                    <a:gd name="T106" fmla="*/ 92 w 506"/>
                    <a:gd name="T107" fmla="*/ 171 h 1034"/>
                    <a:gd name="T108" fmla="*/ 188 w 506"/>
                    <a:gd name="T109" fmla="*/ 127 h 1034"/>
                    <a:gd name="T110" fmla="*/ 194 w 506"/>
                    <a:gd name="T111" fmla="*/ 125 h 1034"/>
                    <a:gd name="T112" fmla="*/ 197 w 506"/>
                    <a:gd name="T113" fmla="*/ 118 h 1034"/>
                    <a:gd name="T114" fmla="*/ 209 w 506"/>
                    <a:gd name="T115" fmla="*/ 11 h 10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6" h="1034">
                      <a:moveTo>
                        <a:pt x="239" y="0"/>
                      </a:moveTo>
                      <a:lnTo>
                        <a:pt x="274" y="0"/>
                      </a:lnTo>
                      <a:lnTo>
                        <a:pt x="291" y="3"/>
                      </a:lnTo>
                      <a:lnTo>
                        <a:pt x="305" y="11"/>
                      </a:lnTo>
                      <a:lnTo>
                        <a:pt x="314" y="24"/>
                      </a:lnTo>
                      <a:lnTo>
                        <a:pt x="316" y="40"/>
                      </a:lnTo>
                      <a:lnTo>
                        <a:pt x="317" y="114"/>
                      </a:lnTo>
                      <a:lnTo>
                        <a:pt x="317" y="117"/>
                      </a:lnTo>
                      <a:lnTo>
                        <a:pt x="318" y="118"/>
                      </a:lnTo>
                      <a:lnTo>
                        <a:pt x="319" y="119"/>
                      </a:lnTo>
                      <a:lnTo>
                        <a:pt x="320" y="121"/>
                      </a:lnTo>
                      <a:lnTo>
                        <a:pt x="321" y="122"/>
                      </a:lnTo>
                      <a:lnTo>
                        <a:pt x="323" y="122"/>
                      </a:lnTo>
                      <a:lnTo>
                        <a:pt x="326" y="122"/>
                      </a:lnTo>
                      <a:lnTo>
                        <a:pt x="335" y="124"/>
                      </a:lnTo>
                      <a:lnTo>
                        <a:pt x="348" y="126"/>
                      </a:lnTo>
                      <a:lnTo>
                        <a:pt x="364" y="129"/>
                      </a:lnTo>
                      <a:lnTo>
                        <a:pt x="383" y="134"/>
                      </a:lnTo>
                      <a:lnTo>
                        <a:pt x="402" y="138"/>
                      </a:lnTo>
                      <a:lnTo>
                        <a:pt x="422" y="144"/>
                      </a:lnTo>
                      <a:lnTo>
                        <a:pt x="440" y="150"/>
                      </a:lnTo>
                      <a:lnTo>
                        <a:pt x="457" y="156"/>
                      </a:lnTo>
                      <a:lnTo>
                        <a:pt x="466" y="162"/>
                      </a:lnTo>
                      <a:lnTo>
                        <a:pt x="473" y="172"/>
                      </a:lnTo>
                      <a:lnTo>
                        <a:pt x="476" y="183"/>
                      </a:lnTo>
                      <a:lnTo>
                        <a:pt x="474" y="197"/>
                      </a:lnTo>
                      <a:lnTo>
                        <a:pt x="454" y="248"/>
                      </a:lnTo>
                      <a:lnTo>
                        <a:pt x="448" y="258"/>
                      </a:lnTo>
                      <a:lnTo>
                        <a:pt x="439" y="266"/>
                      </a:lnTo>
                      <a:lnTo>
                        <a:pt x="429" y="272"/>
                      </a:lnTo>
                      <a:lnTo>
                        <a:pt x="418" y="273"/>
                      </a:lnTo>
                      <a:lnTo>
                        <a:pt x="408" y="272"/>
                      </a:lnTo>
                      <a:lnTo>
                        <a:pt x="399" y="268"/>
                      </a:lnTo>
                      <a:lnTo>
                        <a:pt x="396" y="267"/>
                      </a:lnTo>
                      <a:lnTo>
                        <a:pt x="389" y="264"/>
                      </a:lnTo>
                      <a:lnTo>
                        <a:pt x="376" y="258"/>
                      </a:lnTo>
                      <a:lnTo>
                        <a:pt x="361" y="254"/>
                      </a:lnTo>
                      <a:lnTo>
                        <a:pt x="342" y="248"/>
                      </a:lnTo>
                      <a:lnTo>
                        <a:pt x="320" y="244"/>
                      </a:lnTo>
                      <a:lnTo>
                        <a:pt x="296" y="240"/>
                      </a:lnTo>
                      <a:lnTo>
                        <a:pt x="269" y="239"/>
                      </a:lnTo>
                      <a:lnTo>
                        <a:pt x="243" y="240"/>
                      </a:lnTo>
                      <a:lnTo>
                        <a:pt x="222" y="245"/>
                      </a:lnTo>
                      <a:lnTo>
                        <a:pt x="204" y="253"/>
                      </a:lnTo>
                      <a:lnTo>
                        <a:pt x="188" y="261"/>
                      </a:lnTo>
                      <a:lnTo>
                        <a:pt x="177" y="272"/>
                      </a:lnTo>
                      <a:lnTo>
                        <a:pt x="168" y="284"/>
                      </a:lnTo>
                      <a:lnTo>
                        <a:pt x="162" y="296"/>
                      </a:lnTo>
                      <a:lnTo>
                        <a:pt x="158" y="310"/>
                      </a:lnTo>
                      <a:lnTo>
                        <a:pt x="157" y="323"/>
                      </a:lnTo>
                      <a:lnTo>
                        <a:pt x="159" y="338"/>
                      </a:lnTo>
                      <a:lnTo>
                        <a:pt x="162" y="352"/>
                      </a:lnTo>
                      <a:lnTo>
                        <a:pt x="169" y="365"/>
                      </a:lnTo>
                      <a:lnTo>
                        <a:pt x="180" y="378"/>
                      </a:lnTo>
                      <a:lnTo>
                        <a:pt x="195" y="390"/>
                      </a:lnTo>
                      <a:lnTo>
                        <a:pt x="214" y="402"/>
                      </a:lnTo>
                      <a:lnTo>
                        <a:pt x="237" y="415"/>
                      </a:lnTo>
                      <a:lnTo>
                        <a:pt x="265" y="428"/>
                      </a:lnTo>
                      <a:lnTo>
                        <a:pt x="300" y="442"/>
                      </a:lnTo>
                      <a:lnTo>
                        <a:pt x="345" y="462"/>
                      </a:lnTo>
                      <a:lnTo>
                        <a:pt x="384" y="483"/>
                      </a:lnTo>
                      <a:lnTo>
                        <a:pt x="418" y="505"/>
                      </a:lnTo>
                      <a:lnTo>
                        <a:pt x="446" y="529"/>
                      </a:lnTo>
                      <a:lnTo>
                        <a:pt x="468" y="556"/>
                      </a:lnTo>
                      <a:lnTo>
                        <a:pt x="485" y="584"/>
                      </a:lnTo>
                      <a:lnTo>
                        <a:pt x="497" y="614"/>
                      </a:lnTo>
                      <a:lnTo>
                        <a:pt x="504" y="646"/>
                      </a:lnTo>
                      <a:lnTo>
                        <a:pt x="506" y="682"/>
                      </a:lnTo>
                      <a:lnTo>
                        <a:pt x="504" y="718"/>
                      </a:lnTo>
                      <a:lnTo>
                        <a:pt x="496" y="751"/>
                      </a:lnTo>
                      <a:lnTo>
                        <a:pt x="484" y="782"/>
                      </a:lnTo>
                      <a:lnTo>
                        <a:pt x="466" y="811"/>
                      </a:lnTo>
                      <a:lnTo>
                        <a:pt x="444" y="836"/>
                      </a:lnTo>
                      <a:lnTo>
                        <a:pt x="418" y="859"/>
                      </a:lnTo>
                      <a:lnTo>
                        <a:pt x="388" y="878"/>
                      </a:lnTo>
                      <a:lnTo>
                        <a:pt x="353" y="892"/>
                      </a:lnTo>
                      <a:lnTo>
                        <a:pt x="316" y="904"/>
                      </a:lnTo>
                      <a:lnTo>
                        <a:pt x="315" y="904"/>
                      </a:lnTo>
                      <a:lnTo>
                        <a:pt x="314" y="905"/>
                      </a:lnTo>
                      <a:lnTo>
                        <a:pt x="311" y="906"/>
                      </a:lnTo>
                      <a:lnTo>
                        <a:pt x="310" y="907"/>
                      </a:lnTo>
                      <a:lnTo>
                        <a:pt x="309" y="909"/>
                      </a:lnTo>
                      <a:lnTo>
                        <a:pt x="309" y="912"/>
                      </a:lnTo>
                      <a:lnTo>
                        <a:pt x="309" y="994"/>
                      </a:lnTo>
                      <a:lnTo>
                        <a:pt x="306" y="1010"/>
                      </a:lnTo>
                      <a:lnTo>
                        <a:pt x="297" y="1023"/>
                      </a:lnTo>
                      <a:lnTo>
                        <a:pt x="283" y="1032"/>
                      </a:lnTo>
                      <a:lnTo>
                        <a:pt x="268" y="1034"/>
                      </a:lnTo>
                      <a:lnTo>
                        <a:pt x="230" y="1034"/>
                      </a:lnTo>
                      <a:lnTo>
                        <a:pt x="214" y="1032"/>
                      </a:lnTo>
                      <a:lnTo>
                        <a:pt x="200" y="1023"/>
                      </a:lnTo>
                      <a:lnTo>
                        <a:pt x="192" y="1010"/>
                      </a:lnTo>
                      <a:lnTo>
                        <a:pt x="188" y="994"/>
                      </a:lnTo>
                      <a:lnTo>
                        <a:pt x="188" y="917"/>
                      </a:lnTo>
                      <a:lnTo>
                        <a:pt x="188" y="914"/>
                      </a:lnTo>
                      <a:lnTo>
                        <a:pt x="187" y="911"/>
                      </a:lnTo>
                      <a:lnTo>
                        <a:pt x="185" y="910"/>
                      </a:lnTo>
                      <a:lnTo>
                        <a:pt x="184" y="909"/>
                      </a:lnTo>
                      <a:lnTo>
                        <a:pt x="181" y="908"/>
                      </a:lnTo>
                      <a:lnTo>
                        <a:pt x="180" y="908"/>
                      </a:lnTo>
                      <a:lnTo>
                        <a:pt x="176" y="908"/>
                      </a:lnTo>
                      <a:lnTo>
                        <a:pt x="165" y="906"/>
                      </a:lnTo>
                      <a:lnTo>
                        <a:pt x="149" y="902"/>
                      </a:lnTo>
                      <a:lnTo>
                        <a:pt x="129" y="898"/>
                      </a:lnTo>
                      <a:lnTo>
                        <a:pt x="106" y="893"/>
                      </a:lnTo>
                      <a:lnTo>
                        <a:pt x="84" y="887"/>
                      </a:lnTo>
                      <a:lnTo>
                        <a:pt x="60" y="880"/>
                      </a:lnTo>
                      <a:lnTo>
                        <a:pt x="38" y="872"/>
                      </a:lnTo>
                      <a:lnTo>
                        <a:pt x="19" y="863"/>
                      </a:lnTo>
                      <a:lnTo>
                        <a:pt x="10" y="857"/>
                      </a:lnTo>
                      <a:lnTo>
                        <a:pt x="2" y="846"/>
                      </a:lnTo>
                      <a:lnTo>
                        <a:pt x="0" y="835"/>
                      </a:lnTo>
                      <a:lnTo>
                        <a:pt x="2" y="822"/>
                      </a:lnTo>
                      <a:lnTo>
                        <a:pt x="21" y="769"/>
                      </a:lnTo>
                      <a:lnTo>
                        <a:pt x="27" y="759"/>
                      </a:lnTo>
                      <a:lnTo>
                        <a:pt x="36" y="751"/>
                      </a:lnTo>
                      <a:lnTo>
                        <a:pt x="46" y="746"/>
                      </a:lnTo>
                      <a:lnTo>
                        <a:pt x="58" y="744"/>
                      </a:lnTo>
                      <a:lnTo>
                        <a:pt x="64" y="745"/>
                      </a:lnTo>
                      <a:lnTo>
                        <a:pt x="69" y="746"/>
                      </a:lnTo>
                      <a:lnTo>
                        <a:pt x="75" y="748"/>
                      </a:lnTo>
                      <a:lnTo>
                        <a:pt x="78" y="749"/>
                      </a:lnTo>
                      <a:lnTo>
                        <a:pt x="85" y="753"/>
                      </a:lnTo>
                      <a:lnTo>
                        <a:pt x="96" y="757"/>
                      </a:lnTo>
                      <a:lnTo>
                        <a:pt x="111" y="763"/>
                      </a:lnTo>
                      <a:lnTo>
                        <a:pt x="128" y="768"/>
                      </a:lnTo>
                      <a:lnTo>
                        <a:pt x="147" y="775"/>
                      </a:lnTo>
                      <a:lnTo>
                        <a:pt x="167" y="780"/>
                      </a:lnTo>
                      <a:lnTo>
                        <a:pt x="187" y="785"/>
                      </a:lnTo>
                      <a:lnTo>
                        <a:pt x="208" y="788"/>
                      </a:lnTo>
                      <a:lnTo>
                        <a:pt x="227" y="789"/>
                      </a:lnTo>
                      <a:lnTo>
                        <a:pt x="259" y="787"/>
                      </a:lnTo>
                      <a:lnTo>
                        <a:pt x="287" y="779"/>
                      </a:lnTo>
                      <a:lnTo>
                        <a:pt x="310" y="768"/>
                      </a:lnTo>
                      <a:lnTo>
                        <a:pt x="329" y="754"/>
                      </a:lnTo>
                      <a:lnTo>
                        <a:pt x="344" y="736"/>
                      </a:lnTo>
                      <a:lnTo>
                        <a:pt x="353" y="714"/>
                      </a:lnTo>
                      <a:lnTo>
                        <a:pt x="356" y="691"/>
                      </a:lnTo>
                      <a:lnTo>
                        <a:pt x="354" y="669"/>
                      </a:lnTo>
                      <a:lnTo>
                        <a:pt x="346" y="650"/>
                      </a:lnTo>
                      <a:lnTo>
                        <a:pt x="334" y="631"/>
                      </a:lnTo>
                      <a:lnTo>
                        <a:pt x="317" y="614"/>
                      </a:lnTo>
                      <a:lnTo>
                        <a:pt x="293" y="597"/>
                      </a:lnTo>
                      <a:lnTo>
                        <a:pt x="263" y="581"/>
                      </a:lnTo>
                      <a:lnTo>
                        <a:pt x="227" y="566"/>
                      </a:lnTo>
                      <a:lnTo>
                        <a:pt x="197" y="553"/>
                      </a:lnTo>
                      <a:lnTo>
                        <a:pt x="167" y="540"/>
                      </a:lnTo>
                      <a:lnTo>
                        <a:pt x="138" y="525"/>
                      </a:lnTo>
                      <a:lnTo>
                        <a:pt x="111" y="510"/>
                      </a:lnTo>
                      <a:lnTo>
                        <a:pt x="86" y="493"/>
                      </a:lnTo>
                      <a:lnTo>
                        <a:pt x="64" y="473"/>
                      </a:lnTo>
                      <a:lnTo>
                        <a:pt x="45" y="452"/>
                      </a:lnTo>
                      <a:lnTo>
                        <a:pt x="29" y="427"/>
                      </a:lnTo>
                      <a:lnTo>
                        <a:pt x="18" y="400"/>
                      </a:lnTo>
                      <a:lnTo>
                        <a:pt x="10" y="370"/>
                      </a:lnTo>
                      <a:lnTo>
                        <a:pt x="8" y="338"/>
                      </a:lnTo>
                      <a:lnTo>
                        <a:pt x="10" y="304"/>
                      </a:lnTo>
                      <a:lnTo>
                        <a:pt x="18" y="273"/>
                      </a:lnTo>
                      <a:lnTo>
                        <a:pt x="30" y="244"/>
                      </a:lnTo>
                      <a:lnTo>
                        <a:pt x="47" y="217"/>
                      </a:lnTo>
                      <a:lnTo>
                        <a:pt x="67" y="192"/>
                      </a:lnTo>
                      <a:lnTo>
                        <a:pt x="92" y="171"/>
                      </a:lnTo>
                      <a:lnTo>
                        <a:pt x="121" y="153"/>
                      </a:lnTo>
                      <a:lnTo>
                        <a:pt x="152" y="138"/>
                      </a:lnTo>
                      <a:lnTo>
                        <a:pt x="188" y="127"/>
                      </a:lnTo>
                      <a:lnTo>
                        <a:pt x="189" y="127"/>
                      </a:lnTo>
                      <a:lnTo>
                        <a:pt x="192" y="126"/>
                      </a:lnTo>
                      <a:lnTo>
                        <a:pt x="194" y="125"/>
                      </a:lnTo>
                      <a:lnTo>
                        <a:pt x="195" y="123"/>
                      </a:lnTo>
                      <a:lnTo>
                        <a:pt x="197" y="121"/>
                      </a:lnTo>
                      <a:lnTo>
                        <a:pt x="197" y="118"/>
                      </a:lnTo>
                      <a:lnTo>
                        <a:pt x="197" y="40"/>
                      </a:lnTo>
                      <a:lnTo>
                        <a:pt x="200" y="24"/>
                      </a:lnTo>
                      <a:lnTo>
                        <a:pt x="209" y="11"/>
                      </a:lnTo>
                      <a:lnTo>
                        <a:pt x="223" y="3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Freeform 54"/>
                <p:cNvSpPr>
                  <a:spLocks noEditPoints="1"/>
                </p:cNvSpPr>
                <p:nvPr/>
              </p:nvSpPr>
              <p:spPr bwMode="auto">
                <a:xfrm>
                  <a:off x="9696451" y="1238250"/>
                  <a:ext cx="774700" cy="774700"/>
                </a:xfrm>
                <a:custGeom>
                  <a:avLst/>
                  <a:gdLst>
                    <a:gd name="T0" fmla="*/ 835 w 1954"/>
                    <a:gd name="T1" fmla="*/ 241 h 1952"/>
                    <a:gd name="T2" fmla="*/ 639 w 1954"/>
                    <a:gd name="T3" fmla="*/ 308 h 1952"/>
                    <a:gd name="T4" fmla="*/ 471 w 1954"/>
                    <a:gd name="T5" fmla="*/ 423 h 1952"/>
                    <a:gd name="T6" fmla="*/ 341 w 1954"/>
                    <a:gd name="T7" fmla="*/ 578 h 1952"/>
                    <a:gd name="T8" fmla="*/ 257 w 1954"/>
                    <a:gd name="T9" fmla="*/ 765 h 1952"/>
                    <a:gd name="T10" fmla="*/ 227 w 1954"/>
                    <a:gd name="T11" fmla="*/ 977 h 1952"/>
                    <a:gd name="T12" fmla="*/ 257 w 1954"/>
                    <a:gd name="T13" fmla="*/ 1187 h 1952"/>
                    <a:gd name="T14" fmla="*/ 341 w 1954"/>
                    <a:gd name="T15" fmla="*/ 1374 h 1952"/>
                    <a:gd name="T16" fmla="*/ 471 w 1954"/>
                    <a:gd name="T17" fmla="*/ 1529 h 1952"/>
                    <a:gd name="T18" fmla="*/ 639 w 1954"/>
                    <a:gd name="T19" fmla="*/ 1646 h 1952"/>
                    <a:gd name="T20" fmla="*/ 835 w 1954"/>
                    <a:gd name="T21" fmla="*/ 1712 h 1952"/>
                    <a:gd name="T22" fmla="*/ 1050 w 1954"/>
                    <a:gd name="T23" fmla="*/ 1722 h 1952"/>
                    <a:gd name="T24" fmla="*/ 1254 w 1954"/>
                    <a:gd name="T25" fmla="*/ 1673 h 1952"/>
                    <a:gd name="T26" fmla="*/ 1431 w 1954"/>
                    <a:gd name="T27" fmla="*/ 1573 h 1952"/>
                    <a:gd name="T28" fmla="*/ 1574 w 1954"/>
                    <a:gd name="T29" fmla="*/ 1430 h 1952"/>
                    <a:gd name="T30" fmla="*/ 1675 w 1954"/>
                    <a:gd name="T31" fmla="*/ 1252 h 1952"/>
                    <a:gd name="T32" fmla="*/ 1724 w 1954"/>
                    <a:gd name="T33" fmla="*/ 1048 h 1952"/>
                    <a:gd name="T34" fmla="*/ 1714 w 1954"/>
                    <a:gd name="T35" fmla="*/ 833 h 1952"/>
                    <a:gd name="T36" fmla="*/ 1647 w 1954"/>
                    <a:gd name="T37" fmla="*/ 638 h 1952"/>
                    <a:gd name="T38" fmla="*/ 1532 w 1954"/>
                    <a:gd name="T39" fmla="*/ 471 h 1952"/>
                    <a:gd name="T40" fmla="*/ 1376 w 1954"/>
                    <a:gd name="T41" fmla="*/ 341 h 1952"/>
                    <a:gd name="T42" fmla="*/ 1188 w 1954"/>
                    <a:gd name="T43" fmla="*/ 256 h 1952"/>
                    <a:gd name="T44" fmla="*/ 977 w 1954"/>
                    <a:gd name="T45" fmla="*/ 227 h 1952"/>
                    <a:gd name="T46" fmla="*/ 1135 w 1954"/>
                    <a:gd name="T47" fmla="*/ 14 h 1952"/>
                    <a:gd name="T48" fmla="*/ 1357 w 1954"/>
                    <a:gd name="T49" fmla="*/ 77 h 1952"/>
                    <a:gd name="T50" fmla="*/ 1554 w 1954"/>
                    <a:gd name="T51" fmla="*/ 189 h 1952"/>
                    <a:gd name="T52" fmla="*/ 1719 w 1954"/>
                    <a:gd name="T53" fmla="*/ 341 h 1952"/>
                    <a:gd name="T54" fmla="*/ 1845 w 1954"/>
                    <a:gd name="T55" fmla="*/ 528 h 1952"/>
                    <a:gd name="T56" fmla="*/ 1926 w 1954"/>
                    <a:gd name="T57" fmla="*/ 742 h 1952"/>
                    <a:gd name="T58" fmla="*/ 1954 w 1954"/>
                    <a:gd name="T59" fmla="*/ 977 h 1952"/>
                    <a:gd name="T60" fmla="*/ 1926 w 1954"/>
                    <a:gd name="T61" fmla="*/ 1210 h 1952"/>
                    <a:gd name="T62" fmla="*/ 1845 w 1954"/>
                    <a:gd name="T63" fmla="*/ 1424 h 1952"/>
                    <a:gd name="T64" fmla="*/ 1719 w 1954"/>
                    <a:gd name="T65" fmla="*/ 1611 h 1952"/>
                    <a:gd name="T66" fmla="*/ 1554 w 1954"/>
                    <a:gd name="T67" fmla="*/ 1763 h 1952"/>
                    <a:gd name="T68" fmla="*/ 1357 w 1954"/>
                    <a:gd name="T69" fmla="*/ 1875 h 1952"/>
                    <a:gd name="T70" fmla="*/ 1135 w 1954"/>
                    <a:gd name="T71" fmla="*/ 1939 h 1952"/>
                    <a:gd name="T72" fmla="*/ 896 w 1954"/>
                    <a:gd name="T73" fmla="*/ 1949 h 1952"/>
                    <a:gd name="T74" fmla="*/ 668 w 1954"/>
                    <a:gd name="T75" fmla="*/ 1902 h 1952"/>
                    <a:gd name="T76" fmla="*/ 463 w 1954"/>
                    <a:gd name="T77" fmla="*/ 1805 h 1952"/>
                    <a:gd name="T78" fmla="*/ 286 w 1954"/>
                    <a:gd name="T79" fmla="*/ 1666 h 1952"/>
                    <a:gd name="T80" fmla="*/ 147 w 1954"/>
                    <a:gd name="T81" fmla="*/ 1490 h 1952"/>
                    <a:gd name="T82" fmla="*/ 50 w 1954"/>
                    <a:gd name="T83" fmla="*/ 1284 h 1952"/>
                    <a:gd name="T84" fmla="*/ 4 w 1954"/>
                    <a:gd name="T85" fmla="*/ 1056 h 1952"/>
                    <a:gd name="T86" fmla="*/ 13 w 1954"/>
                    <a:gd name="T87" fmla="*/ 818 h 1952"/>
                    <a:gd name="T88" fmla="*/ 77 w 1954"/>
                    <a:gd name="T89" fmla="*/ 596 h 1952"/>
                    <a:gd name="T90" fmla="*/ 189 w 1954"/>
                    <a:gd name="T91" fmla="*/ 399 h 1952"/>
                    <a:gd name="T92" fmla="*/ 341 w 1954"/>
                    <a:gd name="T93" fmla="*/ 235 h 1952"/>
                    <a:gd name="T94" fmla="*/ 528 w 1954"/>
                    <a:gd name="T95" fmla="*/ 110 h 1952"/>
                    <a:gd name="T96" fmla="*/ 742 w 1954"/>
                    <a:gd name="T97" fmla="*/ 29 h 1952"/>
                    <a:gd name="T98" fmla="*/ 977 w 1954"/>
                    <a:gd name="T99" fmla="*/ 0 h 1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954" h="1952">
                      <a:moveTo>
                        <a:pt x="977" y="227"/>
                      </a:moveTo>
                      <a:lnTo>
                        <a:pt x="904" y="231"/>
                      </a:lnTo>
                      <a:lnTo>
                        <a:pt x="835" y="241"/>
                      </a:lnTo>
                      <a:lnTo>
                        <a:pt x="767" y="256"/>
                      </a:lnTo>
                      <a:lnTo>
                        <a:pt x="700" y="279"/>
                      </a:lnTo>
                      <a:lnTo>
                        <a:pt x="639" y="308"/>
                      </a:lnTo>
                      <a:lnTo>
                        <a:pt x="578" y="341"/>
                      </a:lnTo>
                      <a:lnTo>
                        <a:pt x="524" y="379"/>
                      </a:lnTo>
                      <a:lnTo>
                        <a:pt x="471" y="423"/>
                      </a:lnTo>
                      <a:lnTo>
                        <a:pt x="423" y="471"/>
                      </a:lnTo>
                      <a:lnTo>
                        <a:pt x="380" y="522"/>
                      </a:lnTo>
                      <a:lnTo>
                        <a:pt x="341" y="578"/>
                      </a:lnTo>
                      <a:lnTo>
                        <a:pt x="307" y="638"/>
                      </a:lnTo>
                      <a:lnTo>
                        <a:pt x="279" y="700"/>
                      </a:lnTo>
                      <a:lnTo>
                        <a:pt x="257" y="765"/>
                      </a:lnTo>
                      <a:lnTo>
                        <a:pt x="240" y="833"/>
                      </a:lnTo>
                      <a:lnTo>
                        <a:pt x="230" y="904"/>
                      </a:lnTo>
                      <a:lnTo>
                        <a:pt x="227" y="977"/>
                      </a:lnTo>
                      <a:lnTo>
                        <a:pt x="230" y="1048"/>
                      </a:lnTo>
                      <a:lnTo>
                        <a:pt x="240" y="1119"/>
                      </a:lnTo>
                      <a:lnTo>
                        <a:pt x="257" y="1187"/>
                      </a:lnTo>
                      <a:lnTo>
                        <a:pt x="279" y="1252"/>
                      </a:lnTo>
                      <a:lnTo>
                        <a:pt x="307" y="1314"/>
                      </a:lnTo>
                      <a:lnTo>
                        <a:pt x="341" y="1374"/>
                      </a:lnTo>
                      <a:lnTo>
                        <a:pt x="380" y="1430"/>
                      </a:lnTo>
                      <a:lnTo>
                        <a:pt x="423" y="1481"/>
                      </a:lnTo>
                      <a:lnTo>
                        <a:pt x="471" y="1529"/>
                      </a:lnTo>
                      <a:lnTo>
                        <a:pt x="524" y="1573"/>
                      </a:lnTo>
                      <a:lnTo>
                        <a:pt x="578" y="1612"/>
                      </a:lnTo>
                      <a:lnTo>
                        <a:pt x="639" y="1646"/>
                      </a:lnTo>
                      <a:lnTo>
                        <a:pt x="700" y="1673"/>
                      </a:lnTo>
                      <a:lnTo>
                        <a:pt x="767" y="1696"/>
                      </a:lnTo>
                      <a:lnTo>
                        <a:pt x="835" y="1712"/>
                      </a:lnTo>
                      <a:lnTo>
                        <a:pt x="904" y="1722"/>
                      </a:lnTo>
                      <a:lnTo>
                        <a:pt x="977" y="1726"/>
                      </a:lnTo>
                      <a:lnTo>
                        <a:pt x="1050" y="1722"/>
                      </a:lnTo>
                      <a:lnTo>
                        <a:pt x="1119" y="1712"/>
                      </a:lnTo>
                      <a:lnTo>
                        <a:pt x="1188" y="1696"/>
                      </a:lnTo>
                      <a:lnTo>
                        <a:pt x="1254" y="1673"/>
                      </a:lnTo>
                      <a:lnTo>
                        <a:pt x="1315" y="1646"/>
                      </a:lnTo>
                      <a:lnTo>
                        <a:pt x="1376" y="1612"/>
                      </a:lnTo>
                      <a:lnTo>
                        <a:pt x="1431" y="1573"/>
                      </a:lnTo>
                      <a:lnTo>
                        <a:pt x="1483" y="1529"/>
                      </a:lnTo>
                      <a:lnTo>
                        <a:pt x="1532" y="1481"/>
                      </a:lnTo>
                      <a:lnTo>
                        <a:pt x="1574" y="1430"/>
                      </a:lnTo>
                      <a:lnTo>
                        <a:pt x="1613" y="1374"/>
                      </a:lnTo>
                      <a:lnTo>
                        <a:pt x="1647" y="1314"/>
                      </a:lnTo>
                      <a:lnTo>
                        <a:pt x="1675" y="1252"/>
                      </a:lnTo>
                      <a:lnTo>
                        <a:pt x="1697" y="1187"/>
                      </a:lnTo>
                      <a:lnTo>
                        <a:pt x="1714" y="1119"/>
                      </a:lnTo>
                      <a:lnTo>
                        <a:pt x="1724" y="1048"/>
                      </a:lnTo>
                      <a:lnTo>
                        <a:pt x="1728" y="977"/>
                      </a:lnTo>
                      <a:lnTo>
                        <a:pt x="1724" y="904"/>
                      </a:lnTo>
                      <a:lnTo>
                        <a:pt x="1714" y="833"/>
                      </a:lnTo>
                      <a:lnTo>
                        <a:pt x="1697" y="765"/>
                      </a:lnTo>
                      <a:lnTo>
                        <a:pt x="1675" y="700"/>
                      </a:lnTo>
                      <a:lnTo>
                        <a:pt x="1647" y="638"/>
                      </a:lnTo>
                      <a:lnTo>
                        <a:pt x="1613" y="578"/>
                      </a:lnTo>
                      <a:lnTo>
                        <a:pt x="1574" y="522"/>
                      </a:lnTo>
                      <a:lnTo>
                        <a:pt x="1532" y="471"/>
                      </a:lnTo>
                      <a:lnTo>
                        <a:pt x="1483" y="423"/>
                      </a:lnTo>
                      <a:lnTo>
                        <a:pt x="1431" y="379"/>
                      </a:lnTo>
                      <a:lnTo>
                        <a:pt x="1376" y="341"/>
                      </a:lnTo>
                      <a:lnTo>
                        <a:pt x="1315" y="308"/>
                      </a:lnTo>
                      <a:lnTo>
                        <a:pt x="1254" y="279"/>
                      </a:lnTo>
                      <a:lnTo>
                        <a:pt x="1188" y="256"/>
                      </a:lnTo>
                      <a:lnTo>
                        <a:pt x="1119" y="241"/>
                      </a:lnTo>
                      <a:lnTo>
                        <a:pt x="1050" y="231"/>
                      </a:lnTo>
                      <a:lnTo>
                        <a:pt x="977" y="227"/>
                      </a:lnTo>
                      <a:close/>
                      <a:moveTo>
                        <a:pt x="977" y="0"/>
                      </a:moveTo>
                      <a:lnTo>
                        <a:pt x="1058" y="3"/>
                      </a:lnTo>
                      <a:lnTo>
                        <a:pt x="1135" y="14"/>
                      </a:lnTo>
                      <a:lnTo>
                        <a:pt x="1212" y="29"/>
                      </a:lnTo>
                      <a:lnTo>
                        <a:pt x="1286" y="50"/>
                      </a:lnTo>
                      <a:lnTo>
                        <a:pt x="1357" y="77"/>
                      </a:lnTo>
                      <a:lnTo>
                        <a:pt x="1426" y="110"/>
                      </a:lnTo>
                      <a:lnTo>
                        <a:pt x="1491" y="147"/>
                      </a:lnTo>
                      <a:lnTo>
                        <a:pt x="1554" y="189"/>
                      </a:lnTo>
                      <a:lnTo>
                        <a:pt x="1613" y="235"/>
                      </a:lnTo>
                      <a:lnTo>
                        <a:pt x="1668" y="286"/>
                      </a:lnTo>
                      <a:lnTo>
                        <a:pt x="1719" y="341"/>
                      </a:lnTo>
                      <a:lnTo>
                        <a:pt x="1766" y="399"/>
                      </a:lnTo>
                      <a:lnTo>
                        <a:pt x="1807" y="462"/>
                      </a:lnTo>
                      <a:lnTo>
                        <a:pt x="1845" y="528"/>
                      </a:lnTo>
                      <a:lnTo>
                        <a:pt x="1878" y="596"/>
                      </a:lnTo>
                      <a:lnTo>
                        <a:pt x="1904" y="668"/>
                      </a:lnTo>
                      <a:lnTo>
                        <a:pt x="1926" y="742"/>
                      </a:lnTo>
                      <a:lnTo>
                        <a:pt x="1941" y="818"/>
                      </a:lnTo>
                      <a:lnTo>
                        <a:pt x="1950" y="896"/>
                      </a:lnTo>
                      <a:lnTo>
                        <a:pt x="1954" y="977"/>
                      </a:lnTo>
                      <a:lnTo>
                        <a:pt x="1950" y="1056"/>
                      </a:lnTo>
                      <a:lnTo>
                        <a:pt x="1941" y="1134"/>
                      </a:lnTo>
                      <a:lnTo>
                        <a:pt x="1926" y="1210"/>
                      </a:lnTo>
                      <a:lnTo>
                        <a:pt x="1904" y="1284"/>
                      </a:lnTo>
                      <a:lnTo>
                        <a:pt x="1878" y="1356"/>
                      </a:lnTo>
                      <a:lnTo>
                        <a:pt x="1845" y="1424"/>
                      </a:lnTo>
                      <a:lnTo>
                        <a:pt x="1807" y="1490"/>
                      </a:lnTo>
                      <a:lnTo>
                        <a:pt x="1766" y="1553"/>
                      </a:lnTo>
                      <a:lnTo>
                        <a:pt x="1719" y="1611"/>
                      </a:lnTo>
                      <a:lnTo>
                        <a:pt x="1668" y="1666"/>
                      </a:lnTo>
                      <a:lnTo>
                        <a:pt x="1613" y="1717"/>
                      </a:lnTo>
                      <a:lnTo>
                        <a:pt x="1554" y="1763"/>
                      </a:lnTo>
                      <a:lnTo>
                        <a:pt x="1491" y="1805"/>
                      </a:lnTo>
                      <a:lnTo>
                        <a:pt x="1426" y="1842"/>
                      </a:lnTo>
                      <a:lnTo>
                        <a:pt x="1357" y="1875"/>
                      </a:lnTo>
                      <a:lnTo>
                        <a:pt x="1286" y="1902"/>
                      </a:lnTo>
                      <a:lnTo>
                        <a:pt x="1212" y="1923"/>
                      </a:lnTo>
                      <a:lnTo>
                        <a:pt x="1135" y="1939"/>
                      </a:lnTo>
                      <a:lnTo>
                        <a:pt x="1058" y="1949"/>
                      </a:lnTo>
                      <a:lnTo>
                        <a:pt x="977" y="1952"/>
                      </a:lnTo>
                      <a:lnTo>
                        <a:pt x="896" y="1949"/>
                      </a:lnTo>
                      <a:lnTo>
                        <a:pt x="819" y="1939"/>
                      </a:lnTo>
                      <a:lnTo>
                        <a:pt x="742" y="1923"/>
                      </a:lnTo>
                      <a:lnTo>
                        <a:pt x="668" y="1902"/>
                      </a:lnTo>
                      <a:lnTo>
                        <a:pt x="597" y="1875"/>
                      </a:lnTo>
                      <a:lnTo>
                        <a:pt x="528" y="1842"/>
                      </a:lnTo>
                      <a:lnTo>
                        <a:pt x="463" y="1805"/>
                      </a:lnTo>
                      <a:lnTo>
                        <a:pt x="400" y="1763"/>
                      </a:lnTo>
                      <a:lnTo>
                        <a:pt x="341" y="1717"/>
                      </a:lnTo>
                      <a:lnTo>
                        <a:pt x="286" y="1666"/>
                      </a:lnTo>
                      <a:lnTo>
                        <a:pt x="236" y="1611"/>
                      </a:lnTo>
                      <a:lnTo>
                        <a:pt x="189" y="1553"/>
                      </a:lnTo>
                      <a:lnTo>
                        <a:pt x="147" y="1490"/>
                      </a:lnTo>
                      <a:lnTo>
                        <a:pt x="109" y="1424"/>
                      </a:lnTo>
                      <a:lnTo>
                        <a:pt x="77" y="1356"/>
                      </a:lnTo>
                      <a:lnTo>
                        <a:pt x="50" y="1284"/>
                      </a:lnTo>
                      <a:lnTo>
                        <a:pt x="28" y="1210"/>
                      </a:lnTo>
                      <a:lnTo>
                        <a:pt x="13" y="1134"/>
                      </a:lnTo>
                      <a:lnTo>
                        <a:pt x="4" y="1056"/>
                      </a:lnTo>
                      <a:lnTo>
                        <a:pt x="0" y="977"/>
                      </a:lnTo>
                      <a:lnTo>
                        <a:pt x="4" y="896"/>
                      </a:lnTo>
                      <a:lnTo>
                        <a:pt x="13" y="818"/>
                      </a:lnTo>
                      <a:lnTo>
                        <a:pt x="28" y="742"/>
                      </a:lnTo>
                      <a:lnTo>
                        <a:pt x="50" y="668"/>
                      </a:lnTo>
                      <a:lnTo>
                        <a:pt x="77" y="596"/>
                      </a:lnTo>
                      <a:lnTo>
                        <a:pt x="109" y="528"/>
                      </a:lnTo>
                      <a:lnTo>
                        <a:pt x="147" y="462"/>
                      </a:lnTo>
                      <a:lnTo>
                        <a:pt x="189" y="399"/>
                      </a:lnTo>
                      <a:lnTo>
                        <a:pt x="236" y="341"/>
                      </a:lnTo>
                      <a:lnTo>
                        <a:pt x="286" y="286"/>
                      </a:lnTo>
                      <a:lnTo>
                        <a:pt x="341" y="235"/>
                      </a:lnTo>
                      <a:lnTo>
                        <a:pt x="400" y="189"/>
                      </a:lnTo>
                      <a:lnTo>
                        <a:pt x="463" y="147"/>
                      </a:lnTo>
                      <a:lnTo>
                        <a:pt x="528" y="110"/>
                      </a:lnTo>
                      <a:lnTo>
                        <a:pt x="597" y="77"/>
                      </a:lnTo>
                      <a:lnTo>
                        <a:pt x="668" y="50"/>
                      </a:lnTo>
                      <a:lnTo>
                        <a:pt x="742" y="29"/>
                      </a:lnTo>
                      <a:lnTo>
                        <a:pt x="819" y="14"/>
                      </a:lnTo>
                      <a:lnTo>
                        <a:pt x="896" y="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Freeform 55"/>
                <p:cNvSpPr>
                  <a:spLocks/>
                </p:cNvSpPr>
                <p:nvPr/>
              </p:nvSpPr>
              <p:spPr bwMode="auto">
                <a:xfrm>
                  <a:off x="9409113" y="2049463"/>
                  <a:ext cx="1062038" cy="468313"/>
                </a:xfrm>
                <a:custGeom>
                  <a:avLst/>
                  <a:gdLst>
                    <a:gd name="T0" fmla="*/ 846 w 2677"/>
                    <a:gd name="T1" fmla="*/ 14 h 1177"/>
                    <a:gd name="T2" fmla="*/ 1051 w 2677"/>
                    <a:gd name="T3" fmla="*/ 60 h 1177"/>
                    <a:gd name="T4" fmla="*/ 1272 w 2677"/>
                    <a:gd name="T5" fmla="*/ 122 h 1177"/>
                    <a:gd name="T6" fmla="*/ 1477 w 2677"/>
                    <a:gd name="T7" fmla="*/ 187 h 1177"/>
                    <a:gd name="T8" fmla="*/ 1635 w 2677"/>
                    <a:gd name="T9" fmla="*/ 237 h 1177"/>
                    <a:gd name="T10" fmla="*/ 1722 w 2677"/>
                    <a:gd name="T11" fmla="*/ 263 h 1177"/>
                    <a:gd name="T12" fmla="*/ 1776 w 2677"/>
                    <a:gd name="T13" fmla="*/ 316 h 1177"/>
                    <a:gd name="T14" fmla="*/ 1783 w 2677"/>
                    <a:gd name="T15" fmla="*/ 395 h 1177"/>
                    <a:gd name="T16" fmla="*/ 1730 w 2677"/>
                    <a:gd name="T17" fmla="*/ 473 h 1177"/>
                    <a:gd name="T18" fmla="*/ 1606 w 2677"/>
                    <a:gd name="T19" fmla="*/ 521 h 1177"/>
                    <a:gd name="T20" fmla="*/ 1442 w 2677"/>
                    <a:gd name="T21" fmla="*/ 530 h 1177"/>
                    <a:gd name="T22" fmla="*/ 1273 w 2677"/>
                    <a:gd name="T23" fmla="*/ 513 h 1177"/>
                    <a:gd name="T24" fmla="*/ 1122 w 2677"/>
                    <a:gd name="T25" fmla="*/ 488 h 1177"/>
                    <a:gd name="T26" fmla="*/ 1013 w 2677"/>
                    <a:gd name="T27" fmla="*/ 469 h 1177"/>
                    <a:gd name="T28" fmla="*/ 972 w 2677"/>
                    <a:gd name="T29" fmla="*/ 475 h 1177"/>
                    <a:gd name="T30" fmla="*/ 1029 w 2677"/>
                    <a:gd name="T31" fmla="*/ 543 h 1177"/>
                    <a:gd name="T32" fmla="*/ 1173 w 2677"/>
                    <a:gd name="T33" fmla="*/ 601 h 1177"/>
                    <a:gd name="T34" fmla="*/ 1366 w 2677"/>
                    <a:gd name="T35" fmla="*/ 639 h 1177"/>
                    <a:gd name="T36" fmla="*/ 1568 w 2677"/>
                    <a:gd name="T37" fmla="*/ 653 h 1177"/>
                    <a:gd name="T38" fmla="*/ 1809 w 2677"/>
                    <a:gd name="T39" fmla="*/ 625 h 1177"/>
                    <a:gd name="T40" fmla="*/ 2218 w 2677"/>
                    <a:gd name="T41" fmla="*/ 502 h 1177"/>
                    <a:gd name="T42" fmla="*/ 2511 w 2677"/>
                    <a:gd name="T43" fmla="*/ 366 h 1177"/>
                    <a:gd name="T44" fmla="*/ 2616 w 2677"/>
                    <a:gd name="T45" fmla="*/ 375 h 1177"/>
                    <a:gd name="T46" fmla="*/ 2673 w 2677"/>
                    <a:gd name="T47" fmla="*/ 457 h 1177"/>
                    <a:gd name="T48" fmla="*/ 2647 w 2677"/>
                    <a:gd name="T49" fmla="*/ 583 h 1177"/>
                    <a:gd name="T50" fmla="*/ 2550 w 2677"/>
                    <a:gd name="T51" fmla="*/ 687 h 1177"/>
                    <a:gd name="T52" fmla="*/ 2416 w 2677"/>
                    <a:gd name="T53" fmla="*/ 779 h 1177"/>
                    <a:gd name="T54" fmla="*/ 2234 w 2677"/>
                    <a:gd name="T55" fmla="*/ 892 h 1177"/>
                    <a:gd name="T56" fmla="*/ 2033 w 2677"/>
                    <a:gd name="T57" fmla="*/ 1005 h 1177"/>
                    <a:gd name="T58" fmla="*/ 1840 w 2677"/>
                    <a:gd name="T59" fmla="*/ 1102 h 1177"/>
                    <a:gd name="T60" fmla="*/ 1684 w 2677"/>
                    <a:gd name="T61" fmla="*/ 1164 h 1177"/>
                    <a:gd name="T62" fmla="*/ 1576 w 2677"/>
                    <a:gd name="T63" fmla="*/ 1177 h 1177"/>
                    <a:gd name="T64" fmla="*/ 1395 w 2677"/>
                    <a:gd name="T65" fmla="*/ 1161 h 1177"/>
                    <a:gd name="T66" fmla="*/ 1159 w 2677"/>
                    <a:gd name="T67" fmla="*/ 1130 h 1177"/>
                    <a:gd name="T68" fmla="*/ 898 w 2677"/>
                    <a:gd name="T69" fmla="*/ 1089 h 1177"/>
                    <a:gd name="T70" fmla="*/ 647 w 2677"/>
                    <a:gd name="T71" fmla="*/ 1047 h 1177"/>
                    <a:gd name="T72" fmla="*/ 440 w 2677"/>
                    <a:gd name="T73" fmla="*/ 1009 h 1177"/>
                    <a:gd name="T74" fmla="*/ 309 w 2677"/>
                    <a:gd name="T75" fmla="*/ 984 h 1177"/>
                    <a:gd name="T76" fmla="*/ 200 w 2677"/>
                    <a:gd name="T77" fmla="*/ 988 h 1177"/>
                    <a:gd name="T78" fmla="*/ 87 w 2677"/>
                    <a:gd name="T79" fmla="*/ 1052 h 1177"/>
                    <a:gd name="T80" fmla="*/ 28 w 2677"/>
                    <a:gd name="T81" fmla="*/ 1089 h 1177"/>
                    <a:gd name="T82" fmla="*/ 5 w 2677"/>
                    <a:gd name="T83" fmla="*/ 1069 h 1177"/>
                    <a:gd name="T84" fmla="*/ 0 w 2677"/>
                    <a:gd name="T85" fmla="*/ 1048 h 1177"/>
                    <a:gd name="T86" fmla="*/ 18 w 2677"/>
                    <a:gd name="T87" fmla="*/ 776 h 1177"/>
                    <a:gd name="T88" fmla="*/ 38 w 2677"/>
                    <a:gd name="T89" fmla="*/ 461 h 1177"/>
                    <a:gd name="T90" fmla="*/ 56 w 2677"/>
                    <a:gd name="T91" fmla="*/ 179 h 1177"/>
                    <a:gd name="T92" fmla="*/ 75 w 2677"/>
                    <a:gd name="T93" fmla="*/ 86 h 1177"/>
                    <a:gd name="T94" fmla="*/ 127 w 2677"/>
                    <a:gd name="T95" fmla="*/ 70 h 1177"/>
                    <a:gd name="T96" fmla="*/ 269 w 2677"/>
                    <a:gd name="T97" fmla="*/ 48 h 1177"/>
                    <a:gd name="T98" fmla="*/ 468 w 2677"/>
                    <a:gd name="T99" fmla="*/ 20 h 1177"/>
                    <a:gd name="T100" fmla="*/ 653 w 2677"/>
                    <a:gd name="T101" fmla="*/ 2 h 1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677" h="1177">
                      <a:moveTo>
                        <a:pt x="722" y="0"/>
                      </a:moveTo>
                      <a:lnTo>
                        <a:pt x="760" y="2"/>
                      </a:lnTo>
                      <a:lnTo>
                        <a:pt x="802" y="8"/>
                      </a:lnTo>
                      <a:lnTo>
                        <a:pt x="846" y="14"/>
                      </a:lnTo>
                      <a:lnTo>
                        <a:pt x="895" y="23"/>
                      </a:lnTo>
                      <a:lnTo>
                        <a:pt x="945" y="35"/>
                      </a:lnTo>
                      <a:lnTo>
                        <a:pt x="998" y="47"/>
                      </a:lnTo>
                      <a:lnTo>
                        <a:pt x="1051" y="60"/>
                      </a:lnTo>
                      <a:lnTo>
                        <a:pt x="1106" y="75"/>
                      </a:lnTo>
                      <a:lnTo>
                        <a:pt x="1162" y="90"/>
                      </a:lnTo>
                      <a:lnTo>
                        <a:pt x="1217" y="106"/>
                      </a:lnTo>
                      <a:lnTo>
                        <a:pt x="1272" y="122"/>
                      </a:lnTo>
                      <a:lnTo>
                        <a:pt x="1326" y="139"/>
                      </a:lnTo>
                      <a:lnTo>
                        <a:pt x="1378" y="155"/>
                      </a:lnTo>
                      <a:lnTo>
                        <a:pt x="1429" y="171"/>
                      </a:lnTo>
                      <a:lnTo>
                        <a:pt x="1477" y="187"/>
                      </a:lnTo>
                      <a:lnTo>
                        <a:pt x="1522" y="201"/>
                      </a:lnTo>
                      <a:lnTo>
                        <a:pt x="1563" y="215"/>
                      </a:lnTo>
                      <a:lnTo>
                        <a:pt x="1601" y="226"/>
                      </a:lnTo>
                      <a:lnTo>
                        <a:pt x="1635" y="237"/>
                      </a:lnTo>
                      <a:lnTo>
                        <a:pt x="1663" y="245"/>
                      </a:lnTo>
                      <a:lnTo>
                        <a:pt x="1686" y="252"/>
                      </a:lnTo>
                      <a:lnTo>
                        <a:pt x="1704" y="256"/>
                      </a:lnTo>
                      <a:lnTo>
                        <a:pt x="1722" y="263"/>
                      </a:lnTo>
                      <a:lnTo>
                        <a:pt x="1739" y="273"/>
                      </a:lnTo>
                      <a:lnTo>
                        <a:pt x="1754" y="285"/>
                      </a:lnTo>
                      <a:lnTo>
                        <a:pt x="1766" y="300"/>
                      </a:lnTo>
                      <a:lnTo>
                        <a:pt x="1776" y="316"/>
                      </a:lnTo>
                      <a:lnTo>
                        <a:pt x="1782" y="334"/>
                      </a:lnTo>
                      <a:lnTo>
                        <a:pt x="1786" y="354"/>
                      </a:lnTo>
                      <a:lnTo>
                        <a:pt x="1786" y="375"/>
                      </a:lnTo>
                      <a:lnTo>
                        <a:pt x="1783" y="395"/>
                      </a:lnTo>
                      <a:lnTo>
                        <a:pt x="1775" y="416"/>
                      </a:lnTo>
                      <a:lnTo>
                        <a:pt x="1765" y="436"/>
                      </a:lnTo>
                      <a:lnTo>
                        <a:pt x="1749" y="455"/>
                      </a:lnTo>
                      <a:lnTo>
                        <a:pt x="1730" y="473"/>
                      </a:lnTo>
                      <a:lnTo>
                        <a:pt x="1705" y="489"/>
                      </a:lnTo>
                      <a:lnTo>
                        <a:pt x="1676" y="502"/>
                      </a:lnTo>
                      <a:lnTo>
                        <a:pt x="1643" y="513"/>
                      </a:lnTo>
                      <a:lnTo>
                        <a:pt x="1606" y="521"/>
                      </a:lnTo>
                      <a:lnTo>
                        <a:pt x="1567" y="527"/>
                      </a:lnTo>
                      <a:lnTo>
                        <a:pt x="1526" y="530"/>
                      </a:lnTo>
                      <a:lnTo>
                        <a:pt x="1485" y="531"/>
                      </a:lnTo>
                      <a:lnTo>
                        <a:pt x="1442" y="530"/>
                      </a:lnTo>
                      <a:lnTo>
                        <a:pt x="1400" y="528"/>
                      </a:lnTo>
                      <a:lnTo>
                        <a:pt x="1356" y="524"/>
                      </a:lnTo>
                      <a:lnTo>
                        <a:pt x="1315" y="519"/>
                      </a:lnTo>
                      <a:lnTo>
                        <a:pt x="1273" y="513"/>
                      </a:lnTo>
                      <a:lnTo>
                        <a:pt x="1232" y="507"/>
                      </a:lnTo>
                      <a:lnTo>
                        <a:pt x="1194" y="500"/>
                      </a:lnTo>
                      <a:lnTo>
                        <a:pt x="1157" y="493"/>
                      </a:lnTo>
                      <a:lnTo>
                        <a:pt x="1122" y="488"/>
                      </a:lnTo>
                      <a:lnTo>
                        <a:pt x="1089" y="481"/>
                      </a:lnTo>
                      <a:lnTo>
                        <a:pt x="1060" y="476"/>
                      </a:lnTo>
                      <a:lnTo>
                        <a:pt x="1035" y="472"/>
                      </a:lnTo>
                      <a:lnTo>
                        <a:pt x="1013" y="469"/>
                      </a:lnTo>
                      <a:lnTo>
                        <a:pt x="995" y="467"/>
                      </a:lnTo>
                      <a:lnTo>
                        <a:pt x="983" y="467"/>
                      </a:lnTo>
                      <a:lnTo>
                        <a:pt x="974" y="471"/>
                      </a:lnTo>
                      <a:lnTo>
                        <a:pt x="972" y="475"/>
                      </a:lnTo>
                      <a:lnTo>
                        <a:pt x="975" y="493"/>
                      </a:lnTo>
                      <a:lnTo>
                        <a:pt x="986" y="510"/>
                      </a:lnTo>
                      <a:lnTo>
                        <a:pt x="1004" y="527"/>
                      </a:lnTo>
                      <a:lnTo>
                        <a:pt x="1029" y="543"/>
                      </a:lnTo>
                      <a:lnTo>
                        <a:pt x="1058" y="559"/>
                      </a:lnTo>
                      <a:lnTo>
                        <a:pt x="1093" y="574"/>
                      </a:lnTo>
                      <a:lnTo>
                        <a:pt x="1131" y="587"/>
                      </a:lnTo>
                      <a:lnTo>
                        <a:pt x="1173" y="601"/>
                      </a:lnTo>
                      <a:lnTo>
                        <a:pt x="1218" y="612"/>
                      </a:lnTo>
                      <a:lnTo>
                        <a:pt x="1266" y="622"/>
                      </a:lnTo>
                      <a:lnTo>
                        <a:pt x="1316" y="631"/>
                      </a:lnTo>
                      <a:lnTo>
                        <a:pt x="1366" y="639"/>
                      </a:lnTo>
                      <a:lnTo>
                        <a:pt x="1418" y="645"/>
                      </a:lnTo>
                      <a:lnTo>
                        <a:pt x="1468" y="650"/>
                      </a:lnTo>
                      <a:lnTo>
                        <a:pt x="1518" y="652"/>
                      </a:lnTo>
                      <a:lnTo>
                        <a:pt x="1568" y="653"/>
                      </a:lnTo>
                      <a:lnTo>
                        <a:pt x="1616" y="652"/>
                      </a:lnTo>
                      <a:lnTo>
                        <a:pt x="1661" y="650"/>
                      </a:lnTo>
                      <a:lnTo>
                        <a:pt x="1702" y="644"/>
                      </a:lnTo>
                      <a:lnTo>
                        <a:pt x="1809" y="625"/>
                      </a:lnTo>
                      <a:lnTo>
                        <a:pt x="1915" y="601"/>
                      </a:lnTo>
                      <a:lnTo>
                        <a:pt x="2019" y="571"/>
                      </a:lnTo>
                      <a:lnTo>
                        <a:pt x="2120" y="538"/>
                      </a:lnTo>
                      <a:lnTo>
                        <a:pt x="2218" y="502"/>
                      </a:lnTo>
                      <a:lnTo>
                        <a:pt x="2311" y="463"/>
                      </a:lnTo>
                      <a:lnTo>
                        <a:pt x="2399" y="422"/>
                      </a:lnTo>
                      <a:lnTo>
                        <a:pt x="2481" y="379"/>
                      </a:lnTo>
                      <a:lnTo>
                        <a:pt x="2511" y="366"/>
                      </a:lnTo>
                      <a:lnTo>
                        <a:pt x="2540" y="360"/>
                      </a:lnTo>
                      <a:lnTo>
                        <a:pt x="2567" y="359"/>
                      </a:lnTo>
                      <a:lnTo>
                        <a:pt x="2593" y="365"/>
                      </a:lnTo>
                      <a:lnTo>
                        <a:pt x="2616" y="375"/>
                      </a:lnTo>
                      <a:lnTo>
                        <a:pt x="2636" y="389"/>
                      </a:lnTo>
                      <a:lnTo>
                        <a:pt x="2653" y="408"/>
                      </a:lnTo>
                      <a:lnTo>
                        <a:pt x="2665" y="432"/>
                      </a:lnTo>
                      <a:lnTo>
                        <a:pt x="2673" y="457"/>
                      </a:lnTo>
                      <a:lnTo>
                        <a:pt x="2677" y="485"/>
                      </a:lnTo>
                      <a:lnTo>
                        <a:pt x="2673" y="517"/>
                      </a:lnTo>
                      <a:lnTo>
                        <a:pt x="2663" y="549"/>
                      </a:lnTo>
                      <a:lnTo>
                        <a:pt x="2647" y="583"/>
                      </a:lnTo>
                      <a:lnTo>
                        <a:pt x="2623" y="617"/>
                      </a:lnTo>
                      <a:lnTo>
                        <a:pt x="2591" y="652"/>
                      </a:lnTo>
                      <a:lnTo>
                        <a:pt x="2573" y="668"/>
                      </a:lnTo>
                      <a:lnTo>
                        <a:pt x="2550" y="687"/>
                      </a:lnTo>
                      <a:lnTo>
                        <a:pt x="2523" y="707"/>
                      </a:lnTo>
                      <a:lnTo>
                        <a:pt x="2491" y="729"/>
                      </a:lnTo>
                      <a:lnTo>
                        <a:pt x="2455" y="754"/>
                      </a:lnTo>
                      <a:lnTo>
                        <a:pt x="2416" y="779"/>
                      </a:lnTo>
                      <a:lnTo>
                        <a:pt x="2374" y="807"/>
                      </a:lnTo>
                      <a:lnTo>
                        <a:pt x="2329" y="834"/>
                      </a:lnTo>
                      <a:lnTo>
                        <a:pt x="2282" y="863"/>
                      </a:lnTo>
                      <a:lnTo>
                        <a:pt x="2234" y="892"/>
                      </a:lnTo>
                      <a:lnTo>
                        <a:pt x="2185" y="922"/>
                      </a:lnTo>
                      <a:lnTo>
                        <a:pt x="2134" y="950"/>
                      </a:lnTo>
                      <a:lnTo>
                        <a:pt x="2083" y="977"/>
                      </a:lnTo>
                      <a:lnTo>
                        <a:pt x="2033" y="1005"/>
                      </a:lnTo>
                      <a:lnTo>
                        <a:pt x="1982" y="1032"/>
                      </a:lnTo>
                      <a:lnTo>
                        <a:pt x="1934" y="1057"/>
                      </a:lnTo>
                      <a:lnTo>
                        <a:pt x="1886" y="1080"/>
                      </a:lnTo>
                      <a:lnTo>
                        <a:pt x="1840" y="1102"/>
                      </a:lnTo>
                      <a:lnTo>
                        <a:pt x="1796" y="1122"/>
                      </a:lnTo>
                      <a:lnTo>
                        <a:pt x="1756" y="1139"/>
                      </a:lnTo>
                      <a:lnTo>
                        <a:pt x="1718" y="1153"/>
                      </a:lnTo>
                      <a:lnTo>
                        <a:pt x="1684" y="1164"/>
                      </a:lnTo>
                      <a:lnTo>
                        <a:pt x="1654" y="1172"/>
                      </a:lnTo>
                      <a:lnTo>
                        <a:pt x="1634" y="1175"/>
                      </a:lnTo>
                      <a:lnTo>
                        <a:pt x="1608" y="1177"/>
                      </a:lnTo>
                      <a:lnTo>
                        <a:pt x="1576" y="1177"/>
                      </a:lnTo>
                      <a:lnTo>
                        <a:pt x="1537" y="1174"/>
                      </a:lnTo>
                      <a:lnTo>
                        <a:pt x="1495" y="1171"/>
                      </a:lnTo>
                      <a:lnTo>
                        <a:pt x="1447" y="1167"/>
                      </a:lnTo>
                      <a:lnTo>
                        <a:pt x="1395" y="1161"/>
                      </a:lnTo>
                      <a:lnTo>
                        <a:pt x="1340" y="1154"/>
                      </a:lnTo>
                      <a:lnTo>
                        <a:pt x="1282" y="1147"/>
                      </a:lnTo>
                      <a:lnTo>
                        <a:pt x="1222" y="1139"/>
                      </a:lnTo>
                      <a:lnTo>
                        <a:pt x="1159" y="1130"/>
                      </a:lnTo>
                      <a:lnTo>
                        <a:pt x="1094" y="1121"/>
                      </a:lnTo>
                      <a:lnTo>
                        <a:pt x="1029" y="1111"/>
                      </a:lnTo>
                      <a:lnTo>
                        <a:pt x="964" y="1101"/>
                      </a:lnTo>
                      <a:lnTo>
                        <a:pt x="898" y="1089"/>
                      </a:lnTo>
                      <a:lnTo>
                        <a:pt x="833" y="1079"/>
                      </a:lnTo>
                      <a:lnTo>
                        <a:pt x="769" y="1068"/>
                      </a:lnTo>
                      <a:lnTo>
                        <a:pt x="708" y="1057"/>
                      </a:lnTo>
                      <a:lnTo>
                        <a:pt x="647" y="1047"/>
                      </a:lnTo>
                      <a:lnTo>
                        <a:pt x="590" y="1037"/>
                      </a:lnTo>
                      <a:lnTo>
                        <a:pt x="536" y="1027"/>
                      </a:lnTo>
                      <a:lnTo>
                        <a:pt x="486" y="1018"/>
                      </a:lnTo>
                      <a:lnTo>
                        <a:pt x="440" y="1009"/>
                      </a:lnTo>
                      <a:lnTo>
                        <a:pt x="398" y="1001"/>
                      </a:lnTo>
                      <a:lnTo>
                        <a:pt x="363" y="994"/>
                      </a:lnTo>
                      <a:lnTo>
                        <a:pt x="332" y="989"/>
                      </a:lnTo>
                      <a:lnTo>
                        <a:pt x="309" y="984"/>
                      </a:lnTo>
                      <a:lnTo>
                        <a:pt x="292" y="980"/>
                      </a:lnTo>
                      <a:lnTo>
                        <a:pt x="262" y="976"/>
                      </a:lnTo>
                      <a:lnTo>
                        <a:pt x="230" y="980"/>
                      </a:lnTo>
                      <a:lnTo>
                        <a:pt x="200" y="988"/>
                      </a:lnTo>
                      <a:lnTo>
                        <a:pt x="171" y="1000"/>
                      </a:lnTo>
                      <a:lnTo>
                        <a:pt x="142" y="1016"/>
                      </a:lnTo>
                      <a:lnTo>
                        <a:pt x="114" y="1033"/>
                      </a:lnTo>
                      <a:lnTo>
                        <a:pt x="87" y="1052"/>
                      </a:lnTo>
                      <a:lnTo>
                        <a:pt x="64" y="1073"/>
                      </a:lnTo>
                      <a:lnTo>
                        <a:pt x="49" y="1083"/>
                      </a:lnTo>
                      <a:lnTo>
                        <a:pt x="37" y="1088"/>
                      </a:lnTo>
                      <a:lnTo>
                        <a:pt x="28" y="1089"/>
                      </a:lnTo>
                      <a:lnTo>
                        <a:pt x="20" y="1087"/>
                      </a:lnTo>
                      <a:lnTo>
                        <a:pt x="13" y="1083"/>
                      </a:lnTo>
                      <a:lnTo>
                        <a:pt x="9" y="1077"/>
                      </a:lnTo>
                      <a:lnTo>
                        <a:pt x="5" y="1069"/>
                      </a:lnTo>
                      <a:lnTo>
                        <a:pt x="2" y="1062"/>
                      </a:lnTo>
                      <a:lnTo>
                        <a:pt x="1" y="1056"/>
                      </a:lnTo>
                      <a:lnTo>
                        <a:pt x="1" y="1050"/>
                      </a:lnTo>
                      <a:lnTo>
                        <a:pt x="0" y="1048"/>
                      </a:lnTo>
                      <a:lnTo>
                        <a:pt x="4" y="989"/>
                      </a:lnTo>
                      <a:lnTo>
                        <a:pt x="9" y="923"/>
                      </a:lnTo>
                      <a:lnTo>
                        <a:pt x="13" y="852"/>
                      </a:lnTo>
                      <a:lnTo>
                        <a:pt x="18" y="776"/>
                      </a:lnTo>
                      <a:lnTo>
                        <a:pt x="23" y="699"/>
                      </a:lnTo>
                      <a:lnTo>
                        <a:pt x="28" y="620"/>
                      </a:lnTo>
                      <a:lnTo>
                        <a:pt x="33" y="539"/>
                      </a:lnTo>
                      <a:lnTo>
                        <a:pt x="38" y="461"/>
                      </a:lnTo>
                      <a:lnTo>
                        <a:pt x="43" y="384"/>
                      </a:lnTo>
                      <a:lnTo>
                        <a:pt x="48" y="311"/>
                      </a:lnTo>
                      <a:lnTo>
                        <a:pt x="52" y="241"/>
                      </a:lnTo>
                      <a:lnTo>
                        <a:pt x="56" y="179"/>
                      </a:lnTo>
                      <a:lnTo>
                        <a:pt x="60" y="123"/>
                      </a:lnTo>
                      <a:lnTo>
                        <a:pt x="62" y="107"/>
                      </a:lnTo>
                      <a:lnTo>
                        <a:pt x="67" y="95"/>
                      </a:lnTo>
                      <a:lnTo>
                        <a:pt x="75" y="86"/>
                      </a:lnTo>
                      <a:lnTo>
                        <a:pt x="85" y="80"/>
                      </a:lnTo>
                      <a:lnTo>
                        <a:pt x="97" y="76"/>
                      </a:lnTo>
                      <a:lnTo>
                        <a:pt x="111" y="73"/>
                      </a:lnTo>
                      <a:lnTo>
                        <a:pt x="127" y="70"/>
                      </a:lnTo>
                      <a:lnTo>
                        <a:pt x="145" y="67"/>
                      </a:lnTo>
                      <a:lnTo>
                        <a:pt x="182" y="61"/>
                      </a:lnTo>
                      <a:lnTo>
                        <a:pt x="224" y="55"/>
                      </a:lnTo>
                      <a:lnTo>
                        <a:pt x="269" y="48"/>
                      </a:lnTo>
                      <a:lnTo>
                        <a:pt x="317" y="40"/>
                      </a:lnTo>
                      <a:lnTo>
                        <a:pt x="366" y="33"/>
                      </a:lnTo>
                      <a:lnTo>
                        <a:pt x="417" y="27"/>
                      </a:lnTo>
                      <a:lnTo>
                        <a:pt x="468" y="20"/>
                      </a:lnTo>
                      <a:lnTo>
                        <a:pt x="518" y="14"/>
                      </a:lnTo>
                      <a:lnTo>
                        <a:pt x="566" y="9"/>
                      </a:lnTo>
                      <a:lnTo>
                        <a:pt x="611" y="4"/>
                      </a:lnTo>
                      <a:lnTo>
                        <a:pt x="653" y="2"/>
                      </a:lnTo>
                      <a:lnTo>
                        <a:pt x="691" y="0"/>
                      </a:lnTo>
                      <a:lnTo>
                        <a:pt x="72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Freeform 56"/>
                <p:cNvSpPr>
                  <a:spLocks noEditPoints="1"/>
                </p:cNvSpPr>
                <p:nvPr/>
              </p:nvSpPr>
              <p:spPr bwMode="auto">
                <a:xfrm>
                  <a:off x="9005888" y="2062163"/>
                  <a:ext cx="336550" cy="433388"/>
                </a:xfrm>
                <a:custGeom>
                  <a:avLst/>
                  <a:gdLst>
                    <a:gd name="T0" fmla="*/ 440 w 849"/>
                    <a:gd name="T1" fmla="*/ 654 h 1093"/>
                    <a:gd name="T2" fmla="*/ 408 w 849"/>
                    <a:gd name="T3" fmla="*/ 658 h 1093"/>
                    <a:gd name="T4" fmla="*/ 379 w 849"/>
                    <a:gd name="T5" fmla="*/ 667 h 1093"/>
                    <a:gd name="T6" fmla="*/ 352 w 849"/>
                    <a:gd name="T7" fmla="*/ 681 h 1093"/>
                    <a:gd name="T8" fmla="*/ 328 w 849"/>
                    <a:gd name="T9" fmla="*/ 700 h 1093"/>
                    <a:gd name="T10" fmla="*/ 309 w 849"/>
                    <a:gd name="T11" fmla="*/ 724 h 1093"/>
                    <a:gd name="T12" fmla="*/ 295 w 849"/>
                    <a:gd name="T13" fmla="*/ 749 h 1093"/>
                    <a:gd name="T14" fmla="*/ 286 w 849"/>
                    <a:gd name="T15" fmla="*/ 780 h 1093"/>
                    <a:gd name="T16" fmla="*/ 282 w 849"/>
                    <a:gd name="T17" fmla="*/ 811 h 1093"/>
                    <a:gd name="T18" fmla="*/ 286 w 849"/>
                    <a:gd name="T19" fmla="*/ 842 h 1093"/>
                    <a:gd name="T20" fmla="*/ 295 w 849"/>
                    <a:gd name="T21" fmla="*/ 873 h 1093"/>
                    <a:gd name="T22" fmla="*/ 309 w 849"/>
                    <a:gd name="T23" fmla="*/ 899 h 1093"/>
                    <a:gd name="T24" fmla="*/ 328 w 849"/>
                    <a:gd name="T25" fmla="*/ 923 h 1093"/>
                    <a:gd name="T26" fmla="*/ 352 w 849"/>
                    <a:gd name="T27" fmla="*/ 942 h 1093"/>
                    <a:gd name="T28" fmla="*/ 379 w 849"/>
                    <a:gd name="T29" fmla="*/ 956 h 1093"/>
                    <a:gd name="T30" fmla="*/ 408 w 849"/>
                    <a:gd name="T31" fmla="*/ 965 h 1093"/>
                    <a:gd name="T32" fmla="*/ 440 w 849"/>
                    <a:gd name="T33" fmla="*/ 969 h 1093"/>
                    <a:gd name="T34" fmla="*/ 472 w 849"/>
                    <a:gd name="T35" fmla="*/ 965 h 1093"/>
                    <a:gd name="T36" fmla="*/ 501 w 849"/>
                    <a:gd name="T37" fmla="*/ 956 h 1093"/>
                    <a:gd name="T38" fmla="*/ 528 w 849"/>
                    <a:gd name="T39" fmla="*/ 942 h 1093"/>
                    <a:gd name="T40" fmla="*/ 551 w 849"/>
                    <a:gd name="T41" fmla="*/ 923 h 1093"/>
                    <a:gd name="T42" fmla="*/ 570 w 849"/>
                    <a:gd name="T43" fmla="*/ 899 h 1093"/>
                    <a:gd name="T44" fmla="*/ 585 w 849"/>
                    <a:gd name="T45" fmla="*/ 873 h 1093"/>
                    <a:gd name="T46" fmla="*/ 594 w 849"/>
                    <a:gd name="T47" fmla="*/ 842 h 1093"/>
                    <a:gd name="T48" fmla="*/ 597 w 849"/>
                    <a:gd name="T49" fmla="*/ 811 h 1093"/>
                    <a:gd name="T50" fmla="*/ 594 w 849"/>
                    <a:gd name="T51" fmla="*/ 780 h 1093"/>
                    <a:gd name="T52" fmla="*/ 585 w 849"/>
                    <a:gd name="T53" fmla="*/ 749 h 1093"/>
                    <a:gd name="T54" fmla="*/ 570 w 849"/>
                    <a:gd name="T55" fmla="*/ 724 h 1093"/>
                    <a:gd name="T56" fmla="*/ 551 w 849"/>
                    <a:gd name="T57" fmla="*/ 700 h 1093"/>
                    <a:gd name="T58" fmla="*/ 528 w 849"/>
                    <a:gd name="T59" fmla="*/ 681 h 1093"/>
                    <a:gd name="T60" fmla="*/ 501 w 849"/>
                    <a:gd name="T61" fmla="*/ 667 h 1093"/>
                    <a:gd name="T62" fmla="*/ 472 w 849"/>
                    <a:gd name="T63" fmla="*/ 658 h 1093"/>
                    <a:gd name="T64" fmla="*/ 440 w 849"/>
                    <a:gd name="T65" fmla="*/ 654 h 1093"/>
                    <a:gd name="T66" fmla="*/ 206 w 849"/>
                    <a:gd name="T67" fmla="*/ 0 h 1093"/>
                    <a:gd name="T68" fmla="*/ 775 w 849"/>
                    <a:gd name="T69" fmla="*/ 28 h 1093"/>
                    <a:gd name="T70" fmla="*/ 796 w 849"/>
                    <a:gd name="T71" fmla="*/ 32 h 1093"/>
                    <a:gd name="T72" fmla="*/ 814 w 849"/>
                    <a:gd name="T73" fmla="*/ 41 h 1093"/>
                    <a:gd name="T74" fmla="*/ 830 w 849"/>
                    <a:gd name="T75" fmla="*/ 55 h 1093"/>
                    <a:gd name="T76" fmla="*/ 841 w 849"/>
                    <a:gd name="T77" fmla="*/ 72 h 1093"/>
                    <a:gd name="T78" fmla="*/ 848 w 849"/>
                    <a:gd name="T79" fmla="*/ 91 h 1093"/>
                    <a:gd name="T80" fmla="*/ 849 w 849"/>
                    <a:gd name="T81" fmla="*/ 112 h 1093"/>
                    <a:gd name="T82" fmla="*/ 780 w 849"/>
                    <a:gd name="T83" fmla="*/ 1016 h 1093"/>
                    <a:gd name="T84" fmla="*/ 775 w 849"/>
                    <a:gd name="T85" fmla="*/ 1037 h 1093"/>
                    <a:gd name="T86" fmla="*/ 765 w 849"/>
                    <a:gd name="T87" fmla="*/ 1056 h 1093"/>
                    <a:gd name="T88" fmla="*/ 752 w 849"/>
                    <a:gd name="T89" fmla="*/ 1072 h 1093"/>
                    <a:gd name="T90" fmla="*/ 735 w 849"/>
                    <a:gd name="T91" fmla="*/ 1083 h 1093"/>
                    <a:gd name="T92" fmla="*/ 715 w 849"/>
                    <a:gd name="T93" fmla="*/ 1091 h 1093"/>
                    <a:gd name="T94" fmla="*/ 693 w 849"/>
                    <a:gd name="T95" fmla="*/ 1093 h 1093"/>
                    <a:gd name="T96" fmla="*/ 63 w 849"/>
                    <a:gd name="T97" fmla="*/ 1093 h 1093"/>
                    <a:gd name="T98" fmla="*/ 43 w 849"/>
                    <a:gd name="T99" fmla="*/ 1090 h 1093"/>
                    <a:gd name="T100" fmla="*/ 25 w 849"/>
                    <a:gd name="T101" fmla="*/ 1081 h 1093"/>
                    <a:gd name="T102" fmla="*/ 12 w 849"/>
                    <a:gd name="T103" fmla="*/ 1068 h 1093"/>
                    <a:gd name="T104" fmla="*/ 3 w 849"/>
                    <a:gd name="T105" fmla="*/ 1051 h 1093"/>
                    <a:gd name="T106" fmla="*/ 0 w 849"/>
                    <a:gd name="T107" fmla="*/ 1032 h 1093"/>
                    <a:gd name="T108" fmla="*/ 2 w 849"/>
                    <a:gd name="T109" fmla="*/ 1012 h 1093"/>
                    <a:gd name="T110" fmla="*/ 106 w 849"/>
                    <a:gd name="T111" fmla="*/ 74 h 1093"/>
                    <a:gd name="T112" fmla="*/ 114 w 849"/>
                    <a:gd name="T113" fmla="*/ 54 h 1093"/>
                    <a:gd name="T114" fmla="*/ 127 w 849"/>
                    <a:gd name="T115" fmla="*/ 36 h 1093"/>
                    <a:gd name="T116" fmla="*/ 143 w 849"/>
                    <a:gd name="T117" fmla="*/ 20 h 1093"/>
                    <a:gd name="T118" fmla="*/ 162 w 849"/>
                    <a:gd name="T119" fmla="*/ 9 h 1093"/>
                    <a:gd name="T120" fmla="*/ 184 w 849"/>
                    <a:gd name="T121" fmla="*/ 2 h 1093"/>
                    <a:gd name="T122" fmla="*/ 206 w 849"/>
                    <a:gd name="T123" fmla="*/ 0 h 10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49" h="1093">
                      <a:moveTo>
                        <a:pt x="440" y="654"/>
                      </a:moveTo>
                      <a:lnTo>
                        <a:pt x="408" y="658"/>
                      </a:lnTo>
                      <a:lnTo>
                        <a:pt x="379" y="667"/>
                      </a:lnTo>
                      <a:lnTo>
                        <a:pt x="352" y="681"/>
                      </a:lnTo>
                      <a:lnTo>
                        <a:pt x="328" y="700"/>
                      </a:lnTo>
                      <a:lnTo>
                        <a:pt x="309" y="724"/>
                      </a:lnTo>
                      <a:lnTo>
                        <a:pt x="295" y="749"/>
                      </a:lnTo>
                      <a:lnTo>
                        <a:pt x="286" y="780"/>
                      </a:lnTo>
                      <a:lnTo>
                        <a:pt x="282" y="811"/>
                      </a:lnTo>
                      <a:lnTo>
                        <a:pt x="286" y="842"/>
                      </a:lnTo>
                      <a:lnTo>
                        <a:pt x="295" y="873"/>
                      </a:lnTo>
                      <a:lnTo>
                        <a:pt x="309" y="899"/>
                      </a:lnTo>
                      <a:lnTo>
                        <a:pt x="328" y="923"/>
                      </a:lnTo>
                      <a:lnTo>
                        <a:pt x="352" y="942"/>
                      </a:lnTo>
                      <a:lnTo>
                        <a:pt x="379" y="956"/>
                      </a:lnTo>
                      <a:lnTo>
                        <a:pt x="408" y="965"/>
                      </a:lnTo>
                      <a:lnTo>
                        <a:pt x="440" y="969"/>
                      </a:lnTo>
                      <a:lnTo>
                        <a:pt x="472" y="965"/>
                      </a:lnTo>
                      <a:lnTo>
                        <a:pt x="501" y="956"/>
                      </a:lnTo>
                      <a:lnTo>
                        <a:pt x="528" y="942"/>
                      </a:lnTo>
                      <a:lnTo>
                        <a:pt x="551" y="923"/>
                      </a:lnTo>
                      <a:lnTo>
                        <a:pt x="570" y="899"/>
                      </a:lnTo>
                      <a:lnTo>
                        <a:pt x="585" y="873"/>
                      </a:lnTo>
                      <a:lnTo>
                        <a:pt x="594" y="842"/>
                      </a:lnTo>
                      <a:lnTo>
                        <a:pt x="597" y="811"/>
                      </a:lnTo>
                      <a:lnTo>
                        <a:pt x="594" y="780"/>
                      </a:lnTo>
                      <a:lnTo>
                        <a:pt x="585" y="749"/>
                      </a:lnTo>
                      <a:lnTo>
                        <a:pt x="570" y="724"/>
                      </a:lnTo>
                      <a:lnTo>
                        <a:pt x="551" y="700"/>
                      </a:lnTo>
                      <a:lnTo>
                        <a:pt x="528" y="681"/>
                      </a:lnTo>
                      <a:lnTo>
                        <a:pt x="501" y="667"/>
                      </a:lnTo>
                      <a:lnTo>
                        <a:pt x="472" y="658"/>
                      </a:lnTo>
                      <a:lnTo>
                        <a:pt x="440" y="654"/>
                      </a:lnTo>
                      <a:close/>
                      <a:moveTo>
                        <a:pt x="206" y="0"/>
                      </a:moveTo>
                      <a:lnTo>
                        <a:pt x="775" y="28"/>
                      </a:lnTo>
                      <a:lnTo>
                        <a:pt x="796" y="32"/>
                      </a:lnTo>
                      <a:lnTo>
                        <a:pt x="814" y="41"/>
                      </a:lnTo>
                      <a:lnTo>
                        <a:pt x="830" y="55"/>
                      </a:lnTo>
                      <a:lnTo>
                        <a:pt x="841" y="72"/>
                      </a:lnTo>
                      <a:lnTo>
                        <a:pt x="848" y="91"/>
                      </a:lnTo>
                      <a:lnTo>
                        <a:pt x="849" y="112"/>
                      </a:lnTo>
                      <a:lnTo>
                        <a:pt x="780" y="1016"/>
                      </a:lnTo>
                      <a:lnTo>
                        <a:pt x="775" y="1037"/>
                      </a:lnTo>
                      <a:lnTo>
                        <a:pt x="765" y="1056"/>
                      </a:lnTo>
                      <a:lnTo>
                        <a:pt x="752" y="1072"/>
                      </a:lnTo>
                      <a:lnTo>
                        <a:pt x="735" y="1083"/>
                      </a:lnTo>
                      <a:lnTo>
                        <a:pt x="715" y="1091"/>
                      </a:lnTo>
                      <a:lnTo>
                        <a:pt x="693" y="1093"/>
                      </a:lnTo>
                      <a:lnTo>
                        <a:pt x="63" y="1093"/>
                      </a:lnTo>
                      <a:lnTo>
                        <a:pt x="43" y="1090"/>
                      </a:lnTo>
                      <a:lnTo>
                        <a:pt x="25" y="1081"/>
                      </a:lnTo>
                      <a:lnTo>
                        <a:pt x="12" y="1068"/>
                      </a:lnTo>
                      <a:lnTo>
                        <a:pt x="3" y="1051"/>
                      </a:lnTo>
                      <a:lnTo>
                        <a:pt x="0" y="1032"/>
                      </a:lnTo>
                      <a:lnTo>
                        <a:pt x="2" y="1012"/>
                      </a:lnTo>
                      <a:lnTo>
                        <a:pt x="106" y="74"/>
                      </a:lnTo>
                      <a:lnTo>
                        <a:pt x="114" y="54"/>
                      </a:lnTo>
                      <a:lnTo>
                        <a:pt x="127" y="36"/>
                      </a:lnTo>
                      <a:lnTo>
                        <a:pt x="143" y="20"/>
                      </a:lnTo>
                      <a:lnTo>
                        <a:pt x="162" y="9"/>
                      </a:lnTo>
                      <a:lnTo>
                        <a:pt x="184" y="2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73" name="TextBox 172"/>
          <p:cNvSpPr txBox="1"/>
          <p:nvPr/>
        </p:nvSpPr>
        <p:spPr>
          <a:xfrm>
            <a:off x="1281752" y="5497284"/>
            <a:ext cx="2883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023771" y="5497284"/>
            <a:ext cx="2883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3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Strategy Diagrams for PowerPoint</a:t>
            </a:r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165349" y="4303163"/>
            <a:ext cx="1635086" cy="2102984"/>
          </a:xfrm>
          <a:custGeom>
            <a:avLst/>
            <a:gdLst>
              <a:gd name="T0" fmla="*/ 0 w 922"/>
              <a:gd name="T1" fmla="*/ 1044 h 1374"/>
              <a:gd name="T2" fmla="*/ 0 w 922"/>
              <a:gd name="T3" fmla="*/ 0 h 1374"/>
              <a:gd name="T4" fmla="*/ 922 w 922"/>
              <a:gd name="T5" fmla="*/ 0 h 1374"/>
              <a:gd name="T6" fmla="*/ 922 w 922"/>
              <a:gd name="T7" fmla="*/ 1044 h 1374"/>
              <a:gd name="T8" fmla="*/ 452 w 922"/>
              <a:gd name="T9" fmla="*/ 1374 h 1374"/>
              <a:gd name="T10" fmla="*/ 0 w 922"/>
              <a:gd name="T11" fmla="*/ 1044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2" h="1374">
                <a:moveTo>
                  <a:pt x="0" y="1044"/>
                </a:moveTo>
                <a:lnTo>
                  <a:pt x="0" y="0"/>
                </a:lnTo>
                <a:lnTo>
                  <a:pt x="922" y="0"/>
                </a:lnTo>
                <a:lnTo>
                  <a:pt x="922" y="1044"/>
                </a:lnTo>
                <a:lnTo>
                  <a:pt x="452" y="1374"/>
                </a:lnTo>
                <a:lnTo>
                  <a:pt x="0" y="1044"/>
                </a:lnTo>
                <a:close/>
              </a:path>
            </a:pathLst>
          </a:custGeom>
          <a:gradFill>
            <a:gsLst>
              <a:gs pos="45000">
                <a:schemeClr val="accent1"/>
              </a:gs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65349" y="4303163"/>
            <a:ext cx="860105" cy="557123"/>
          </a:xfrm>
          <a:custGeom>
            <a:avLst/>
            <a:gdLst>
              <a:gd name="T0" fmla="*/ 276 w 485"/>
              <a:gd name="T1" fmla="*/ 364 h 364"/>
              <a:gd name="T2" fmla="*/ 0 w 485"/>
              <a:gd name="T3" fmla="*/ 0 h 364"/>
              <a:gd name="T4" fmla="*/ 485 w 485"/>
              <a:gd name="T5" fmla="*/ 0 h 364"/>
              <a:gd name="T6" fmla="*/ 276 w 485"/>
              <a:gd name="T7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5" h="364">
                <a:moveTo>
                  <a:pt x="276" y="364"/>
                </a:moveTo>
                <a:lnTo>
                  <a:pt x="0" y="0"/>
                </a:lnTo>
                <a:lnTo>
                  <a:pt x="485" y="0"/>
                </a:lnTo>
                <a:lnTo>
                  <a:pt x="276" y="36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893608" y="4303163"/>
            <a:ext cx="1640407" cy="2102984"/>
          </a:xfrm>
          <a:custGeom>
            <a:avLst/>
            <a:gdLst>
              <a:gd name="T0" fmla="*/ 0 w 925"/>
              <a:gd name="T1" fmla="*/ 1044 h 1374"/>
              <a:gd name="T2" fmla="*/ 0 w 925"/>
              <a:gd name="T3" fmla="*/ 0 h 1374"/>
              <a:gd name="T4" fmla="*/ 925 w 925"/>
              <a:gd name="T5" fmla="*/ 0 h 1374"/>
              <a:gd name="T6" fmla="*/ 925 w 925"/>
              <a:gd name="T7" fmla="*/ 1044 h 1374"/>
              <a:gd name="T8" fmla="*/ 453 w 925"/>
              <a:gd name="T9" fmla="*/ 1374 h 1374"/>
              <a:gd name="T10" fmla="*/ 0 w 925"/>
              <a:gd name="T11" fmla="*/ 1044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5" h="1374">
                <a:moveTo>
                  <a:pt x="0" y="1044"/>
                </a:moveTo>
                <a:lnTo>
                  <a:pt x="0" y="0"/>
                </a:lnTo>
                <a:lnTo>
                  <a:pt x="925" y="0"/>
                </a:lnTo>
                <a:lnTo>
                  <a:pt x="925" y="1044"/>
                </a:lnTo>
                <a:lnTo>
                  <a:pt x="453" y="1374"/>
                </a:lnTo>
                <a:lnTo>
                  <a:pt x="0" y="1044"/>
                </a:lnTo>
                <a:close/>
              </a:path>
            </a:pathLst>
          </a:custGeom>
          <a:gradFill>
            <a:gsLst>
              <a:gs pos="45000">
                <a:schemeClr val="tx2"/>
              </a:gs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3893608" y="4303163"/>
            <a:ext cx="863652" cy="557123"/>
          </a:xfrm>
          <a:custGeom>
            <a:avLst/>
            <a:gdLst>
              <a:gd name="T0" fmla="*/ 279 w 487"/>
              <a:gd name="T1" fmla="*/ 364 h 364"/>
              <a:gd name="T2" fmla="*/ 0 w 487"/>
              <a:gd name="T3" fmla="*/ 0 h 364"/>
              <a:gd name="T4" fmla="*/ 487 w 487"/>
              <a:gd name="T5" fmla="*/ 0 h 364"/>
              <a:gd name="T6" fmla="*/ 279 w 487"/>
              <a:gd name="T7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7" h="364">
                <a:moveTo>
                  <a:pt x="279" y="364"/>
                </a:moveTo>
                <a:lnTo>
                  <a:pt x="0" y="0"/>
                </a:lnTo>
                <a:lnTo>
                  <a:pt x="487" y="0"/>
                </a:lnTo>
                <a:lnTo>
                  <a:pt x="279" y="36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1627187" y="4303163"/>
            <a:ext cx="1638633" cy="2102984"/>
          </a:xfrm>
          <a:custGeom>
            <a:avLst/>
            <a:gdLst>
              <a:gd name="T0" fmla="*/ 0 w 924"/>
              <a:gd name="T1" fmla="*/ 1044 h 1374"/>
              <a:gd name="T2" fmla="*/ 0 w 924"/>
              <a:gd name="T3" fmla="*/ 0 h 1374"/>
              <a:gd name="T4" fmla="*/ 924 w 924"/>
              <a:gd name="T5" fmla="*/ 0 h 1374"/>
              <a:gd name="T6" fmla="*/ 924 w 924"/>
              <a:gd name="T7" fmla="*/ 1044 h 1374"/>
              <a:gd name="T8" fmla="*/ 452 w 924"/>
              <a:gd name="T9" fmla="*/ 1374 h 1374"/>
              <a:gd name="T10" fmla="*/ 0 w 924"/>
              <a:gd name="T11" fmla="*/ 1044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4" h="1374">
                <a:moveTo>
                  <a:pt x="0" y="1044"/>
                </a:moveTo>
                <a:lnTo>
                  <a:pt x="0" y="0"/>
                </a:lnTo>
                <a:lnTo>
                  <a:pt x="924" y="0"/>
                </a:lnTo>
                <a:lnTo>
                  <a:pt x="924" y="1044"/>
                </a:lnTo>
                <a:lnTo>
                  <a:pt x="452" y="1374"/>
                </a:lnTo>
                <a:lnTo>
                  <a:pt x="0" y="1044"/>
                </a:lnTo>
                <a:close/>
              </a:path>
            </a:pathLst>
          </a:custGeom>
          <a:gradFill flip="none" rotWithShape="1">
            <a:gsLst>
              <a:gs pos="45000">
                <a:schemeClr val="bg2"/>
              </a:gs>
              <a:gs pos="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1627187" y="4303163"/>
            <a:ext cx="860105" cy="557123"/>
          </a:xfrm>
          <a:custGeom>
            <a:avLst/>
            <a:gdLst>
              <a:gd name="T0" fmla="*/ 276 w 485"/>
              <a:gd name="T1" fmla="*/ 364 h 364"/>
              <a:gd name="T2" fmla="*/ 0 w 485"/>
              <a:gd name="T3" fmla="*/ 0 h 364"/>
              <a:gd name="T4" fmla="*/ 485 w 485"/>
              <a:gd name="T5" fmla="*/ 0 h 364"/>
              <a:gd name="T6" fmla="*/ 276 w 485"/>
              <a:gd name="T7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5" h="364">
                <a:moveTo>
                  <a:pt x="276" y="364"/>
                </a:moveTo>
                <a:lnTo>
                  <a:pt x="0" y="0"/>
                </a:lnTo>
                <a:lnTo>
                  <a:pt x="485" y="0"/>
                </a:lnTo>
                <a:lnTo>
                  <a:pt x="276" y="364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431770" y="4303163"/>
            <a:ext cx="1640407" cy="2102984"/>
          </a:xfrm>
          <a:custGeom>
            <a:avLst/>
            <a:gdLst>
              <a:gd name="T0" fmla="*/ 0 w 925"/>
              <a:gd name="T1" fmla="*/ 1044 h 1374"/>
              <a:gd name="T2" fmla="*/ 0 w 925"/>
              <a:gd name="T3" fmla="*/ 0 h 1374"/>
              <a:gd name="T4" fmla="*/ 925 w 925"/>
              <a:gd name="T5" fmla="*/ 0 h 1374"/>
              <a:gd name="T6" fmla="*/ 925 w 925"/>
              <a:gd name="T7" fmla="*/ 1044 h 1374"/>
              <a:gd name="T8" fmla="*/ 453 w 925"/>
              <a:gd name="T9" fmla="*/ 1374 h 1374"/>
              <a:gd name="T10" fmla="*/ 0 w 925"/>
              <a:gd name="T11" fmla="*/ 1044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5" h="1374">
                <a:moveTo>
                  <a:pt x="0" y="1044"/>
                </a:moveTo>
                <a:lnTo>
                  <a:pt x="0" y="0"/>
                </a:lnTo>
                <a:lnTo>
                  <a:pt x="925" y="0"/>
                </a:lnTo>
                <a:lnTo>
                  <a:pt x="925" y="1044"/>
                </a:lnTo>
                <a:lnTo>
                  <a:pt x="453" y="1374"/>
                </a:lnTo>
                <a:lnTo>
                  <a:pt x="0" y="1044"/>
                </a:lnTo>
                <a:close/>
              </a:path>
            </a:pathLst>
          </a:custGeom>
          <a:gradFill>
            <a:gsLst>
              <a:gs pos="45000">
                <a:schemeClr val="accent2"/>
              </a:gs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8431770" y="4303163"/>
            <a:ext cx="863652" cy="557123"/>
          </a:xfrm>
          <a:custGeom>
            <a:avLst/>
            <a:gdLst>
              <a:gd name="T0" fmla="*/ 277 w 487"/>
              <a:gd name="T1" fmla="*/ 364 h 364"/>
              <a:gd name="T2" fmla="*/ 0 w 487"/>
              <a:gd name="T3" fmla="*/ 0 h 364"/>
              <a:gd name="T4" fmla="*/ 487 w 487"/>
              <a:gd name="T5" fmla="*/ 0 h 364"/>
              <a:gd name="T6" fmla="*/ 277 w 487"/>
              <a:gd name="T7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7" h="364">
                <a:moveTo>
                  <a:pt x="277" y="364"/>
                </a:moveTo>
                <a:lnTo>
                  <a:pt x="0" y="0"/>
                </a:lnTo>
                <a:lnTo>
                  <a:pt x="487" y="0"/>
                </a:lnTo>
                <a:lnTo>
                  <a:pt x="277" y="36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923004" y="1600200"/>
            <a:ext cx="1638633" cy="3260085"/>
          </a:xfrm>
          <a:prstGeom prst="rect">
            <a:avLst/>
          </a:prstGeom>
          <a:gradFill>
            <a:gsLst>
              <a:gs pos="45000">
                <a:schemeClr val="accent2"/>
              </a:gs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162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109728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6654811" y="1600200"/>
            <a:ext cx="1640407" cy="3260085"/>
          </a:xfrm>
          <a:prstGeom prst="rect">
            <a:avLst/>
          </a:prstGeom>
          <a:gradFill>
            <a:gsLst>
              <a:gs pos="45000">
                <a:schemeClr val="accent1"/>
              </a:gs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62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109728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4388390" y="1600200"/>
            <a:ext cx="1638633" cy="3260085"/>
          </a:xfrm>
          <a:prstGeom prst="rect">
            <a:avLst/>
          </a:prstGeom>
          <a:gradFill>
            <a:gsLst>
              <a:gs pos="45000">
                <a:schemeClr val="tx2"/>
              </a:gs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162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109728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2116649" y="1600200"/>
            <a:ext cx="1640407" cy="3260085"/>
          </a:xfrm>
          <a:prstGeom prst="rect">
            <a:avLst/>
          </a:prstGeom>
          <a:gradFill flip="none" rotWithShape="1">
            <a:gsLst>
              <a:gs pos="45000">
                <a:schemeClr val="bg2"/>
              </a:gs>
              <a:gs pos="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109728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16648" y="3488634"/>
            <a:ext cx="1638634" cy="825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7088896" y="1898064"/>
            <a:ext cx="772236" cy="634610"/>
            <a:chOff x="6964363" y="1689101"/>
            <a:chExt cx="481013" cy="395288"/>
          </a:xfrm>
          <a:solidFill>
            <a:schemeClr val="bg1"/>
          </a:solidFill>
        </p:grpSpPr>
        <p:sp>
          <p:nvSpPr>
            <p:cNvPr id="93" name="Freeform 6"/>
            <p:cNvSpPr>
              <a:spLocks/>
            </p:cNvSpPr>
            <p:nvPr/>
          </p:nvSpPr>
          <p:spPr bwMode="auto">
            <a:xfrm>
              <a:off x="6964363" y="171767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 7"/>
            <p:cNvSpPr>
              <a:spLocks noEditPoints="1"/>
            </p:cNvSpPr>
            <p:nvPr/>
          </p:nvSpPr>
          <p:spPr bwMode="auto">
            <a:xfrm>
              <a:off x="7296151" y="168910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827023" y="1798181"/>
            <a:ext cx="761367" cy="834377"/>
            <a:chOff x="6656388" y="1300163"/>
            <a:chExt cx="347662" cy="381000"/>
          </a:xfrm>
          <a:solidFill>
            <a:schemeClr val="bg1"/>
          </a:solidFill>
        </p:grpSpPr>
        <p:sp>
          <p:nvSpPr>
            <p:cNvPr id="97" name="Freeform 27"/>
            <p:cNvSpPr>
              <a:spLocks noEditPoints="1"/>
            </p:cNvSpPr>
            <p:nvPr/>
          </p:nvSpPr>
          <p:spPr bwMode="auto">
            <a:xfrm>
              <a:off x="6713538" y="1357313"/>
              <a:ext cx="233362" cy="323850"/>
            </a:xfrm>
            <a:custGeom>
              <a:avLst/>
              <a:gdLst>
                <a:gd name="T0" fmla="*/ 762 w 2060"/>
                <a:gd name="T1" fmla="*/ 305 h 2844"/>
                <a:gd name="T2" fmla="*/ 486 w 2060"/>
                <a:gd name="T3" fmla="*/ 474 h 2844"/>
                <a:gd name="T4" fmla="*/ 309 w 2060"/>
                <a:gd name="T5" fmla="*/ 735 h 2844"/>
                <a:gd name="T6" fmla="*/ 263 w 2060"/>
                <a:gd name="T7" fmla="*/ 1051 h 2844"/>
                <a:gd name="T8" fmla="*/ 318 w 2060"/>
                <a:gd name="T9" fmla="*/ 1304 h 2844"/>
                <a:gd name="T10" fmla="*/ 420 w 2060"/>
                <a:gd name="T11" fmla="*/ 1495 h 2844"/>
                <a:gd name="T12" fmla="*/ 538 w 2060"/>
                <a:gd name="T13" fmla="*/ 1673 h 2844"/>
                <a:gd name="T14" fmla="*/ 612 w 2060"/>
                <a:gd name="T15" fmla="*/ 1872 h 2844"/>
                <a:gd name="T16" fmla="*/ 656 w 2060"/>
                <a:gd name="T17" fmla="*/ 2010 h 2844"/>
                <a:gd name="T18" fmla="*/ 1366 w 2060"/>
                <a:gd name="T19" fmla="*/ 2043 h 2844"/>
                <a:gd name="T20" fmla="*/ 1443 w 2060"/>
                <a:gd name="T21" fmla="*/ 1943 h 2844"/>
                <a:gd name="T22" fmla="*/ 1482 w 2060"/>
                <a:gd name="T23" fmla="*/ 1749 h 2844"/>
                <a:gd name="T24" fmla="*/ 1594 w 2060"/>
                <a:gd name="T25" fmla="*/ 1563 h 2844"/>
                <a:gd name="T26" fmla="*/ 1703 w 2060"/>
                <a:gd name="T27" fmla="*/ 1386 h 2844"/>
                <a:gd name="T28" fmla="*/ 1783 w 2060"/>
                <a:gd name="T29" fmla="*/ 1161 h 2844"/>
                <a:gd name="T30" fmla="*/ 1787 w 2060"/>
                <a:gd name="T31" fmla="*/ 858 h 2844"/>
                <a:gd name="T32" fmla="*/ 1659 w 2060"/>
                <a:gd name="T33" fmla="*/ 569 h 2844"/>
                <a:gd name="T34" fmla="*/ 1418 w 2060"/>
                <a:gd name="T35" fmla="*/ 359 h 2844"/>
                <a:gd name="T36" fmla="*/ 1100 w 2060"/>
                <a:gd name="T37" fmla="*/ 262 h 2844"/>
                <a:gd name="T38" fmla="*/ 1277 w 2060"/>
                <a:gd name="T39" fmla="*/ 30 h 2844"/>
                <a:gd name="T40" fmla="*/ 1637 w 2060"/>
                <a:gd name="T41" fmla="*/ 192 h 2844"/>
                <a:gd name="T42" fmla="*/ 1905 w 2060"/>
                <a:gd name="T43" fmla="*/ 468 h 2844"/>
                <a:gd name="T44" fmla="*/ 2046 w 2060"/>
                <a:gd name="T45" fmla="*/ 829 h 2844"/>
                <a:gd name="T46" fmla="*/ 2044 w 2060"/>
                <a:gd name="T47" fmla="*/ 1185 h 2844"/>
                <a:gd name="T48" fmla="*/ 1964 w 2060"/>
                <a:gd name="T49" fmla="*/ 1447 h 2844"/>
                <a:gd name="T50" fmla="*/ 1853 w 2060"/>
                <a:gd name="T51" fmla="*/ 1643 h 2844"/>
                <a:gd name="T52" fmla="*/ 1740 w 2060"/>
                <a:gd name="T53" fmla="*/ 1813 h 2844"/>
                <a:gd name="T54" fmla="*/ 1702 w 2060"/>
                <a:gd name="T55" fmla="*/ 1965 h 2844"/>
                <a:gd name="T56" fmla="*/ 1596 w 2060"/>
                <a:gd name="T57" fmla="*/ 2184 h 2844"/>
                <a:gd name="T58" fmla="*/ 1510 w 2060"/>
                <a:gd name="T59" fmla="*/ 2331 h 2844"/>
                <a:gd name="T60" fmla="*/ 1502 w 2060"/>
                <a:gd name="T61" fmla="*/ 2468 h 2844"/>
                <a:gd name="T62" fmla="*/ 1499 w 2060"/>
                <a:gd name="T63" fmla="*/ 2532 h 2844"/>
                <a:gd name="T64" fmla="*/ 1468 w 2060"/>
                <a:gd name="T65" fmla="*/ 2616 h 2844"/>
                <a:gd name="T66" fmla="*/ 1361 w 2060"/>
                <a:gd name="T67" fmla="*/ 2709 h 2844"/>
                <a:gd name="T68" fmla="*/ 1202 w 2060"/>
                <a:gd name="T69" fmla="*/ 2823 h 2844"/>
                <a:gd name="T70" fmla="*/ 904 w 2060"/>
                <a:gd name="T71" fmla="*/ 2842 h 2844"/>
                <a:gd name="T72" fmla="*/ 773 w 2060"/>
                <a:gd name="T73" fmla="*/ 2741 h 2844"/>
                <a:gd name="T74" fmla="*/ 616 w 2060"/>
                <a:gd name="T75" fmla="*/ 2648 h 2844"/>
                <a:gd name="T76" fmla="*/ 564 w 2060"/>
                <a:gd name="T77" fmla="*/ 2549 h 2844"/>
                <a:gd name="T78" fmla="*/ 560 w 2060"/>
                <a:gd name="T79" fmla="*/ 2505 h 2844"/>
                <a:gd name="T80" fmla="*/ 553 w 2060"/>
                <a:gd name="T81" fmla="*/ 2388 h 2844"/>
                <a:gd name="T82" fmla="*/ 546 w 2060"/>
                <a:gd name="T83" fmla="*/ 2257 h 2844"/>
                <a:gd name="T84" fmla="*/ 382 w 2060"/>
                <a:gd name="T85" fmla="*/ 2057 h 2844"/>
                <a:gd name="T86" fmla="*/ 345 w 2060"/>
                <a:gd name="T87" fmla="*/ 1868 h 2844"/>
                <a:gd name="T88" fmla="*/ 251 w 2060"/>
                <a:gd name="T89" fmla="*/ 1709 h 2844"/>
                <a:gd name="T90" fmla="*/ 139 w 2060"/>
                <a:gd name="T91" fmla="*/ 1532 h 2844"/>
                <a:gd name="T92" fmla="*/ 41 w 2060"/>
                <a:gd name="T93" fmla="*/ 1299 h 2844"/>
                <a:gd name="T94" fmla="*/ 0 w 2060"/>
                <a:gd name="T95" fmla="*/ 989 h 2844"/>
                <a:gd name="T96" fmla="*/ 81 w 2060"/>
                <a:gd name="T97" fmla="*/ 605 h 2844"/>
                <a:gd name="T98" fmla="*/ 302 w 2060"/>
                <a:gd name="T99" fmla="*/ 291 h 2844"/>
                <a:gd name="T100" fmla="*/ 630 w 2060"/>
                <a:gd name="T101" fmla="*/ 79 h 2844"/>
                <a:gd name="T102" fmla="*/ 1030 w 2060"/>
                <a:gd name="T103" fmla="*/ 0 h 2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60" h="2844">
                  <a:moveTo>
                    <a:pt x="1030" y="259"/>
                  </a:moveTo>
                  <a:lnTo>
                    <a:pt x="960" y="262"/>
                  </a:lnTo>
                  <a:lnTo>
                    <a:pt x="891" y="271"/>
                  </a:lnTo>
                  <a:lnTo>
                    <a:pt x="826" y="286"/>
                  </a:lnTo>
                  <a:lnTo>
                    <a:pt x="762" y="305"/>
                  </a:lnTo>
                  <a:lnTo>
                    <a:pt x="700" y="330"/>
                  </a:lnTo>
                  <a:lnTo>
                    <a:pt x="641" y="360"/>
                  </a:lnTo>
                  <a:lnTo>
                    <a:pt x="586" y="393"/>
                  </a:lnTo>
                  <a:lnTo>
                    <a:pt x="535" y="431"/>
                  </a:lnTo>
                  <a:lnTo>
                    <a:pt x="486" y="474"/>
                  </a:lnTo>
                  <a:lnTo>
                    <a:pt x="441" y="519"/>
                  </a:lnTo>
                  <a:lnTo>
                    <a:pt x="402" y="569"/>
                  </a:lnTo>
                  <a:lnTo>
                    <a:pt x="366" y="622"/>
                  </a:lnTo>
                  <a:lnTo>
                    <a:pt x="335" y="677"/>
                  </a:lnTo>
                  <a:lnTo>
                    <a:pt x="309" y="735"/>
                  </a:lnTo>
                  <a:lnTo>
                    <a:pt x="288" y="796"/>
                  </a:lnTo>
                  <a:lnTo>
                    <a:pt x="273" y="858"/>
                  </a:lnTo>
                  <a:lnTo>
                    <a:pt x="264" y="923"/>
                  </a:lnTo>
                  <a:lnTo>
                    <a:pt x="261" y="989"/>
                  </a:lnTo>
                  <a:lnTo>
                    <a:pt x="263" y="1051"/>
                  </a:lnTo>
                  <a:lnTo>
                    <a:pt x="268" y="1108"/>
                  </a:lnTo>
                  <a:lnTo>
                    <a:pt x="277" y="1161"/>
                  </a:lnTo>
                  <a:lnTo>
                    <a:pt x="288" y="1212"/>
                  </a:lnTo>
                  <a:lnTo>
                    <a:pt x="302" y="1260"/>
                  </a:lnTo>
                  <a:lnTo>
                    <a:pt x="318" y="1304"/>
                  </a:lnTo>
                  <a:lnTo>
                    <a:pt x="336" y="1346"/>
                  </a:lnTo>
                  <a:lnTo>
                    <a:pt x="356" y="1386"/>
                  </a:lnTo>
                  <a:lnTo>
                    <a:pt x="377" y="1424"/>
                  </a:lnTo>
                  <a:lnTo>
                    <a:pt x="399" y="1460"/>
                  </a:lnTo>
                  <a:lnTo>
                    <a:pt x="420" y="1495"/>
                  </a:lnTo>
                  <a:lnTo>
                    <a:pt x="444" y="1529"/>
                  </a:lnTo>
                  <a:lnTo>
                    <a:pt x="465" y="1562"/>
                  </a:lnTo>
                  <a:lnTo>
                    <a:pt x="490" y="1599"/>
                  </a:lnTo>
                  <a:lnTo>
                    <a:pt x="515" y="1636"/>
                  </a:lnTo>
                  <a:lnTo>
                    <a:pt x="538" y="1673"/>
                  </a:lnTo>
                  <a:lnTo>
                    <a:pt x="560" y="1710"/>
                  </a:lnTo>
                  <a:lnTo>
                    <a:pt x="578" y="1749"/>
                  </a:lnTo>
                  <a:lnTo>
                    <a:pt x="593" y="1788"/>
                  </a:lnTo>
                  <a:lnTo>
                    <a:pt x="604" y="1829"/>
                  </a:lnTo>
                  <a:lnTo>
                    <a:pt x="612" y="1872"/>
                  </a:lnTo>
                  <a:lnTo>
                    <a:pt x="614" y="1918"/>
                  </a:lnTo>
                  <a:lnTo>
                    <a:pt x="617" y="1943"/>
                  </a:lnTo>
                  <a:lnTo>
                    <a:pt x="627" y="1967"/>
                  </a:lnTo>
                  <a:lnTo>
                    <a:pt x="639" y="1990"/>
                  </a:lnTo>
                  <a:lnTo>
                    <a:pt x="656" y="2010"/>
                  </a:lnTo>
                  <a:lnTo>
                    <a:pt x="674" y="2028"/>
                  </a:lnTo>
                  <a:lnTo>
                    <a:pt x="694" y="2043"/>
                  </a:lnTo>
                  <a:lnTo>
                    <a:pt x="712" y="2057"/>
                  </a:lnTo>
                  <a:lnTo>
                    <a:pt x="1348" y="2057"/>
                  </a:lnTo>
                  <a:lnTo>
                    <a:pt x="1366" y="2043"/>
                  </a:lnTo>
                  <a:lnTo>
                    <a:pt x="1385" y="2028"/>
                  </a:lnTo>
                  <a:lnTo>
                    <a:pt x="1404" y="2010"/>
                  </a:lnTo>
                  <a:lnTo>
                    <a:pt x="1420" y="1990"/>
                  </a:lnTo>
                  <a:lnTo>
                    <a:pt x="1433" y="1967"/>
                  </a:lnTo>
                  <a:lnTo>
                    <a:pt x="1443" y="1943"/>
                  </a:lnTo>
                  <a:lnTo>
                    <a:pt x="1446" y="1918"/>
                  </a:lnTo>
                  <a:lnTo>
                    <a:pt x="1448" y="1872"/>
                  </a:lnTo>
                  <a:lnTo>
                    <a:pt x="1455" y="1829"/>
                  </a:lnTo>
                  <a:lnTo>
                    <a:pt x="1467" y="1788"/>
                  </a:lnTo>
                  <a:lnTo>
                    <a:pt x="1482" y="1749"/>
                  </a:lnTo>
                  <a:lnTo>
                    <a:pt x="1500" y="1711"/>
                  </a:lnTo>
                  <a:lnTo>
                    <a:pt x="1521" y="1673"/>
                  </a:lnTo>
                  <a:lnTo>
                    <a:pt x="1544" y="1636"/>
                  </a:lnTo>
                  <a:lnTo>
                    <a:pt x="1568" y="1600"/>
                  </a:lnTo>
                  <a:lnTo>
                    <a:pt x="1594" y="1563"/>
                  </a:lnTo>
                  <a:lnTo>
                    <a:pt x="1616" y="1530"/>
                  </a:lnTo>
                  <a:lnTo>
                    <a:pt x="1638" y="1496"/>
                  </a:lnTo>
                  <a:lnTo>
                    <a:pt x="1661" y="1461"/>
                  </a:lnTo>
                  <a:lnTo>
                    <a:pt x="1683" y="1424"/>
                  </a:lnTo>
                  <a:lnTo>
                    <a:pt x="1703" y="1386"/>
                  </a:lnTo>
                  <a:lnTo>
                    <a:pt x="1723" y="1346"/>
                  </a:lnTo>
                  <a:lnTo>
                    <a:pt x="1741" y="1304"/>
                  </a:lnTo>
                  <a:lnTo>
                    <a:pt x="1757" y="1260"/>
                  </a:lnTo>
                  <a:lnTo>
                    <a:pt x="1771" y="1212"/>
                  </a:lnTo>
                  <a:lnTo>
                    <a:pt x="1783" y="1161"/>
                  </a:lnTo>
                  <a:lnTo>
                    <a:pt x="1791" y="1108"/>
                  </a:lnTo>
                  <a:lnTo>
                    <a:pt x="1797" y="1051"/>
                  </a:lnTo>
                  <a:lnTo>
                    <a:pt x="1799" y="989"/>
                  </a:lnTo>
                  <a:lnTo>
                    <a:pt x="1796" y="923"/>
                  </a:lnTo>
                  <a:lnTo>
                    <a:pt x="1787" y="858"/>
                  </a:lnTo>
                  <a:lnTo>
                    <a:pt x="1771" y="795"/>
                  </a:lnTo>
                  <a:lnTo>
                    <a:pt x="1751" y="735"/>
                  </a:lnTo>
                  <a:lnTo>
                    <a:pt x="1726" y="677"/>
                  </a:lnTo>
                  <a:lnTo>
                    <a:pt x="1694" y="621"/>
                  </a:lnTo>
                  <a:lnTo>
                    <a:pt x="1659" y="569"/>
                  </a:lnTo>
                  <a:lnTo>
                    <a:pt x="1618" y="519"/>
                  </a:lnTo>
                  <a:lnTo>
                    <a:pt x="1573" y="474"/>
                  </a:lnTo>
                  <a:lnTo>
                    <a:pt x="1526" y="431"/>
                  </a:lnTo>
                  <a:lnTo>
                    <a:pt x="1473" y="392"/>
                  </a:lnTo>
                  <a:lnTo>
                    <a:pt x="1418" y="359"/>
                  </a:lnTo>
                  <a:lnTo>
                    <a:pt x="1360" y="330"/>
                  </a:lnTo>
                  <a:lnTo>
                    <a:pt x="1298" y="305"/>
                  </a:lnTo>
                  <a:lnTo>
                    <a:pt x="1234" y="286"/>
                  </a:lnTo>
                  <a:lnTo>
                    <a:pt x="1168" y="271"/>
                  </a:lnTo>
                  <a:lnTo>
                    <a:pt x="1100" y="262"/>
                  </a:lnTo>
                  <a:lnTo>
                    <a:pt x="1030" y="259"/>
                  </a:lnTo>
                  <a:close/>
                  <a:moveTo>
                    <a:pt x="1030" y="0"/>
                  </a:moveTo>
                  <a:lnTo>
                    <a:pt x="1114" y="4"/>
                  </a:lnTo>
                  <a:lnTo>
                    <a:pt x="1197" y="14"/>
                  </a:lnTo>
                  <a:lnTo>
                    <a:pt x="1277" y="30"/>
                  </a:lnTo>
                  <a:lnTo>
                    <a:pt x="1355" y="51"/>
                  </a:lnTo>
                  <a:lnTo>
                    <a:pt x="1430" y="79"/>
                  </a:lnTo>
                  <a:lnTo>
                    <a:pt x="1502" y="111"/>
                  </a:lnTo>
                  <a:lnTo>
                    <a:pt x="1571" y="149"/>
                  </a:lnTo>
                  <a:lnTo>
                    <a:pt x="1637" y="192"/>
                  </a:lnTo>
                  <a:lnTo>
                    <a:pt x="1699" y="239"/>
                  </a:lnTo>
                  <a:lnTo>
                    <a:pt x="1757" y="291"/>
                  </a:lnTo>
                  <a:lnTo>
                    <a:pt x="1811" y="346"/>
                  </a:lnTo>
                  <a:lnTo>
                    <a:pt x="1861" y="406"/>
                  </a:lnTo>
                  <a:lnTo>
                    <a:pt x="1905" y="468"/>
                  </a:lnTo>
                  <a:lnTo>
                    <a:pt x="1945" y="535"/>
                  </a:lnTo>
                  <a:lnTo>
                    <a:pt x="1979" y="605"/>
                  </a:lnTo>
                  <a:lnTo>
                    <a:pt x="2006" y="678"/>
                  </a:lnTo>
                  <a:lnTo>
                    <a:pt x="2030" y="752"/>
                  </a:lnTo>
                  <a:lnTo>
                    <a:pt x="2046" y="829"/>
                  </a:lnTo>
                  <a:lnTo>
                    <a:pt x="2056" y="908"/>
                  </a:lnTo>
                  <a:lnTo>
                    <a:pt x="2060" y="989"/>
                  </a:lnTo>
                  <a:lnTo>
                    <a:pt x="2057" y="1058"/>
                  </a:lnTo>
                  <a:lnTo>
                    <a:pt x="2052" y="1123"/>
                  </a:lnTo>
                  <a:lnTo>
                    <a:pt x="2044" y="1185"/>
                  </a:lnTo>
                  <a:lnTo>
                    <a:pt x="2032" y="1244"/>
                  </a:lnTo>
                  <a:lnTo>
                    <a:pt x="2018" y="1299"/>
                  </a:lnTo>
                  <a:lnTo>
                    <a:pt x="2002" y="1351"/>
                  </a:lnTo>
                  <a:lnTo>
                    <a:pt x="1983" y="1400"/>
                  </a:lnTo>
                  <a:lnTo>
                    <a:pt x="1964" y="1447"/>
                  </a:lnTo>
                  <a:lnTo>
                    <a:pt x="1943" y="1490"/>
                  </a:lnTo>
                  <a:lnTo>
                    <a:pt x="1921" y="1531"/>
                  </a:lnTo>
                  <a:lnTo>
                    <a:pt x="1898" y="1571"/>
                  </a:lnTo>
                  <a:lnTo>
                    <a:pt x="1876" y="1608"/>
                  </a:lnTo>
                  <a:lnTo>
                    <a:pt x="1853" y="1643"/>
                  </a:lnTo>
                  <a:lnTo>
                    <a:pt x="1831" y="1676"/>
                  </a:lnTo>
                  <a:lnTo>
                    <a:pt x="1809" y="1708"/>
                  </a:lnTo>
                  <a:lnTo>
                    <a:pt x="1783" y="1747"/>
                  </a:lnTo>
                  <a:lnTo>
                    <a:pt x="1760" y="1782"/>
                  </a:lnTo>
                  <a:lnTo>
                    <a:pt x="1740" y="1813"/>
                  </a:lnTo>
                  <a:lnTo>
                    <a:pt x="1726" y="1842"/>
                  </a:lnTo>
                  <a:lnTo>
                    <a:pt x="1715" y="1868"/>
                  </a:lnTo>
                  <a:lnTo>
                    <a:pt x="1707" y="1893"/>
                  </a:lnTo>
                  <a:lnTo>
                    <a:pt x="1705" y="1918"/>
                  </a:lnTo>
                  <a:lnTo>
                    <a:pt x="1702" y="1965"/>
                  </a:lnTo>
                  <a:lnTo>
                    <a:pt x="1693" y="2012"/>
                  </a:lnTo>
                  <a:lnTo>
                    <a:pt x="1678" y="2057"/>
                  </a:lnTo>
                  <a:lnTo>
                    <a:pt x="1655" y="2102"/>
                  </a:lnTo>
                  <a:lnTo>
                    <a:pt x="1629" y="2144"/>
                  </a:lnTo>
                  <a:lnTo>
                    <a:pt x="1596" y="2184"/>
                  </a:lnTo>
                  <a:lnTo>
                    <a:pt x="1557" y="2222"/>
                  </a:lnTo>
                  <a:lnTo>
                    <a:pt x="1514" y="2257"/>
                  </a:lnTo>
                  <a:lnTo>
                    <a:pt x="1513" y="2278"/>
                  </a:lnTo>
                  <a:lnTo>
                    <a:pt x="1512" y="2303"/>
                  </a:lnTo>
                  <a:lnTo>
                    <a:pt x="1510" y="2331"/>
                  </a:lnTo>
                  <a:lnTo>
                    <a:pt x="1509" y="2359"/>
                  </a:lnTo>
                  <a:lnTo>
                    <a:pt x="1506" y="2388"/>
                  </a:lnTo>
                  <a:lnTo>
                    <a:pt x="1505" y="2416"/>
                  </a:lnTo>
                  <a:lnTo>
                    <a:pt x="1503" y="2444"/>
                  </a:lnTo>
                  <a:lnTo>
                    <a:pt x="1502" y="2468"/>
                  </a:lnTo>
                  <a:lnTo>
                    <a:pt x="1501" y="2488"/>
                  </a:lnTo>
                  <a:lnTo>
                    <a:pt x="1500" y="2505"/>
                  </a:lnTo>
                  <a:lnTo>
                    <a:pt x="1500" y="2516"/>
                  </a:lnTo>
                  <a:lnTo>
                    <a:pt x="1499" y="2519"/>
                  </a:lnTo>
                  <a:lnTo>
                    <a:pt x="1499" y="2532"/>
                  </a:lnTo>
                  <a:lnTo>
                    <a:pt x="1497" y="2546"/>
                  </a:lnTo>
                  <a:lnTo>
                    <a:pt x="1493" y="2562"/>
                  </a:lnTo>
                  <a:lnTo>
                    <a:pt x="1487" y="2579"/>
                  </a:lnTo>
                  <a:lnTo>
                    <a:pt x="1479" y="2598"/>
                  </a:lnTo>
                  <a:lnTo>
                    <a:pt x="1468" y="2616"/>
                  </a:lnTo>
                  <a:lnTo>
                    <a:pt x="1454" y="2635"/>
                  </a:lnTo>
                  <a:lnTo>
                    <a:pt x="1437" y="2655"/>
                  </a:lnTo>
                  <a:lnTo>
                    <a:pt x="1416" y="2673"/>
                  </a:lnTo>
                  <a:lnTo>
                    <a:pt x="1390" y="2692"/>
                  </a:lnTo>
                  <a:lnTo>
                    <a:pt x="1361" y="2709"/>
                  </a:lnTo>
                  <a:lnTo>
                    <a:pt x="1327" y="2726"/>
                  </a:lnTo>
                  <a:lnTo>
                    <a:pt x="1286" y="2741"/>
                  </a:lnTo>
                  <a:lnTo>
                    <a:pt x="1263" y="2770"/>
                  </a:lnTo>
                  <a:lnTo>
                    <a:pt x="1234" y="2798"/>
                  </a:lnTo>
                  <a:lnTo>
                    <a:pt x="1202" y="2823"/>
                  </a:lnTo>
                  <a:lnTo>
                    <a:pt x="1180" y="2835"/>
                  </a:lnTo>
                  <a:lnTo>
                    <a:pt x="1155" y="2842"/>
                  </a:lnTo>
                  <a:lnTo>
                    <a:pt x="1130" y="2844"/>
                  </a:lnTo>
                  <a:lnTo>
                    <a:pt x="930" y="2844"/>
                  </a:lnTo>
                  <a:lnTo>
                    <a:pt x="904" y="2842"/>
                  </a:lnTo>
                  <a:lnTo>
                    <a:pt x="880" y="2835"/>
                  </a:lnTo>
                  <a:lnTo>
                    <a:pt x="857" y="2823"/>
                  </a:lnTo>
                  <a:lnTo>
                    <a:pt x="826" y="2798"/>
                  </a:lnTo>
                  <a:lnTo>
                    <a:pt x="797" y="2770"/>
                  </a:lnTo>
                  <a:lnTo>
                    <a:pt x="773" y="2741"/>
                  </a:lnTo>
                  <a:lnTo>
                    <a:pt x="731" y="2724"/>
                  </a:lnTo>
                  <a:lnTo>
                    <a:pt x="695" y="2707"/>
                  </a:lnTo>
                  <a:lnTo>
                    <a:pt x="663" y="2688"/>
                  </a:lnTo>
                  <a:lnTo>
                    <a:pt x="637" y="2668"/>
                  </a:lnTo>
                  <a:lnTo>
                    <a:pt x="616" y="2648"/>
                  </a:lnTo>
                  <a:lnTo>
                    <a:pt x="599" y="2627"/>
                  </a:lnTo>
                  <a:lnTo>
                    <a:pt x="586" y="2607"/>
                  </a:lnTo>
                  <a:lnTo>
                    <a:pt x="576" y="2586"/>
                  </a:lnTo>
                  <a:lnTo>
                    <a:pt x="569" y="2567"/>
                  </a:lnTo>
                  <a:lnTo>
                    <a:pt x="564" y="2549"/>
                  </a:lnTo>
                  <a:lnTo>
                    <a:pt x="562" y="2534"/>
                  </a:lnTo>
                  <a:lnTo>
                    <a:pt x="561" y="2519"/>
                  </a:lnTo>
                  <a:lnTo>
                    <a:pt x="561" y="2519"/>
                  </a:lnTo>
                  <a:lnTo>
                    <a:pt x="561" y="2516"/>
                  </a:lnTo>
                  <a:lnTo>
                    <a:pt x="560" y="2505"/>
                  </a:lnTo>
                  <a:lnTo>
                    <a:pt x="559" y="2488"/>
                  </a:lnTo>
                  <a:lnTo>
                    <a:pt x="557" y="2468"/>
                  </a:lnTo>
                  <a:lnTo>
                    <a:pt x="556" y="2444"/>
                  </a:lnTo>
                  <a:lnTo>
                    <a:pt x="554" y="2416"/>
                  </a:lnTo>
                  <a:lnTo>
                    <a:pt x="553" y="2388"/>
                  </a:lnTo>
                  <a:lnTo>
                    <a:pt x="551" y="2359"/>
                  </a:lnTo>
                  <a:lnTo>
                    <a:pt x="550" y="2331"/>
                  </a:lnTo>
                  <a:lnTo>
                    <a:pt x="548" y="2303"/>
                  </a:lnTo>
                  <a:lnTo>
                    <a:pt x="547" y="2278"/>
                  </a:lnTo>
                  <a:lnTo>
                    <a:pt x="546" y="2257"/>
                  </a:lnTo>
                  <a:lnTo>
                    <a:pt x="502" y="2222"/>
                  </a:lnTo>
                  <a:lnTo>
                    <a:pt x="464" y="2184"/>
                  </a:lnTo>
                  <a:lnTo>
                    <a:pt x="431" y="2144"/>
                  </a:lnTo>
                  <a:lnTo>
                    <a:pt x="404" y="2102"/>
                  </a:lnTo>
                  <a:lnTo>
                    <a:pt x="382" y="2057"/>
                  </a:lnTo>
                  <a:lnTo>
                    <a:pt x="367" y="2012"/>
                  </a:lnTo>
                  <a:lnTo>
                    <a:pt x="357" y="1965"/>
                  </a:lnTo>
                  <a:lnTo>
                    <a:pt x="354" y="1918"/>
                  </a:lnTo>
                  <a:lnTo>
                    <a:pt x="352" y="1893"/>
                  </a:lnTo>
                  <a:lnTo>
                    <a:pt x="345" y="1868"/>
                  </a:lnTo>
                  <a:lnTo>
                    <a:pt x="334" y="1842"/>
                  </a:lnTo>
                  <a:lnTo>
                    <a:pt x="319" y="1813"/>
                  </a:lnTo>
                  <a:lnTo>
                    <a:pt x="300" y="1782"/>
                  </a:lnTo>
                  <a:lnTo>
                    <a:pt x="278" y="1747"/>
                  </a:lnTo>
                  <a:lnTo>
                    <a:pt x="251" y="1709"/>
                  </a:lnTo>
                  <a:lnTo>
                    <a:pt x="230" y="1677"/>
                  </a:lnTo>
                  <a:lnTo>
                    <a:pt x="207" y="1643"/>
                  </a:lnTo>
                  <a:lnTo>
                    <a:pt x="184" y="1608"/>
                  </a:lnTo>
                  <a:lnTo>
                    <a:pt x="162" y="1571"/>
                  </a:lnTo>
                  <a:lnTo>
                    <a:pt x="139" y="1532"/>
                  </a:lnTo>
                  <a:lnTo>
                    <a:pt x="117" y="1490"/>
                  </a:lnTo>
                  <a:lnTo>
                    <a:pt x="96" y="1447"/>
                  </a:lnTo>
                  <a:lnTo>
                    <a:pt x="77" y="1400"/>
                  </a:lnTo>
                  <a:lnTo>
                    <a:pt x="57" y="1351"/>
                  </a:lnTo>
                  <a:lnTo>
                    <a:pt x="41" y="1299"/>
                  </a:lnTo>
                  <a:lnTo>
                    <a:pt x="28" y="1244"/>
                  </a:lnTo>
                  <a:lnTo>
                    <a:pt x="16" y="1185"/>
                  </a:lnTo>
                  <a:lnTo>
                    <a:pt x="7" y="1123"/>
                  </a:lnTo>
                  <a:lnTo>
                    <a:pt x="2" y="1058"/>
                  </a:lnTo>
                  <a:lnTo>
                    <a:pt x="0" y="989"/>
                  </a:lnTo>
                  <a:lnTo>
                    <a:pt x="3" y="908"/>
                  </a:lnTo>
                  <a:lnTo>
                    <a:pt x="14" y="829"/>
                  </a:lnTo>
                  <a:lnTo>
                    <a:pt x="30" y="752"/>
                  </a:lnTo>
                  <a:lnTo>
                    <a:pt x="53" y="678"/>
                  </a:lnTo>
                  <a:lnTo>
                    <a:pt x="81" y="605"/>
                  </a:lnTo>
                  <a:lnTo>
                    <a:pt x="115" y="535"/>
                  </a:lnTo>
                  <a:lnTo>
                    <a:pt x="154" y="468"/>
                  </a:lnTo>
                  <a:lnTo>
                    <a:pt x="199" y="406"/>
                  </a:lnTo>
                  <a:lnTo>
                    <a:pt x="249" y="346"/>
                  </a:lnTo>
                  <a:lnTo>
                    <a:pt x="302" y="291"/>
                  </a:lnTo>
                  <a:lnTo>
                    <a:pt x="361" y="239"/>
                  </a:lnTo>
                  <a:lnTo>
                    <a:pt x="422" y="192"/>
                  </a:lnTo>
                  <a:lnTo>
                    <a:pt x="488" y="149"/>
                  </a:lnTo>
                  <a:lnTo>
                    <a:pt x="557" y="111"/>
                  </a:lnTo>
                  <a:lnTo>
                    <a:pt x="630" y="79"/>
                  </a:lnTo>
                  <a:lnTo>
                    <a:pt x="705" y="51"/>
                  </a:lnTo>
                  <a:lnTo>
                    <a:pt x="783" y="30"/>
                  </a:lnTo>
                  <a:lnTo>
                    <a:pt x="863" y="14"/>
                  </a:lnTo>
                  <a:lnTo>
                    <a:pt x="946" y="4"/>
                  </a:lnTo>
                  <a:lnTo>
                    <a:pt x="10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28"/>
            <p:cNvSpPr>
              <a:spLocks/>
            </p:cNvSpPr>
            <p:nvPr/>
          </p:nvSpPr>
          <p:spPr bwMode="auto">
            <a:xfrm>
              <a:off x="6823075" y="1300163"/>
              <a:ext cx="14287" cy="36513"/>
            </a:xfrm>
            <a:custGeom>
              <a:avLst/>
              <a:gdLst>
                <a:gd name="T0" fmla="*/ 65 w 130"/>
                <a:gd name="T1" fmla="*/ 0 h 322"/>
                <a:gd name="T2" fmla="*/ 65 w 130"/>
                <a:gd name="T3" fmla="*/ 0 h 322"/>
                <a:gd name="T4" fmla="*/ 82 w 130"/>
                <a:gd name="T5" fmla="*/ 2 h 322"/>
                <a:gd name="T6" fmla="*/ 98 w 130"/>
                <a:gd name="T7" fmla="*/ 8 h 322"/>
                <a:gd name="T8" fmla="*/ 111 w 130"/>
                <a:gd name="T9" fmla="*/ 19 h 322"/>
                <a:gd name="T10" fmla="*/ 121 w 130"/>
                <a:gd name="T11" fmla="*/ 32 h 322"/>
                <a:gd name="T12" fmla="*/ 128 w 130"/>
                <a:gd name="T13" fmla="*/ 47 h 322"/>
                <a:gd name="T14" fmla="*/ 130 w 130"/>
                <a:gd name="T15" fmla="*/ 64 h 322"/>
                <a:gd name="T16" fmla="*/ 130 w 130"/>
                <a:gd name="T17" fmla="*/ 258 h 322"/>
                <a:gd name="T18" fmla="*/ 128 w 130"/>
                <a:gd name="T19" fmla="*/ 276 h 322"/>
                <a:gd name="T20" fmla="*/ 121 w 130"/>
                <a:gd name="T21" fmla="*/ 290 h 322"/>
                <a:gd name="T22" fmla="*/ 111 w 130"/>
                <a:gd name="T23" fmla="*/ 304 h 322"/>
                <a:gd name="T24" fmla="*/ 98 w 130"/>
                <a:gd name="T25" fmla="*/ 314 h 322"/>
                <a:gd name="T26" fmla="*/ 82 w 130"/>
                <a:gd name="T27" fmla="*/ 320 h 322"/>
                <a:gd name="T28" fmla="*/ 65 w 130"/>
                <a:gd name="T29" fmla="*/ 322 h 322"/>
                <a:gd name="T30" fmla="*/ 48 w 130"/>
                <a:gd name="T31" fmla="*/ 320 h 322"/>
                <a:gd name="T32" fmla="*/ 32 w 130"/>
                <a:gd name="T33" fmla="*/ 314 h 322"/>
                <a:gd name="T34" fmla="*/ 19 w 130"/>
                <a:gd name="T35" fmla="*/ 304 h 322"/>
                <a:gd name="T36" fmla="*/ 8 w 130"/>
                <a:gd name="T37" fmla="*/ 290 h 322"/>
                <a:gd name="T38" fmla="*/ 2 w 130"/>
                <a:gd name="T39" fmla="*/ 276 h 322"/>
                <a:gd name="T40" fmla="*/ 0 w 130"/>
                <a:gd name="T41" fmla="*/ 258 h 322"/>
                <a:gd name="T42" fmla="*/ 0 w 130"/>
                <a:gd name="T43" fmla="*/ 64 h 322"/>
                <a:gd name="T44" fmla="*/ 2 w 130"/>
                <a:gd name="T45" fmla="*/ 47 h 322"/>
                <a:gd name="T46" fmla="*/ 8 w 130"/>
                <a:gd name="T47" fmla="*/ 32 h 322"/>
                <a:gd name="T48" fmla="*/ 19 w 130"/>
                <a:gd name="T49" fmla="*/ 19 h 322"/>
                <a:gd name="T50" fmla="*/ 32 w 130"/>
                <a:gd name="T51" fmla="*/ 8 h 322"/>
                <a:gd name="T52" fmla="*/ 48 w 130"/>
                <a:gd name="T53" fmla="*/ 2 h 322"/>
                <a:gd name="T54" fmla="*/ 65 w 130"/>
                <a:gd name="T55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322">
                  <a:moveTo>
                    <a:pt x="65" y="0"/>
                  </a:moveTo>
                  <a:lnTo>
                    <a:pt x="65" y="0"/>
                  </a:lnTo>
                  <a:lnTo>
                    <a:pt x="82" y="2"/>
                  </a:lnTo>
                  <a:lnTo>
                    <a:pt x="98" y="8"/>
                  </a:lnTo>
                  <a:lnTo>
                    <a:pt x="111" y="19"/>
                  </a:lnTo>
                  <a:lnTo>
                    <a:pt x="121" y="32"/>
                  </a:lnTo>
                  <a:lnTo>
                    <a:pt x="128" y="47"/>
                  </a:lnTo>
                  <a:lnTo>
                    <a:pt x="130" y="64"/>
                  </a:lnTo>
                  <a:lnTo>
                    <a:pt x="130" y="258"/>
                  </a:lnTo>
                  <a:lnTo>
                    <a:pt x="128" y="276"/>
                  </a:lnTo>
                  <a:lnTo>
                    <a:pt x="121" y="290"/>
                  </a:lnTo>
                  <a:lnTo>
                    <a:pt x="111" y="304"/>
                  </a:lnTo>
                  <a:lnTo>
                    <a:pt x="98" y="314"/>
                  </a:lnTo>
                  <a:lnTo>
                    <a:pt x="82" y="320"/>
                  </a:lnTo>
                  <a:lnTo>
                    <a:pt x="65" y="322"/>
                  </a:lnTo>
                  <a:lnTo>
                    <a:pt x="48" y="320"/>
                  </a:lnTo>
                  <a:lnTo>
                    <a:pt x="32" y="314"/>
                  </a:lnTo>
                  <a:lnTo>
                    <a:pt x="19" y="304"/>
                  </a:lnTo>
                  <a:lnTo>
                    <a:pt x="8" y="290"/>
                  </a:lnTo>
                  <a:lnTo>
                    <a:pt x="2" y="276"/>
                  </a:lnTo>
                  <a:lnTo>
                    <a:pt x="0" y="258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2" y="8"/>
                  </a:lnTo>
                  <a:lnTo>
                    <a:pt x="48" y="2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29"/>
            <p:cNvSpPr>
              <a:spLocks/>
            </p:cNvSpPr>
            <p:nvPr/>
          </p:nvSpPr>
          <p:spPr bwMode="auto">
            <a:xfrm>
              <a:off x="6738938" y="1320800"/>
              <a:ext cx="26987" cy="34925"/>
            </a:xfrm>
            <a:custGeom>
              <a:avLst/>
              <a:gdLst>
                <a:gd name="T0" fmla="*/ 65 w 228"/>
                <a:gd name="T1" fmla="*/ 0 h 298"/>
                <a:gd name="T2" fmla="*/ 82 w 228"/>
                <a:gd name="T3" fmla="*/ 2 h 298"/>
                <a:gd name="T4" fmla="*/ 97 w 228"/>
                <a:gd name="T5" fmla="*/ 9 h 298"/>
                <a:gd name="T6" fmla="*/ 111 w 228"/>
                <a:gd name="T7" fmla="*/ 19 h 298"/>
                <a:gd name="T8" fmla="*/ 121 w 228"/>
                <a:gd name="T9" fmla="*/ 33 h 298"/>
                <a:gd name="T10" fmla="*/ 219 w 228"/>
                <a:gd name="T11" fmla="*/ 201 h 298"/>
                <a:gd name="T12" fmla="*/ 225 w 228"/>
                <a:gd name="T13" fmla="*/ 217 h 298"/>
                <a:gd name="T14" fmla="*/ 228 w 228"/>
                <a:gd name="T15" fmla="*/ 234 h 298"/>
                <a:gd name="T16" fmla="*/ 225 w 228"/>
                <a:gd name="T17" fmla="*/ 250 h 298"/>
                <a:gd name="T18" fmla="*/ 219 w 228"/>
                <a:gd name="T19" fmla="*/ 265 h 298"/>
                <a:gd name="T20" fmla="*/ 209 w 228"/>
                <a:gd name="T21" fmla="*/ 279 h 298"/>
                <a:gd name="T22" fmla="*/ 196 w 228"/>
                <a:gd name="T23" fmla="*/ 290 h 298"/>
                <a:gd name="T24" fmla="*/ 180 w 228"/>
                <a:gd name="T25" fmla="*/ 296 h 298"/>
                <a:gd name="T26" fmla="*/ 163 w 228"/>
                <a:gd name="T27" fmla="*/ 298 h 298"/>
                <a:gd name="T28" fmla="*/ 146 w 228"/>
                <a:gd name="T29" fmla="*/ 296 h 298"/>
                <a:gd name="T30" fmla="*/ 131 w 228"/>
                <a:gd name="T31" fmla="*/ 290 h 298"/>
                <a:gd name="T32" fmla="*/ 117 w 228"/>
                <a:gd name="T33" fmla="*/ 279 h 298"/>
                <a:gd name="T34" fmla="*/ 106 w 228"/>
                <a:gd name="T35" fmla="*/ 265 h 298"/>
                <a:gd name="T36" fmla="*/ 8 w 228"/>
                <a:gd name="T37" fmla="*/ 97 h 298"/>
                <a:gd name="T38" fmla="*/ 2 w 228"/>
                <a:gd name="T39" fmla="*/ 82 h 298"/>
                <a:gd name="T40" fmla="*/ 0 w 228"/>
                <a:gd name="T41" fmla="*/ 65 h 298"/>
                <a:gd name="T42" fmla="*/ 2 w 228"/>
                <a:gd name="T43" fmla="*/ 49 h 298"/>
                <a:gd name="T44" fmla="*/ 8 w 228"/>
                <a:gd name="T45" fmla="*/ 33 h 298"/>
                <a:gd name="T46" fmla="*/ 19 w 228"/>
                <a:gd name="T47" fmla="*/ 20 h 298"/>
                <a:gd name="T48" fmla="*/ 32 w 228"/>
                <a:gd name="T49" fmla="*/ 10 h 298"/>
                <a:gd name="T50" fmla="*/ 49 w 228"/>
                <a:gd name="T51" fmla="*/ 2 h 298"/>
                <a:gd name="T52" fmla="*/ 65 w 228"/>
                <a:gd name="T5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98">
                  <a:moveTo>
                    <a:pt x="65" y="0"/>
                  </a:moveTo>
                  <a:lnTo>
                    <a:pt x="82" y="2"/>
                  </a:lnTo>
                  <a:lnTo>
                    <a:pt x="97" y="9"/>
                  </a:lnTo>
                  <a:lnTo>
                    <a:pt x="111" y="19"/>
                  </a:lnTo>
                  <a:lnTo>
                    <a:pt x="121" y="33"/>
                  </a:lnTo>
                  <a:lnTo>
                    <a:pt x="219" y="201"/>
                  </a:lnTo>
                  <a:lnTo>
                    <a:pt x="225" y="217"/>
                  </a:lnTo>
                  <a:lnTo>
                    <a:pt x="228" y="234"/>
                  </a:lnTo>
                  <a:lnTo>
                    <a:pt x="225" y="250"/>
                  </a:lnTo>
                  <a:lnTo>
                    <a:pt x="219" y="265"/>
                  </a:lnTo>
                  <a:lnTo>
                    <a:pt x="209" y="279"/>
                  </a:lnTo>
                  <a:lnTo>
                    <a:pt x="196" y="290"/>
                  </a:lnTo>
                  <a:lnTo>
                    <a:pt x="180" y="296"/>
                  </a:lnTo>
                  <a:lnTo>
                    <a:pt x="163" y="298"/>
                  </a:lnTo>
                  <a:lnTo>
                    <a:pt x="146" y="296"/>
                  </a:lnTo>
                  <a:lnTo>
                    <a:pt x="131" y="290"/>
                  </a:lnTo>
                  <a:lnTo>
                    <a:pt x="117" y="279"/>
                  </a:lnTo>
                  <a:lnTo>
                    <a:pt x="106" y="265"/>
                  </a:lnTo>
                  <a:lnTo>
                    <a:pt x="8" y="97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9"/>
                  </a:lnTo>
                  <a:lnTo>
                    <a:pt x="8" y="33"/>
                  </a:lnTo>
                  <a:lnTo>
                    <a:pt x="19" y="20"/>
                  </a:lnTo>
                  <a:lnTo>
                    <a:pt x="32" y="10"/>
                  </a:lnTo>
                  <a:lnTo>
                    <a:pt x="49" y="2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30"/>
            <p:cNvSpPr>
              <a:spLocks/>
            </p:cNvSpPr>
            <p:nvPr/>
          </p:nvSpPr>
          <p:spPr bwMode="auto">
            <a:xfrm>
              <a:off x="6678613" y="1382713"/>
              <a:ext cx="33337" cy="25400"/>
            </a:xfrm>
            <a:custGeom>
              <a:avLst/>
              <a:gdLst>
                <a:gd name="T0" fmla="*/ 65 w 299"/>
                <a:gd name="T1" fmla="*/ 0 h 226"/>
                <a:gd name="T2" fmla="*/ 81 w 299"/>
                <a:gd name="T3" fmla="*/ 2 h 226"/>
                <a:gd name="T4" fmla="*/ 98 w 299"/>
                <a:gd name="T5" fmla="*/ 8 h 226"/>
                <a:gd name="T6" fmla="*/ 267 w 299"/>
                <a:gd name="T7" fmla="*/ 104 h 226"/>
                <a:gd name="T8" fmla="*/ 281 w 299"/>
                <a:gd name="T9" fmla="*/ 116 h 226"/>
                <a:gd name="T10" fmla="*/ 290 w 299"/>
                <a:gd name="T11" fmla="*/ 129 h 226"/>
                <a:gd name="T12" fmla="*/ 297 w 299"/>
                <a:gd name="T13" fmla="*/ 144 h 226"/>
                <a:gd name="T14" fmla="*/ 299 w 299"/>
                <a:gd name="T15" fmla="*/ 160 h 226"/>
                <a:gd name="T16" fmla="*/ 297 w 299"/>
                <a:gd name="T17" fmla="*/ 177 h 226"/>
                <a:gd name="T18" fmla="*/ 290 w 299"/>
                <a:gd name="T19" fmla="*/ 193 h 226"/>
                <a:gd name="T20" fmla="*/ 280 w 299"/>
                <a:gd name="T21" fmla="*/ 207 h 226"/>
                <a:gd name="T22" fmla="*/ 266 w 299"/>
                <a:gd name="T23" fmla="*/ 217 h 226"/>
                <a:gd name="T24" fmla="*/ 250 w 299"/>
                <a:gd name="T25" fmla="*/ 224 h 226"/>
                <a:gd name="T26" fmla="*/ 234 w 299"/>
                <a:gd name="T27" fmla="*/ 226 h 226"/>
                <a:gd name="T28" fmla="*/ 217 w 299"/>
                <a:gd name="T29" fmla="*/ 224 h 226"/>
                <a:gd name="T30" fmla="*/ 201 w 299"/>
                <a:gd name="T31" fmla="*/ 216 h 226"/>
                <a:gd name="T32" fmla="*/ 32 w 299"/>
                <a:gd name="T33" fmla="*/ 120 h 226"/>
                <a:gd name="T34" fmla="*/ 18 w 299"/>
                <a:gd name="T35" fmla="*/ 110 h 226"/>
                <a:gd name="T36" fmla="*/ 8 w 299"/>
                <a:gd name="T37" fmla="*/ 96 h 226"/>
                <a:gd name="T38" fmla="*/ 2 w 299"/>
                <a:gd name="T39" fmla="*/ 81 h 226"/>
                <a:gd name="T40" fmla="*/ 0 w 299"/>
                <a:gd name="T41" fmla="*/ 64 h 226"/>
                <a:gd name="T42" fmla="*/ 2 w 299"/>
                <a:gd name="T43" fmla="*/ 47 h 226"/>
                <a:gd name="T44" fmla="*/ 8 w 299"/>
                <a:gd name="T45" fmla="*/ 31 h 226"/>
                <a:gd name="T46" fmla="*/ 19 w 299"/>
                <a:gd name="T47" fmla="*/ 18 h 226"/>
                <a:gd name="T48" fmla="*/ 33 w 299"/>
                <a:gd name="T49" fmla="*/ 8 h 226"/>
                <a:gd name="T50" fmla="*/ 48 w 299"/>
                <a:gd name="T51" fmla="*/ 2 h 226"/>
                <a:gd name="T52" fmla="*/ 65 w 299"/>
                <a:gd name="T5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9" h="226">
                  <a:moveTo>
                    <a:pt x="65" y="0"/>
                  </a:moveTo>
                  <a:lnTo>
                    <a:pt x="81" y="2"/>
                  </a:lnTo>
                  <a:lnTo>
                    <a:pt x="98" y="8"/>
                  </a:lnTo>
                  <a:lnTo>
                    <a:pt x="267" y="104"/>
                  </a:lnTo>
                  <a:lnTo>
                    <a:pt x="281" y="116"/>
                  </a:lnTo>
                  <a:lnTo>
                    <a:pt x="290" y="129"/>
                  </a:lnTo>
                  <a:lnTo>
                    <a:pt x="297" y="144"/>
                  </a:lnTo>
                  <a:lnTo>
                    <a:pt x="299" y="160"/>
                  </a:lnTo>
                  <a:lnTo>
                    <a:pt x="297" y="177"/>
                  </a:lnTo>
                  <a:lnTo>
                    <a:pt x="290" y="193"/>
                  </a:lnTo>
                  <a:lnTo>
                    <a:pt x="280" y="207"/>
                  </a:lnTo>
                  <a:lnTo>
                    <a:pt x="266" y="217"/>
                  </a:lnTo>
                  <a:lnTo>
                    <a:pt x="250" y="224"/>
                  </a:lnTo>
                  <a:lnTo>
                    <a:pt x="234" y="226"/>
                  </a:lnTo>
                  <a:lnTo>
                    <a:pt x="217" y="224"/>
                  </a:lnTo>
                  <a:lnTo>
                    <a:pt x="201" y="216"/>
                  </a:lnTo>
                  <a:lnTo>
                    <a:pt x="32" y="120"/>
                  </a:lnTo>
                  <a:lnTo>
                    <a:pt x="18" y="110"/>
                  </a:lnTo>
                  <a:lnTo>
                    <a:pt x="8" y="96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3" y="8"/>
                  </a:lnTo>
                  <a:lnTo>
                    <a:pt x="48" y="2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reeform 31"/>
            <p:cNvSpPr>
              <a:spLocks/>
            </p:cNvSpPr>
            <p:nvPr/>
          </p:nvSpPr>
          <p:spPr bwMode="auto">
            <a:xfrm>
              <a:off x="6656388" y="1463675"/>
              <a:ext cx="36512" cy="15875"/>
            </a:xfrm>
            <a:custGeom>
              <a:avLst/>
              <a:gdLst>
                <a:gd name="T0" fmla="*/ 65 w 325"/>
                <a:gd name="T1" fmla="*/ 0 h 129"/>
                <a:gd name="T2" fmla="*/ 261 w 325"/>
                <a:gd name="T3" fmla="*/ 0 h 129"/>
                <a:gd name="T4" fmla="*/ 278 w 325"/>
                <a:gd name="T5" fmla="*/ 3 h 129"/>
                <a:gd name="T6" fmla="*/ 294 w 325"/>
                <a:gd name="T7" fmla="*/ 9 h 129"/>
                <a:gd name="T8" fmla="*/ 306 w 325"/>
                <a:gd name="T9" fmla="*/ 19 h 129"/>
                <a:gd name="T10" fmla="*/ 317 w 325"/>
                <a:gd name="T11" fmla="*/ 32 h 129"/>
                <a:gd name="T12" fmla="*/ 323 w 325"/>
                <a:gd name="T13" fmla="*/ 47 h 129"/>
                <a:gd name="T14" fmla="*/ 325 w 325"/>
                <a:gd name="T15" fmla="*/ 65 h 129"/>
                <a:gd name="T16" fmla="*/ 323 w 325"/>
                <a:gd name="T17" fmla="*/ 82 h 129"/>
                <a:gd name="T18" fmla="*/ 317 w 325"/>
                <a:gd name="T19" fmla="*/ 97 h 129"/>
                <a:gd name="T20" fmla="*/ 306 w 325"/>
                <a:gd name="T21" fmla="*/ 110 h 129"/>
                <a:gd name="T22" fmla="*/ 294 w 325"/>
                <a:gd name="T23" fmla="*/ 120 h 129"/>
                <a:gd name="T24" fmla="*/ 278 w 325"/>
                <a:gd name="T25" fmla="*/ 127 h 129"/>
                <a:gd name="T26" fmla="*/ 261 w 325"/>
                <a:gd name="T27" fmla="*/ 129 h 129"/>
                <a:gd name="T28" fmla="*/ 65 w 325"/>
                <a:gd name="T29" fmla="*/ 129 h 129"/>
                <a:gd name="T30" fmla="*/ 48 w 325"/>
                <a:gd name="T31" fmla="*/ 127 h 129"/>
                <a:gd name="T32" fmla="*/ 33 w 325"/>
                <a:gd name="T33" fmla="*/ 120 h 129"/>
                <a:gd name="T34" fmla="*/ 19 w 325"/>
                <a:gd name="T35" fmla="*/ 110 h 129"/>
                <a:gd name="T36" fmla="*/ 10 w 325"/>
                <a:gd name="T37" fmla="*/ 97 h 129"/>
                <a:gd name="T38" fmla="*/ 2 w 325"/>
                <a:gd name="T39" fmla="*/ 82 h 129"/>
                <a:gd name="T40" fmla="*/ 0 w 325"/>
                <a:gd name="T41" fmla="*/ 65 h 129"/>
                <a:gd name="T42" fmla="*/ 2 w 325"/>
                <a:gd name="T43" fmla="*/ 47 h 129"/>
                <a:gd name="T44" fmla="*/ 10 w 325"/>
                <a:gd name="T45" fmla="*/ 32 h 129"/>
                <a:gd name="T46" fmla="*/ 19 w 325"/>
                <a:gd name="T47" fmla="*/ 19 h 129"/>
                <a:gd name="T48" fmla="*/ 33 w 325"/>
                <a:gd name="T49" fmla="*/ 9 h 129"/>
                <a:gd name="T50" fmla="*/ 48 w 325"/>
                <a:gd name="T51" fmla="*/ 3 h 129"/>
                <a:gd name="T52" fmla="*/ 65 w 325"/>
                <a:gd name="T5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5" h="129">
                  <a:moveTo>
                    <a:pt x="65" y="0"/>
                  </a:moveTo>
                  <a:lnTo>
                    <a:pt x="261" y="0"/>
                  </a:lnTo>
                  <a:lnTo>
                    <a:pt x="278" y="3"/>
                  </a:lnTo>
                  <a:lnTo>
                    <a:pt x="294" y="9"/>
                  </a:lnTo>
                  <a:lnTo>
                    <a:pt x="306" y="19"/>
                  </a:lnTo>
                  <a:lnTo>
                    <a:pt x="317" y="32"/>
                  </a:lnTo>
                  <a:lnTo>
                    <a:pt x="323" y="47"/>
                  </a:lnTo>
                  <a:lnTo>
                    <a:pt x="325" y="65"/>
                  </a:lnTo>
                  <a:lnTo>
                    <a:pt x="323" y="82"/>
                  </a:lnTo>
                  <a:lnTo>
                    <a:pt x="317" y="97"/>
                  </a:lnTo>
                  <a:lnTo>
                    <a:pt x="306" y="110"/>
                  </a:lnTo>
                  <a:lnTo>
                    <a:pt x="294" y="120"/>
                  </a:lnTo>
                  <a:lnTo>
                    <a:pt x="278" y="127"/>
                  </a:lnTo>
                  <a:lnTo>
                    <a:pt x="261" y="129"/>
                  </a:lnTo>
                  <a:lnTo>
                    <a:pt x="65" y="129"/>
                  </a:lnTo>
                  <a:lnTo>
                    <a:pt x="48" y="127"/>
                  </a:lnTo>
                  <a:lnTo>
                    <a:pt x="33" y="120"/>
                  </a:lnTo>
                  <a:lnTo>
                    <a:pt x="19" y="110"/>
                  </a:lnTo>
                  <a:lnTo>
                    <a:pt x="10" y="97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10" y="32"/>
                  </a:lnTo>
                  <a:lnTo>
                    <a:pt x="19" y="19"/>
                  </a:lnTo>
                  <a:lnTo>
                    <a:pt x="33" y="9"/>
                  </a:lnTo>
                  <a:lnTo>
                    <a:pt x="48" y="3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reeform 32"/>
            <p:cNvSpPr>
              <a:spLocks/>
            </p:cNvSpPr>
            <p:nvPr/>
          </p:nvSpPr>
          <p:spPr bwMode="auto">
            <a:xfrm>
              <a:off x="6678613" y="1536700"/>
              <a:ext cx="33337" cy="25400"/>
            </a:xfrm>
            <a:custGeom>
              <a:avLst/>
              <a:gdLst>
                <a:gd name="T0" fmla="*/ 234 w 299"/>
                <a:gd name="T1" fmla="*/ 0 h 227"/>
                <a:gd name="T2" fmla="*/ 251 w 299"/>
                <a:gd name="T3" fmla="*/ 3 h 227"/>
                <a:gd name="T4" fmla="*/ 266 w 299"/>
                <a:gd name="T5" fmla="*/ 9 h 227"/>
                <a:gd name="T6" fmla="*/ 280 w 299"/>
                <a:gd name="T7" fmla="*/ 19 h 227"/>
                <a:gd name="T8" fmla="*/ 290 w 299"/>
                <a:gd name="T9" fmla="*/ 33 h 227"/>
                <a:gd name="T10" fmla="*/ 297 w 299"/>
                <a:gd name="T11" fmla="*/ 49 h 227"/>
                <a:gd name="T12" fmla="*/ 299 w 299"/>
                <a:gd name="T13" fmla="*/ 66 h 227"/>
                <a:gd name="T14" fmla="*/ 297 w 299"/>
                <a:gd name="T15" fmla="*/ 82 h 227"/>
                <a:gd name="T16" fmla="*/ 290 w 299"/>
                <a:gd name="T17" fmla="*/ 97 h 227"/>
                <a:gd name="T18" fmla="*/ 280 w 299"/>
                <a:gd name="T19" fmla="*/ 111 h 227"/>
                <a:gd name="T20" fmla="*/ 267 w 299"/>
                <a:gd name="T21" fmla="*/ 122 h 227"/>
                <a:gd name="T22" fmla="*/ 98 w 299"/>
                <a:gd name="T23" fmla="*/ 218 h 227"/>
                <a:gd name="T24" fmla="*/ 82 w 299"/>
                <a:gd name="T25" fmla="*/ 224 h 227"/>
                <a:gd name="T26" fmla="*/ 65 w 299"/>
                <a:gd name="T27" fmla="*/ 227 h 227"/>
                <a:gd name="T28" fmla="*/ 48 w 299"/>
                <a:gd name="T29" fmla="*/ 224 h 227"/>
                <a:gd name="T30" fmla="*/ 33 w 299"/>
                <a:gd name="T31" fmla="*/ 219 h 227"/>
                <a:gd name="T32" fmla="*/ 19 w 299"/>
                <a:gd name="T33" fmla="*/ 208 h 227"/>
                <a:gd name="T34" fmla="*/ 8 w 299"/>
                <a:gd name="T35" fmla="*/ 195 h 227"/>
                <a:gd name="T36" fmla="*/ 2 w 299"/>
                <a:gd name="T37" fmla="*/ 179 h 227"/>
                <a:gd name="T38" fmla="*/ 0 w 299"/>
                <a:gd name="T39" fmla="*/ 162 h 227"/>
                <a:gd name="T40" fmla="*/ 2 w 299"/>
                <a:gd name="T41" fmla="*/ 146 h 227"/>
                <a:gd name="T42" fmla="*/ 8 w 299"/>
                <a:gd name="T43" fmla="*/ 130 h 227"/>
                <a:gd name="T44" fmla="*/ 18 w 299"/>
                <a:gd name="T45" fmla="*/ 117 h 227"/>
                <a:gd name="T46" fmla="*/ 32 w 299"/>
                <a:gd name="T47" fmla="*/ 107 h 227"/>
                <a:gd name="T48" fmla="*/ 201 w 299"/>
                <a:gd name="T49" fmla="*/ 10 h 227"/>
                <a:gd name="T50" fmla="*/ 218 w 299"/>
                <a:gd name="T51" fmla="*/ 2 h 227"/>
                <a:gd name="T52" fmla="*/ 234 w 299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9" h="227">
                  <a:moveTo>
                    <a:pt x="234" y="0"/>
                  </a:moveTo>
                  <a:lnTo>
                    <a:pt x="251" y="3"/>
                  </a:lnTo>
                  <a:lnTo>
                    <a:pt x="266" y="9"/>
                  </a:lnTo>
                  <a:lnTo>
                    <a:pt x="280" y="19"/>
                  </a:lnTo>
                  <a:lnTo>
                    <a:pt x="290" y="33"/>
                  </a:lnTo>
                  <a:lnTo>
                    <a:pt x="297" y="49"/>
                  </a:lnTo>
                  <a:lnTo>
                    <a:pt x="299" y="66"/>
                  </a:lnTo>
                  <a:lnTo>
                    <a:pt x="297" y="82"/>
                  </a:lnTo>
                  <a:lnTo>
                    <a:pt x="290" y="97"/>
                  </a:lnTo>
                  <a:lnTo>
                    <a:pt x="280" y="111"/>
                  </a:lnTo>
                  <a:lnTo>
                    <a:pt x="267" y="122"/>
                  </a:lnTo>
                  <a:lnTo>
                    <a:pt x="98" y="218"/>
                  </a:lnTo>
                  <a:lnTo>
                    <a:pt x="82" y="224"/>
                  </a:lnTo>
                  <a:lnTo>
                    <a:pt x="65" y="227"/>
                  </a:lnTo>
                  <a:lnTo>
                    <a:pt x="48" y="224"/>
                  </a:lnTo>
                  <a:lnTo>
                    <a:pt x="33" y="219"/>
                  </a:lnTo>
                  <a:lnTo>
                    <a:pt x="19" y="208"/>
                  </a:lnTo>
                  <a:lnTo>
                    <a:pt x="8" y="195"/>
                  </a:lnTo>
                  <a:lnTo>
                    <a:pt x="2" y="179"/>
                  </a:lnTo>
                  <a:lnTo>
                    <a:pt x="0" y="162"/>
                  </a:lnTo>
                  <a:lnTo>
                    <a:pt x="2" y="146"/>
                  </a:lnTo>
                  <a:lnTo>
                    <a:pt x="8" y="130"/>
                  </a:lnTo>
                  <a:lnTo>
                    <a:pt x="18" y="117"/>
                  </a:lnTo>
                  <a:lnTo>
                    <a:pt x="32" y="107"/>
                  </a:lnTo>
                  <a:lnTo>
                    <a:pt x="201" y="10"/>
                  </a:lnTo>
                  <a:lnTo>
                    <a:pt x="218" y="2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Freeform 33"/>
            <p:cNvSpPr>
              <a:spLocks/>
            </p:cNvSpPr>
            <p:nvPr/>
          </p:nvSpPr>
          <p:spPr bwMode="auto">
            <a:xfrm>
              <a:off x="6946900" y="1536700"/>
              <a:ext cx="34925" cy="25400"/>
            </a:xfrm>
            <a:custGeom>
              <a:avLst/>
              <a:gdLst>
                <a:gd name="T0" fmla="*/ 65 w 299"/>
                <a:gd name="T1" fmla="*/ 0 h 227"/>
                <a:gd name="T2" fmla="*/ 82 w 299"/>
                <a:gd name="T3" fmla="*/ 2 h 227"/>
                <a:gd name="T4" fmla="*/ 98 w 299"/>
                <a:gd name="T5" fmla="*/ 10 h 227"/>
                <a:gd name="T6" fmla="*/ 267 w 299"/>
                <a:gd name="T7" fmla="*/ 107 h 227"/>
                <a:gd name="T8" fmla="*/ 281 w 299"/>
                <a:gd name="T9" fmla="*/ 117 h 227"/>
                <a:gd name="T10" fmla="*/ 290 w 299"/>
                <a:gd name="T11" fmla="*/ 130 h 227"/>
                <a:gd name="T12" fmla="*/ 297 w 299"/>
                <a:gd name="T13" fmla="*/ 146 h 227"/>
                <a:gd name="T14" fmla="*/ 299 w 299"/>
                <a:gd name="T15" fmla="*/ 162 h 227"/>
                <a:gd name="T16" fmla="*/ 297 w 299"/>
                <a:gd name="T17" fmla="*/ 179 h 227"/>
                <a:gd name="T18" fmla="*/ 290 w 299"/>
                <a:gd name="T19" fmla="*/ 195 h 227"/>
                <a:gd name="T20" fmla="*/ 280 w 299"/>
                <a:gd name="T21" fmla="*/ 208 h 227"/>
                <a:gd name="T22" fmla="*/ 266 w 299"/>
                <a:gd name="T23" fmla="*/ 219 h 227"/>
                <a:gd name="T24" fmla="*/ 251 w 299"/>
                <a:gd name="T25" fmla="*/ 224 h 227"/>
                <a:gd name="T26" fmla="*/ 234 w 299"/>
                <a:gd name="T27" fmla="*/ 227 h 227"/>
                <a:gd name="T28" fmla="*/ 217 w 299"/>
                <a:gd name="T29" fmla="*/ 224 h 227"/>
                <a:gd name="T30" fmla="*/ 201 w 299"/>
                <a:gd name="T31" fmla="*/ 218 h 227"/>
                <a:gd name="T32" fmla="*/ 32 w 299"/>
                <a:gd name="T33" fmla="*/ 122 h 227"/>
                <a:gd name="T34" fmla="*/ 19 w 299"/>
                <a:gd name="T35" fmla="*/ 111 h 227"/>
                <a:gd name="T36" fmla="*/ 8 w 299"/>
                <a:gd name="T37" fmla="*/ 97 h 227"/>
                <a:gd name="T38" fmla="*/ 2 w 299"/>
                <a:gd name="T39" fmla="*/ 82 h 227"/>
                <a:gd name="T40" fmla="*/ 0 w 299"/>
                <a:gd name="T41" fmla="*/ 66 h 227"/>
                <a:gd name="T42" fmla="*/ 2 w 299"/>
                <a:gd name="T43" fmla="*/ 49 h 227"/>
                <a:gd name="T44" fmla="*/ 8 w 299"/>
                <a:gd name="T45" fmla="*/ 33 h 227"/>
                <a:gd name="T46" fmla="*/ 19 w 299"/>
                <a:gd name="T47" fmla="*/ 19 h 227"/>
                <a:gd name="T48" fmla="*/ 33 w 299"/>
                <a:gd name="T49" fmla="*/ 9 h 227"/>
                <a:gd name="T50" fmla="*/ 48 w 299"/>
                <a:gd name="T51" fmla="*/ 3 h 227"/>
                <a:gd name="T52" fmla="*/ 65 w 299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9" h="227">
                  <a:moveTo>
                    <a:pt x="65" y="0"/>
                  </a:moveTo>
                  <a:lnTo>
                    <a:pt x="82" y="2"/>
                  </a:lnTo>
                  <a:lnTo>
                    <a:pt x="98" y="10"/>
                  </a:lnTo>
                  <a:lnTo>
                    <a:pt x="267" y="107"/>
                  </a:lnTo>
                  <a:lnTo>
                    <a:pt x="281" y="117"/>
                  </a:lnTo>
                  <a:lnTo>
                    <a:pt x="290" y="130"/>
                  </a:lnTo>
                  <a:lnTo>
                    <a:pt x="297" y="146"/>
                  </a:lnTo>
                  <a:lnTo>
                    <a:pt x="299" y="162"/>
                  </a:lnTo>
                  <a:lnTo>
                    <a:pt x="297" y="179"/>
                  </a:lnTo>
                  <a:lnTo>
                    <a:pt x="290" y="195"/>
                  </a:lnTo>
                  <a:lnTo>
                    <a:pt x="280" y="208"/>
                  </a:lnTo>
                  <a:lnTo>
                    <a:pt x="266" y="219"/>
                  </a:lnTo>
                  <a:lnTo>
                    <a:pt x="251" y="224"/>
                  </a:lnTo>
                  <a:lnTo>
                    <a:pt x="234" y="227"/>
                  </a:lnTo>
                  <a:lnTo>
                    <a:pt x="217" y="224"/>
                  </a:lnTo>
                  <a:lnTo>
                    <a:pt x="201" y="218"/>
                  </a:lnTo>
                  <a:lnTo>
                    <a:pt x="32" y="122"/>
                  </a:lnTo>
                  <a:lnTo>
                    <a:pt x="19" y="111"/>
                  </a:lnTo>
                  <a:lnTo>
                    <a:pt x="8" y="97"/>
                  </a:lnTo>
                  <a:lnTo>
                    <a:pt x="2" y="82"/>
                  </a:lnTo>
                  <a:lnTo>
                    <a:pt x="0" y="66"/>
                  </a:lnTo>
                  <a:lnTo>
                    <a:pt x="2" y="49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3" y="9"/>
                  </a:lnTo>
                  <a:lnTo>
                    <a:pt x="48" y="3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Freeform 34"/>
            <p:cNvSpPr>
              <a:spLocks/>
            </p:cNvSpPr>
            <p:nvPr/>
          </p:nvSpPr>
          <p:spPr bwMode="auto">
            <a:xfrm>
              <a:off x="6965950" y="1463675"/>
              <a:ext cx="38100" cy="15875"/>
            </a:xfrm>
            <a:custGeom>
              <a:avLst/>
              <a:gdLst>
                <a:gd name="T0" fmla="*/ 65 w 326"/>
                <a:gd name="T1" fmla="*/ 0 h 129"/>
                <a:gd name="T2" fmla="*/ 261 w 326"/>
                <a:gd name="T3" fmla="*/ 0 h 129"/>
                <a:gd name="T4" fmla="*/ 278 w 326"/>
                <a:gd name="T5" fmla="*/ 3 h 129"/>
                <a:gd name="T6" fmla="*/ 294 w 326"/>
                <a:gd name="T7" fmla="*/ 9 h 129"/>
                <a:gd name="T8" fmla="*/ 306 w 326"/>
                <a:gd name="T9" fmla="*/ 19 h 129"/>
                <a:gd name="T10" fmla="*/ 316 w 326"/>
                <a:gd name="T11" fmla="*/ 32 h 129"/>
                <a:gd name="T12" fmla="*/ 324 w 326"/>
                <a:gd name="T13" fmla="*/ 47 h 129"/>
                <a:gd name="T14" fmla="*/ 326 w 326"/>
                <a:gd name="T15" fmla="*/ 65 h 129"/>
                <a:gd name="T16" fmla="*/ 324 w 326"/>
                <a:gd name="T17" fmla="*/ 82 h 129"/>
                <a:gd name="T18" fmla="*/ 316 w 326"/>
                <a:gd name="T19" fmla="*/ 97 h 129"/>
                <a:gd name="T20" fmla="*/ 306 w 326"/>
                <a:gd name="T21" fmla="*/ 110 h 129"/>
                <a:gd name="T22" fmla="*/ 294 w 326"/>
                <a:gd name="T23" fmla="*/ 120 h 129"/>
                <a:gd name="T24" fmla="*/ 278 w 326"/>
                <a:gd name="T25" fmla="*/ 127 h 129"/>
                <a:gd name="T26" fmla="*/ 261 w 326"/>
                <a:gd name="T27" fmla="*/ 129 h 129"/>
                <a:gd name="T28" fmla="*/ 65 w 326"/>
                <a:gd name="T29" fmla="*/ 129 h 129"/>
                <a:gd name="T30" fmla="*/ 48 w 326"/>
                <a:gd name="T31" fmla="*/ 127 h 129"/>
                <a:gd name="T32" fmla="*/ 32 w 326"/>
                <a:gd name="T33" fmla="*/ 120 h 129"/>
                <a:gd name="T34" fmla="*/ 19 w 326"/>
                <a:gd name="T35" fmla="*/ 110 h 129"/>
                <a:gd name="T36" fmla="*/ 9 w 326"/>
                <a:gd name="T37" fmla="*/ 97 h 129"/>
                <a:gd name="T38" fmla="*/ 2 w 326"/>
                <a:gd name="T39" fmla="*/ 82 h 129"/>
                <a:gd name="T40" fmla="*/ 0 w 326"/>
                <a:gd name="T41" fmla="*/ 65 h 129"/>
                <a:gd name="T42" fmla="*/ 2 w 326"/>
                <a:gd name="T43" fmla="*/ 47 h 129"/>
                <a:gd name="T44" fmla="*/ 9 w 326"/>
                <a:gd name="T45" fmla="*/ 32 h 129"/>
                <a:gd name="T46" fmla="*/ 19 w 326"/>
                <a:gd name="T47" fmla="*/ 19 h 129"/>
                <a:gd name="T48" fmla="*/ 32 w 326"/>
                <a:gd name="T49" fmla="*/ 9 h 129"/>
                <a:gd name="T50" fmla="*/ 48 w 326"/>
                <a:gd name="T51" fmla="*/ 3 h 129"/>
                <a:gd name="T52" fmla="*/ 65 w 326"/>
                <a:gd name="T5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6" h="129">
                  <a:moveTo>
                    <a:pt x="65" y="0"/>
                  </a:moveTo>
                  <a:lnTo>
                    <a:pt x="261" y="0"/>
                  </a:lnTo>
                  <a:lnTo>
                    <a:pt x="278" y="3"/>
                  </a:lnTo>
                  <a:lnTo>
                    <a:pt x="294" y="9"/>
                  </a:lnTo>
                  <a:lnTo>
                    <a:pt x="306" y="19"/>
                  </a:lnTo>
                  <a:lnTo>
                    <a:pt x="316" y="32"/>
                  </a:lnTo>
                  <a:lnTo>
                    <a:pt x="324" y="47"/>
                  </a:lnTo>
                  <a:lnTo>
                    <a:pt x="326" y="65"/>
                  </a:lnTo>
                  <a:lnTo>
                    <a:pt x="324" y="82"/>
                  </a:lnTo>
                  <a:lnTo>
                    <a:pt x="316" y="97"/>
                  </a:lnTo>
                  <a:lnTo>
                    <a:pt x="306" y="110"/>
                  </a:lnTo>
                  <a:lnTo>
                    <a:pt x="294" y="120"/>
                  </a:lnTo>
                  <a:lnTo>
                    <a:pt x="278" y="127"/>
                  </a:lnTo>
                  <a:lnTo>
                    <a:pt x="261" y="129"/>
                  </a:lnTo>
                  <a:lnTo>
                    <a:pt x="65" y="129"/>
                  </a:lnTo>
                  <a:lnTo>
                    <a:pt x="48" y="127"/>
                  </a:lnTo>
                  <a:lnTo>
                    <a:pt x="32" y="120"/>
                  </a:lnTo>
                  <a:lnTo>
                    <a:pt x="19" y="110"/>
                  </a:lnTo>
                  <a:lnTo>
                    <a:pt x="9" y="97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8" y="3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reeform 35"/>
            <p:cNvSpPr>
              <a:spLocks/>
            </p:cNvSpPr>
            <p:nvPr/>
          </p:nvSpPr>
          <p:spPr bwMode="auto">
            <a:xfrm>
              <a:off x="6946900" y="1382713"/>
              <a:ext cx="34925" cy="25400"/>
            </a:xfrm>
            <a:custGeom>
              <a:avLst/>
              <a:gdLst>
                <a:gd name="T0" fmla="*/ 234 w 299"/>
                <a:gd name="T1" fmla="*/ 0 h 226"/>
                <a:gd name="T2" fmla="*/ 251 w 299"/>
                <a:gd name="T3" fmla="*/ 2 h 226"/>
                <a:gd name="T4" fmla="*/ 266 w 299"/>
                <a:gd name="T5" fmla="*/ 8 h 226"/>
                <a:gd name="T6" fmla="*/ 280 w 299"/>
                <a:gd name="T7" fmla="*/ 18 h 226"/>
                <a:gd name="T8" fmla="*/ 290 w 299"/>
                <a:gd name="T9" fmla="*/ 31 h 226"/>
                <a:gd name="T10" fmla="*/ 297 w 299"/>
                <a:gd name="T11" fmla="*/ 47 h 226"/>
                <a:gd name="T12" fmla="*/ 299 w 299"/>
                <a:gd name="T13" fmla="*/ 64 h 226"/>
                <a:gd name="T14" fmla="*/ 297 w 299"/>
                <a:gd name="T15" fmla="*/ 81 h 226"/>
                <a:gd name="T16" fmla="*/ 290 w 299"/>
                <a:gd name="T17" fmla="*/ 96 h 226"/>
                <a:gd name="T18" fmla="*/ 281 w 299"/>
                <a:gd name="T19" fmla="*/ 110 h 226"/>
                <a:gd name="T20" fmla="*/ 267 w 299"/>
                <a:gd name="T21" fmla="*/ 120 h 226"/>
                <a:gd name="T22" fmla="*/ 98 w 299"/>
                <a:gd name="T23" fmla="*/ 216 h 226"/>
                <a:gd name="T24" fmla="*/ 82 w 299"/>
                <a:gd name="T25" fmla="*/ 224 h 226"/>
                <a:gd name="T26" fmla="*/ 65 w 299"/>
                <a:gd name="T27" fmla="*/ 226 h 226"/>
                <a:gd name="T28" fmla="*/ 49 w 299"/>
                <a:gd name="T29" fmla="*/ 224 h 226"/>
                <a:gd name="T30" fmla="*/ 33 w 299"/>
                <a:gd name="T31" fmla="*/ 217 h 226"/>
                <a:gd name="T32" fmla="*/ 19 w 299"/>
                <a:gd name="T33" fmla="*/ 207 h 226"/>
                <a:gd name="T34" fmla="*/ 8 w 299"/>
                <a:gd name="T35" fmla="*/ 193 h 226"/>
                <a:gd name="T36" fmla="*/ 2 w 299"/>
                <a:gd name="T37" fmla="*/ 177 h 226"/>
                <a:gd name="T38" fmla="*/ 0 w 299"/>
                <a:gd name="T39" fmla="*/ 160 h 226"/>
                <a:gd name="T40" fmla="*/ 2 w 299"/>
                <a:gd name="T41" fmla="*/ 144 h 226"/>
                <a:gd name="T42" fmla="*/ 8 w 299"/>
                <a:gd name="T43" fmla="*/ 129 h 226"/>
                <a:gd name="T44" fmla="*/ 19 w 299"/>
                <a:gd name="T45" fmla="*/ 116 h 226"/>
                <a:gd name="T46" fmla="*/ 32 w 299"/>
                <a:gd name="T47" fmla="*/ 104 h 226"/>
                <a:gd name="T48" fmla="*/ 201 w 299"/>
                <a:gd name="T49" fmla="*/ 8 h 226"/>
                <a:gd name="T50" fmla="*/ 218 w 299"/>
                <a:gd name="T51" fmla="*/ 2 h 226"/>
                <a:gd name="T52" fmla="*/ 234 w 299"/>
                <a:gd name="T5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9" h="226">
                  <a:moveTo>
                    <a:pt x="234" y="0"/>
                  </a:moveTo>
                  <a:lnTo>
                    <a:pt x="251" y="2"/>
                  </a:lnTo>
                  <a:lnTo>
                    <a:pt x="266" y="8"/>
                  </a:lnTo>
                  <a:lnTo>
                    <a:pt x="280" y="18"/>
                  </a:lnTo>
                  <a:lnTo>
                    <a:pt x="290" y="31"/>
                  </a:lnTo>
                  <a:lnTo>
                    <a:pt x="297" y="47"/>
                  </a:lnTo>
                  <a:lnTo>
                    <a:pt x="299" y="64"/>
                  </a:lnTo>
                  <a:lnTo>
                    <a:pt x="297" y="81"/>
                  </a:lnTo>
                  <a:lnTo>
                    <a:pt x="290" y="96"/>
                  </a:lnTo>
                  <a:lnTo>
                    <a:pt x="281" y="110"/>
                  </a:lnTo>
                  <a:lnTo>
                    <a:pt x="267" y="120"/>
                  </a:lnTo>
                  <a:lnTo>
                    <a:pt x="98" y="216"/>
                  </a:lnTo>
                  <a:lnTo>
                    <a:pt x="82" y="224"/>
                  </a:lnTo>
                  <a:lnTo>
                    <a:pt x="65" y="226"/>
                  </a:lnTo>
                  <a:lnTo>
                    <a:pt x="49" y="224"/>
                  </a:lnTo>
                  <a:lnTo>
                    <a:pt x="33" y="217"/>
                  </a:lnTo>
                  <a:lnTo>
                    <a:pt x="19" y="207"/>
                  </a:lnTo>
                  <a:lnTo>
                    <a:pt x="8" y="193"/>
                  </a:lnTo>
                  <a:lnTo>
                    <a:pt x="2" y="177"/>
                  </a:lnTo>
                  <a:lnTo>
                    <a:pt x="0" y="160"/>
                  </a:lnTo>
                  <a:lnTo>
                    <a:pt x="2" y="144"/>
                  </a:lnTo>
                  <a:lnTo>
                    <a:pt x="8" y="129"/>
                  </a:lnTo>
                  <a:lnTo>
                    <a:pt x="19" y="116"/>
                  </a:lnTo>
                  <a:lnTo>
                    <a:pt x="32" y="104"/>
                  </a:lnTo>
                  <a:lnTo>
                    <a:pt x="201" y="8"/>
                  </a:lnTo>
                  <a:lnTo>
                    <a:pt x="218" y="2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reeform 36"/>
            <p:cNvSpPr>
              <a:spLocks/>
            </p:cNvSpPr>
            <p:nvPr/>
          </p:nvSpPr>
          <p:spPr bwMode="auto">
            <a:xfrm>
              <a:off x="6894513" y="1320800"/>
              <a:ext cx="25400" cy="34925"/>
            </a:xfrm>
            <a:custGeom>
              <a:avLst/>
              <a:gdLst>
                <a:gd name="T0" fmla="*/ 162 w 228"/>
                <a:gd name="T1" fmla="*/ 0 h 297"/>
                <a:gd name="T2" fmla="*/ 179 w 228"/>
                <a:gd name="T3" fmla="*/ 2 h 297"/>
                <a:gd name="T4" fmla="*/ 195 w 228"/>
                <a:gd name="T5" fmla="*/ 10 h 297"/>
                <a:gd name="T6" fmla="*/ 209 w 228"/>
                <a:gd name="T7" fmla="*/ 20 h 297"/>
                <a:gd name="T8" fmla="*/ 219 w 228"/>
                <a:gd name="T9" fmla="*/ 33 h 297"/>
                <a:gd name="T10" fmla="*/ 226 w 228"/>
                <a:gd name="T11" fmla="*/ 49 h 297"/>
                <a:gd name="T12" fmla="*/ 228 w 228"/>
                <a:gd name="T13" fmla="*/ 65 h 297"/>
                <a:gd name="T14" fmla="*/ 226 w 228"/>
                <a:gd name="T15" fmla="*/ 82 h 297"/>
                <a:gd name="T16" fmla="*/ 219 w 228"/>
                <a:gd name="T17" fmla="*/ 97 h 297"/>
                <a:gd name="T18" fmla="*/ 121 w 228"/>
                <a:gd name="T19" fmla="*/ 265 h 297"/>
                <a:gd name="T20" fmla="*/ 111 w 228"/>
                <a:gd name="T21" fmla="*/ 279 h 297"/>
                <a:gd name="T22" fmla="*/ 97 w 228"/>
                <a:gd name="T23" fmla="*/ 290 h 297"/>
                <a:gd name="T24" fmla="*/ 82 w 228"/>
                <a:gd name="T25" fmla="*/ 295 h 297"/>
                <a:gd name="T26" fmla="*/ 65 w 228"/>
                <a:gd name="T27" fmla="*/ 297 h 297"/>
                <a:gd name="T28" fmla="*/ 49 w 228"/>
                <a:gd name="T29" fmla="*/ 295 h 297"/>
                <a:gd name="T30" fmla="*/ 33 w 228"/>
                <a:gd name="T31" fmla="*/ 289 h 297"/>
                <a:gd name="T32" fmla="*/ 18 w 228"/>
                <a:gd name="T33" fmla="*/ 278 h 297"/>
                <a:gd name="T34" fmla="*/ 9 w 228"/>
                <a:gd name="T35" fmla="*/ 265 h 297"/>
                <a:gd name="T36" fmla="*/ 2 w 228"/>
                <a:gd name="T37" fmla="*/ 250 h 297"/>
                <a:gd name="T38" fmla="*/ 0 w 228"/>
                <a:gd name="T39" fmla="*/ 234 h 297"/>
                <a:gd name="T40" fmla="*/ 2 w 228"/>
                <a:gd name="T41" fmla="*/ 217 h 297"/>
                <a:gd name="T42" fmla="*/ 9 w 228"/>
                <a:gd name="T43" fmla="*/ 201 h 297"/>
                <a:gd name="T44" fmla="*/ 106 w 228"/>
                <a:gd name="T45" fmla="*/ 33 h 297"/>
                <a:gd name="T46" fmla="*/ 117 w 228"/>
                <a:gd name="T47" fmla="*/ 19 h 297"/>
                <a:gd name="T48" fmla="*/ 131 w 228"/>
                <a:gd name="T49" fmla="*/ 9 h 297"/>
                <a:gd name="T50" fmla="*/ 146 w 228"/>
                <a:gd name="T51" fmla="*/ 2 h 297"/>
                <a:gd name="T52" fmla="*/ 162 w 228"/>
                <a:gd name="T53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97">
                  <a:moveTo>
                    <a:pt x="162" y="0"/>
                  </a:moveTo>
                  <a:lnTo>
                    <a:pt x="179" y="2"/>
                  </a:lnTo>
                  <a:lnTo>
                    <a:pt x="195" y="10"/>
                  </a:lnTo>
                  <a:lnTo>
                    <a:pt x="209" y="20"/>
                  </a:lnTo>
                  <a:lnTo>
                    <a:pt x="219" y="33"/>
                  </a:lnTo>
                  <a:lnTo>
                    <a:pt x="226" y="49"/>
                  </a:lnTo>
                  <a:lnTo>
                    <a:pt x="228" y="65"/>
                  </a:lnTo>
                  <a:lnTo>
                    <a:pt x="226" y="82"/>
                  </a:lnTo>
                  <a:lnTo>
                    <a:pt x="219" y="97"/>
                  </a:lnTo>
                  <a:lnTo>
                    <a:pt x="121" y="265"/>
                  </a:lnTo>
                  <a:lnTo>
                    <a:pt x="111" y="279"/>
                  </a:lnTo>
                  <a:lnTo>
                    <a:pt x="97" y="290"/>
                  </a:lnTo>
                  <a:lnTo>
                    <a:pt x="82" y="295"/>
                  </a:lnTo>
                  <a:lnTo>
                    <a:pt x="65" y="297"/>
                  </a:lnTo>
                  <a:lnTo>
                    <a:pt x="49" y="295"/>
                  </a:lnTo>
                  <a:lnTo>
                    <a:pt x="33" y="289"/>
                  </a:lnTo>
                  <a:lnTo>
                    <a:pt x="18" y="278"/>
                  </a:lnTo>
                  <a:lnTo>
                    <a:pt x="9" y="265"/>
                  </a:lnTo>
                  <a:lnTo>
                    <a:pt x="2" y="250"/>
                  </a:lnTo>
                  <a:lnTo>
                    <a:pt x="0" y="234"/>
                  </a:lnTo>
                  <a:lnTo>
                    <a:pt x="2" y="217"/>
                  </a:lnTo>
                  <a:lnTo>
                    <a:pt x="9" y="201"/>
                  </a:lnTo>
                  <a:lnTo>
                    <a:pt x="106" y="33"/>
                  </a:lnTo>
                  <a:lnTo>
                    <a:pt x="117" y="19"/>
                  </a:lnTo>
                  <a:lnTo>
                    <a:pt x="131" y="9"/>
                  </a:lnTo>
                  <a:lnTo>
                    <a:pt x="146" y="2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Freeform 37"/>
            <p:cNvSpPr>
              <a:spLocks/>
            </p:cNvSpPr>
            <p:nvPr/>
          </p:nvSpPr>
          <p:spPr bwMode="auto">
            <a:xfrm>
              <a:off x="6811963" y="1409700"/>
              <a:ext cx="34925" cy="114300"/>
            </a:xfrm>
            <a:custGeom>
              <a:avLst/>
              <a:gdLst>
                <a:gd name="T0" fmla="*/ 157 w 313"/>
                <a:gd name="T1" fmla="*/ 0 h 1007"/>
                <a:gd name="T2" fmla="*/ 189 w 313"/>
                <a:gd name="T3" fmla="*/ 2 h 1007"/>
                <a:gd name="T4" fmla="*/ 216 w 313"/>
                <a:gd name="T5" fmla="*/ 7 h 1007"/>
                <a:gd name="T6" fmla="*/ 242 w 313"/>
                <a:gd name="T7" fmla="*/ 17 h 1007"/>
                <a:gd name="T8" fmla="*/ 263 w 313"/>
                <a:gd name="T9" fmla="*/ 31 h 1007"/>
                <a:gd name="T10" fmla="*/ 281 w 313"/>
                <a:gd name="T11" fmla="*/ 48 h 1007"/>
                <a:gd name="T12" fmla="*/ 295 w 313"/>
                <a:gd name="T13" fmla="*/ 68 h 1007"/>
                <a:gd name="T14" fmla="*/ 306 w 313"/>
                <a:gd name="T15" fmla="*/ 92 h 1007"/>
                <a:gd name="T16" fmla="*/ 311 w 313"/>
                <a:gd name="T17" fmla="*/ 120 h 1007"/>
                <a:gd name="T18" fmla="*/ 313 w 313"/>
                <a:gd name="T19" fmla="*/ 152 h 1007"/>
                <a:gd name="T20" fmla="*/ 313 w 313"/>
                <a:gd name="T21" fmla="*/ 380 h 1007"/>
                <a:gd name="T22" fmla="*/ 312 w 313"/>
                <a:gd name="T23" fmla="*/ 411 h 1007"/>
                <a:gd name="T24" fmla="*/ 309 w 313"/>
                <a:gd name="T25" fmla="*/ 442 h 1007"/>
                <a:gd name="T26" fmla="*/ 306 w 313"/>
                <a:gd name="T27" fmla="*/ 473 h 1007"/>
                <a:gd name="T28" fmla="*/ 244 w 313"/>
                <a:gd name="T29" fmla="*/ 934 h 1007"/>
                <a:gd name="T30" fmla="*/ 240 w 313"/>
                <a:gd name="T31" fmla="*/ 956 h 1007"/>
                <a:gd name="T32" fmla="*/ 232 w 313"/>
                <a:gd name="T33" fmla="*/ 974 h 1007"/>
                <a:gd name="T34" fmla="*/ 223 w 313"/>
                <a:gd name="T35" fmla="*/ 987 h 1007"/>
                <a:gd name="T36" fmla="*/ 210 w 313"/>
                <a:gd name="T37" fmla="*/ 996 h 1007"/>
                <a:gd name="T38" fmla="*/ 195 w 313"/>
                <a:gd name="T39" fmla="*/ 1002 h 1007"/>
                <a:gd name="T40" fmla="*/ 177 w 313"/>
                <a:gd name="T41" fmla="*/ 1006 h 1007"/>
                <a:gd name="T42" fmla="*/ 157 w 313"/>
                <a:gd name="T43" fmla="*/ 1007 h 1007"/>
                <a:gd name="T44" fmla="*/ 137 w 313"/>
                <a:gd name="T45" fmla="*/ 1006 h 1007"/>
                <a:gd name="T46" fmla="*/ 118 w 313"/>
                <a:gd name="T47" fmla="*/ 1002 h 1007"/>
                <a:gd name="T48" fmla="*/ 104 w 313"/>
                <a:gd name="T49" fmla="*/ 996 h 1007"/>
                <a:gd name="T50" fmla="*/ 91 w 313"/>
                <a:gd name="T51" fmla="*/ 987 h 1007"/>
                <a:gd name="T52" fmla="*/ 81 w 313"/>
                <a:gd name="T53" fmla="*/ 974 h 1007"/>
                <a:gd name="T54" fmla="*/ 74 w 313"/>
                <a:gd name="T55" fmla="*/ 956 h 1007"/>
                <a:gd name="T56" fmla="*/ 70 w 313"/>
                <a:gd name="T57" fmla="*/ 934 h 1007"/>
                <a:gd name="T58" fmla="*/ 8 w 313"/>
                <a:gd name="T59" fmla="*/ 473 h 1007"/>
                <a:gd name="T60" fmla="*/ 5 w 313"/>
                <a:gd name="T61" fmla="*/ 442 h 1007"/>
                <a:gd name="T62" fmla="*/ 1 w 313"/>
                <a:gd name="T63" fmla="*/ 411 h 1007"/>
                <a:gd name="T64" fmla="*/ 0 w 313"/>
                <a:gd name="T65" fmla="*/ 380 h 1007"/>
                <a:gd name="T66" fmla="*/ 0 w 313"/>
                <a:gd name="T67" fmla="*/ 152 h 1007"/>
                <a:gd name="T68" fmla="*/ 3 w 313"/>
                <a:gd name="T69" fmla="*/ 120 h 1007"/>
                <a:gd name="T70" fmla="*/ 8 w 313"/>
                <a:gd name="T71" fmla="*/ 92 h 1007"/>
                <a:gd name="T72" fmla="*/ 18 w 313"/>
                <a:gd name="T73" fmla="*/ 68 h 1007"/>
                <a:gd name="T74" fmla="*/ 32 w 313"/>
                <a:gd name="T75" fmla="*/ 48 h 1007"/>
                <a:gd name="T76" fmla="*/ 50 w 313"/>
                <a:gd name="T77" fmla="*/ 31 h 1007"/>
                <a:gd name="T78" fmla="*/ 72 w 313"/>
                <a:gd name="T79" fmla="*/ 17 h 1007"/>
                <a:gd name="T80" fmla="*/ 97 w 313"/>
                <a:gd name="T81" fmla="*/ 7 h 1007"/>
                <a:gd name="T82" fmla="*/ 125 w 313"/>
                <a:gd name="T83" fmla="*/ 2 h 1007"/>
                <a:gd name="T84" fmla="*/ 157 w 313"/>
                <a:gd name="T85" fmla="*/ 0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3" h="1007">
                  <a:moveTo>
                    <a:pt x="157" y="0"/>
                  </a:moveTo>
                  <a:lnTo>
                    <a:pt x="189" y="2"/>
                  </a:lnTo>
                  <a:lnTo>
                    <a:pt x="216" y="7"/>
                  </a:lnTo>
                  <a:lnTo>
                    <a:pt x="242" y="17"/>
                  </a:lnTo>
                  <a:lnTo>
                    <a:pt x="263" y="31"/>
                  </a:lnTo>
                  <a:lnTo>
                    <a:pt x="281" y="48"/>
                  </a:lnTo>
                  <a:lnTo>
                    <a:pt x="295" y="68"/>
                  </a:lnTo>
                  <a:lnTo>
                    <a:pt x="306" y="92"/>
                  </a:lnTo>
                  <a:lnTo>
                    <a:pt x="311" y="120"/>
                  </a:lnTo>
                  <a:lnTo>
                    <a:pt x="313" y="152"/>
                  </a:lnTo>
                  <a:lnTo>
                    <a:pt x="313" y="380"/>
                  </a:lnTo>
                  <a:lnTo>
                    <a:pt x="312" y="411"/>
                  </a:lnTo>
                  <a:lnTo>
                    <a:pt x="309" y="442"/>
                  </a:lnTo>
                  <a:lnTo>
                    <a:pt x="306" y="473"/>
                  </a:lnTo>
                  <a:lnTo>
                    <a:pt x="244" y="934"/>
                  </a:lnTo>
                  <a:lnTo>
                    <a:pt x="240" y="956"/>
                  </a:lnTo>
                  <a:lnTo>
                    <a:pt x="232" y="974"/>
                  </a:lnTo>
                  <a:lnTo>
                    <a:pt x="223" y="987"/>
                  </a:lnTo>
                  <a:lnTo>
                    <a:pt x="210" y="996"/>
                  </a:lnTo>
                  <a:lnTo>
                    <a:pt x="195" y="1002"/>
                  </a:lnTo>
                  <a:lnTo>
                    <a:pt x="177" y="1006"/>
                  </a:lnTo>
                  <a:lnTo>
                    <a:pt x="157" y="1007"/>
                  </a:lnTo>
                  <a:lnTo>
                    <a:pt x="137" y="1006"/>
                  </a:lnTo>
                  <a:lnTo>
                    <a:pt x="118" y="1002"/>
                  </a:lnTo>
                  <a:lnTo>
                    <a:pt x="104" y="996"/>
                  </a:lnTo>
                  <a:lnTo>
                    <a:pt x="91" y="987"/>
                  </a:lnTo>
                  <a:lnTo>
                    <a:pt x="81" y="974"/>
                  </a:lnTo>
                  <a:lnTo>
                    <a:pt x="74" y="956"/>
                  </a:lnTo>
                  <a:lnTo>
                    <a:pt x="70" y="934"/>
                  </a:lnTo>
                  <a:lnTo>
                    <a:pt x="8" y="473"/>
                  </a:lnTo>
                  <a:lnTo>
                    <a:pt x="5" y="442"/>
                  </a:lnTo>
                  <a:lnTo>
                    <a:pt x="1" y="411"/>
                  </a:lnTo>
                  <a:lnTo>
                    <a:pt x="0" y="380"/>
                  </a:lnTo>
                  <a:lnTo>
                    <a:pt x="0" y="152"/>
                  </a:lnTo>
                  <a:lnTo>
                    <a:pt x="3" y="120"/>
                  </a:lnTo>
                  <a:lnTo>
                    <a:pt x="8" y="92"/>
                  </a:lnTo>
                  <a:lnTo>
                    <a:pt x="18" y="68"/>
                  </a:lnTo>
                  <a:lnTo>
                    <a:pt x="32" y="48"/>
                  </a:lnTo>
                  <a:lnTo>
                    <a:pt x="50" y="31"/>
                  </a:lnTo>
                  <a:lnTo>
                    <a:pt x="72" y="17"/>
                  </a:lnTo>
                  <a:lnTo>
                    <a:pt x="97" y="7"/>
                  </a:lnTo>
                  <a:lnTo>
                    <a:pt x="125" y="2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Freeform 38"/>
            <p:cNvSpPr>
              <a:spLocks/>
            </p:cNvSpPr>
            <p:nvPr/>
          </p:nvSpPr>
          <p:spPr bwMode="auto">
            <a:xfrm>
              <a:off x="6811963" y="1538288"/>
              <a:ext cx="36512" cy="36513"/>
            </a:xfrm>
            <a:custGeom>
              <a:avLst/>
              <a:gdLst>
                <a:gd name="T0" fmla="*/ 163 w 326"/>
                <a:gd name="T1" fmla="*/ 0 h 323"/>
                <a:gd name="T2" fmla="*/ 196 w 326"/>
                <a:gd name="T3" fmla="*/ 4 h 323"/>
                <a:gd name="T4" fmla="*/ 226 w 326"/>
                <a:gd name="T5" fmla="*/ 13 h 323"/>
                <a:gd name="T6" fmla="*/ 253 w 326"/>
                <a:gd name="T7" fmla="*/ 28 h 323"/>
                <a:gd name="T8" fmla="*/ 278 w 326"/>
                <a:gd name="T9" fmla="*/ 47 h 323"/>
                <a:gd name="T10" fmla="*/ 298 w 326"/>
                <a:gd name="T11" fmla="*/ 71 h 323"/>
                <a:gd name="T12" fmla="*/ 313 w 326"/>
                <a:gd name="T13" fmla="*/ 99 h 323"/>
                <a:gd name="T14" fmla="*/ 322 w 326"/>
                <a:gd name="T15" fmla="*/ 129 h 323"/>
                <a:gd name="T16" fmla="*/ 326 w 326"/>
                <a:gd name="T17" fmla="*/ 161 h 323"/>
                <a:gd name="T18" fmla="*/ 322 w 326"/>
                <a:gd name="T19" fmla="*/ 194 h 323"/>
                <a:gd name="T20" fmla="*/ 313 w 326"/>
                <a:gd name="T21" fmla="*/ 225 h 323"/>
                <a:gd name="T22" fmla="*/ 298 w 326"/>
                <a:gd name="T23" fmla="*/ 252 h 323"/>
                <a:gd name="T24" fmla="*/ 278 w 326"/>
                <a:gd name="T25" fmla="*/ 275 h 323"/>
                <a:gd name="T26" fmla="*/ 253 w 326"/>
                <a:gd name="T27" fmla="*/ 295 h 323"/>
                <a:gd name="T28" fmla="*/ 226 w 326"/>
                <a:gd name="T29" fmla="*/ 310 h 323"/>
                <a:gd name="T30" fmla="*/ 196 w 326"/>
                <a:gd name="T31" fmla="*/ 320 h 323"/>
                <a:gd name="T32" fmla="*/ 163 w 326"/>
                <a:gd name="T33" fmla="*/ 323 h 323"/>
                <a:gd name="T34" fmla="*/ 130 w 326"/>
                <a:gd name="T35" fmla="*/ 320 h 323"/>
                <a:gd name="T36" fmla="*/ 100 w 326"/>
                <a:gd name="T37" fmla="*/ 310 h 323"/>
                <a:gd name="T38" fmla="*/ 72 w 326"/>
                <a:gd name="T39" fmla="*/ 295 h 323"/>
                <a:gd name="T40" fmla="*/ 48 w 326"/>
                <a:gd name="T41" fmla="*/ 275 h 323"/>
                <a:gd name="T42" fmla="*/ 28 w 326"/>
                <a:gd name="T43" fmla="*/ 252 h 323"/>
                <a:gd name="T44" fmla="*/ 13 w 326"/>
                <a:gd name="T45" fmla="*/ 225 h 323"/>
                <a:gd name="T46" fmla="*/ 3 w 326"/>
                <a:gd name="T47" fmla="*/ 194 h 323"/>
                <a:gd name="T48" fmla="*/ 0 w 326"/>
                <a:gd name="T49" fmla="*/ 161 h 323"/>
                <a:gd name="T50" fmla="*/ 3 w 326"/>
                <a:gd name="T51" fmla="*/ 129 h 323"/>
                <a:gd name="T52" fmla="*/ 13 w 326"/>
                <a:gd name="T53" fmla="*/ 99 h 323"/>
                <a:gd name="T54" fmla="*/ 28 w 326"/>
                <a:gd name="T55" fmla="*/ 71 h 323"/>
                <a:gd name="T56" fmla="*/ 48 w 326"/>
                <a:gd name="T57" fmla="*/ 47 h 323"/>
                <a:gd name="T58" fmla="*/ 72 w 326"/>
                <a:gd name="T59" fmla="*/ 28 h 323"/>
                <a:gd name="T60" fmla="*/ 100 w 326"/>
                <a:gd name="T61" fmla="*/ 13 h 323"/>
                <a:gd name="T62" fmla="*/ 130 w 326"/>
                <a:gd name="T63" fmla="*/ 4 h 323"/>
                <a:gd name="T64" fmla="*/ 163 w 326"/>
                <a:gd name="T65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6" h="323">
                  <a:moveTo>
                    <a:pt x="163" y="0"/>
                  </a:moveTo>
                  <a:lnTo>
                    <a:pt x="196" y="4"/>
                  </a:lnTo>
                  <a:lnTo>
                    <a:pt x="226" y="13"/>
                  </a:lnTo>
                  <a:lnTo>
                    <a:pt x="253" y="28"/>
                  </a:lnTo>
                  <a:lnTo>
                    <a:pt x="278" y="47"/>
                  </a:lnTo>
                  <a:lnTo>
                    <a:pt x="298" y="71"/>
                  </a:lnTo>
                  <a:lnTo>
                    <a:pt x="313" y="99"/>
                  </a:lnTo>
                  <a:lnTo>
                    <a:pt x="322" y="129"/>
                  </a:lnTo>
                  <a:lnTo>
                    <a:pt x="326" y="161"/>
                  </a:lnTo>
                  <a:lnTo>
                    <a:pt x="322" y="194"/>
                  </a:lnTo>
                  <a:lnTo>
                    <a:pt x="313" y="225"/>
                  </a:lnTo>
                  <a:lnTo>
                    <a:pt x="298" y="252"/>
                  </a:lnTo>
                  <a:lnTo>
                    <a:pt x="278" y="275"/>
                  </a:lnTo>
                  <a:lnTo>
                    <a:pt x="253" y="295"/>
                  </a:lnTo>
                  <a:lnTo>
                    <a:pt x="226" y="310"/>
                  </a:lnTo>
                  <a:lnTo>
                    <a:pt x="196" y="320"/>
                  </a:lnTo>
                  <a:lnTo>
                    <a:pt x="163" y="323"/>
                  </a:lnTo>
                  <a:lnTo>
                    <a:pt x="130" y="320"/>
                  </a:lnTo>
                  <a:lnTo>
                    <a:pt x="100" y="310"/>
                  </a:lnTo>
                  <a:lnTo>
                    <a:pt x="72" y="295"/>
                  </a:lnTo>
                  <a:lnTo>
                    <a:pt x="48" y="275"/>
                  </a:lnTo>
                  <a:lnTo>
                    <a:pt x="28" y="252"/>
                  </a:lnTo>
                  <a:lnTo>
                    <a:pt x="13" y="225"/>
                  </a:lnTo>
                  <a:lnTo>
                    <a:pt x="3" y="194"/>
                  </a:lnTo>
                  <a:lnTo>
                    <a:pt x="0" y="161"/>
                  </a:lnTo>
                  <a:lnTo>
                    <a:pt x="3" y="129"/>
                  </a:lnTo>
                  <a:lnTo>
                    <a:pt x="13" y="99"/>
                  </a:lnTo>
                  <a:lnTo>
                    <a:pt x="28" y="71"/>
                  </a:lnTo>
                  <a:lnTo>
                    <a:pt x="48" y="47"/>
                  </a:lnTo>
                  <a:lnTo>
                    <a:pt x="72" y="28"/>
                  </a:lnTo>
                  <a:lnTo>
                    <a:pt x="100" y="13"/>
                  </a:lnTo>
                  <a:lnTo>
                    <a:pt x="130" y="4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9" name="Freeform 43"/>
          <p:cNvSpPr>
            <a:spLocks noEditPoints="1"/>
          </p:cNvSpPr>
          <p:nvPr/>
        </p:nvSpPr>
        <p:spPr bwMode="auto">
          <a:xfrm>
            <a:off x="2596708" y="1807783"/>
            <a:ext cx="680289" cy="815174"/>
          </a:xfrm>
          <a:custGeom>
            <a:avLst/>
            <a:gdLst>
              <a:gd name="T0" fmla="*/ 1063 w 2784"/>
              <a:gd name="T1" fmla="*/ 1489 h 3336"/>
              <a:gd name="T2" fmla="*/ 1410 w 2784"/>
              <a:gd name="T3" fmla="*/ 1742 h 3336"/>
              <a:gd name="T4" fmla="*/ 1721 w 2784"/>
              <a:gd name="T5" fmla="*/ 1488 h 3336"/>
              <a:gd name="T6" fmla="*/ 1558 w 2784"/>
              <a:gd name="T7" fmla="*/ 1038 h 3336"/>
              <a:gd name="T8" fmla="*/ 2377 w 2784"/>
              <a:gd name="T9" fmla="*/ 901 h 3336"/>
              <a:gd name="T10" fmla="*/ 1879 w 2784"/>
              <a:gd name="T11" fmla="*/ 1012 h 3336"/>
              <a:gd name="T12" fmla="*/ 1879 w 2784"/>
              <a:gd name="T13" fmla="*/ 1771 h 3336"/>
              <a:gd name="T14" fmla="*/ 2378 w 2784"/>
              <a:gd name="T15" fmla="*/ 1882 h 3336"/>
              <a:gd name="T16" fmla="*/ 2554 w 2784"/>
              <a:gd name="T17" fmla="*/ 1548 h 3336"/>
              <a:gd name="T18" fmla="*/ 2524 w 2784"/>
              <a:gd name="T19" fmla="*/ 1085 h 3336"/>
              <a:gd name="T20" fmla="*/ 1740 w 2784"/>
              <a:gd name="T21" fmla="*/ 376 h 3336"/>
              <a:gd name="T22" fmla="*/ 1858 w 2784"/>
              <a:gd name="T23" fmla="*/ 838 h 3336"/>
              <a:gd name="T24" fmla="*/ 2296 w 2784"/>
              <a:gd name="T25" fmla="*/ 743 h 3336"/>
              <a:gd name="T26" fmla="*/ 2093 w 2784"/>
              <a:gd name="T27" fmla="*/ 453 h 3336"/>
              <a:gd name="T28" fmla="*/ 1685 w 2784"/>
              <a:gd name="T29" fmla="*/ 257 h 3336"/>
              <a:gd name="T30" fmla="*/ 727 w 2784"/>
              <a:gd name="T31" fmla="*/ 428 h 3336"/>
              <a:gd name="T32" fmla="*/ 496 w 2784"/>
              <a:gd name="T33" fmla="*/ 733 h 3336"/>
              <a:gd name="T34" fmla="*/ 927 w 2784"/>
              <a:gd name="T35" fmla="*/ 833 h 3336"/>
              <a:gd name="T36" fmla="*/ 1045 w 2784"/>
              <a:gd name="T37" fmla="*/ 376 h 3336"/>
              <a:gd name="T38" fmla="*/ 1311 w 2784"/>
              <a:gd name="T39" fmla="*/ 258 h 3336"/>
              <a:gd name="T40" fmla="*/ 1186 w 2784"/>
              <a:gd name="T41" fmla="*/ 501 h 3336"/>
              <a:gd name="T42" fmla="*/ 1215 w 2784"/>
              <a:gd name="T43" fmla="*/ 860 h 3336"/>
              <a:gd name="T44" fmla="*/ 1654 w 2784"/>
              <a:gd name="T45" fmla="*/ 699 h 3336"/>
              <a:gd name="T46" fmla="*/ 1538 w 2784"/>
              <a:gd name="T47" fmla="*/ 356 h 3336"/>
              <a:gd name="T48" fmla="*/ 1392 w 2784"/>
              <a:gd name="T49" fmla="*/ 219 h 3336"/>
              <a:gd name="T50" fmla="*/ 1850 w 2784"/>
              <a:gd name="T51" fmla="*/ 77 h 3336"/>
              <a:gd name="T52" fmla="*/ 2312 w 2784"/>
              <a:gd name="T53" fmla="*/ 347 h 3336"/>
              <a:gd name="T54" fmla="*/ 2637 w 2784"/>
              <a:gd name="T55" fmla="*/ 768 h 3336"/>
              <a:gd name="T56" fmla="*/ 2781 w 2784"/>
              <a:gd name="T57" fmla="*/ 1297 h 3336"/>
              <a:gd name="T58" fmla="*/ 2713 w 2784"/>
              <a:gd name="T59" fmla="*/ 1831 h 3336"/>
              <a:gd name="T60" fmla="*/ 2461 w 2784"/>
              <a:gd name="T61" fmla="*/ 2276 h 3336"/>
              <a:gd name="T62" fmla="*/ 2195 w 2784"/>
              <a:gd name="T63" fmla="*/ 2245 h 3336"/>
              <a:gd name="T64" fmla="*/ 2165 w 2784"/>
              <a:gd name="T65" fmla="*/ 2002 h 3336"/>
              <a:gd name="T66" fmla="*/ 1826 w 2784"/>
              <a:gd name="T67" fmla="*/ 2116 h 3336"/>
              <a:gd name="T68" fmla="*/ 1595 w 2784"/>
              <a:gd name="T69" fmla="*/ 1923 h 3336"/>
              <a:gd name="T70" fmla="*/ 1060 w 2784"/>
              <a:gd name="T71" fmla="*/ 2193 h 3336"/>
              <a:gd name="T72" fmla="*/ 1011 w 2784"/>
              <a:gd name="T73" fmla="*/ 2186 h 3336"/>
              <a:gd name="T74" fmla="*/ 927 w 2784"/>
              <a:gd name="T75" fmla="*/ 1950 h 3336"/>
              <a:gd name="T76" fmla="*/ 617 w 2784"/>
              <a:gd name="T77" fmla="*/ 1946 h 3336"/>
              <a:gd name="T78" fmla="*/ 623 w 2784"/>
              <a:gd name="T79" fmla="*/ 1829 h 3336"/>
              <a:gd name="T80" fmla="*/ 887 w 2784"/>
              <a:gd name="T81" fmla="*/ 1392 h 3336"/>
              <a:gd name="T82" fmla="*/ 639 w 2784"/>
              <a:gd name="T83" fmla="*/ 958 h 3336"/>
              <a:gd name="T84" fmla="*/ 287 w 2784"/>
              <a:gd name="T85" fmla="*/ 1000 h 3336"/>
              <a:gd name="T86" fmla="*/ 223 w 2784"/>
              <a:gd name="T87" fmla="*/ 1380 h 3336"/>
              <a:gd name="T88" fmla="*/ 301 w 2784"/>
              <a:gd name="T89" fmla="*/ 1726 h 3336"/>
              <a:gd name="T90" fmla="*/ 491 w 2784"/>
              <a:gd name="T91" fmla="*/ 2029 h 3336"/>
              <a:gd name="T92" fmla="*/ 791 w 2784"/>
              <a:gd name="T93" fmla="*/ 2243 h 3336"/>
              <a:gd name="T94" fmla="*/ 1196 w 2784"/>
              <a:gd name="T95" fmla="*/ 2325 h 3336"/>
              <a:gd name="T96" fmla="*/ 1007 w 2784"/>
              <a:gd name="T97" fmla="*/ 2925 h 3336"/>
              <a:gd name="T98" fmla="*/ 536 w 2784"/>
              <a:gd name="T99" fmla="*/ 2645 h 3336"/>
              <a:gd name="T100" fmla="*/ 211 w 2784"/>
              <a:gd name="T101" fmla="*/ 2250 h 3336"/>
              <a:gd name="T102" fmla="*/ 34 w 2784"/>
              <a:gd name="T103" fmla="*/ 1761 h 3336"/>
              <a:gd name="T104" fmla="*/ 10 w 2784"/>
              <a:gd name="T105" fmla="*/ 1226 h 3336"/>
              <a:gd name="T106" fmla="*/ 168 w 2784"/>
              <a:gd name="T107" fmla="*/ 730 h 3336"/>
              <a:gd name="T108" fmla="*/ 494 w 2784"/>
              <a:gd name="T109" fmla="*/ 329 h 3336"/>
              <a:gd name="T110" fmla="*/ 948 w 2784"/>
              <a:gd name="T111" fmla="*/ 73 h 3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84" h="3336">
                <a:moveTo>
                  <a:pt x="1079" y="1027"/>
                </a:moveTo>
                <a:lnTo>
                  <a:pt x="1072" y="1112"/>
                </a:lnTo>
                <a:lnTo>
                  <a:pt x="1067" y="1201"/>
                </a:lnTo>
                <a:lnTo>
                  <a:pt x="1063" y="1294"/>
                </a:lnTo>
                <a:lnTo>
                  <a:pt x="1062" y="1392"/>
                </a:lnTo>
                <a:lnTo>
                  <a:pt x="1063" y="1489"/>
                </a:lnTo>
                <a:lnTo>
                  <a:pt x="1067" y="1582"/>
                </a:lnTo>
                <a:lnTo>
                  <a:pt x="1072" y="1671"/>
                </a:lnTo>
                <a:lnTo>
                  <a:pt x="1079" y="1756"/>
                </a:lnTo>
                <a:lnTo>
                  <a:pt x="1187" y="1749"/>
                </a:lnTo>
                <a:lnTo>
                  <a:pt x="1297" y="1744"/>
                </a:lnTo>
                <a:lnTo>
                  <a:pt x="1410" y="1742"/>
                </a:lnTo>
                <a:lnTo>
                  <a:pt x="1511" y="1744"/>
                </a:lnTo>
                <a:lnTo>
                  <a:pt x="1609" y="1747"/>
                </a:lnTo>
                <a:lnTo>
                  <a:pt x="1705" y="1754"/>
                </a:lnTo>
                <a:lnTo>
                  <a:pt x="1713" y="1669"/>
                </a:lnTo>
                <a:lnTo>
                  <a:pt x="1718" y="1581"/>
                </a:lnTo>
                <a:lnTo>
                  <a:pt x="1721" y="1488"/>
                </a:lnTo>
                <a:lnTo>
                  <a:pt x="1722" y="1392"/>
                </a:lnTo>
                <a:lnTo>
                  <a:pt x="1721" y="1295"/>
                </a:lnTo>
                <a:lnTo>
                  <a:pt x="1718" y="1203"/>
                </a:lnTo>
                <a:lnTo>
                  <a:pt x="1713" y="1114"/>
                </a:lnTo>
                <a:lnTo>
                  <a:pt x="1705" y="1029"/>
                </a:lnTo>
                <a:lnTo>
                  <a:pt x="1558" y="1038"/>
                </a:lnTo>
                <a:lnTo>
                  <a:pt x="1410" y="1041"/>
                </a:lnTo>
                <a:lnTo>
                  <a:pt x="1297" y="1039"/>
                </a:lnTo>
                <a:lnTo>
                  <a:pt x="1187" y="1035"/>
                </a:lnTo>
                <a:lnTo>
                  <a:pt x="1079" y="1027"/>
                </a:lnTo>
                <a:close/>
                <a:moveTo>
                  <a:pt x="2444" y="874"/>
                </a:moveTo>
                <a:lnTo>
                  <a:pt x="2377" y="901"/>
                </a:lnTo>
                <a:lnTo>
                  <a:pt x="2306" y="924"/>
                </a:lnTo>
                <a:lnTo>
                  <a:pt x="2229" y="946"/>
                </a:lnTo>
                <a:lnTo>
                  <a:pt x="2148" y="965"/>
                </a:lnTo>
                <a:lnTo>
                  <a:pt x="2062" y="984"/>
                </a:lnTo>
                <a:lnTo>
                  <a:pt x="1973" y="999"/>
                </a:lnTo>
                <a:lnTo>
                  <a:pt x="1879" y="1012"/>
                </a:lnTo>
                <a:lnTo>
                  <a:pt x="1890" y="1137"/>
                </a:lnTo>
                <a:lnTo>
                  <a:pt x="1896" y="1264"/>
                </a:lnTo>
                <a:lnTo>
                  <a:pt x="1898" y="1392"/>
                </a:lnTo>
                <a:lnTo>
                  <a:pt x="1896" y="1519"/>
                </a:lnTo>
                <a:lnTo>
                  <a:pt x="1890" y="1647"/>
                </a:lnTo>
                <a:lnTo>
                  <a:pt x="1879" y="1771"/>
                </a:lnTo>
                <a:lnTo>
                  <a:pt x="1973" y="1784"/>
                </a:lnTo>
                <a:lnTo>
                  <a:pt x="2062" y="1799"/>
                </a:lnTo>
                <a:lnTo>
                  <a:pt x="2148" y="1818"/>
                </a:lnTo>
                <a:lnTo>
                  <a:pt x="2230" y="1837"/>
                </a:lnTo>
                <a:lnTo>
                  <a:pt x="2307" y="1859"/>
                </a:lnTo>
                <a:lnTo>
                  <a:pt x="2378" y="1882"/>
                </a:lnTo>
                <a:lnTo>
                  <a:pt x="2445" y="1909"/>
                </a:lnTo>
                <a:lnTo>
                  <a:pt x="2476" y="1840"/>
                </a:lnTo>
                <a:lnTo>
                  <a:pt x="2502" y="1770"/>
                </a:lnTo>
                <a:lnTo>
                  <a:pt x="2524" y="1698"/>
                </a:lnTo>
                <a:lnTo>
                  <a:pt x="2541" y="1624"/>
                </a:lnTo>
                <a:lnTo>
                  <a:pt x="2554" y="1548"/>
                </a:lnTo>
                <a:lnTo>
                  <a:pt x="2563" y="1471"/>
                </a:lnTo>
                <a:lnTo>
                  <a:pt x="2565" y="1392"/>
                </a:lnTo>
                <a:lnTo>
                  <a:pt x="2563" y="1313"/>
                </a:lnTo>
                <a:lnTo>
                  <a:pt x="2554" y="1235"/>
                </a:lnTo>
                <a:lnTo>
                  <a:pt x="2541" y="1160"/>
                </a:lnTo>
                <a:lnTo>
                  <a:pt x="2524" y="1085"/>
                </a:lnTo>
                <a:lnTo>
                  <a:pt x="2502" y="1013"/>
                </a:lnTo>
                <a:lnTo>
                  <a:pt x="2476" y="942"/>
                </a:lnTo>
                <a:lnTo>
                  <a:pt x="2444" y="874"/>
                </a:lnTo>
                <a:close/>
                <a:moveTo>
                  <a:pt x="1685" y="257"/>
                </a:moveTo>
                <a:lnTo>
                  <a:pt x="1714" y="313"/>
                </a:lnTo>
                <a:lnTo>
                  <a:pt x="1740" y="376"/>
                </a:lnTo>
                <a:lnTo>
                  <a:pt x="1766" y="444"/>
                </a:lnTo>
                <a:lnTo>
                  <a:pt x="1788" y="516"/>
                </a:lnTo>
                <a:lnTo>
                  <a:pt x="1809" y="591"/>
                </a:lnTo>
                <a:lnTo>
                  <a:pt x="1827" y="670"/>
                </a:lnTo>
                <a:lnTo>
                  <a:pt x="1844" y="752"/>
                </a:lnTo>
                <a:lnTo>
                  <a:pt x="1858" y="838"/>
                </a:lnTo>
                <a:lnTo>
                  <a:pt x="1940" y="826"/>
                </a:lnTo>
                <a:lnTo>
                  <a:pt x="2018" y="813"/>
                </a:lnTo>
                <a:lnTo>
                  <a:pt x="2093" y="799"/>
                </a:lnTo>
                <a:lnTo>
                  <a:pt x="2165" y="781"/>
                </a:lnTo>
                <a:lnTo>
                  <a:pt x="2232" y="763"/>
                </a:lnTo>
                <a:lnTo>
                  <a:pt x="2296" y="743"/>
                </a:lnTo>
                <a:lnTo>
                  <a:pt x="2354" y="722"/>
                </a:lnTo>
                <a:lnTo>
                  <a:pt x="2309" y="662"/>
                </a:lnTo>
                <a:lnTo>
                  <a:pt x="2260" y="605"/>
                </a:lnTo>
                <a:lnTo>
                  <a:pt x="2208" y="551"/>
                </a:lnTo>
                <a:lnTo>
                  <a:pt x="2152" y="499"/>
                </a:lnTo>
                <a:lnTo>
                  <a:pt x="2093" y="453"/>
                </a:lnTo>
                <a:lnTo>
                  <a:pt x="2032" y="409"/>
                </a:lnTo>
                <a:lnTo>
                  <a:pt x="1968" y="370"/>
                </a:lnTo>
                <a:lnTo>
                  <a:pt x="1900" y="336"/>
                </a:lnTo>
                <a:lnTo>
                  <a:pt x="1831" y="304"/>
                </a:lnTo>
                <a:lnTo>
                  <a:pt x="1760" y="278"/>
                </a:lnTo>
                <a:lnTo>
                  <a:pt x="1685" y="257"/>
                </a:lnTo>
                <a:close/>
                <a:moveTo>
                  <a:pt x="1100" y="257"/>
                </a:moveTo>
                <a:lnTo>
                  <a:pt x="1020" y="280"/>
                </a:lnTo>
                <a:lnTo>
                  <a:pt x="942" y="309"/>
                </a:lnTo>
                <a:lnTo>
                  <a:pt x="868" y="344"/>
                </a:lnTo>
                <a:lnTo>
                  <a:pt x="796" y="383"/>
                </a:lnTo>
                <a:lnTo>
                  <a:pt x="727" y="428"/>
                </a:lnTo>
                <a:lnTo>
                  <a:pt x="662" y="476"/>
                </a:lnTo>
                <a:lnTo>
                  <a:pt x="600" y="529"/>
                </a:lnTo>
                <a:lnTo>
                  <a:pt x="542" y="585"/>
                </a:lnTo>
                <a:lnTo>
                  <a:pt x="488" y="647"/>
                </a:lnTo>
                <a:lnTo>
                  <a:pt x="439" y="711"/>
                </a:lnTo>
                <a:lnTo>
                  <a:pt x="496" y="733"/>
                </a:lnTo>
                <a:lnTo>
                  <a:pt x="557" y="754"/>
                </a:lnTo>
                <a:lnTo>
                  <a:pt x="624" y="773"/>
                </a:lnTo>
                <a:lnTo>
                  <a:pt x="695" y="791"/>
                </a:lnTo>
                <a:lnTo>
                  <a:pt x="769" y="807"/>
                </a:lnTo>
                <a:lnTo>
                  <a:pt x="846" y="821"/>
                </a:lnTo>
                <a:lnTo>
                  <a:pt x="927" y="833"/>
                </a:lnTo>
                <a:lnTo>
                  <a:pt x="941" y="749"/>
                </a:lnTo>
                <a:lnTo>
                  <a:pt x="958" y="667"/>
                </a:lnTo>
                <a:lnTo>
                  <a:pt x="977" y="588"/>
                </a:lnTo>
                <a:lnTo>
                  <a:pt x="997" y="514"/>
                </a:lnTo>
                <a:lnTo>
                  <a:pt x="1019" y="443"/>
                </a:lnTo>
                <a:lnTo>
                  <a:pt x="1045" y="376"/>
                </a:lnTo>
                <a:lnTo>
                  <a:pt x="1071" y="313"/>
                </a:lnTo>
                <a:lnTo>
                  <a:pt x="1100" y="257"/>
                </a:lnTo>
                <a:close/>
                <a:moveTo>
                  <a:pt x="1392" y="219"/>
                </a:moveTo>
                <a:lnTo>
                  <a:pt x="1350" y="220"/>
                </a:lnTo>
                <a:lnTo>
                  <a:pt x="1331" y="237"/>
                </a:lnTo>
                <a:lnTo>
                  <a:pt x="1311" y="258"/>
                </a:lnTo>
                <a:lnTo>
                  <a:pt x="1289" y="284"/>
                </a:lnTo>
                <a:lnTo>
                  <a:pt x="1268" y="316"/>
                </a:lnTo>
                <a:lnTo>
                  <a:pt x="1248" y="355"/>
                </a:lnTo>
                <a:lnTo>
                  <a:pt x="1227" y="398"/>
                </a:lnTo>
                <a:lnTo>
                  <a:pt x="1205" y="447"/>
                </a:lnTo>
                <a:lnTo>
                  <a:pt x="1186" y="501"/>
                </a:lnTo>
                <a:lnTo>
                  <a:pt x="1167" y="561"/>
                </a:lnTo>
                <a:lnTo>
                  <a:pt x="1149" y="626"/>
                </a:lnTo>
                <a:lnTo>
                  <a:pt x="1132" y="696"/>
                </a:lnTo>
                <a:lnTo>
                  <a:pt x="1115" y="771"/>
                </a:lnTo>
                <a:lnTo>
                  <a:pt x="1101" y="852"/>
                </a:lnTo>
                <a:lnTo>
                  <a:pt x="1215" y="860"/>
                </a:lnTo>
                <a:lnTo>
                  <a:pt x="1330" y="864"/>
                </a:lnTo>
                <a:lnTo>
                  <a:pt x="1448" y="865"/>
                </a:lnTo>
                <a:lnTo>
                  <a:pt x="1566" y="862"/>
                </a:lnTo>
                <a:lnTo>
                  <a:pt x="1684" y="855"/>
                </a:lnTo>
                <a:lnTo>
                  <a:pt x="1670" y="774"/>
                </a:lnTo>
                <a:lnTo>
                  <a:pt x="1654" y="699"/>
                </a:lnTo>
                <a:lnTo>
                  <a:pt x="1637" y="628"/>
                </a:lnTo>
                <a:lnTo>
                  <a:pt x="1619" y="562"/>
                </a:lnTo>
                <a:lnTo>
                  <a:pt x="1600" y="502"/>
                </a:lnTo>
                <a:lnTo>
                  <a:pt x="1580" y="448"/>
                </a:lnTo>
                <a:lnTo>
                  <a:pt x="1558" y="399"/>
                </a:lnTo>
                <a:lnTo>
                  <a:pt x="1538" y="356"/>
                </a:lnTo>
                <a:lnTo>
                  <a:pt x="1517" y="317"/>
                </a:lnTo>
                <a:lnTo>
                  <a:pt x="1496" y="285"/>
                </a:lnTo>
                <a:lnTo>
                  <a:pt x="1474" y="258"/>
                </a:lnTo>
                <a:lnTo>
                  <a:pt x="1454" y="237"/>
                </a:lnTo>
                <a:lnTo>
                  <a:pt x="1435" y="220"/>
                </a:lnTo>
                <a:lnTo>
                  <a:pt x="1392" y="219"/>
                </a:lnTo>
                <a:close/>
                <a:moveTo>
                  <a:pt x="1392" y="0"/>
                </a:moveTo>
                <a:lnTo>
                  <a:pt x="1488" y="3"/>
                </a:lnTo>
                <a:lnTo>
                  <a:pt x="1582" y="13"/>
                </a:lnTo>
                <a:lnTo>
                  <a:pt x="1673" y="28"/>
                </a:lnTo>
                <a:lnTo>
                  <a:pt x="1763" y="50"/>
                </a:lnTo>
                <a:lnTo>
                  <a:pt x="1850" y="77"/>
                </a:lnTo>
                <a:lnTo>
                  <a:pt x="1934" y="109"/>
                </a:lnTo>
                <a:lnTo>
                  <a:pt x="2015" y="148"/>
                </a:lnTo>
                <a:lnTo>
                  <a:pt x="2094" y="190"/>
                </a:lnTo>
                <a:lnTo>
                  <a:pt x="2170" y="238"/>
                </a:lnTo>
                <a:lnTo>
                  <a:pt x="2243" y="290"/>
                </a:lnTo>
                <a:lnTo>
                  <a:pt x="2312" y="347"/>
                </a:lnTo>
                <a:lnTo>
                  <a:pt x="2376" y="408"/>
                </a:lnTo>
                <a:lnTo>
                  <a:pt x="2437" y="473"/>
                </a:lnTo>
                <a:lnTo>
                  <a:pt x="2494" y="542"/>
                </a:lnTo>
                <a:lnTo>
                  <a:pt x="2546" y="614"/>
                </a:lnTo>
                <a:lnTo>
                  <a:pt x="2594" y="689"/>
                </a:lnTo>
                <a:lnTo>
                  <a:pt x="2637" y="768"/>
                </a:lnTo>
                <a:lnTo>
                  <a:pt x="2675" y="850"/>
                </a:lnTo>
                <a:lnTo>
                  <a:pt x="2707" y="935"/>
                </a:lnTo>
                <a:lnTo>
                  <a:pt x="2734" y="1022"/>
                </a:lnTo>
                <a:lnTo>
                  <a:pt x="2756" y="1112"/>
                </a:lnTo>
                <a:lnTo>
                  <a:pt x="2772" y="1203"/>
                </a:lnTo>
                <a:lnTo>
                  <a:pt x="2781" y="1297"/>
                </a:lnTo>
                <a:lnTo>
                  <a:pt x="2784" y="1392"/>
                </a:lnTo>
                <a:lnTo>
                  <a:pt x="2781" y="1484"/>
                </a:lnTo>
                <a:lnTo>
                  <a:pt x="2773" y="1574"/>
                </a:lnTo>
                <a:lnTo>
                  <a:pt x="2759" y="1662"/>
                </a:lnTo>
                <a:lnTo>
                  <a:pt x="2738" y="1747"/>
                </a:lnTo>
                <a:lnTo>
                  <a:pt x="2713" y="1831"/>
                </a:lnTo>
                <a:lnTo>
                  <a:pt x="2683" y="1912"/>
                </a:lnTo>
                <a:lnTo>
                  <a:pt x="2647" y="1990"/>
                </a:lnTo>
                <a:lnTo>
                  <a:pt x="2608" y="2066"/>
                </a:lnTo>
                <a:lnTo>
                  <a:pt x="2564" y="2139"/>
                </a:lnTo>
                <a:lnTo>
                  <a:pt x="2514" y="2209"/>
                </a:lnTo>
                <a:lnTo>
                  <a:pt x="2461" y="2276"/>
                </a:lnTo>
                <a:lnTo>
                  <a:pt x="2404" y="2339"/>
                </a:lnTo>
                <a:lnTo>
                  <a:pt x="2343" y="2399"/>
                </a:lnTo>
                <a:lnTo>
                  <a:pt x="2277" y="2455"/>
                </a:lnTo>
                <a:lnTo>
                  <a:pt x="2070" y="2348"/>
                </a:lnTo>
                <a:lnTo>
                  <a:pt x="2135" y="2299"/>
                </a:lnTo>
                <a:lnTo>
                  <a:pt x="2195" y="2245"/>
                </a:lnTo>
                <a:lnTo>
                  <a:pt x="2252" y="2188"/>
                </a:lnTo>
                <a:lnTo>
                  <a:pt x="2306" y="2126"/>
                </a:lnTo>
                <a:lnTo>
                  <a:pt x="2354" y="2061"/>
                </a:lnTo>
                <a:lnTo>
                  <a:pt x="2296" y="2040"/>
                </a:lnTo>
                <a:lnTo>
                  <a:pt x="2233" y="2020"/>
                </a:lnTo>
                <a:lnTo>
                  <a:pt x="2165" y="2002"/>
                </a:lnTo>
                <a:lnTo>
                  <a:pt x="2094" y="1985"/>
                </a:lnTo>
                <a:lnTo>
                  <a:pt x="2018" y="1970"/>
                </a:lnTo>
                <a:lnTo>
                  <a:pt x="1940" y="1957"/>
                </a:lnTo>
                <a:lnTo>
                  <a:pt x="1858" y="1946"/>
                </a:lnTo>
                <a:lnTo>
                  <a:pt x="1844" y="2032"/>
                </a:lnTo>
                <a:lnTo>
                  <a:pt x="1826" y="2116"/>
                </a:lnTo>
                <a:lnTo>
                  <a:pt x="1808" y="2197"/>
                </a:lnTo>
                <a:lnTo>
                  <a:pt x="1649" y="2106"/>
                </a:lnTo>
                <a:lnTo>
                  <a:pt x="1661" y="2049"/>
                </a:lnTo>
                <a:lnTo>
                  <a:pt x="1674" y="1990"/>
                </a:lnTo>
                <a:lnTo>
                  <a:pt x="1684" y="1928"/>
                </a:lnTo>
                <a:lnTo>
                  <a:pt x="1595" y="1923"/>
                </a:lnTo>
                <a:lnTo>
                  <a:pt x="1503" y="1919"/>
                </a:lnTo>
                <a:lnTo>
                  <a:pt x="1410" y="1918"/>
                </a:lnTo>
                <a:lnTo>
                  <a:pt x="1327" y="1919"/>
                </a:lnTo>
                <a:lnTo>
                  <a:pt x="1065" y="1768"/>
                </a:lnTo>
                <a:lnTo>
                  <a:pt x="1065" y="2193"/>
                </a:lnTo>
                <a:lnTo>
                  <a:pt x="1060" y="2193"/>
                </a:lnTo>
                <a:lnTo>
                  <a:pt x="1055" y="2192"/>
                </a:lnTo>
                <a:lnTo>
                  <a:pt x="1050" y="2192"/>
                </a:lnTo>
                <a:lnTo>
                  <a:pt x="1048" y="2192"/>
                </a:lnTo>
                <a:lnTo>
                  <a:pt x="1043" y="2192"/>
                </a:lnTo>
                <a:lnTo>
                  <a:pt x="1028" y="2190"/>
                </a:lnTo>
                <a:lnTo>
                  <a:pt x="1011" y="2186"/>
                </a:lnTo>
                <a:lnTo>
                  <a:pt x="992" y="2181"/>
                </a:lnTo>
                <a:lnTo>
                  <a:pt x="972" y="2174"/>
                </a:lnTo>
                <a:lnTo>
                  <a:pt x="971" y="2174"/>
                </a:lnTo>
                <a:lnTo>
                  <a:pt x="955" y="2102"/>
                </a:lnTo>
                <a:lnTo>
                  <a:pt x="940" y="2027"/>
                </a:lnTo>
                <a:lnTo>
                  <a:pt x="927" y="1950"/>
                </a:lnTo>
                <a:lnTo>
                  <a:pt x="837" y="1963"/>
                </a:lnTo>
                <a:lnTo>
                  <a:pt x="752" y="1979"/>
                </a:lnTo>
                <a:lnTo>
                  <a:pt x="671" y="1998"/>
                </a:lnTo>
                <a:lnTo>
                  <a:pt x="644" y="1974"/>
                </a:lnTo>
                <a:lnTo>
                  <a:pt x="621" y="1950"/>
                </a:lnTo>
                <a:lnTo>
                  <a:pt x="617" y="1946"/>
                </a:lnTo>
                <a:lnTo>
                  <a:pt x="613" y="1942"/>
                </a:lnTo>
                <a:lnTo>
                  <a:pt x="594" y="1922"/>
                </a:lnTo>
                <a:lnTo>
                  <a:pt x="575" y="1899"/>
                </a:lnTo>
                <a:lnTo>
                  <a:pt x="556" y="1875"/>
                </a:lnTo>
                <a:lnTo>
                  <a:pt x="538" y="1852"/>
                </a:lnTo>
                <a:lnTo>
                  <a:pt x="623" y="1829"/>
                </a:lnTo>
                <a:lnTo>
                  <a:pt x="713" y="1809"/>
                </a:lnTo>
                <a:lnTo>
                  <a:pt x="807" y="1790"/>
                </a:lnTo>
                <a:lnTo>
                  <a:pt x="906" y="1776"/>
                </a:lnTo>
                <a:lnTo>
                  <a:pt x="895" y="1649"/>
                </a:lnTo>
                <a:lnTo>
                  <a:pt x="889" y="1521"/>
                </a:lnTo>
                <a:lnTo>
                  <a:pt x="887" y="1392"/>
                </a:lnTo>
                <a:lnTo>
                  <a:pt x="889" y="1263"/>
                </a:lnTo>
                <a:lnTo>
                  <a:pt x="895" y="1134"/>
                </a:lnTo>
                <a:lnTo>
                  <a:pt x="906" y="1008"/>
                </a:lnTo>
                <a:lnTo>
                  <a:pt x="813" y="994"/>
                </a:lnTo>
                <a:lnTo>
                  <a:pt x="724" y="978"/>
                </a:lnTo>
                <a:lnTo>
                  <a:pt x="639" y="958"/>
                </a:lnTo>
                <a:lnTo>
                  <a:pt x="558" y="937"/>
                </a:lnTo>
                <a:lnTo>
                  <a:pt x="482" y="915"/>
                </a:lnTo>
                <a:lnTo>
                  <a:pt x="412" y="890"/>
                </a:lnTo>
                <a:lnTo>
                  <a:pt x="347" y="863"/>
                </a:lnTo>
                <a:lnTo>
                  <a:pt x="314" y="930"/>
                </a:lnTo>
                <a:lnTo>
                  <a:pt x="287" y="1000"/>
                </a:lnTo>
                <a:lnTo>
                  <a:pt x="264" y="1072"/>
                </a:lnTo>
                <a:lnTo>
                  <a:pt x="246" y="1146"/>
                </a:lnTo>
                <a:lnTo>
                  <a:pt x="235" y="1203"/>
                </a:lnTo>
                <a:lnTo>
                  <a:pt x="228" y="1262"/>
                </a:lnTo>
                <a:lnTo>
                  <a:pt x="222" y="1321"/>
                </a:lnTo>
                <a:lnTo>
                  <a:pt x="223" y="1380"/>
                </a:lnTo>
                <a:lnTo>
                  <a:pt x="229" y="1439"/>
                </a:lnTo>
                <a:lnTo>
                  <a:pt x="237" y="1497"/>
                </a:lnTo>
                <a:lnTo>
                  <a:pt x="248" y="1556"/>
                </a:lnTo>
                <a:lnTo>
                  <a:pt x="263" y="1613"/>
                </a:lnTo>
                <a:lnTo>
                  <a:pt x="280" y="1670"/>
                </a:lnTo>
                <a:lnTo>
                  <a:pt x="301" y="1726"/>
                </a:lnTo>
                <a:lnTo>
                  <a:pt x="325" y="1781"/>
                </a:lnTo>
                <a:lnTo>
                  <a:pt x="352" y="1834"/>
                </a:lnTo>
                <a:lnTo>
                  <a:pt x="382" y="1885"/>
                </a:lnTo>
                <a:lnTo>
                  <a:pt x="416" y="1936"/>
                </a:lnTo>
                <a:lnTo>
                  <a:pt x="452" y="1983"/>
                </a:lnTo>
                <a:lnTo>
                  <a:pt x="491" y="2029"/>
                </a:lnTo>
                <a:lnTo>
                  <a:pt x="534" y="2072"/>
                </a:lnTo>
                <a:lnTo>
                  <a:pt x="578" y="2113"/>
                </a:lnTo>
                <a:lnTo>
                  <a:pt x="627" y="2150"/>
                </a:lnTo>
                <a:lnTo>
                  <a:pt x="679" y="2185"/>
                </a:lnTo>
                <a:lnTo>
                  <a:pt x="733" y="2216"/>
                </a:lnTo>
                <a:lnTo>
                  <a:pt x="791" y="2243"/>
                </a:lnTo>
                <a:lnTo>
                  <a:pt x="851" y="2267"/>
                </a:lnTo>
                <a:lnTo>
                  <a:pt x="914" y="2288"/>
                </a:lnTo>
                <a:lnTo>
                  <a:pt x="981" y="2304"/>
                </a:lnTo>
                <a:lnTo>
                  <a:pt x="1050" y="2315"/>
                </a:lnTo>
                <a:lnTo>
                  <a:pt x="1121" y="2322"/>
                </a:lnTo>
                <a:lnTo>
                  <a:pt x="1196" y="2325"/>
                </a:lnTo>
                <a:lnTo>
                  <a:pt x="1196" y="1996"/>
                </a:lnTo>
                <a:lnTo>
                  <a:pt x="2357" y="2666"/>
                </a:lnTo>
                <a:lnTo>
                  <a:pt x="1196" y="3336"/>
                </a:lnTo>
                <a:lnTo>
                  <a:pt x="1196" y="2988"/>
                </a:lnTo>
                <a:lnTo>
                  <a:pt x="1100" y="2958"/>
                </a:lnTo>
                <a:lnTo>
                  <a:pt x="1007" y="2925"/>
                </a:lnTo>
                <a:lnTo>
                  <a:pt x="919" y="2886"/>
                </a:lnTo>
                <a:lnTo>
                  <a:pt x="834" y="2845"/>
                </a:lnTo>
                <a:lnTo>
                  <a:pt x="753" y="2800"/>
                </a:lnTo>
                <a:lnTo>
                  <a:pt x="678" y="2752"/>
                </a:lnTo>
                <a:lnTo>
                  <a:pt x="605" y="2699"/>
                </a:lnTo>
                <a:lnTo>
                  <a:pt x="536" y="2645"/>
                </a:lnTo>
                <a:lnTo>
                  <a:pt x="472" y="2586"/>
                </a:lnTo>
                <a:lnTo>
                  <a:pt x="412" y="2524"/>
                </a:lnTo>
                <a:lnTo>
                  <a:pt x="355" y="2461"/>
                </a:lnTo>
                <a:lnTo>
                  <a:pt x="303" y="2393"/>
                </a:lnTo>
                <a:lnTo>
                  <a:pt x="255" y="2323"/>
                </a:lnTo>
                <a:lnTo>
                  <a:pt x="211" y="2250"/>
                </a:lnTo>
                <a:lnTo>
                  <a:pt x="171" y="2174"/>
                </a:lnTo>
                <a:lnTo>
                  <a:pt x="135" y="2097"/>
                </a:lnTo>
                <a:lnTo>
                  <a:pt x="104" y="2016"/>
                </a:lnTo>
                <a:lnTo>
                  <a:pt x="77" y="1933"/>
                </a:lnTo>
                <a:lnTo>
                  <a:pt x="54" y="1848"/>
                </a:lnTo>
                <a:lnTo>
                  <a:pt x="34" y="1761"/>
                </a:lnTo>
                <a:lnTo>
                  <a:pt x="19" y="1672"/>
                </a:lnTo>
                <a:lnTo>
                  <a:pt x="9" y="1580"/>
                </a:lnTo>
                <a:lnTo>
                  <a:pt x="2" y="1487"/>
                </a:lnTo>
                <a:lnTo>
                  <a:pt x="0" y="1392"/>
                </a:lnTo>
                <a:lnTo>
                  <a:pt x="3" y="1308"/>
                </a:lnTo>
                <a:lnTo>
                  <a:pt x="10" y="1226"/>
                </a:lnTo>
                <a:lnTo>
                  <a:pt x="22" y="1146"/>
                </a:lnTo>
                <a:lnTo>
                  <a:pt x="40" y="1058"/>
                </a:lnTo>
                <a:lnTo>
                  <a:pt x="65" y="972"/>
                </a:lnTo>
                <a:lnTo>
                  <a:pt x="94" y="890"/>
                </a:lnTo>
                <a:lnTo>
                  <a:pt x="128" y="809"/>
                </a:lnTo>
                <a:lnTo>
                  <a:pt x="168" y="730"/>
                </a:lnTo>
                <a:lnTo>
                  <a:pt x="211" y="655"/>
                </a:lnTo>
                <a:lnTo>
                  <a:pt x="260" y="583"/>
                </a:lnTo>
                <a:lnTo>
                  <a:pt x="312" y="514"/>
                </a:lnTo>
                <a:lnTo>
                  <a:pt x="369" y="449"/>
                </a:lnTo>
                <a:lnTo>
                  <a:pt x="430" y="387"/>
                </a:lnTo>
                <a:lnTo>
                  <a:pt x="494" y="329"/>
                </a:lnTo>
                <a:lnTo>
                  <a:pt x="562" y="275"/>
                </a:lnTo>
                <a:lnTo>
                  <a:pt x="634" y="225"/>
                </a:lnTo>
                <a:lnTo>
                  <a:pt x="708" y="180"/>
                </a:lnTo>
                <a:lnTo>
                  <a:pt x="785" y="140"/>
                </a:lnTo>
                <a:lnTo>
                  <a:pt x="866" y="103"/>
                </a:lnTo>
                <a:lnTo>
                  <a:pt x="948" y="73"/>
                </a:lnTo>
                <a:lnTo>
                  <a:pt x="1032" y="48"/>
                </a:lnTo>
                <a:lnTo>
                  <a:pt x="1120" y="26"/>
                </a:lnTo>
                <a:lnTo>
                  <a:pt x="1209" y="12"/>
                </a:lnTo>
                <a:lnTo>
                  <a:pt x="1300" y="3"/>
                </a:lnTo>
                <a:lnTo>
                  <a:pt x="139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9340372" y="1864372"/>
            <a:ext cx="803897" cy="701995"/>
            <a:chOff x="9005888" y="1238250"/>
            <a:chExt cx="1465263" cy="1279526"/>
          </a:xfrm>
          <a:solidFill>
            <a:schemeClr val="bg1"/>
          </a:solidFill>
        </p:grpSpPr>
        <p:sp>
          <p:nvSpPr>
            <p:cNvPr id="121" name="Freeform 53"/>
            <p:cNvSpPr>
              <a:spLocks/>
            </p:cNvSpPr>
            <p:nvPr/>
          </p:nvSpPr>
          <p:spPr bwMode="auto">
            <a:xfrm>
              <a:off x="9983788" y="1420813"/>
              <a:ext cx="201613" cy="411163"/>
            </a:xfrm>
            <a:custGeom>
              <a:avLst/>
              <a:gdLst>
                <a:gd name="T0" fmla="*/ 291 w 506"/>
                <a:gd name="T1" fmla="*/ 3 h 1034"/>
                <a:gd name="T2" fmla="*/ 316 w 506"/>
                <a:gd name="T3" fmla="*/ 40 h 1034"/>
                <a:gd name="T4" fmla="*/ 318 w 506"/>
                <a:gd name="T5" fmla="*/ 118 h 1034"/>
                <a:gd name="T6" fmla="*/ 321 w 506"/>
                <a:gd name="T7" fmla="*/ 122 h 1034"/>
                <a:gd name="T8" fmla="*/ 335 w 506"/>
                <a:gd name="T9" fmla="*/ 124 h 1034"/>
                <a:gd name="T10" fmla="*/ 383 w 506"/>
                <a:gd name="T11" fmla="*/ 134 h 1034"/>
                <a:gd name="T12" fmla="*/ 440 w 506"/>
                <a:gd name="T13" fmla="*/ 150 h 1034"/>
                <a:gd name="T14" fmla="*/ 473 w 506"/>
                <a:gd name="T15" fmla="*/ 172 h 1034"/>
                <a:gd name="T16" fmla="*/ 454 w 506"/>
                <a:gd name="T17" fmla="*/ 248 h 1034"/>
                <a:gd name="T18" fmla="*/ 429 w 506"/>
                <a:gd name="T19" fmla="*/ 272 h 1034"/>
                <a:gd name="T20" fmla="*/ 399 w 506"/>
                <a:gd name="T21" fmla="*/ 268 h 1034"/>
                <a:gd name="T22" fmla="*/ 376 w 506"/>
                <a:gd name="T23" fmla="*/ 258 h 1034"/>
                <a:gd name="T24" fmla="*/ 320 w 506"/>
                <a:gd name="T25" fmla="*/ 244 h 1034"/>
                <a:gd name="T26" fmla="*/ 243 w 506"/>
                <a:gd name="T27" fmla="*/ 240 h 1034"/>
                <a:gd name="T28" fmla="*/ 188 w 506"/>
                <a:gd name="T29" fmla="*/ 261 h 1034"/>
                <a:gd name="T30" fmla="*/ 162 w 506"/>
                <a:gd name="T31" fmla="*/ 296 h 1034"/>
                <a:gd name="T32" fmla="*/ 159 w 506"/>
                <a:gd name="T33" fmla="*/ 338 h 1034"/>
                <a:gd name="T34" fmla="*/ 180 w 506"/>
                <a:gd name="T35" fmla="*/ 378 h 1034"/>
                <a:gd name="T36" fmla="*/ 237 w 506"/>
                <a:gd name="T37" fmla="*/ 415 h 1034"/>
                <a:gd name="T38" fmla="*/ 345 w 506"/>
                <a:gd name="T39" fmla="*/ 462 h 1034"/>
                <a:gd name="T40" fmla="*/ 446 w 506"/>
                <a:gd name="T41" fmla="*/ 529 h 1034"/>
                <a:gd name="T42" fmla="*/ 497 w 506"/>
                <a:gd name="T43" fmla="*/ 614 h 1034"/>
                <a:gd name="T44" fmla="*/ 504 w 506"/>
                <a:gd name="T45" fmla="*/ 718 h 1034"/>
                <a:gd name="T46" fmla="*/ 466 w 506"/>
                <a:gd name="T47" fmla="*/ 811 h 1034"/>
                <a:gd name="T48" fmla="*/ 388 w 506"/>
                <a:gd name="T49" fmla="*/ 878 h 1034"/>
                <a:gd name="T50" fmla="*/ 315 w 506"/>
                <a:gd name="T51" fmla="*/ 904 h 1034"/>
                <a:gd name="T52" fmla="*/ 310 w 506"/>
                <a:gd name="T53" fmla="*/ 907 h 1034"/>
                <a:gd name="T54" fmla="*/ 309 w 506"/>
                <a:gd name="T55" fmla="*/ 994 h 1034"/>
                <a:gd name="T56" fmla="*/ 283 w 506"/>
                <a:gd name="T57" fmla="*/ 1032 h 1034"/>
                <a:gd name="T58" fmla="*/ 214 w 506"/>
                <a:gd name="T59" fmla="*/ 1032 h 1034"/>
                <a:gd name="T60" fmla="*/ 188 w 506"/>
                <a:gd name="T61" fmla="*/ 994 h 1034"/>
                <a:gd name="T62" fmla="*/ 187 w 506"/>
                <a:gd name="T63" fmla="*/ 911 h 1034"/>
                <a:gd name="T64" fmla="*/ 181 w 506"/>
                <a:gd name="T65" fmla="*/ 908 h 1034"/>
                <a:gd name="T66" fmla="*/ 165 w 506"/>
                <a:gd name="T67" fmla="*/ 906 h 1034"/>
                <a:gd name="T68" fmla="*/ 106 w 506"/>
                <a:gd name="T69" fmla="*/ 893 h 1034"/>
                <a:gd name="T70" fmla="*/ 38 w 506"/>
                <a:gd name="T71" fmla="*/ 872 h 1034"/>
                <a:gd name="T72" fmla="*/ 2 w 506"/>
                <a:gd name="T73" fmla="*/ 846 h 1034"/>
                <a:gd name="T74" fmla="*/ 21 w 506"/>
                <a:gd name="T75" fmla="*/ 769 h 1034"/>
                <a:gd name="T76" fmla="*/ 46 w 506"/>
                <a:gd name="T77" fmla="*/ 746 h 1034"/>
                <a:gd name="T78" fmla="*/ 69 w 506"/>
                <a:gd name="T79" fmla="*/ 746 h 1034"/>
                <a:gd name="T80" fmla="*/ 85 w 506"/>
                <a:gd name="T81" fmla="*/ 753 h 1034"/>
                <a:gd name="T82" fmla="*/ 128 w 506"/>
                <a:gd name="T83" fmla="*/ 768 h 1034"/>
                <a:gd name="T84" fmla="*/ 187 w 506"/>
                <a:gd name="T85" fmla="*/ 785 h 1034"/>
                <a:gd name="T86" fmla="*/ 259 w 506"/>
                <a:gd name="T87" fmla="*/ 787 h 1034"/>
                <a:gd name="T88" fmla="*/ 329 w 506"/>
                <a:gd name="T89" fmla="*/ 754 h 1034"/>
                <a:gd name="T90" fmla="*/ 356 w 506"/>
                <a:gd name="T91" fmla="*/ 691 h 1034"/>
                <a:gd name="T92" fmla="*/ 334 w 506"/>
                <a:gd name="T93" fmla="*/ 631 h 1034"/>
                <a:gd name="T94" fmla="*/ 263 w 506"/>
                <a:gd name="T95" fmla="*/ 581 h 1034"/>
                <a:gd name="T96" fmla="*/ 167 w 506"/>
                <a:gd name="T97" fmla="*/ 540 h 1034"/>
                <a:gd name="T98" fmla="*/ 86 w 506"/>
                <a:gd name="T99" fmla="*/ 493 h 1034"/>
                <a:gd name="T100" fmla="*/ 29 w 506"/>
                <a:gd name="T101" fmla="*/ 427 h 1034"/>
                <a:gd name="T102" fmla="*/ 8 w 506"/>
                <a:gd name="T103" fmla="*/ 338 h 1034"/>
                <a:gd name="T104" fmla="*/ 30 w 506"/>
                <a:gd name="T105" fmla="*/ 244 h 1034"/>
                <a:gd name="T106" fmla="*/ 92 w 506"/>
                <a:gd name="T107" fmla="*/ 171 h 1034"/>
                <a:gd name="T108" fmla="*/ 188 w 506"/>
                <a:gd name="T109" fmla="*/ 127 h 1034"/>
                <a:gd name="T110" fmla="*/ 194 w 506"/>
                <a:gd name="T111" fmla="*/ 125 h 1034"/>
                <a:gd name="T112" fmla="*/ 197 w 506"/>
                <a:gd name="T113" fmla="*/ 118 h 1034"/>
                <a:gd name="T114" fmla="*/ 209 w 506"/>
                <a:gd name="T115" fmla="*/ 11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06" h="1034">
                  <a:moveTo>
                    <a:pt x="239" y="0"/>
                  </a:moveTo>
                  <a:lnTo>
                    <a:pt x="274" y="0"/>
                  </a:lnTo>
                  <a:lnTo>
                    <a:pt x="291" y="3"/>
                  </a:lnTo>
                  <a:lnTo>
                    <a:pt x="305" y="11"/>
                  </a:lnTo>
                  <a:lnTo>
                    <a:pt x="314" y="24"/>
                  </a:lnTo>
                  <a:lnTo>
                    <a:pt x="316" y="40"/>
                  </a:lnTo>
                  <a:lnTo>
                    <a:pt x="317" y="114"/>
                  </a:lnTo>
                  <a:lnTo>
                    <a:pt x="317" y="117"/>
                  </a:lnTo>
                  <a:lnTo>
                    <a:pt x="318" y="118"/>
                  </a:lnTo>
                  <a:lnTo>
                    <a:pt x="319" y="119"/>
                  </a:lnTo>
                  <a:lnTo>
                    <a:pt x="320" y="121"/>
                  </a:lnTo>
                  <a:lnTo>
                    <a:pt x="321" y="122"/>
                  </a:lnTo>
                  <a:lnTo>
                    <a:pt x="323" y="122"/>
                  </a:lnTo>
                  <a:lnTo>
                    <a:pt x="326" y="122"/>
                  </a:lnTo>
                  <a:lnTo>
                    <a:pt x="335" y="124"/>
                  </a:lnTo>
                  <a:lnTo>
                    <a:pt x="348" y="126"/>
                  </a:lnTo>
                  <a:lnTo>
                    <a:pt x="364" y="129"/>
                  </a:lnTo>
                  <a:lnTo>
                    <a:pt x="383" y="134"/>
                  </a:lnTo>
                  <a:lnTo>
                    <a:pt x="402" y="138"/>
                  </a:lnTo>
                  <a:lnTo>
                    <a:pt x="422" y="144"/>
                  </a:lnTo>
                  <a:lnTo>
                    <a:pt x="440" y="150"/>
                  </a:lnTo>
                  <a:lnTo>
                    <a:pt x="457" y="156"/>
                  </a:lnTo>
                  <a:lnTo>
                    <a:pt x="466" y="162"/>
                  </a:lnTo>
                  <a:lnTo>
                    <a:pt x="473" y="172"/>
                  </a:lnTo>
                  <a:lnTo>
                    <a:pt x="476" y="183"/>
                  </a:lnTo>
                  <a:lnTo>
                    <a:pt x="474" y="197"/>
                  </a:lnTo>
                  <a:lnTo>
                    <a:pt x="454" y="248"/>
                  </a:lnTo>
                  <a:lnTo>
                    <a:pt x="448" y="258"/>
                  </a:lnTo>
                  <a:lnTo>
                    <a:pt x="439" y="266"/>
                  </a:lnTo>
                  <a:lnTo>
                    <a:pt x="429" y="272"/>
                  </a:lnTo>
                  <a:lnTo>
                    <a:pt x="418" y="273"/>
                  </a:lnTo>
                  <a:lnTo>
                    <a:pt x="408" y="272"/>
                  </a:lnTo>
                  <a:lnTo>
                    <a:pt x="399" y="268"/>
                  </a:lnTo>
                  <a:lnTo>
                    <a:pt x="396" y="267"/>
                  </a:lnTo>
                  <a:lnTo>
                    <a:pt x="389" y="264"/>
                  </a:lnTo>
                  <a:lnTo>
                    <a:pt x="376" y="258"/>
                  </a:lnTo>
                  <a:lnTo>
                    <a:pt x="361" y="254"/>
                  </a:lnTo>
                  <a:lnTo>
                    <a:pt x="342" y="248"/>
                  </a:lnTo>
                  <a:lnTo>
                    <a:pt x="320" y="244"/>
                  </a:lnTo>
                  <a:lnTo>
                    <a:pt x="296" y="240"/>
                  </a:lnTo>
                  <a:lnTo>
                    <a:pt x="269" y="239"/>
                  </a:lnTo>
                  <a:lnTo>
                    <a:pt x="243" y="240"/>
                  </a:lnTo>
                  <a:lnTo>
                    <a:pt x="222" y="245"/>
                  </a:lnTo>
                  <a:lnTo>
                    <a:pt x="204" y="253"/>
                  </a:lnTo>
                  <a:lnTo>
                    <a:pt x="188" y="261"/>
                  </a:lnTo>
                  <a:lnTo>
                    <a:pt x="177" y="272"/>
                  </a:lnTo>
                  <a:lnTo>
                    <a:pt x="168" y="284"/>
                  </a:lnTo>
                  <a:lnTo>
                    <a:pt x="162" y="296"/>
                  </a:lnTo>
                  <a:lnTo>
                    <a:pt x="158" y="310"/>
                  </a:lnTo>
                  <a:lnTo>
                    <a:pt x="157" y="323"/>
                  </a:lnTo>
                  <a:lnTo>
                    <a:pt x="159" y="338"/>
                  </a:lnTo>
                  <a:lnTo>
                    <a:pt x="162" y="352"/>
                  </a:lnTo>
                  <a:lnTo>
                    <a:pt x="169" y="365"/>
                  </a:lnTo>
                  <a:lnTo>
                    <a:pt x="180" y="378"/>
                  </a:lnTo>
                  <a:lnTo>
                    <a:pt x="195" y="390"/>
                  </a:lnTo>
                  <a:lnTo>
                    <a:pt x="214" y="402"/>
                  </a:lnTo>
                  <a:lnTo>
                    <a:pt x="237" y="415"/>
                  </a:lnTo>
                  <a:lnTo>
                    <a:pt x="265" y="428"/>
                  </a:lnTo>
                  <a:lnTo>
                    <a:pt x="300" y="442"/>
                  </a:lnTo>
                  <a:lnTo>
                    <a:pt x="345" y="462"/>
                  </a:lnTo>
                  <a:lnTo>
                    <a:pt x="384" y="483"/>
                  </a:lnTo>
                  <a:lnTo>
                    <a:pt x="418" y="505"/>
                  </a:lnTo>
                  <a:lnTo>
                    <a:pt x="446" y="529"/>
                  </a:lnTo>
                  <a:lnTo>
                    <a:pt x="468" y="556"/>
                  </a:lnTo>
                  <a:lnTo>
                    <a:pt x="485" y="584"/>
                  </a:lnTo>
                  <a:lnTo>
                    <a:pt x="497" y="614"/>
                  </a:lnTo>
                  <a:lnTo>
                    <a:pt x="504" y="646"/>
                  </a:lnTo>
                  <a:lnTo>
                    <a:pt x="506" y="682"/>
                  </a:lnTo>
                  <a:lnTo>
                    <a:pt x="504" y="718"/>
                  </a:lnTo>
                  <a:lnTo>
                    <a:pt x="496" y="751"/>
                  </a:lnTo>
                  <a:lnTo>
                    <a:pt x="484" y="782"/>
                  </a:lnTo>
                  <a:lnTo>
                    <a:pt x="466" y="811"/>
                  </a:lnTo>
                  <a:lnTo>
                    <a:pt x="444" y="836"/>
                  </a:lnTo>
                  <a:lnTo>
                    <a:pt x="418" y="859"/>
                  </a:lnTo>
                  <a:lnTo>
                    <a:pt x="388" y="878"/>
                  </a:lnTo>
                  <a:lnTo>
                    <a:pt x="353" y="892"/>
                  </a:lnTo>
                  <a:lnTo>
                    <a:pt x="316" y="904"/>
                  </a:lnTo>
                  <a:lnTo>
                    <a:pt x="315" y="904"/>
                  </a:lnTo>
                  <a:lnTo>
                    <a:pt x="314" y="905"/>
                  </a:lnTo>
                  <a:lnTo>
                    <a:pt x="311" y="906"/>
                  </a:lnTo>
                  <a:lnTo>
                    <a:pt x="310" y="907"/>
                  </a:lnTo>
                  <a:lnTo>
                    <a:pt x="309" y="909"/>
                  </a:lnTo>
                  <a:lnTo>
                    <a:pt x="309" y="912"/>
                  </a:lnTo>
                  <a:lnTo>
                    <a:pt x="309" y="994"/>
                  </a:lnTo>
                  <a:lnTo>
                    <a:pt x="306" y="1010"/>
                  </a:lnTo>
                  <a:lnTo>
                    <a:pt x="297" y="1023"/>
                  </a:lnTo>
                  <a:lnTo>
                    <a:pt x="283" y="1032"/>
                  </a:lnTo>
                  <a:lnTo>
                    <a:pt x="268" y="1034"/>
                  </a:lnTo>
                  <a:lnTo>
                    <a:pt x="230" y="1034"/>
                  </a:lnTo>
                  <a:lnTo>
                    <a:pt x="214" y="1032"/>
                  </a:lnTo>
                  <a:lnTo>
                    <a:pt x="200" y="1023"/>
                  </a:lnTo>
                  <a:lnTo>
                    <a:pt x="192" y="1010"/>
                  </a:lnTo>
                  <a:lnTo>
                    <a:pt x="188" y="994"/>
                  </a:lnTo>
                  <a:lnTo>
                    <a:pt x="188" y="917"/>
                  </a:lnTo>
                  <a:lnTo>
                    <a:pt x="188" y="914"/>
                  </a:lnTo>
                  <a:lnTo>
                    <a:pt x="187" y="911"/>
                  </a:lnTo>
                  <a:lnTo>
                    <a:pt x="185" y="910"/>
                  </a:lnTo>
                  <a:lnTo>
                    <a:pt x="184" y="909"/>
                  </a:lnTo>
                  <a:lnTo>
                    <a:pt x="181" y="908"/>
                  </a:lnTo>
                  <a:lnTo>
                    <a:pt x="180" y="908"/>
                  </a:lnTo>
                  <a:lnTo>
                    <a:pt x="176" y="908"/>
                  </a:lnTo>
                  <a:lnTo>
                    <a:pt x="165" y="906"/>
                  </a:lnTo>
                  <a:lnTo>
                    <a:pt x="149" y="902"/>
                  </a:lnTo>
                  <a:lnTo>
                    <a:pt x="129" y="898"/>
                  </a:lnTo>
                  <a:lnTo>
                    <a:pt x="106" y="893"/>
                  </a:lnTo>
                  <a:lnTo>
                    <a:pt x="84" y="887"/>
                  </a:lnTo>
                  <a:lnTo>
                    <a:pt x="60" y="880"/>
                  </a:lnTo>
                  <a:lnTo>
                    <a:pt x="38" y="872"/>
                  </a:lnTo>
                  <a:lnTo>
                    <a:pt x="19" y="863"/>
                  </a:lnTo>
                  <a:lnTo>
                    <a:pt x="10" y="857"/>
                  </a:lnTo>
                  <a:lnTo>
                    <a:pt x="2" y="846"/>
                  </a:lnTo>
                  <a:lnTo>
                    <a:pt x="0" y="835"/>
                  </a:lnTo>
                  <a:lnTo>
                    <a:pt x="2" y="822"/>
                  </a:lnTo>
                  <a:lnTo>
                    <a:pt x="21" y="769"/>
                  </a:lnTo>
                  <a:lnTo>
                    <a:pt x="27" y="759"/>
                  </a:lnTo>
                  <a:lnTo>
                    <a:pt x="36" y="751"/>
                  </a:lnTo>
                  <a:lnTo>
                    <a:pt x="46" y="746"/>
                  </a:lnTo>
                  <a:lnTo>
                    <a:pt x="58" y="744"/>
                  </a:lnTo>
                  <a:lnTo>
                    <a:pt x="64" y="745"/>
                  </a:lnTo>
                  <a:lnTo>
                    <a:pt x="69" y="746"/>
                  </a:lnTo>
                  <a:lnTo>
                    <a:pt x="75" y="748"/>
                  </a:lnTo>
                  <a:lnTo>
                    <a:pt x="78" y="749"/>
                  </a:lnTo>
                  <a:lnTo>
                    <a:pt x="85" y="753"/>
                  </a:lnTo>
                  <a:lnTo>
                    <a:pt x="96" y="757"/>
                  </a:lnTo>
                  <a:lnTo>
                    <a:pt x="111" y="763"/>
                  </a:lnTo>
                  <a:lnTo>
                    <a:pt x="128" y="768"/>
                  </a:lnTo>
                  <a:lnTo>
                    <a:pt x="147" y="775"/>
                  </a:lnTo>
                  <a:lnTo>
                    <a:pt x="167" y="780"/>
                  </a:lnTo>
                  <a:lnTo>
                    <a:pt x="187" y="785"/>
                  </a:lnTo>
                  <a:lnTo>
                    <a:pt x="208" y="788"/>
                  </a:lnTo>
                  <a:lnTo>
                    <a:pt x="227" y="789"/>
                  </a:lnTo>
                  <a:lnTo>
                    <a:pt x="259" y="787"/>
                  </a:lnTo>
                  <a:lnTo>
                    <a:pt x="287" y="779"/>
                  </a:lnTo>
                  <a:lnTo>
                    <a:pt x="310" y="768"/>
                  </a:lnTo>
                  <a:lnTo>
                    <a:pt x="329" y="754"/>
                  </a:lnTo>
                  <a:lnTo>
                    <a:pt x="344" y="736"/>
                  </a:lnTo>
                  <a:lnTo>
                    <a:pt x="353" y="714"/>
                  </a:lnTo>
                  <a:lnTo>
                    <a:pt x="356" y="691"/>
                  </a:lnTo>
                  <a:lnTo>
                    <a:pt x="354" y="669"/>
                  </a:lnTo>
                  <a:lnTo>
                    <a:pt x="346" y="650"/>
                  </a:lnTo>
                  <a:lnTo>
                    <a:pt x="334" y="631"/>
                  </a:lnTo>
                  <a:lnTo>
                    <a:pt x="317" y="614"/>
                  </a:lnTo>
                  <a:lnTo>
                    <a:pt x="293" y="597"/>
                  </a:lnTo>
                  <a:lnTo>
                    <a:pt x="263" y="581"/>
                  </a:lnTo>
                  <a:lnTo>
                    <a:pt x="227" y="566"/>
                  </a:lnTo>
                  <a:lnTo>
                    <a:pt x="197" y="553"/>
                  </a:lnTo>
                  <a:lnTo>
                    <a:pt x="167" y="540"/>
                  </a:lnTo>
                  <a:lnTo>
                    <a:pt x="138" y="525"/>
                  </a:lnTo>
                  <a:lnTo>
                    <a:pt x="111" y="510"/>
                  </a:lnTo>
                  <a:lnTo>
                    <a:pt x="86" y="493"/>
                  </a:lnTo>
                  <a:lnTo>
                    <a:pt x="64" y="473"/>
                  </a:lnTo>
                  <a:lnTo>
                    <a:pt x="45" y="452"/>
                  </a:lnTo>
                  <a:lnTo>
                    <a:pt x="29" y="427"/>
                  </a:lnTo>
                  <a:lnTo>
                    <a:pt x="18" y="400"/>
                  </a:lnTo>
                  <a:lnTo>
                    <a:pt x="10" y="370"/>
                  </a:lnTo>
                  <a:lnTo>
                    <a:pt x="8" y="338"/>
                  </a:lnTo>
                  <a:lnTo>
                    <a:pt x="10" y="304"/>
                  </a:lnTo>
                  <a:lnTo>
                    <a:pt x="18" y="273"/>
                  </a:lnTo>
                  <a:lnTo>
                    <a:pt x="30" y="244"/>
                  </a:lnTo>
                  <a:lnTo>
                    <a:pt x="47" y="217"/>
                  </a:lnTo>
                  <a:lnTo>
                    <a:pt x="67" y="192"/>
                  </a:lnTo>
                  <a:lnTo>
                    <a:pt x="92" y="171"/>
                  </a:lnTo>
                  <a:lnTo>
                    <a:pt x="121" y="153"/>
                  </a:lnTo>
                  <a:lnTo>
                    <a:pt x="152" y="138"/>
                  </a:lnTo>
                  <a:lnTo>
                    <a:pt x="188" y="127"/>
                  </a:lnTo>
                  <a:lnTo>
                    <a:pt x="189" y="127"/>
                  </a:lnTo>
                  <a:lnTo>
                    <a:pt x="192" y="126"/>
                  </a:lnTo>
                  <a:lnTo>
                    <a:pt x="194" y="125"/>
                  </a:lnTo>
                  <a:lnTo>
                    <a:pt x="195" y="123"/>
                  </a:lnTo>
                  <a:lnTo>
                    <a:pt x="197" y="121"/>
                  </a:lnTo>
                  <a:lnTo>
                    <a:pt x="197" y="118"/>
                  </a:lnTo>
                  <a:lnTo>
                    <a:pt x="197" y="40"/>
                  </a:lnTo>
                  <a:lnTo>
                    <a:pt x="200" y="24"/>
                  </a:lnTo>
                  <a:lnTo>
                    <a:pt x="209" y="11"/>
                  </a:lnTo>
                  <a:lnTo>
                    <a:pt x="223" y="3"/>
                  </a:lnTo>
                  <a:lnTo>
                    <a:pt x="2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Freeform 54"/>
            <p:cNvSpPr>
              <a:spLocks noEditPoints="1"/>
            </p:cNvSpPr>
            <p:nvPr/>
          </p:nvSpPr>
          <p:spPr bwMode="auto">
            <a:xfrm>
              <a:off x="9696451" y="1238250"/>
              <a:ext cx="774700" cy="774700"/>
            </a:xfrm>
            <a:custGeom>
              <a:avLst/>
              <a:gdLst>
                <a:gd name="T0" fmla="*/ 835 w 1954"/>
                <a:gd name="T1" fmla="*/ 241 h 1952"/>
                <a:gd name="T2" fmla="*/ 639 w 1954"/>
                <a:gd name="T3" fmla="*/ 308 h 1952"/>
                <a:gd name="T4" fmla="*/ 471 w 1954"/>
                <a:gd name="T5" fmla="*/ 423 h 1952"/>
                <a:gd name="T6" fmla="*/ 341 w 1954"/>
                <a:gd name="T7" fmla="*/ 578 h 1952"/>
                <a:gd name="T8" fmla="*/ 257 w 1954"/>
                <a:gd name="T9" fmla="*/ 765 h 1952"/>
                <a:gd name="T10" fmla="*/ 227 w 1954"/>
                <a:gd name="T11" fmla="*/ 977 h 1952"/>
                <a:gd name="T12" fmla="*/ 257 w 1954"/>
                <a:gd name="T13" fmla="*/ 1187 h 1952"/>
                <a:gd name="T14" fmla="*/ 341 w 1954"/>
                <a:gd name="T15" fmla="*/ 1374 h 1952"/>
                <a:gd name="T16" fmla="*/ 471 w 1954"/>
                <a:gd name="T17" fmla="*/ 1529 h 1952"/>
                <a:gd name="T18" fmla="*/ 639 w 1954"/>
                <a:gd name="T19" fmla="*/ 1646 h 1952"/>
                <a:gd name="T20" fmla="*/ 835 w 1954"/>
                <a:gd name="T21" fmla="*/ 1712 h 1952"/>
                <a:gd name="T22" fmla="*/ 1050 w 1954"/>
                <a:gd name="T23" fmla="*/ 1722 h 1952"/>
                <a:gd name="T24" fmla="*/ 1254 w 1954"/>
                <a:gd name="T25" fmla="*/ 1673 h 1952"/>
                <a:gd name="T26" fmla="*/ 1431 w 1954"/>
                <a:gd name="T27" fmla="*/ 1573 h 1952"/>
                <a:gd name="T28" fmla="*/ 1574 w 1954"/>
                <a:gd name="T29" fmla="*/ 1430 h 1952"/>
                <a:gd name="T30" fmla="*/ 1675 w 1954"/>
                <a:gd name="T31" fmla="*/ 1252 h 1952"/>
                <a:gd name="T32" fmla="*/ 1724 w 1954"/>
                <a:gd name="T33" fmla="*/ 1048 h 1952"/>
                <a:gd name="T34" fmla="*/ 1714 w 1954"/>
                <a:gd name="T35" fmla="*/ 833 h 1952"/>
                <a:gd name="T36" fmla="*/ 1647 w 1954"/>
                <a:gd name="T37" fmla="*/ 638 h 1952"/>
                <a:gd name="T38" fmla="*/ 1532 w 1954"/>
                <a:gd name="T39" fmla="*/ 471 h 1952"/>
                <a:gd name="T40" fmla="*/ 1376 w 1954"/>
                <a:gd name="T41" fmla="*/ 341 h 1952"/>
                <a:gd name="T42" fmla="*/ 1188 w 1954"/>
                <a:gd name="T43" fmla="*/ 256 h 1952"/>
                <a:gd name="T44" fmla="*/ 977 w 1954"/>
                <a:gd name="T45" fmla="*/ 227 h 1952"/>
                <a:gd name="T46" fmla="*/ 1135 w 1954"/>
                <a:gd name="T47" fmla="*/ 14 h 1952"/>
                <a:gd name="T48" fmla="*/ 1357 w 1954"/>
                <a:gd name="T49" fmla="*/ 77 h 1952"/>
                <a:gd name="T50" fmla="*/ 1554 w 1954"/>
                <a:gd name="T51" fmla="*/ 189 h 1952"/>
                <a:gd name="T52" fmla="*/ 1719 w 1954"/>
                <a:gd name="T53" fmla="*/ 341 h 1952"/>
                <a:gd name="T54" fmla="*/ 1845 w 1954"/>
                <a:gd name="T55" fmla="*/ 528 h 1952"/>
                <a:gd name="T56" fmla="*/ 1926 w 1954"/>
                <a:gd name="T57" fmla="*/ 742 h 1952"/>
                <a:gd name="T58" fmla="*/ 1954 w 1954"/>
                <a:gd name="T59" fmla="*/ 977 h 1952"/>
                <a:gd name="T60" fmla="*/ 1926 w 1954"/>
                <a:gd name="T61" fmla="*/ 1210 h 1952"/>
                <a:gd name="T62" fmla="*/ 1845 w 1954"/>
                <a:gd name="T63" fmla="*/ 1424 h 1952"/>
                <a:gd name="T64" fmla="*/ 1719 w 1954"/>
                <a:gd name="T65" fmla="*/ 1611 h 1952"/>
                <a:gd name="T66" fmla="*/ 1554 w 1954"/>
                <a:gd name="T67" fmla="*/ 1763 h 1952"/>
                <a:gd name="T68" fmla="*/ 1357 w 1954"/>
                <a:gd name="T69" fmla="*/ 1875 h 1952"/>
                <a:gd name="T70" fmla="*/ 1135 w 1954"/>
                <a:gd name="T71" fmla="*/ 1939 h 1952"/>
                <a:gd name="T72" fmla="*/ 896 w 1954"/>
                <a:gd name="T73" fmla="*/ 1949 h 1952"/>
                <a:gd name="T74" fmla="*/ 668 w 1954"/>
                <a:gd name="T75" fmla="*/ 1902 h 1952"/>
                <a:gd name="T76" fmla="*/ 463 w 1954"/>
                <a:gd name="T77" fmla="*/ 1805 h 1952"/>
                <a:gd name="T78" fmla="*/ 286 w 1954"/>
                <a:gd name="T79" fmla="*/ 1666 h 1952"/>
                <a:gd name="T80" fmla="*/ 147 w 1954"/>
                <a:gd name="T81" fmla="*/ 1490 h 1952"/>
                <a:gd name="T82" fmla="*/ 50 w 1954"/>
                <a:gd name="T83" fmla="*/ 1284 h 1952"/>
                <a:gd name="T84" fmla="*/ 4 w 1954"/>
                <a:gd name="T85" fmla="*/ 1056 h 1952"/>
                <a:gd name="T86" fmla="*/ 13 w 1954"/>
                <a:gd name="T87" fmla="*/ 818 h 1952"/>
                <a:gd name="T88" fmla="*/ 77 w 1954"/>
                <a:gd name="T89" fmla="*/ 596 h 1952"/>
                <a:gd name="T90" fmla="*/ 189 w 1954"/>
                <a:gd name="T91" fmla="*/ 399 h 1952"/>
                <a:gd name="T92" fmla="*/ 341 w 1954"/>
                <a:gd name="T93" fmla="*/ 235 h 1952"/>
                <a:gd name="T94" fmla="*/ 528 w 1954"/>
                <a:gd name="T95" fmla="*/ 110 h 1952"/>
                <a:gd name="T96" fmla="*/ 742 w 1954"/>
                <a:gd name="T97" fmla="*/ 29 h 1952"/>
                <a:gd name="T98" fmla="*/ 977 w 1954"/>
                <a:gd name="T99" fmla="*/ 0 h 1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54" h="1952">
                  <a:moveTo>
                    <a:pt x="977" y="227"/>
                  </a:moveTo>
                  <a:lnTo>
                    <a:pt x="904" y="231"/>
                  </a:lnTo>
                  <a:lnTo>
                    <a:pt x="835" y="241"/>
                  </a:lnTo>
                  <a:lnTo>
                    <a:pt x="767" y="256"/>
                  </a:lnTo>
                  <a:lnTo>
                    <a:pt x="700" y="279"/>
                  </a:lnTo>
                  <a:lnTo>
                    <a:pt x="639" y="308"/>
                  </a:lnTo>
                  <a:lnTo>
                    <a:pt x="578" y="341"/>
                  </a:lnTo>
                  <a:lnTo>
                    <a:pt x="524" y="379"/>
                  </a:lnTo>
                  <a:lnTo>
                    <a:pt x="471" y="423"/>
                  </a:lnTo>
                  <a:lnTo>
                    <a:pt x="423" y="471"/>
                  </a:lnTo>
                  <a:lnTo>
                    <a:pt x="380" y="522"/>
                  </a:lnTo>
                  <a:lnTo>
                    <a:pt x="341" y="578"/>
                  </a:lnTo>
                  <a:lnTo>
                    <a:pt x="307" y="638"/>
                  </a:lnTo>
                  <a:lnTo>
                    <a:pt x="279" y="700"/>
                  </a:lnTo>
                  <a:lnTo>
                    <a:pt x="257" y="765"/>
                  </a:lnTo>
                  <a:lnTo>
                    <a:pt x="240" y="833"/>
                  </a:lnTo>
                  <a:lnTo>
                    <a:pt x="230" y="904"/>
                  </a:lnTo>
                  <a:lnTo>
                    <a:pt x="227" y="977"/>
                  </a:lnTo>
                  <a:lnTo>
                    <a:pt x="230" y="1048"/>
                  </a:lnTo>
                  <a:lnTo>
                    <a:pt x="240" y="1119"/>
                  </a:lnTo>
                  <a:lnTo>
                    <a:pt x="257" y="1187"/>
                  </a:lnTo>
                  <a:lnTo>
                    <a:pt x="279" y="1252"/>
                  </a:lnTo>
                  <a:lnTo>
                    <a:pt x="307" y="1314"/>
                  </a:lnTo>
                  <a:lnTo>
                    <a:pt x="341" y="1374"/>
                  </a:lnTo>
                  <a:lnTo>
                    <a:pt x="380" y="1430"/>
                  </a:lnTo>
                  <a:lnTo>
                    <a:pt x="423" y="1481"/>
                  </a:lnTo>
                  <a:lnTo>
                    <a:pt x="471" y="1529"/>
                  </a:lnTo>
                  <a:lnTo>
                    <a:pt x="524" y="1573"/>
                  </a:lnTo>
                  <a:lnTo>
                    <a:pt x="578" y="1612"/>
                  </a:lnTo>
                  <a:lnTo>
                    <a:pt x="639" y="1646"/>
                  </a:lnTo>
                  <a:lnTo>
                    <a:pt x="700" y="1673"/>
                  </a:lnTo>
                  <a:lnTo>
                    <a:pt x="767" y="1696"/>
                  </a:lnTo>
                  <a:lnTo>
                    <a:pt x="835" y="1712"/>
                  </a:lnTo>
                  <a:lnTo>
                    <a:pt x="904" y="1722"/>
                  </a:lnTo>
                  <a:lnTo>
                    <a:pt x="977" y="1726"/>
                  </a:lnTo>
                  <a:lnTo>
                    <a:pt x="1050" y="1722"/>
                  </a:lnTo>
                  <a:lnTo>
                    <a:pt x="1119" y="1712"/>
                  </a:lnTo>
                  <a:lnTo>
                    <a:pt x="1188" y="1696"/>
                  </a:lnTo>
                  <a:lnTo>
                    <a:pt x="1254" y="1673"/>
                  </a:lnTo>
                  <a:lnTo>
                    <a:pt x="1315" y="1646"/>
                  </a:lnTo>
                  <a:lnTo>
                    <a:pt x="1376" y="1612"/>
                  </a:lnTo>
                  <a:lnTo>
                    <a:pt x="1431" y="1573"/>
                  </a:lnTo>
                  <a:lnTo>
                    <a:pt x="1483" y="1529"/>
                  </a:lnTo>
                  <a:lnTo>
                    <a:pt x="1532" y="1481"/>
                  </a:lnTo>
                  <a:lnTo>
                    <a:pt x="1574" y="1430"/>
                  </a:lnTo>
                  <a:lnTo>
                    <a:pt x="1613" y="1374"/>
                  </a:lnTo>
                  <a:lnTo>
                    <a:pt x="1647" y="1314"/>
                  </a:lnTo>
                  <a:lnTo>
                    <a:pt x="1675" y="1252"/>
                  </a:lnTo>
                  <a:lnTo>
                    <a:pt x="1697" y="1187"/>
                  </a:lnTo>
                  <a:lnTo>
                    <a:pt x="1714" y="1119"/>
                  </a:lnTo>
                  <a:lnTo>
                    <a:pt x="1724" y="1048"/>
                  </a:lnTo>
                  <a:lnTo>
                    <a:pt x="1728" y="977"/>
                  </a:lnTo>
                  <a:lnTo>
                    <a:pt x="1724" y="904"/>
                  </a:lnTo>
                  <a:lnTo>
                    <a:pt x="1714" y="833"/>
                  </a:lnTo>
                  <a:lnTo>
                    <a:pt x="1697" y="765"/>
                  </a:lnTo>
                  <a:lnTo>
                    <a:pt x="1675" y="700"/>
                  </a:lnTo>
                  <a:lnTo>
                    <a:pt x="1647" y="638"/>
                  </a:lnTo>
                  <a:lnTo>
                    <a:pt x="1613" y="578"/>
                  </a:lnTo>
                  <a:lnTo>
                    <a:pt x="1574" y="522"/>
                  </a:lnTo>
                  <a:lnTo>
                    <a:pt x="1532" y="471"/>
                  </a:lnTo>
                  <a:lnTo>
                    <a:pt x="1483" y="423"/>
                  </a:lnTo>
                  <a:lnTo>
                    <a:pt x="1431" y="379"/>
                  </a:lnTo>
                  <a:lnTo>
                    <a:pt x="1376" y="341"/>
                  </a:lnTo>
                  <a:lnTo>
                    <a:pt x="1315" y="308"/>
                  </a:lnTo>
                  <a:lnTo>
                    <a:pt x="1254" y="279"/>
                  </a:lnTo>
                  <a:lnTo>
                    <a:pt x="1188" y="256"/>
                  </a:lnTo>
                  <a:lnTo>
                    <a:pt x="1119" y="241"/>
                  </a:lnTo>
                  <a:lnTo>
                    <a:pt x="1050" y="231"/>
                  </a:lnTo>
                  <a:lnTo>
                    <a:pt x="977" y="227"/>
                  </a:lnTo>
                  <a:close/>
                  <a:moveTo>
                    <a:pt x="977" y="0"/>
                  </a:moveTo>
                  <a:lnTo>
                    <a:pt x="1058" y="3"/>
                  </a:lnTo>
                  <a:lnTo>
                    <a:pt x="1135" y="14"/>
                  </a:lnTo>
                  <a:lnTo>
                    <a:pt x="1212" y="29"/>
                  </a:lnTo>
                  <a:lnTo>
                    <a:pt x="1286" y="50"/>
                  </a:lnTo>
                  <a:lnTo>
                    <a:pt x="1357" y="77"/>
                  </a:lnTo>
                  <a:lnTo>
                    <a:pt x="1426" y="110"/>
                  </a:lnTo>
                  <a:lnTo>
                    <a:pt x="1491" y="147"/>
                  </a:lnTo>
                  <a:lnTo>
                    <a:pt x="1554" y="189"/>
                  </a:lnTo>
                  <a:lnTo>
                    <a:pt x="1613" y="235"/>
                  </a:lnTo>
                  <a:lnTo>
                    <a:pt x="1668" y="286"/>
                  </a:lnTo>
                  <a:lnTo>
                    <a:pt x="1719" y="341"/>
                  </a:lnTo>
                  <a:lnTo>
                    <a:pt x="1766" y="399"/>
                  </a:lnTo>
                  <a:lnTo>
                    <a:pt x="1807" y="462"/>
                  </a:lnTo>
                  <a:lnTo>
                    <a:pt x="1845" y="528"/>
                  </a:lnTo>
                  <a:lnTo>
                    <a:pt x="1878" y="596"/>
                  </a:lnTo>
                  <a:lnTo>
                    <a:pt x="1904" y="668"/>
                  </a:lnTo>
                  <a:lnTo>
                    <a:pt x="1926" y="742"/>
                  </a:lnTo>
                  <a:lnTo>
                    <a:pt x="1941" y="818"/>
                  </a:lnTo>
                  <a:lnTo>
                    <a:pt x="1950" y="896"/>
                  </a:lnTo>
                  <a:lnTo>
                    <a:pt x="1954" y="977"/>
                  </a:lnTo>
                  <a:lnTo>
                    <a:pt x="1950" y="1056"/>
                  </a:lnTo>
                  <a:lnTo>
                    <a:pt x="1941" y="1134"/>
                  </a:lnTo>
                  <a:lnTo>
                    <a:pt x="1926" y="1210"/>
                  </a:lnTo>
                  <a:lnTo>
                    <a:pt x="1904" y="1284"/>
                  </a:lnTo>
                  <a:lnTo>
                    <a:pt x="1878" y="1356"/>
                  </a:lnTo>
                  <a:lnTo>
                    <a:pt x="1845" y="1424"/>
                  </a:lnTo>
                  <a:lnTo>
                    <a:pt x="1807" y="1490"/>
                  </a:lnTo>
                  <a:lnTo>
                    <a:pt x="1766" y="1553"/>
                  </a:lnTo>
                  <a:lnTo>
                    <a:pt x="1719" y="1611"/>
                  </a:lnTo>
                  <a:lnTo>
                    <a:pt x="1668" y="1666"/>
                  </a:lnTo>
                  <a:lnTo>
                    <a:pt x="1613" y="1717"/>
                  </a:lnTo>
                  <a:lnTo>
                    <a:pt x="1554" y="1763"/>
                  </a:lnTo>
                  <a:lnTo>
                    <a:pt x="1491" y="1805"/>
                  </a:lnTo>
                  <a:lnTo>
                    <a:pt x="1426" y="1842"/>
                  </a:lnTo>
                  <a:lnTo>
                    <a:pt x="1357" y="1875"/>
                  </a:lnTo>
                  <a:lnTo>
                    <a:pt x="1286" y="1902"/>
                  </a:lnTo>
                  <a:lnTo>
                    <a:pt x="1212" y="1923"/>
                  </a:lnTo>
                  <a:lnTo>
                    <a:pt x="1135" y="1939"/>
                  </a:lnTo>
                  <a:lnTo>
                    <a:pt x="1058" y="1949"/>
                  </a:lnTo>
                  <a:lnTo>
                    <a:pt x="977" y="1952"/>
                  </a:lnTo>
                  <a:lnTo>
                    <a:pt x="896" y="1949"/>
                  </a:lnTo>
                  <a:lnTo>
                    <a:pt x="819" y="1939"/>
                  </a:lnTo>
                  <a:lnTo>
                    <a:pt x="742" y="1923"/>
                  </a:lnTo>
                  <a:lnTo>
                    <a:pt x="668" y="1902"/>
                  </a:lnTo>
                  <a:lnTo>
                    <a:pt x="597" y="1875"/>
                  </a:lnTo>
                  <a:lnTo>
                    <a:pt x="528" y="1842"/>
                  </a:lnTo>
                  <a:lnTo>
                    <a:pt x="463" y="1805"/>
                  </a:lnTo>
                  <a:lnTo>
                    <a:pt x="400" y="1763"/>
                  </a:lnTo>
                  <a:lnTo>
                    <a:pt x="341" y="1717"/>
                  </a:lnTo>
                  <a:lnTo>
                    <a:pt x="286" y="1666"/>
                  </a:lnTo>
                  <a:lnTo>
                    <a:pt x="236" y="1611"/>
                  </a:lnTo>
                  <a:lnTo>
                    <a:pt x="189" y="1553"/>
                  </a:lnTo>
                  <a:lnTo>
                    <a:pt x="147" y="1490"/>
                  </a:lnTo>
                  <a:lnTo>
                    <a:pt x="109" y="1424"/>
                  </a:lnTo>
                  <a:lnTo>
                    <a:pt x="77" y="1356"/>
                  </a:lnTo>
                  <a:lnTo>
                    <a:pt x="50" y="1284"/>
                  </a:lnTo>
                  <a:lnTo>
                    <a:pt x="28" y="1210"/>
                  </a:lnTo>
                  <a:lnTo>
                    <a:pt x="13" y="1134"/>
                  </a:lnTo>
                  <a:lnTo>
                    <a:pt x="4" y="1056"/>
                  </a:lnTo>
                  <a:lnTo>
                    <a:pt x="0" y="977"/>
                  </a:lnTo>
                  <a:lnTo>
                    <a:pt x="4" y="896"/>
                  </a:lnTo>
                  <a:lnTo>
                    <a:pt x="13" y="818"/>
                  </a:lnTo>
                  <a:lnTo>
                    <a:pt x="28" y="742"/>
                  </a:lnTo>
                  <a:lnTo>
                    <a:pt x="50" y="668"/>
                  </a:lnTo>
                  <a:lnTo>
                    <a:pt x="77" y="596"/>
                  </a:lnTo>
                  <a:lnTo>
                    <a:pt x="109" y="528"/>
                  </a:lnTo>
                  <a:lnTo>
                    <a:pt x="147" y="462"/>
                  </a:lnTo>
                  <a:lnTo>
                    <a:pt x="189" y="399"/>
                  </a:lnTo>
                  <a:lnTo>
                    <a:pt x="236" y="341"/>
                  </a:lnTo>
                  <a:lnTo>
                    <a:pt x="286" y="286"/>
                  </a:lnTo>
                  <a:lnTo>
                    <a:pt x="341" y="235"/>
                  </a:lnTo>
                  <a:lnTo>
                    <a:pt x="400" y="189"/>
                  </a:lnTo>
                  <a:lnTo>
                    <a:pt x="463" y="147"/>
                  </a:lnTo>
                  <a:lnTo>
                    <a:pt x="528" y="110"/>
                  </a:lnTo>
                  <a:lnTo>
                    <a:pt x="597" y="77"/>
                  </a:lnTo>
                  <a:lnTo>
                    <a:pt x="668" y="50"/>
                  </a:lnTo>
                  <a:lnTo>
                    <a:pt x="742" y="29"/>
                  </a:lnTo>
                  <a:lnTo>
                    <a:pt x="819" y="14"/>
                  </a:lnTo>
                  <a:lnTo>
                    <a:pt x="896" y="3"/>
                  </a:lnTo>
                  <a:lnTo>
                    <a:pt x="9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reeform 55"/>
            <p:cNvSpPr>
              <a:spLocks/>
            </p:cNvSpPr>
            <p:nvPr/>
          </p:nvSpPr>
          <p:spPr bwMode="auto">
            <a:xfrm>
              <a:off x="9409113" y="2049463"/>
              <a:ext cx="1062038" cy="468313"/>
            </a:xfrm>
            <a:custGeom>
              <a:avLst/>
              <a:gdLst>
                <a:gd name="T0" fmla="*/ 846 w 2677"/>
                <a:gd name="T1" fmla="*/ 14 h 1177"/>
                <a:gd name="T2" fmla="*/ 1051 w 2677"/>
                <a:gd name="T3" fmla="*/ 60 h 1177"/>
                <a:gd name="T4" fmla="*/ 1272 w 2677"/>
                <a:gd name="T5" fmla="*/ 122 h 1177"/>
                <a:gd name="T6" fmla="*/ 1477 w 2677"/>
                <a:gd name="T7" fmla="*/ 187 h 1177"/>
                <a:gd name="T8" fmla="*/ 1635 w 2677"/>
                <a:gd name="T9" fmla="*/ 237 h 1177"/>
                <a:gd name="T10" fmla="*/ 1722 w 2677"/>
                <a:gd name="T11" fmla="*/ 263 h 1177"/>
                <a:gd name="T12" fmla="*/ 1776 w 2677"/>
                <a:gd name="T13" fmla="*/ 316 h 1177"/>
                <a:gd name="T14" fmla="*/ 1783 w 2677"/>
                <a:gd name="T15" fmla="*/ 395 h 1177"/>
                <a:gd name="T16" fmla="*/ 1730 w 2677"/>
                <a:gd name="T17" fmla="*/ 473 h 1177"/>
                <a:gd name="T18" fmla="*/ 1606 w 2677"/>
                <a:gd name="T19" fmla="*/ 521 h 1177"/>
                <a:gd name="T20" fmla="*/ 1442 w 2677"/>
                <a:gd name="T21" fmla="*/ 530 h 1177"/>
                <a:gd name="T22" fmla="*/ 1273 w 2677"/>
                <a:gd name="T23" fmla="*/ 513 h 1177"/>
                <a:gd name="T24" fmla="*/ 1122 w 2677"/>
                <a:gd name="T25" fmla="*/ 488 h 1177"/>
                <a:gd name="T26" fmla="*/ 1013 w 2677"/>
                <a:gd name="T27" fmla="*/ 469 h 1177"/>
                <a:gd name="T28" fmla="*/ 972 w 2677"/>
                <a:gd name="T29" fmla="*/ 475 h 1177"/>
                <a:gd name="T30" fmla="*/ 1029 w 2677"/>
                <a:gd name="T31" fmla="*/ 543 h 1177"/>
                <a:gd name="T32" fmla="*/ 1173 w 2677"/>
                <a:gd name="T33" fmla="*/ 601 h 1177"/>
                <a:gd name="T34" fmla="*/ 1366 w 2677"/>
                <a:gd name="T35" fmla="*/ 639 h 1177"/>
                <a:gd name="T36" fmla="*/ 1568 w 2677"/>
                <a:gd name="T37" fmla="*/ 653 h 1177"/>
                <a:gd name="T38" fmla="*/ 1809 w 2677"/>
                <a:gd name="T39" fmla="*/ 625 h 1177"/>
                <a:gd name="T40" fmla="*/ 2218 w 2677"/>
                <a:gd name="T41" fmla="*/ 502 h 1177"/>
                <a:gd name="T42" fmla="*/ 2511 w 2677"/>
                <a:gd name="T43" fmla="*/ 366 h 1177"/>
                <a:gd name="T44" fmla="*/ 2616 w 2677"/>
                <a:gd name="T45" fmla="*/ 375 h 1177"/>
                <a:gd name="T46" fmla="*/ 2673 w 2677"/>
                <a:gd name="T47" fmla="*/ 457 h 1177"/>
                <a:gd name="T48" fmla="*/ 2647 w 2677"/>
                <a:gd name="T49" fmla="*/ 583 h 1177"/>
                <a:gd name="T50" fmla="*/ 2550 w 2677"/>
                <a:gd name="T51" fmla="*/ 687 h 1177"/>
                <a:gd name="T52" fmla="*/ 2416 w 2677"/>
                <a:gd name="T53" fmla="*/ 779 h 1177"/>
                <a:gd name="T54" fmla="*/ 2234 w 2677"/>
                <a:gd name="T55" fmla="*/ 892 h 1177"/>
                <a:gd name="T56" fmla="*/ 2033 w 2677"/>
                <a:gd name="T57" fmla="*/ 1005 h 1177"/>
                <a:gd name="T58" fmla="*/ 1840 w 2677"/>
                <a:gd name="T59" fmla="*/ 1102 h 1177"/>
                <a:gd name="T60" fmla="*/ 1684 w 2677"/>
                <a:gd name="T61" fmla="*/ 1164 h 1177"/>
                <a:gd name="T62" fmla="*/ 1576 w 2677"/>
                <a:gd name="T63" fmla="*/ 1177 h 1177"/>
                <a:gd name="T64" fmla="*/ 1395 w 2677"/>
                <a:gd name="T65" fmla="*/ 1161 h 1177"/>
                <a:gd name="T66" fmla="*/ 1159 w 2677"/>
                <a:gd name="T67" fmla="*/ 1130 h 1177"/>
                <a:gd name="T68" fmla="*/ 898 w 2677"/>
                <a:gd name="T69" fmla="*/ 1089 h 1177"/>
                <a:gd name="T70" fmla="*/ 647 w 2677"/>
                <a:gd name="T71" fmla="*/ 1047 h 1177"/>
                <a:gd name="T72" fmla="*/ 440 w 2677"/>
                <a:gd name="T73" fmla="*/ 1009 h 1177"/>
                <a:gd name="T74" fmla="*/ 309 w 2677"/>
                <a:gd name="T75" fmla="*/ 984 h 1177"/>
                <a:gd name="T76" fmla="*/ 200 w 2677"/>
                <a:gd name="T77" fmla="*/ 988 h 1177"/>
                <a:gd name="T78" fmla="*/ 87 w 2677"/>
                <a:gd name="T79" fmla="*/ 1052 h 1177"/>
                <a:gd name="T80" fmla="*/ 28 w 2677"/>
                <a:gd name="T81" fmla="*/ 1089 h 1177"/>
                <a:gd name="T82" fmla="*/ 5 w 2677"/>
                <a:gd name="T83" fmla="*/ 1069 h 1177"/>
                <a:gd name="T84" fmla="*/ 0 w 2677"/>
                <a:gd name="T85" fmla="*/ 1048 h 1177"/>
                <a:gd name="T86" fmla="*/ 18 w 2677"/>
                <a:gd name="T87" fmla="*/ 776 h 1177"/>
                <a:gd name="T88" fmla="*/ 38 w 2677"/>
                <a:gd name="T89" fmla="*/ 461 h 1177"/>
                <a:gd name="T90" fmla="*/ 56 w 2677"/>
                <a:gd name="T91" fmla="*/ 179 h 1177"/>
                <a:gd name="T92" fmla="*/ 75 w 2677"/>
                <a:gd name="T93" fmla="*/ 86 h 1177"/>
                <a:gd name="T94" fmla="*/ 127 w 2677"/>
                <a:gd name="T95" fmla="*/ 70 h 1177"/>
                <a:gd name="T96" fmla="*/ 269 w 2677"/>
                <a:gd name="T97" fmla="*/ 48 h 1177"/>
                <a:gd name="T98" fmla="*/ 468 w 2677"/>
                <a:gd name="T99" fmla="*/ 20 h 1177"/>
                <a:gd name="T100" fmla="*/ 653 w 2677"/>
                <a:gd name="T101" fmla="*/ 2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77" h="1177">
                  <a:moveTo>
                    <a:pt x="722" y="0"/>
                  </a:moveTo>
                  <a:lnTo>
                    <a:pt x="760" y="2"/>
                  </a:lnTo>
                  <a:lnTo>
                    <a:pt x="802" y="8"/>
                  </a:lnTo>
                  <a:lnTo>
                    <a:pt x="846" y="14"/>
                  </a:lnTo>
                  <a:lnTo>
                    <a:pt x="895" y="23"/>
                  </a:lnTo>
                  <a:lnTo>
                    <a:pt x="945" y="35"/>
                  </a:lnTo>
                  <a:lnTo>
                    <a:pt x="998" y="47"/>
                  </a:lnTo>
                  <a:lnTo>
                    <a:pt x="1051" y="60"/>
                  </a:lnTo>
                  <a:lnTo>
                    <a:pt x="1106" y="75"/>
                  </a:lnTo>
                  <a:lnTo>
                    <a:pt x="1162" y="90"/>
                  </a:lnTo>
                  <a:lnTo>
                    <a:pt x="1217" y="106"/>
                  </a:lnTo>
                  <a:lnTo>
                    <a:pt x="1272" y="122"/>
                  </a:lnTo>
                  <a:lnTo>
                    <a:pt x="1326" y="139"/>
                  </a:lnTo>
                  <a:lnTo>
                    <a:pt x="1378" y="155"/>
                  </a:lnTo>
                  <a:lnTo>
                    <a:pt x="1429" y="171"/>
                  </a:lnTo>
                  <a:lnTo>
                    <a:pt x="1477" y="187"/>
                  </a:lnTo>
                  <a:lnTo>
                    <a:pt x="1522" y="201"/>
                  </a:lnTo>
                  <a:lnTo>
                    <a:pt x="1563" y="215"/>
                  </a:lnTo>
                  <a:lnTo>
                    <a:pt x="1601" y="226"/>
                  </a:lnTo>
                  <a:lnTo>
                    <a:pt x="1635" y="237"/>
                  </a:lnTo>
                  <a:lnTo>
                    <a:pt x="1663" y="245"/>
                  </a:lnTo>
                  <a:lnTo>
                    <a:pt x="1686" y="252"/>
                  </a:lnTo>
                  <a:lnTo>
                    <a:pt x="1704" y="256"/>
                  </a:lnTo>
                  <a:lnTo>
                    <a:pt x="1722" y="263"/>
                  </a:lnTo>
                  <a:lnTo>
                    <a:pt x="1739" y="273"/>
                  </a:lnTo>
                  <a:lnTo>
                    <a:pt x="1754" y="285"/>
                  </a:lnTo>
                  <a:lnTo>
                    <a:pt x="1766" y="300"/>
                  </a:lnTo>
                  <a:lnTo>
                    <a:pt x="1776" y="316"/>
                  </a:lnTo>
                  <a:lnTo>
                    <a:pt x="1782" y="334"/>
                  </a:lnTo>
                  <a:lnTo>
                    <a:pt x="1786" y="354"/>
                  </a:lnTo>
                  <a:lnTo>
                    <a:pt x="1786" y="375"/>
                  </a:lnTo>
                  <a:lnTo>
                    <a:pt x="1783" y="395"/>
                  </a:lnTo>
                  <a:lnTo>
                    <a:pt x="1775" y="416"/>
                  </a:lnTo>
                  <a:lnTo>
                    <a:pt x="1765" y="436"/>
                  </a:lnTo>
                  <a:lnTo>
                    <a:pt x="1749" y="455"/>
                  </a:lnTo>
                  <a:lnTo>
                    <a:pt x="1730" y="473"/>
                  </a:lnTo>
                  <a:lnTo>
                    <a:pt x="1705" y="489"/>
                  </a:lnTo>
                  <a:lnTo>
                    <a:pt x="1676" y="502"/>
                  </a:lnTo>
                  <a:lnTo>
                    <a:pt x="1643" y="513"/>
                  </a:lnTo>
                  <a:lnTo>
                    <a:pt x="1606" y="521"/>
                  </a:lnTo>
                  <a:lnTo>
                    <a:pt x="1567" y="527"/>
                  </a:lnTo>
                  <a:lnTo>
                    <a:pt x="1526" y="530"/>
                  </a:lnTo>
                  <a:lnTo>
                    <a:pt x="1485" y="531"/>
                  </a:lnTo>
                  <a:lnTo>
                    <a:pt x="1442" y="530"/>
                  </a:lnTo>
                  <a:lnTo>
                    <a:pt x="1400" y="528"/>
                  </a:lnTo>
                  <a:lnTo>
                    <a:pt x="1356" y="524"/>
                  </a:lnTo>
                  <a:lnTo>
                    <a:pt x="1315" y="519"/>
                  </a:lnTo>
                  <a:lnTo>
                    <a:pt x="1273" y="513"/>
                  </a:lnTo>
                  <a:lnTo>
                    <a:pt x="1232" y="507"/>
                  </a:lnTo>
                  <a:lnTo>
                    <a:pt x="1194" y="500"/>
                  </a:lnTo>
                  <a:lnTo>
                    <a:pt x="1157" y="493"/>
                  </a:lnTo>
                  <a:lnTo>
                    <a:pt x="1122" y="488"/>
                  </a:lnTo>
                  <a:lnTo>
                    <a:pt x="1089" y="481"/>
                  </a:lnTo>
                  <a:lnTo>
                    <a:pt x="1060" y="476"/>
                  </a:lnTo>
                  <a:lnTo>
                    <a:pt x="1035" y="472"/>
                  </a:lnTo>
                  <a:lnTo>
                    <a:pt x="1013" y="469"/>
                  </a:lnTo>
                  <a:lnTo>
                    <a:pt x="995" y="467"/>
                  </a:lnTo>
                  <a:lnTo>
                    <a:pt x="983" y="467"/>
                  </a:lnTo>
                  <a:lnTo>
                    <a:pt x="974" y="471"/>
                  </a:lnTo>
                  <a:lnTo>
                    <a:pt x="972" y="475"/>
                  </a:lnTo>
                  <a:lnTo>
                    <a:pt x="975" y="493"/>
                  </a:lnTo>
                  <a:lnTo>
                    <a:pt x="986" y="510"/>
                  </a:lnTo>
                  <a:lnTo>
                    <a:pt x="1004" y="527"/>
                  </a:lnTo>
                  <a:lnTo>
                    <a:pt x="1029" y="543"/>
                  </a:lnTo>
                  <a:lnTo>
                    <a:pt x="1058" y="559"/>
                  </a:lnTo>
                  <a:lnTo>
                    <a:pt x="1093" y="574"/>
                  </a:lnTo>
                  <a:lnTo>
                    <a:pt x="1131" y="587"/>
                  </a:lnTo>
                  <a:lnTo>
                    <a:pt x="1173" y="601"/>
                  </a:lnTo>
                  <a:lnTo>
                    <a:pt x="1218" y="612"/>
                  </a:lnTo>
                  <a:lnTo>
                    <a:pt x="1266" y="622"/>
                  </a:lnTo>
                  <a:lnTo>
                    <a:pt x="1316" y="631"/>
                  </a:lnTo>
                  <a:lnTo>
                    <a:pt x="1366" y="639"/>
                  </a:lnTo>
                  <a:lnTo>
                    <a:pt x="1418" y="645"/>
                  </a:lnTo>
                  <a:lnTo>
                    <a:pt x="1468" y="650"/>
                  </a:lnTo>
                  <a:lnTo>
                    <a:pt x="1518" y="652"/>
                  </a:lnTo>
                  <a:lnTo>
                    <a:pt x="1568" y="653"/>
                  </a:lnTo>
                  <a:lnTo>
                    <a:pt x="1616" y="652"/>
                  </a:lnTo>
                  <a:lnTo>
                    <a:pt x="1661" y="650"/>
                  </a:lnTo>
                  <a:lnTo>
                    <a:pt x="1702" y="644"/>
                  </a:lnTo>
                  <a:lnTo>
                    <a:pt x="1809" y="625"/>
                  </a:lnTo>
                  <a:lnTo>
                    <a:pt x="1915" y="601"/>
                  </a:lnTo>
                  <a:lnTo>
                    <a:pt x="2019" y="571"/>
                  </a:lnTo>
                  <a:lnTo>
                    <a:pt x="2120" y="538"/>
                  </a:lnTo>
                  <a:lnTo>
                    <a:pt x="2218" y="502"/>
                  </a:lnTo>
                  <a:lnTo>
                    <a:pt x="2311" y="463"/>
                  </a:lnTo>
                  <a:lnTo>
                    <a:pt x="2399" y="422"/>
                  </a:lnTo>
                  <a:lnTo>
                    <a:pt x="2481" y="379"/>
                  </a:lnTo>
                  <a:lnTo>
                    <a:pt x="2511" y="366"/>
                  </a:lnTo>
                  <a:lnTo>
                    <a:pt x="2540" y="360"/>
                  </a:lnTo>
                  <a:lnTo>
                    <a:pt x="2567" y="359"/>
                  </a:lnTo>
                  <a:lnTo>
                    <a:pt x="2593" y="365"/>
                  </a:lnTo>
                  <a:lnTo>
                    <a:pt x="2616" y="375"/>
                  </a:lnTo>
                  <a:lnTo>
                    <a:pt x="2636" y="389"/>
                  </a:lnTo>
                  <a:lnTo>
                    <a:pt x="2653" y="408"/>
                  </a:lnTo>
                  <a:lnTo>
                    <a:pt x="2665" y="432"/>
                  </a:lnTo>
                  <a:lnTo>
                    <a:pt x="2673" y="457"/>
                  </a:lnTo>
                  <a:lnTo>
                    <a:pt x="2677" y="485"/>
                  </a:lnTo>
                  <a:lnTo>
                    <a:pt x="2673" y="517"/>
                  </a:lnTo>
                  <a:lnTo>
                    <a:pt x="2663" y="549"/>
                  </a:lnTo>
                  <a:lnTo>
                    <a:pt x="2647" y="583"/>
                  </a:lnTo>
                  <a:lnTo>
                    <a:pt x="2623" y="617"/>
                  </a:lnTo>
                  <a:lnTo>
                    <a:pt x="2591" y="652"/>
                  </a:lnTo>
                  <a:lnTo>
                    <a:pt x="2573" y="668"/>
                  </a:lnTo>
                  <a:lnTo>
                    <a:pt x="2550" y="687"/>
                  </a:lnTo>
                  <a:lnTo>
                    <a:pt x="2523" y="707"/>
                  </a:lnTo>
                  <a:lnTo>
                    <a:pt x="2491" y="729"/>
                  </a:lnTo>
                  <a:lnTo>
                    <a:pt x="2455" y="754"/>
                  </a:lnTo>
                  <a:lnTo>
                    <a:pt x="2416" y="779"/>
                  </a:lnTo>
                  <a:lnTo>
                    <a:pt x="2374" y="807"/>
                  </a:lnTo>
                  <a:lnTo>
                    <a:pt x="2329" y="834"/>
                  </a:lnTo>
                  <a:lnTo>
                    <a:pt x="2282" y="863"/>
                  </a:lnTo>
                  <a:lnTo>
                    <a:pt x="2234" y="892"/>
                  </a:lnTo>
                  <a:lnTo>
                    <a:pt x="2185" y="922"/>
                  </a:lnTo>
                  <a:lnTo>
                    <a:pt x="2134" y="950"/>
                  </a:lnTo>
                  <a:lnTo>
                    <a:pt x="2083" y="977"/>
                  </a:lnTo>
                  <a:lnTo>
                    <a:pt x="2033" y="1005"/>
                  </a:lnTo>
                  <a:lnTo>
                    <a:pt x="1982" y="1032"/>
                  </a:lnTo>
                  <a:lnTo>
                    <a:pt x="1934" y="1057"/>
                  </a:lnTo>
                  <a:lnTo>
                    <a:pt x="1886" y="1080"/>
                  </a:lnTo>
                  <a:lnTo>
                    <a:pt x="1840" y="1102"/>
                  </a:lnTo>
                  <a:lnTo>
                    <a:pt x="1796" y="1122"/>
                  </a:lnTo>
                  <a:lnTo>
                    <a:pt x="1756" y="1139"/>
                  </a:lnTo>
                  <a:lnTo>
                    <a:pt x="1718" y="1153"/>
                  </a:lnTo>
                  <a:lnTo>
                    <a:pt x="1684" y="1164"/>
                  </a:lnTo>
                  <a:lnTo>
                    <a:pt x="1654" y="1172"/>
                  </a:lnTo>
                  <a:lnTo>
                    <a:pt x="1634" y="1175"/>
                  </a:lnTo>
                  <a:lnTo>
                    <a:pt x="1608" y="1177"/>
                  </a:lnTo>
                  <a:lnTo>
                    <a:pt x="1576" y="1177"/>
                  </a:lnTo>
                  <a:lnTo>
                    <a:pt x="1537" y="1174"/>
                  </a:lnTo>
                  <a:lnTo>
                    <a:pt x="1495" y="1171"/>
                  </a:lnTo>
                  <a:lnTo>
                    <a:pt x="1447" y="1167"/>
                  </a:lnTo>
                  <a:lnTo>
                    <a:pt x="1395" y="1161"/>
                  </a:lnTo>
                  <a:lnTo>
                    <a:pt x="1340" y="1154"/>
                  </a:lnTo>
                  <a:lnTo>
                    <a:pt x="1282" y="1147"/>
                  </a:lnTo>
                  <a:lnTo>
                    <a:pt x="1222" y="1139"/>
                  </a:lnTo>
                  <a:lnTo>
                    <a:pt x="1159" y="1130"/>
                  </a:lnTo>
                  <a:lnTo>
                    <a:pt x="1094" y="1121"/>
                  </a:lnTo>
                  <a:lnTo>
                    <a:pt x="1029" y="1111"/>
                  </a:lnTo>
                  <a:lnTo>
                    <a:pt x="964" y="1101"/>
                  </a:lnTo>
                  <a:lnTo>
                    <a:pt x="898" y="1089"/>
                  </a:lnTo>
                  <a:lnTo>
                    <a:pt x="833" y="1079"/>
                  </a:lnTo>
                  <a:lnTo>
                    <a:pt x="769" y="1068"/>
                  </a:lnTo>
                  <a:lnTo>
                    <a:pt x="708" y="1057"/>
                  </a:lnTo>
                  <a:lnTo>
                    <a:pt x="647" y="1047"/>
                  </a:lnTo>
                  <a:lnTo>
                    <a:pt x="590" y="1037"/>
                  </a:lnTo>
                  <a:lnTo>
                    <a:pt x="536" y="1027"/>
                  </a:lnTo>
                  <a:lnTo>
                    <a:pt x="486" y="1018"/>
                  </a:lnTo>
                  <a:lnTo>
                    <a:pt x="440" y="1009"/>
                  </a:lnTo>
                  <a:lnTo>
                    <a:pt x="398" y="1001"/>
                  </a:lnTo>
                  <a:lnTo>
                    <a:pt x="363" y="994"/>
                  </a:lnTo>
                  <a:lnTo>
                    <a:pt x="332" y="989"/>
                  </a:lnTo>
                  <a:lnTo>
                    <a:pt x="309" y="984"/>
                  </a:lnTo>
                  <a:lnTo>
                    <a:pt x="292" y="980"/>
                  </a:lnTo>
                  <a:lnTo>
                    <a:pt x="262" y="976"/>
                  </a:lnTo>
                  <a:lnTo>
                    <a:pt x="230" y="980"/>
                  </a:lnTo>
                  <a:lnTo>
                    <a:pt x="200" y="988"/>
                  </a:lnTo>
                  <a:lnTo>
                    <a:pt x="171" y="1000"/>
                  </a:lnTo>
                  <a:lnTo>
                    <a:pt x="142" y="1016"/>
                  </a:lnTo>
                  <a:lnTo>
                    <a:pt x="114" y="1033"/>
                  </a:lnTo>
                  <a:lnTo>
                    <a:pt x="87" y="1052"/>
                  </a:lnTo>
                  <a:lnTo>
                    <a:pt x="64" y="1073"/>
                  </a:lnTo>
                  <a:lnTo>
                    <a:pt x="49" y="1083"/>
                  </a:lnTo>
                  <a:lnTo>
                    <a:pt x="37" y="1088"/>
                  </a:lnTo>
                  <a:lnTo>
                    <a:pt x="28" y="1089"/>
                  </a:lnTo>
                  <a:lnTo>
                    <a:pt x="20" y="1087"/>
                  </a:lnTo>
                  <a:lnTo>
                    <a:pt x="13" y="1083"/>
                  </a:lnTo>
                  <a:lnTo>
                    <a:pt x="9" y="1077"/>
                  </a:lnTo>
                  <a:lnTo>
                    <a:pt x="5" y="1069"/>
                  </a:lnTo>
                  <a:lnTo>
                    <a:pt x="2" y="1062"/>
                  </a:lnTo>
                  <a:lnTo>
                    <a:pt x="1" y="1056"/>
                  </a:lnTo>
                  <a:lnTo>
                    <a:pt x="1" y="1050"/>
                  </a:lnTo>
                  <a:lnTo>
                    <a:pt x="0" y="1048"/>
                  </a:lnTo>
                  <a:lnTo>
                    <a:pt x="4" y="989"/>
                  </a:lnTo>
                  <a:lnTo>
                    <a:pt x="9" y="923"/>
                  </a:lnTo>
                  <a:lnTo>
                    <a:pt x="13" y="852"/>
                  </a:lnTo>
                  <a:lnTo>
                    <a:pt x="18" y="776"/>
                  </a:lnTo>
                  <a:lnTo>
                    <a:pt x="23" y="699"/>
                  </a:lnTo>
                  <a:lnTo>
                    <a:pt x="28" y="620"/>
                  </a:lnTo>
                  <a:lnTo>
                    <a:pt x="33" y="539"/>
                  </a:lnTo>
                  <a:lnTo>
                    <a:pt x="38" y="461"/>
                  </a:lnTo>
                  <a:lnTo>
                    <a:pt x="43" y="384"/>
                  </a:lnTo>
                  <a:lnTo>
                    <a:pt x="48" y="311"/>
                  </a:lnTo>
                  <a:lnTo>
                    <a:pt x="52" y="241"/>
                  </a:lnTo>
                  <a:lnTo>
                    <a:pt x="56" y="179"/>
                  </a:lnTo>
                  <a:lnTo>
                    <a:pt x="60" y="123"/>
                  </a:lnTo>
                  <a:lnTo>
                    <a:pt x="62" y="107"/>
                  </a:lnTo>
                  <a:lnTo>
                    <a:pt x="67" y="95"/>
                  </a:lnTo>
                  <a:lnTo>
                    <a:pt x="75" y="86"/>
                  </a:lnTo>
                  <a:lnTo>
                    <a:pt x="85" y="80"/>
                  </a:lnTo>
                  <a:lnTo>
                    <a:pt x="97" y="76"/>
                  </a:lnTo>
                  <a:lnTo>
                    <a:pt x="111" y="73"/>
                  </a:lnTo>
                  <a:lnTo>
                    <a:pt x="127" y="70"/>
                  </a:lnTo>
                  <a:lnTo>
                    <a:pt x="145" y="67"/>
                  </a:lnTo>
                  <a:lnTo>
                    <a:pt x="182" y="61"/>
                  </a:lnTo>
                  <a:lnTo>
                    <a:pt x="224" y="55"/>
                  </a:lnTo>
                  <a:lnTo>
                    <a:pt x="269" y="48"/>
                  </a:lnTo>
                  <a:lnTo>
                    <a:pt x="317" y="40"/>
                  </a:lnTo>
                  <a:lnTo>
                    <a:pt x="366" y="33"/>
                  </a:lnTo>
                  <a:lnTo>
                    <a:pt x="417" y="27"/>
                  </a:lnTo>
                  <a:lnTo>
                    <a:pt x="468" y="20"/>
                  </a:lnTo>
                  <a:lnTo>
                    <a:pt x="518" y="14"/>
                  </a:lnTo>
                  <a:lnTo>
                    <a:pt x="566" y="9"/>
                  </a:lnTo>
                  <a:lnTo>
                    <a:pt x="611" y="4"/>
                  </a:lnTo>
                  <a:lnTo>
                    <a:pt x="653" y="2"/>
                  </a:lnTo>
                  <a:lnTo>
                    <a:pt x="691" y="0"/>
                  </a:lnTo>
                  <a:lnTo>
                    <a:pt x="7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reeform 56"/>
            <p:cNvSpPr>
              <a:spLocks noEditPoints="1"/>
            </p:cNvSpPr>
            <p:nvPr/>
          </p:nvSpPr>
          <p:spPr bwMode="auto">
            <a:xfrm>
              <a:off x="9005888" y="2062163"/>
              <a:ext cx="336550" cy="433388"/>
            </a:xfrm>
            <a:custGeom>
              <a:avLst/>
              <a:gdLst>
                <a:gd name="T0" fmla="*/ 440 w 849"/>
                <a:gd name="T1" fmla="*/ 654 h 1093"/>
                <a:gd name="T2" fmla="*/ 408 w 849"/>
                <a:gd name="T3" fmla="*/ 658 h 1093"/>
                <a:gd name="T4" fmla="*/ 379 w 849"/>
                <a:gd name="T5" fmla="*/ 667 h 1093"/>
                <a:gd name="T6" fmla="*/ 352 w 849"/>
                <a:gd name="T7" fmla="*/ 681 h 1093"/>
                <a:gd name="T8" fmla="*/ 328 w 849"/>
                <a:gd name="T9" fmla="*/ 700 h 1093"/>
                <a:gd name="T10" fmla="*/ 309 w 849"/>
                <a:gd name="T11" fmla="*/ 724 h 1093"/>
                <a:gd name="T12" fmla="*/ 295 w 849"/>
                <a:gd name="T13" fmla="*/ 749 h 1093"/>
                <a:gd name="T14" fmla="*/ 286 w 849"/>
                <a:gd name="T15" fmla="*/ 780 h 1093"/>
                <a:gd name="T16" fmla="*/ 282 w 849"/>
                <a:gd name="T17" fmla="*/ 811 h 1093"/>
                <a:gd name="T18" fmla="*/ 286 w 849"/>
                <a:gd name="T19" fmla="*/ 842 h 1093"/>
                <a:gd name="T20" fmla="*/ 295 w 849"/>
                <a:gd name="T21" fmla="*/ 873 h 1093"/>
                <a:gd name="T22" fmla="*/ 309 w 849"/>
                <a:gd name="T23" fmla="*/ 899 h 1093"/>
                <a:gd name="T24" fmla="*/ 328 w 849"/>
                <a:gd name="T25" fmla="*/ 923 h 1093"/>
                <a:gd name="T26" fmla="*/ 352 w 849"/>
                <a:gd name="T27" fmla="*/ 942 h 1093"/>
                <a:gd name="T28" fmla="*/ 379 w 849"/>
                <a:gd name="T29" fmla="*/ 956 h 1093"/>
                <a:gd name="T30" fmla="*/ 408 w 849"/>
                <a:gd name="T31" fmla="*/ 965 h 1093"/>
                <a:gd name="T32" fmla="*/ 440 w 849"/>
                <a:gd name="T33" fmla="*/ 969 h 1093"/>
                <a:gd name="T34" fmla="*/ 472 w 849"/>
                <a:gd name="T35" fmla="*/ 965 h 1093"/>
                <a:gd name="T36" fmla="*/ 501 w 849"/>
                <a:gd name="T37" fmla="*/ 956 h 1093"/>
                <a:gd name="T38" fmla="*/ 528 w 849"/>
                <a:gd name="T39" fmla="*/ 942 h 1093"/>
                <a:gd name="T40" fmla="*/ 551 w 849"/>
                <a:gd name="T41" fmla="*/ 923 h 1093"/>
                <a:gd name="T42" fmla="*/ 570 w 849"/>
                <a:gd name="T43" fmla="*/ 899 h 1093"/>
                <a:gd name="T44" fmla="*/ 585 w 849"/>
                <a:gd name="T45" fmla="*/ 873 h 1093"/>
                <a:gd name="T46" fmla="*/ 594 w 849"/>
                <a:gd name="T47" fmla="*/ 842 h 1093"/>
                <a:gd name="T48" fmla="*/ 597 w 849"/>
                <a:gd name="T49" fmla="*/ 811 h 1093"/>
                <a:gd name="T50" fmla="*/ 594 w 849"/>
                <a:gd name="T51" fmla="*/ 780 h 1093"/>
                <a:gd name="T52" fmla="*/ 585 w 849"/>
                <a:gd name="T53" fmla="*/ 749 h 1093"/>
                <a:gd name="T54" fmla="*/ 570 w 849"/>
                <a:gd name="T55" fmla="*/ 724 h 1093"/>
                <a:gd name="T56" fmla="*/ 551 w 849"/>
                <a:gd name="T57" fmla="*/ 700 h 1093"/>
                <a:gd name="T58" fmla="*/ 528 w 849"/>
                <a:gd name="T59" fmla="*/ 681 h 1093"/>
                <a:gd name="T60" fmla="*/ 501 w 849"/>
                <a:gd name="T61" fmla="*/ 667 h 1093"/>
                <a:gd name="T62" fmla="*/ 472 w 849"/>
                <a:gd name="T63" fmla="*/ 658 h 1093"/>
                <a:gd name="T64" fmla="*/ 440 w 849"/>
                <a:gd name="T65" fmla="*/ 654 h 1093"/>
                <a:gd name="T66" fmla="*/ 206 w 849"/>
                <a:gd name="T67" fmla="*/ 0 h 1093"/>
                <a:gd name="T68" fmla="*/ 775 w 849"/>
                <a:gd name="T69" fmla="*/ 28 h 1093"/>
                <a:gd name="T70" fmla="*/ 796 w 849"/>
                <a:gd name="T71" fmla="*/ 32 h 1093"/>
                <a:gd name="T72" fmla="*/ 814 w 849"/>
                <a:gd name="T73" fmla="*/ 41 h 1093"/>
                <a:gd name="T74" fmla="*/ 830 w 849"/>
                <a:gd name="T75" fmla="*/ 55 h 1093"/>
                <a:gd name="T76" fmla="*/ 841 w 849"/>
                <a:gd name="T77" fmla="*/ 72 h 1093"/>
                <a:gd name="T78" fmla="*/ 848 w 849"/>
                <a:gd name="T79" fmla="*/ 91 h 1093"/>
                <a:gd name="T80" fmla="*/ 849 w 849"/>
                <a:gd name="T81" fmla="*/ 112 h 1093"/>
                <a:gd name="T82" fmla="*/ 780 w 849"/>
                <a:gd name="T83" fmla="*/ 1016 h 1093"/>
                <a:gd name="T84" fmla="*/ 775 w 849"/>
                <a:gd name="T85" fmla="*/ 1037 h 1093"/>
                <a:gd name="T86" fmla="*/ 765 w 849"/>
                <a:gd name="T87" fmla="*/ 1056 h 1093"/>
                <a:gd name="T88" fmla="*/ 752 w 849"/>
                <a:gd name="T89" fmla="*/ 1072 h 1093"/>
                <a:gd name="T90" fmla="*/ 735 w 849"/>
                <a:gd name="T91" fmla="*/ 1083 h 1093"/>
                <a:gd name="T92" fmla="*/ 715 w 849"/>
                <a:gd name="T93" fmla="*/ 1091 h 1093"/>
                <a:gd name="T94" fmla="*/ 693 w 849"/>
                <a:gd name="T95" fmla="*/ 1093 h 1093"/>
                <a:gd name="T96" fmla="*/ 63 w 849"/>
                <a:gd name="T97" fmla="*/ 1093 h 1093"/>
                <a:gd name="T98" fmla="*/ 43 w 849"/>
                <a:gd name="T99" fmla="*/ 1090 h 1093"/>
                <a:gd name="T100" fmla="*/ 25 w 849"/>
                <a:gd name="T101" fmla="*/ 1081 h 1093"/>
                <a:gd name="T102" fmla="*/ 12 w 849"/>
                <a:gd name="T103" fmla="*/ 1068 h 1093"/>
                <a:gd name="T104" fmla="*/ 3 w 849"/>
                <a:gd name="T105" fmla="*/ 1051 h 1093"/>
                <a:gd name="T106" fmla="*/ 0 w 849"/>
                <a:gd name="T107" fmla="*/ 1032 h 1093"/>
                <a:gd name="T108" fmla="*/ 2 w 849"/>
                <a:gd name="T109" fmla="*/ 1012 h 1093"/>
                <a:gd name="T110" fmla="*/ 106 w 849"/>
                <a:gd name="T111" fmla="*/ 74 h 1093"/>
                <a:gd name="T112" fmla="*/ 114 w 849"/>
                <a:gd name="T113" fmla="*/ 54 h 1093"/>
                <a:gd name="T114" fmla="*/ 127 w 849"/>
                <a:gd name="T115" fmla="*/ 36 h 1093"/>
                <a:gd name="T116" fmla="*/ 143 w 849"/>
                <a:gd name="T117" fmla="*/ 20 h 1093"/>
                <a:gd name="T118" fmla="*/ 162 w 849"/>
                <a:gd name="T119" fmla="*/ 9 h 1093"/>
                <a:gd name="T120" fmla="*/ 184 w 849"/>
                <a:gd name="T121" fmla="*/ 2 h 1093"/>
                <a:gd name="T122" fmla="*/ 206 w 849"/>
                <a:gd name="T123" fmla="*/ 0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49" h="1093">
                  <a:moveTo>
                    <a:pt x="440" y="654"/>
                  </a:moveTo>
                  <a:lnTo>
                    <a:pt x="408" y="658"/>
                  </a:lnTo>
                  <a:lnTo>
                    <a:pt x="379" y="667"/>
                  </a:lnTo>
                  <a:lnTo>
                    <a:pt x="352" y="681"/>
                  </a:lnTo>
                  <a:lnTo>
                    <a:pt x="328" y="700"/>
                  </a:lnTo>
                  <a:lnTo>
                    <a:pt x="309" y="724"/>
                  </a:lnTo>
                  <a:lnTo>
                    <a:pt x="295" y="749"/>
                  </a:lnTo>
                  <a:lnTo>
                    <a:pt x="286" y="780"/>
                  </a:lnTo>
                  <a:lnTo>
                    <a:pt x="282" y="811"/>
                  </a:lnTo>
                  <a:lnTo>
                    <a:pt x="286" y="842"/>
                  </a:lnTo>
                  <a:lnTo>
                    <a:pt x="295" y="873"/>
                  </a:lnTo>
                  <a:lnTo>
                    <a:pt x="309" y="899"/>
                  </a:lnTo>
                  <a:lnTo>
                    <a:pt x="328" y="923"/>
                  </a:lnTo>
                  <a:lnTo>
                    <a:pt x="352" y="942"/>
                  </a:lnTo>
                  <a:lnTo>
                    <a:pt x="379" y="956"/>
                  </a:lnTo>
                  <a:lnTo>
                    <a:pt x="408" y="965"/>
                  </a:lnTo>
                  <a:lnTo>
                    <a:pt x="440" y="969"/>
                  </a:lnTo>
                  <a:lnTo>
                    <a:pt x="472" y="965"/>
                  </a:lnTo>
                  <a:lnTo>
                    <a:pt x="501" y="956"/>
                  </a:lnTo>
                  <a:lnTo>
                    <a:pt x="528" y="942"/>
                  </a:lnTo>
                  <a:lnTo>
                    <a:pt x="551" y="923"/>
                  </a:lnTo>
                  <a:lnTo>
                    <a:pt x="570" y="899"/>
                  </a:lnTo>
                  <a:lnTo>
                    <a:pt x="585" y="873"/>
                  </a:lnTo>
                  <a:lnTo>
                    <a:pt x="594" y="842"/>
                  </a:lnTo>
                  <a:lnTo>
                    <a:pt x="597" y="811"/>
                  </a:lnTo>
                  <a:lnTo>
                    <a:pt x="594" y="780"/>
                  </a:lnTo>
                  <a:lnTo>
                    <a:pt x="585" y="749"/>
                  </a:lnTo>
                  <a:lnTo>
                    <a:pt x="570" y="724"/>
                  </a:lnTo>
                  <a:lnTo>
                    <a:pt x="551" y="700"/>
                  </a:lnTo>
                  <a:lnTo>
                    <a:pt x="528" y="681"/>
                  </a:lnTo>
                  <a:lnTo>
                    <a:pt x="501" y="667"/>
                  </a:lnTo>
                  <a:lnTo>
                    <a:pt x="472" y="658"/>
                  </a:lnTo>
                  <a:lnTo>
                    <a:pt x="440" y="654"/>
                  </a:lnTo>
                  <a:close/>
                  <a:moveTo>
                    <a:pt x="206" y="0"/>
                  </a:moveTo>
                  <a:lnTo>
                    <a:pt x="775" y="28"/>
                  </a:lnTo>
                  <a:lnTo>
                    <a:pt x="796" y="32"/>
                  </a:lnTo>
                  <a:lnTo>
                    <a:pt x="814" y="41"/>
                  </a:lnTo>
                  <a:lnTo>
                    <a:pt x="830" y="55"/>
                  </a:lnTo>
                  <a:lnTo>
                    <a:pt x="841" y="72"/>
                  </a:lnTo>
                  <a:lnTo>
                    <a:pt x="848" y="91"/>
                  </a:lnTo>
                  <a:lnTo>
                    <a:pt x="849" y="112"/>
                  </a:lnTo>
                  <a:lnTo>
                    <a:pt x="780" y="1016"/>
                  </a:lnTo>
                  <a:lnTo>
                    <a:pt x="775" y="1037"/>
                  </a:lnTo>
                  <a:lnTo>
                    <a:pt x="765" y="1056"/>
                  </a:lnTo>
                  <a:lnTo>
                    <a:pt x="752" y="1072"/>
                  </a:lnTo>
                  <a:lnTo>
                    <a:pt x="735" y="1083"/>
                  </a:lnTo>
                  <a:lnTo>
                    <a:pt x="715" y="1091"/>
                  </a:lnTo>
                  <a:lnTo>
                    <a:pt x="693" y="1093"/>
                  </a:lnTo>
                  <a:lnTo>
                    <a:pt x="63" y="1093"/>
                  </a:lnTo>
                  <a:lnTo>
                    <a:pt x="43" y="1090"/>
                  </a:lnTo>
                  <a:lnTo>
                    <a:pt x="25" y="1081"/>
                  </a:lnTo>
                  <a:lnTo>
                    <a:pt x="12" y="1068"/>
                  </a:lnTo>
                  <a:lnTo>
                    <a:pt x="3" y="1051"/>
                  </a:lnTo>
                  <a:lnTo>
                    <a:pt x="0" y="1032"/>
                  </a:lnTo>
                  <a:lnTo>
                    <a:pt x="2" y="1012"/>
                  </a:lnTo>
                  <a:lnTo>
                    <a:pt x="106" y="74"/>
                  </a:lnTo>
                  <a:lnTo>
                    <a:pt x="114" y="54"/>
                  </a:lnTo>
                  <a:lnTo>
                    <a:pt x="127" y="36"/>
                  </a:lnTo>
                  <a:lnTo>
                    <a:pt x="143" y="20"/>
                  </a:lnTo>
                  <a:lnTo>
                    <a:pt x="162" y="9"/>
                  </a:lnTo>
                  <a:lnTo>
                    <a:pt x="184" y="2"/>
                  </a:lnTo>
                  <a:lnTo>
                    <a:pt x="2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4383068" y="3488634"/>
            <a:ext cx="1638634" cy="825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657974" y="3488634"/>
            <a:ext cx="1638634" cy="825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923003" y="3488634"/>
            <a:ext cx="1638634" cy="825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95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Strategy Diagrams for PowerPoint</a:t>
            </a:r>
            <a:endParaRPr lang="en-US" dirty="0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 rot="16200000">
            <a:off x="3881447" y="572957"/>
            <a:ext cx="5075574" cy="6741757"/>
          </a:xfrm>
          <a:custGeom>
            <a:avLst/>
            <a:gdLst>
              <a:gd name="T0" fmla="*/ 1443 w 1611"/>
              <a:gd name="T1" fmla="*/ 0 h 2140"/>
              <a:gd name="T2" fmla="*/ 1443 w 1611"/>
              <a:gd name="T3" fmla="*/ 1333 h 2140"/>
              <a:gd name="T4" fmla="*/ 805 w 1611"/>
              <a:gd name="T5" fmla="*/ 1973 h 2140"/>
              <a:gd name="T6" fmla="*/ 166 w 1611"/>
              <a:gd name="T7" fmla="*/ 1336 h 2140"/>
              <a:gd name="T8" fmla="*/ 0 w 1611"/>
              <a:gd name="T9" fmla="*/ 1336 h 2140"/>
              <a:gd name="T10" fmla="*/ 805 w 1611"/>
              <a:gd name="T11" fmla="*/ 2140 h 2140"/>
              <a:gd name="T12" fmla="*/ 1611 w 1611"/>
              <a:gd name="T13" fmla="*/ 1333 h 2140"/>
              <a:gd name="T14" fmla="*/ 1611 w 1611"/>
              <a:gd name="T15" fmla="*/ 0 h 2140"/>
              <a:gd name="T16" fmla="*/ 1443 w 1611"/>
              <a:gd name="T17" fmla="*/ 0 h 2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1" h="2140">
                <a:moveTo>
                  <a:pt x="1443" y="0"/>
                </a:moveTo>
                <a:cubicBezTo>
                  <a:pt x="1443" y="1333"/>
                  <a:pt x="1443" y="1333"/>
                  <a:pt x="1443" y="1333"/>
                </a:cubicBezTo>
                <a:cubicBezTo>
                  <a:pt x="1443" y="1686"/>
                  <a:pt x="1157" y="1973"/>
                  <a:pt x="805" y="1973"/>
                </a:cubicBezTo>
                <a:cubicBezTo>
                  <a:pt x="452" y="1973"/>
                  <a:pt x="166" y="1688"/>
                  <a:pt x="166" y="1336"/>
                </a:cubicBezTo>
                <a:cubicBezTo>
                  <a:pt x="0" y="1336"/>
                  <a:pt x="0" y="1336"/>
                  <a:pt x="0" y="1336"/>
                </a:cubicBezTo>
                <a:cubicBezTo>
                  <a:pt x="0" y="1780"/>
                  <a:pt x="361" y="2140"/>
                  <a:pt x="805" y="2140"/>
                </a:cubicBezTo>
                <a:cubicBezTo>
                  <a:pt x="1250" y="2140"/>
                  <a:pt x="1611" y="1778"/>
                  <a:pt x="1611" y="1333"/>
                </a:cubicBezTo>
                <a:cubicBezTo>
                  <a:pt x="1611" y="0"/>
                  <a:pt x="1611" y="0"/>
                  <a:pt x="1611" y="0"/>
                </a:cubicBezTo>
                <a:lnTo>
                  <a:pt x="1443" y="0"/>
                </a:lnTo>
                <a:close/>
              </a:path>
            </a:pathLst>
          </a:custGeom>
          <a:gradFill>
            <a:gsLst>
              <a:gs pos="45000">
                <a:schemeClr val="bg2"/>
              </a:gs>
              <a:gs pos="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Freeform 6"/>
          <p:cNvSpPr>
            <a:spLocks/>
          </p:cNvSpPr>
          <p:nvPr/>
        </p:nvSpPr>
        <p:spPr bwMode="auto">
          <a:xfrm rot="16200000">
            <a:off x="4655110" y="1348820"/>
            <a:ext cx="4023484" cy="5194432"/>
          </a:xfrm>
          <a:custGeom>
            <a:avLst/>
            <a:gdLst>
              <a:gd name="T0" fmla="*/ 1110 w 1277"/>
              <a:gd name="T1" fmla="*/ 1010 h 1649"/>
              <a:gd name="T2" fmla="*/ 639 w 1277"/>
              <a:gd name="T3" fmla="*/ 1483 h 1649"/>
              <a:gd name="T4" fmla="*/ 167 w 1277"/>
              <a:gd name="T5" fmla="*/ 1012 h 1649"/>
              <a:gd name="T6" fmla="*/ 0 w 1277"/>
              <a:gd name="T7" fmla="*/ 1012 h 1649"/>
              <a:gd name="T8" fmla="*/ 639 w 1277"/>
              <a:gd name="T9" fmla="*/ 1649 h 1649"/>
              <a:gd name="T10" fmla="*/ 1277 w 1277"/>
              <a:gd name="T11" fmla="*/ 1009 h 1649"/>
              <a:gd name="T12" fmla="*/ 1277 w 1277"/>
              <a:gd name="T13" fmla="*/ 0 h 1649"/>
              <a:gd name="T14" fmla="*/ 1109 w 1277"/>
              <a:gd name="T15" fmla="*/ 0 h 1649"/>
              <a:gd name="T16" fmla="*/ 1109 w 1277"/>
              <a:gd name="T17" fmla="*/ 1012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7" h="1649">
                <a:moveTo>
                  <a:pt x="1110" y="1010"/>
                </a:moveTo>
                <a:cubicBezTo>
                  <a:pt x="1110" y="1271"/>
                  <a:pt x="899" y="1483"/>
                  <a:pt x="639" y="1483"/>
                </a:cubicBezTo>
                <a:cubicBezTo>
                  <a:pt x="378" y="1483"/>
                  <a:pt x="167" y="1272"/>
                  <a:pt x="167" y="1012"/>
                </a:cubicBezTo>
                <a:cubicBezTo>
                  <a:pt x="0" y="1012"/>
                  <a:pt x="0" y="1012"/>
                  <a:pt x="0" y="1012"/>
                </a:cubicBezTo>
                <a:cubicBezTo>
                  <a:pt x="0" y="1364"/>
                  <a:pt x="286" y="1649"/>
                  <a:pt x="639" y="1649"/>
                </a:cubicBezTo>
                <a:cubicBezTo>
                  <a:pt x="991" y="1649"/>
                  <a:pt x="1277" y="1362"/>
                  <a:pt x="1277" y="1009"/>
                </a:cubicBezTo>
                <a:cubicBezTo>
                  <a:pt x="1277" y="0"/>
                  <a:pt x="1277" y="0"/>
                  <a:pt x="1277" y="0"/>
                </a:cubicBezTo>
                <a:cubicBezTo>
                  <a:pt x="1109" y="0"/>
                  <a:pt x="1109" y="0"/>
                  <a:pt x="1109" y="0"/>
                </a:cubicBezTo>
                <a:cubicBezTo>
                  <a:pt x="1109" y="1012"/>
                  <a:pt x="1109" y="1012"/>
                  <a:pt x="1109" y="1012"/>
                </a:cubicBezTo>
              </a:path>
            </a:pathLst>
          </a:custGeom>
          <a:gradFill>
            <a:gsLst>
              <a:gs pos="45000">
                <a:schemeClr val="tx2"/>
              </a:gs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Freeform 7"/>
          <p:cNvSpPr>
            <a:spLocks/>
          </p:cNvSpPr>
          <p:nvPr/>
        </p:nvSpPr>
        <p:spPr bwMode="auto">
          <a:xfrm rot="16200000">
            <a:off x="5456284" y="2154397"/>
            <a:ext cx="2971390" cy="3583277"/>
          </a:xfrm>
          <a:custGeom>
            <a:avLst/>
            <a:gdLst>
              <a:gd name="T0" fmla="*/ 763 w 943"/>
              <a:gd name="T1" fmla="*/ 0 h 1138"/>
              <a:gd name="T2" fmla="*/ 763 w 943"/>
              <a:gd name="T3" fmla="*/ 666 h 1138"/>
              <a:gd name="T4" fmla="*/ 472 w 943"/>
              <a:gd name="T5" fmla="*/ 958 h 1138"/>
              <a:gd name="T6" fmla="*/ 181 w 943"/>
              <a:gd name="T7" fmla="*/ 667 h 1138"/>
              <a:gd name="T8" fmla="*/ 0 w 943"/>
              <a:gd name="T9" fmla="*/ 667 h 1138"/>
              <a:gd name="T10" fmla="*/ 472 w 943"/>
              <a:gd name="T11" fmla="*/ 1138 h 1138"/>
              <a:gd name="T12" fmla="*/ 943 w 943"/>
              <a:gd name="T13" fmla="*/ 666 h 1138"/>
              <a:gd name="T14" fmla="*/ 943 w 943"/>
              <a:gd name="T15" fmla="*/ 0 h 1138"/>
              <a:gd name="T16" fmla="*/ 763 w 943"/>
              <a:gd name="T1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3" h="1138">
                <a:moveTo>
                  <a:pt x="763" y="0"/>
                </a:moveTo>
                <a:cubicBezTo>
                  <a:pt x="763" y="666"/>
                  <a:pt x="763" y="666"/>
                  <a:pt x="763" y="666"/>
                </a:cubicBezTo>
                <a:cubicBezTo>
                  <a:pt x="763" y="827"/>
                  <a:pt x="632" y="958"/>
                  <a:pt x="472" y="958"/>
                </a:cubicBezTo>
                <a:cubicBezTo>
                  <a:pt x="311" y="958"/>
                  <a:pt x="181" y="827"/>
                  <a:pt x="181" y="667"/>
                </a:cubicBezTo>
                <a:cubicBezTo>
                  <a:pt x="0" y="667"/>
                  <a:pt x="0" y="667"/>
                  <a:pt x="0" y="667"/>
                </a:cubicBezTo>
                <a:cubicBezTo>
                  <a:pt x="0" y="927"/>
                  <a:pt x="211" y="1138"/>
                  <a:pt x="472" y="1138"/>
                </a:cubicBezTo>
                <a:cubicBezTo>
                  <a:pt x="732" y="1138"/>
                  <a:pt x="943" y="927"/>
                  <a:pt x="943" y="666"/>
                </a:cubicBezTo>
                <a:cubicBezTo>
                  <a:pt x="943" y="0"/>
                  <a:pt x="943" y="0"/>
                  <a:pt x="943" y="0"/>
                </a:cubicBezTo>
                <a:lnTo>
                  <a:pt x="763" y="0"/>
                </a:lnTo>
                <a:close/>
              </a:path>
            </a:pathLst>
          </a:custGeom>
          <a:gradFill>
            <a:gsLst>
              <a:gs pos="45000">
                <a:schemeClr val="accent1"/>
              </a:gs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Freeform 8"/>
          <p:cNvSpPr>
            <a:spLocks/>
          </p:cNvSpPr>
          <p:nvPr/>
        </p:nvSpPr>
        <p:spPr bwMode="auto">
          <a:xfrm rot="16200000">
            <a:off x="6231046" y="2922558"/>
            <a:ext cx="1831257" cy="2046958"/>
          </a:xfrm>
          <a:custGeom>
            <a:avLst/>
            <a:gdLst>
              <a:gd name="T0" fmla="*/ 417 w 581"/>
              <a:gd name="T1" fmla="*/ 0 h 650"/>
              <a:gd name="T2" fmla="*/ 417 w 581"/>
              <a:gd name="T3" fmla="*/ 357 h 650"/>
              <a:gd name="T4" fmla="*/ 290 w 581"/>
              <a:gd name="T5" fmla="*/ 486 h 650"/>
              <a:gd name="T6" fmla="*/ 163 w 581"/>
              <a:gd name="T7" fmla="*/ 360 h 650"/>
              <a:gd name="T8" fmla="*/ 0 w 581"/>
              <a:gd name="T9" fmla="*/ 360 h 650"/>
              <a:gd name="T10" fmla="*/ 291 w 581"/>
              <a:gd name="T11" fmla="*/ 650 h 650"/>
              <a:gd name="T12" fmla="*/ 581 w 581"/>
              <a:gd name="T13" fmla="*/ 356 h 650"/>
              <a:gd name="T14" fmla="*/ 581 w 581"/>
              <a:gd name="T15" fmla="*/ 0 h 650"/>
              <a:gd name="T16" fmla="*/ 417 w 581"/>
              <a:gd name="T17" fmla="*/ 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1" h="650">
                <a:moveTo>
                  <a:pt x="417" y="0"/>
                </a:moveTo>
                <a:cubicBezTo>
                  <a:pt x="417" y="357"/>
                  <a:pt x="417" y="357"/>
                  <a:pt x="417" y="357"/>
                </a:cubicBezTo>
                <a:cubicBezTo>
                  <a:pt x="417" y="428"/>
                  <a:pt x="360" y="486"/>
                  <a:pt x="290" y="486"/>
                </a:cubicBezTo>
                <a:cubicBezTo>
                  <a:pt x="219" y="486"/>
                  <a:pt x="163" y="432"/>
                  <a:pt x="163" y="360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520"/>
                  <a:pt x="130" y="650"/>
                  <a:pt x="291" y="650"/>
                </a:cubicBezTo>
                <a:cubicBezTo>
                  <a:pt x="451" y="650"/>
                  <a:pt x="581" y="517"/>
                  <a:pt x="581" y="356"/>
                </a:cubicBezTo>
                <a:cubicBezTo>
                  <a:pt x="581" y="0"/>
                  <a:pt x="581" y="0"/>
                  <a:pt x="581" y="0"/>
                </a:cubicBezTo>
                <a:lnTo>
                  <a:pt x="417" y="0"/>
                </a:lnTo>
                <a:close/>
              </a:path>
            </a:pathLst>
          </a:custGeom>
          <a:gradFill>
            <a:gsLst>
              <a:gs pos="45000">
                <a:schemeClr val="accent2"/>
              </a:gs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600845" y="3320751"/>
            <a:ext cx="1345523" cy="1250567"/>
          </a:xfrm>
          <a:prstGeom prst="rect">
            <a:avLst/>
          </a:prstGeom>
          <a:noFill/>
        </p:spPr>
        <p:txBody>
          <a:bodyPr wrap="square" rtlCol="0">
            <a:prstTxWarp prst="textCircle">
              <a:avLst/>
            </a:prstTxWarp>
            <a:spAutoFit/>
          </a:bodyPr>
          <a:lstStyle/>
          <a:p>
            <a:pPr algn="ctr"/>
            <a:r>
              <a:rPr lang="en-US" sz="18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  <a:r>
              <a:rPr lang="en-US" sz="18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270294" y="4005465"/>
            <a:ext cx="2001840" cy="2852535"/>
            <a:chOff x="5389993" y="2888940"/>
            <a:chExt cx="1408837" cy="2007532"/>
          </a:xfrm>
        </p:grpSpPr>
        <p:sp>
          <p:nvSpPr>
            <p:cNvPr id="60" name="Rectangle 59"/>
            <p:cNvSpPr/>
            <p:nvPr/>
          </p:nvSpPr>
          <p:spPr>
            <a:xfrm rot="16200000">
              <a:off x="5090646" y="3188287"/>
              <a:ext cx="2007532" cy="140883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5940788" y="2985724"/>
              <a:ext cx="302615" cy="248684"/>
              <a:chOff x="6964363" y="1689101"/>
              <a:chExt cx="481013" cy="395288"/>
            </a:xfrm>
            <a:solidFill>
              <a:schemeClr val="bg1"/>
            </a:solidFill>
          </p:grpSpPr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6964363" y="1717676"/>
                <a:ext cx="419100" cy="366713"/>
              </a:xfrm>
              <a:custGeom>
                <a:avLst/>
                <a:gdLst>
                  <a:gd name="T0" fmla="*/ 2249 w 2905"/>
                  <a:gd name="T1" fmla="*/ 239 h 2540"/>
                  <a:gd name="T2" fmla="*/ 2885 w 2905"/>
                  <a:gd name="T3" fmla="*/ 968 h 2540"/>
                  <a:gd name="T4" fmla="*/ 2609 w 2905"/>
                  <a:gd name="T5" fmla="*/ 1645 h 2540"/>
                  <a:gd name="T6" fmla="*/ 2513 w 2905"/>
                  <a:gd name="T7" fmla="*/ 1837 h 2540"/>
                  <a:gd name="T8" fmla="*/ 2362 w 2905"/>
                  <a:gd name="T9" fmla="*/ 1977 h 2540"/>
                  <a:gd name="T10" fmla="*/ 2169 w 2905"/>
                  <a:gd name="T11" fmla="*/ 2102 h 2540"/>
                  <a:gd name="T12" fmla="*/ 2044 w 2905"/>
                  <a:gd name="T13" fmla="*/ 2294 h 2540"/>
                  <a:gd name="T14" fmla="*/ 1903 w 2905"/>
                  <a:gd name="T15" fmla="*/ 2444 h 2540"/>
                  <a:gd name="T16" fmla="*/ 1710 w 2905"/>
                  <a:gd name="T17" fmla="*/ 2540 h 2540"/>
                  <a:gd name="T18" fmla="*/ 1191 w 2905"/>
                  <a:gd name="T19" fmla="*/ 2359 h 2540"/>
                  <a:gd name="T20" fmla="*/ 1027 w 2905"/>
                  <a:gd name="T21" fmla="*/ 2380 h 2540"/>
                  <a:gd name="T22" fmla="*/ 934 w 2905"/>
                  <a:gd name="T23" fmla="*/ 2229 h 2540"/>
                  <a:gd name="T24" fmla="*/ 907 w 2905"/>
                  <a:gd name="T25" fmla="*/ 2175 h 2540"/>
                  <a:gd name="T26" fmla="*/ 745 w 2905"/>
                  <a:gd name="T27" fmla="*/ 2107 h 2540"/>
                  <a:gd name="T28" fmla="*/ 735 w 2905"/>
                  <a:gd name="T29" fmla="*/ 1941 h 2540"/>
                  <a:gd name="T30" fmla="*/ 612 w 2905"/>
                  <a:gd name="T31" fmla="*/ 1952 h 2540"/>
                  <a:gd name="T32" fmla="*/ 495 w 2905"/>
                  <a:gd name="T33" fmla="*/ 1816 h 2540"/>
                  <a:gd name="T34" fmla="*/ 490 w 2905"/>
                  <a:gd name="T35" fmla="*/ 1730 h 2540"/>
                  <a:gd name="T36" fmla="*/ 323 w 2905"/>
                  <a:gd name="T37" fmla="*/ 1690 h 2540"/>
                  <a:gd name="T38" fmla="*/ 284 w 2905"/>
                  <a:gd name="T39" fmla="*/ 1525 h 2540"/>
                  <a:gd name="T40" fmla="*/ 0 w 2905"/>
                  <a:gd name="T41" fmla="*/ 904 h 2540"/>
                  <a:gd name="T42" fmla="*/ 87 w 2905"/>
                  <a:gd name="T43" fmla="*/ 837 h 2540"/>
                  <a:gd name="T44" fmla="*/ 629 w 2905"/>
                  <a:gd name="T45" fmla="*/ 1240 h 2540"/>
                  <a:gd name="T46" fmla="*/ 771 w 2905"/>
                  <a:gd name="T47" fmla="*/ 1357 h 2540"/>
                  <a:gd name="T48" fmla="*/ 760 w 2905"/>
                  <a:gd name="T49" fmla="*/ 1479 h 2540"/>
                  <a:gd name="T50" fmla="*/ 927 w 2905"/>
                  <a:gd name="T51" fmla="*/ 1489 h 2540"/>
                  <a:gd name="T52" fmla="*/ 996 w 2905"/>
                  <a:gd name="T53" fmla="*/ 1649 h 2540"/>
                  <a:gd name="T54" fmla="*/ 1050 w 2905"/>
                  <a:gd name="T55" fmla="*/ 1676 h 2540"/>
                  <a:gd name="T56" fmla="*/ 1201 w 2905"/>
                  <a:gd name="T57" fmla="*/ 1769 h 2540"/>
                  <a:gd name="T58" fmla="*/ 1181 w 2905"/>
                  <a:gd name="T59" fmla="*/ 1932 h 2540"/>
                  <a:gd name="T60" fmla="*/ 1344 w 2905"/>
                  <a:gd name="T61" fmla="*/ 1912 h 2540"/>
                  <a:gd name="T62" fmla="*/ 1438 w 2905"/>
                  <a:gd name="T63" fmla="*/ 2062 h 2540"/>
                  <a:gd name="T64" fmla="*/ 1716 w 2905"/>
                  <a:gd name="T65" fmla="*/ 2402 h 2540"/>
                  <a:gd name="T66" fmla="*/ 1809 w 2905"/>
                  <a:gd name="T67" fmla="*/ 2325 h 2540"/>
                  <a:gd name="T68" fmla="*/ 1567 w 2905"/>
                  <a:gd name="T69" fmla="*/ 2025 h 2540"/>
                  <a:gd name="T70" fmla="*/ 1633 w 2905"/>
                  <a:gd name="T71" fmla="*/ 1939 h 2540"/>
                  <a:gd name="T72" fmla="*/ 1936 w 2905"/>
                  <a:gd name="T73" fmla="*/ 2183 h 2540"/>
                  <a:gd name="T74" fmla="*/ 2029 w 2905"/>
                  <a:gd name="T75" fmla="*/ 2106 h 2540"/>
                  <a:gd name="T76" fmla="*/ 1786 w 2905"/>
                  <a:gd name="T77" fmla="*/ 1806 h 2540"/>
                  <a:gd name="T78" fmla="*/ 1853 w 2905"/>
                  <a:gd name="T79" fmla="*/ 1720 h 2540"/>
                  <a:gd name="T80" fmla="*/ 2156 w 2905"/>
                  <a:gd name="T81" fmla="*/ 1965 h 2540"/>
                  <a:gd name="T82" fmla="*/ 2249 w 2905"/>
                  <a:gd name="T83" fmla="*/ 1887 h 2540"/>
                  <a:gd name="T84" fmla="*/ 2006 w 2905"/>
                  <a:gd name="T85" fmla="*/ 1587 h 2540"/>
                  <a:gd name="T86" fmla="*/ 2074 w 2905"/>
                  <a:gd name="T87" fmla="*/ 1501 h 2540"/>
                  <a:gd name="T88" fmla="*/ 2377 w 2905"/>
                  <a:gd name="T89" fmla="*/ 1746 h 2540"/>
                  <a:gd name="T90" fmla="*/ 2469 w 2905"/>
                  <a:gd name="T91" fmla="*/ 1669 h 2540"/>
                  <a:gd name="T92" fmla="*/ 2438 w 2905"/>
                  <a:gd name="T93" fmla="*/ 1591 h 2540"/>
                  <a:gd name="T94" fmla="*/ 2295 w 2905"/>
                  <a:gd name="T95" fmla="*/ 1449 h 2540"/>
                  <a:gd name="T96" fmla="*/ 2062 w 2905"/>
                  <a:gd name="T97" fmla="*/ 1218 h 2540"/>
                  <a:gd name="T98" fmla="*/ 1813 w 2905"/>
                  <a:gd name="T99" fmla="*/ 970 h 2540"/>
                  <a:gd name="T100" fmla="*/ 1616 w 2905"/>
                  <a:gd name="T101" fmla="*/ 775 h 2540"/>
                  <a:gd name="T102" fmla="*/ 1537 w 2905"/>
                  <a:gd name="T103" fmla="*/ 706 h 2540"/>
                  <a:gd name="T104" fmla="*/ 1428 w 2905"/>
                  <a:gd name="T105" fmla="*/ 754 h 2540"/>
                  <a:gd name="T106" fmla="*/ 1226 w 2905"/>
                  <a:gd name="T107" fmla="*/ 1069 h 2540"/>
                  <a:gd name="T108" fmla="*/ 976 w 2905"/>
                  <a:gd name="T109" fmla="*/ 1147 h 2540"/>
                  <a:gd name="T110" fmla="*/ 796 w 2905"/>
                  <a:gd name="T111" fmla="*/ 1004 h 2540"/>
                  <a:gd name="T112" fmla="*/ 1064 w 2905"/>
                  <a:gd name="T113" fmla="*/ 203 h 2540"/>
                  <a:gd name="T114" fmla="*/ 1158 w 2905"/>
                  <a:gd name="T115" fmla="*/ 94 h 2540"/>
                  <a:gd name="T116" fmla="*/ 1338 w 2905"/>
                  <a:gd name="T117" fmla="*/ 10 h 2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05" h="2540">
                    <a:moveTo>
                      <a:pt x="1451" y="0"/>
                    </a:moveTo>
                    <a:lnTo>
                      <a:pt x="1493" y="3"/>
                    </a:lnTo>
                    <a:lnTo>
                      <a:pt x="1538" y="11"/>
                    </a:lnTo>
                    <a:lnTo>
                      <a:pt x="1585" y="23"/>
                    </a:lnTo>
                    <a:lnTo>
                      <a:pt x="2221" y="222"/>
                    </a:lnTo>
                    <a:lnTo>
                      <a:pt x="2236" y="229"/>
                    </a:lnTo>
                    <a:lnTo>
                      <a:pt x="2249" y="239"/>
                    </a:lnTo>
                    <a:lnTo>
                      <a:pt x="2885" y="870"/>
                    </a:lnTo>
                    <a:lnTo>
                      <a:pt x="2896" y="886"/>
                    </a:lnTo>
                    <a:lnTo>
                      <a:pt x="2903" y="902"/>
                    </a:lnTo>
                    <a:lnTo>
                      <a:pt x="2905" y="919"/>
                    </a:lnTo>
                    <a:lnTo>
                      <a:pt x="2903" y="936"/>
                    </a:lnTo>
                    <a:lnTo>
                      <a:pt x="2896" y="954"/>
                    </a:lnTo>
                    <a:lnTo>
                      <a:pt x="2885" y="968"/>
                    </a:lnTo>
                    <a:lnTo>
                      <a:pt x="2445" y="1405"/>
                    </a:lnTo>
                    <a:lnTo>
                      <a:pt x="2552" y="1511"/>
                    </a:lnTo>
                    <a:lnTo>
                      <a:pt x="2572" y="1534"/>
                    </a:lnTo>
                    <a:lnTo>
                      <a:pt x="2588" y="1560"/>
                    </a:lnTo>
                    <a:lnTo>
                      <a:pt x="2599" y="1587"/>
                    </a:lnTo>
                    <a:lnTo>
                      <a:pt x="2606" y="1615"/>
                    </a:lnTo>
                    <a:lnTo>
                      <a:pt x="2609" y="1645"/>
                    </a:lnTo>
                    <a:lnTo>
                      <a:pt x="2608" y="1675"/>
                    </a:lnTo>
                    <a:lnTo>
                      <a:pt x="2603" y="1705"/>
                    </a:lnTo>
                    <a:lnTo>
                      <a:pt x="2594" y="1734"/>
                    </a:lnTo>
                    <a:lnTo>
                      <a:pt x="2580" y="1762"/>
                    </a:lnTo>
                    <a:lnTo>
                      <a:pt x="2562" y="1790"/>
                    </a:lnTo>
                    <a:lnTo>
                      <a:pt x="2540" y="1815"/>
                    </a:lnTo>
                    <a:lnTo>
                      <a:pt x="2513" y="1837"/>
                    </a:lnTo>
                    <a:lnTo>
                      <a:pt x="2484" y="1857"/>
                    </a:lnTo>
                    <a:lnTo>
                      <a:pt x="2453" y="1870"/>
                    </a:lnTo>
                    <a:lnTo>
                      <a:pt x="2421" y="1879"/>
                    </a:lnTo>
                    <a:lnTo>
                      <a:pt x="2389" y="1883"/>
                    </a:lnTo>
                    <a:lnTo>
                      <a:pt x="2385" y="1915"/>
                    </a:lnTo>
                    <a:lnTo>
                      <a:pt x="2376" y="1947"/>
                    </a:lnTo>
                    <a:lnTo>
                      <a:pt x="2362" y="1977"/>
                    </a:lnTo>
                    <a:lnTo>
                      <a:pt x="2343" y="2007"/>
                    </a:lnTo>
                    <a:lnTo>
                      <a:pt x="2319" y="2033"/>
                    </a:lnTo>
                    <a:lnTo>
                      <a:pt x="2293" y="2056"/>
                    </a:lnTo>
                    <a:lnTo>
                      <a:pt x="2263" y="2075"/>
                    </a:lnTo>
                    <a:lnTo>
                      <a:pt x="2233" y="2089"/>
                    </a:lnTo>
                    <a:lnTo>
                      <a:pt x="2201" y="2098"/>
                    </a:lnTo>
                    <a:lnTo>
                      <a:pt x="2169" y="2102"/>
                    </a:lnTo>
                    <a:lnTo>
                      <a:pt x="2164" y="2134"/>
                    </a:lnTo>
                    <a:lnTo>
                      <a:pt x="2155" y="2166"/>
                    </a:lnTo>
                    <a:lnTo>
                      <a:pt x="2142" y="2196"/>
                    </a:lnTo>
                    <a:lnTo>
                      <a:pt x="2123" y="2226"/>
                    </a:lnTo>
                    <a:lnTo>
                      <a:pt x="2100" y="2252"/>
                    </a:lnTo>
                    <a:lnTo>
                      <a:pt x="2073" y="2275"/>
                    </a:lnTo>
                    <a:lnTo>
                      <a:pt x="2044" y="2294"/>
                    </a:lnTo>
                    <a:lnTo>
                      <a:pt x="2012" y="2308"/>
                    </a:lnTo>
                    <a:lnTo>
                      <a:pt x="1981" y="2316"/>
                    </a:lnTo>
                    <a:lnTo>
                      <a:pt x="1948" y="2321"/>
                    </a:lnTo>
                    <a:lnTo>
                      <a:pt x="1944" y="2352"/>
                    </a:lnTo>
                    <a:lnTo>
                      <a:pt x="1935" y="2385"/>
                    </a:lnTo>
                    <a:lnTo>
                      <a:pt x="1922" y="2415"/>
                    </a:lnTo>
                    <a:lnTo>
                      <a:pt x="1903" y="2444"/>
                    </a:lnTo>
                    <a:lnTo>
                      <a:pt x="1880" y="2471"/>
                    </a:lnTo>
                    <a:lnTo>
                      <a:pt x="1854" y="2492"/>
                    </a:lnTo>
                    <a:lnTo>
                      <a:pt x="1828" y="2510"/>
                    </a:lnTo>
                    <a:lnTo>
                      <a:pt x="1799" y="2524"/>
                    </a:lnTo>
                    <a:lnTo>
                      <a:pt x="1770" y="2533"/>
                    </a:lnTo>
                    <a:lnTo>
                      <a:pt x="1739" y="2539"/>
                    </a:lnTo>
                    <a:lnTo>
                      <a:pt x="1710" y="2540"/>
                    </a:lnTo>
                    <a:lnTo>
                      <a:pt x="1680" y="2537"/>
                    </a:lnTo>
                    <a:lnTo>
                      <a:pt x="1650" y="2530"/>
                    </a:lnTo>
                    <a:lnTo>
                      <a:pt x="1623" y="2519"/>
                    </a:lnTo>
                    <a:lnTo>
                      <a:pt x="1597" y="2503"/>
                    </a:lnTo>
                    <a:lnTo>
                      <a:pt x="1574" y="2483"/>
                    </a:lnTo>
                    <a:lnTo>
                      <a:pt x="1320" y="2231"/>
                    </a:lnTo>
                    <a:lnTo>
                      <a:pt x="1191" y="2359"/>
                    </a:lnTo>
                    <a:lnTo>
                      <a:pt x="1172" y="2375"/>
                    </a:lnTo>
                    <a:lnTo>
                      <a:pt x="1150" y="2387"/>
                    </a:lnTo>
                    <a:lnTo>
                      <a:pt x="1127" y="2394"/>
                    </a:lnTo>
                    <a:lnTo>
                      <a:pt x="1102" y="2396"/>
                    </a:lnTo>
                    <a:lnTo>
                      <a:pt x="1077" y="2395"/>
                    </a:lnTo>
                    <a:lnTo>
                      <a:pt x="1052" y="2389"/>
                    </a:lnTo>
                    <a:lnTo>
                      <a:pt x="1027" y="2380"/>
                    </a:lnTo>
                    <a:lnTo>
                      <a:pt x="1005" y="2365"/>
                    </a:lnTo>
                    <a:lnTo>
                      <a:pt x="983" y="2347"/>
                    </a:lnTo>
                    <a:lnTo>
                      <a:pt x="965" y="2326"/>
                    </a:lnTo>
                    <a:lnTo>
                      <a:pt x="951" y="2303"/>
                    </a:lnTo>
                    <a:lnTo>
                      <a:pt x="941" y="2278"/>
                    </a:lnTo>
                    <a:lnTo>
                      <a:pt x="935" y="2254"/>
                    </a:lnTo>
                    <a:lnTo>
                      <a:pt x="934" y="2229"/>
                    </a:lnTo>
                    <a:lnTo>
                      <a:pt x="936" y="2204"/>
                    </a:lnTo>
                    <a:lnTo>
                      <a:pt x="944" y="2181"/>
                    </a:lnTo>
                    <a:lnTo>
                      <a:pt x="955" y="2160"/>
                    </a:lnTo>
                    <a:lnTo>
                      <a:pt x="971" y="2140"/>
                    </a:lnTo>
                    <a:lnTo>
                      <a:pt x="952" y="2157"/>
                    </a:lnTo>
                    <a:lnTo>
                      <a:pt x="930" y="2168"/>
                    </a:lnTo>
                    <a:lnTo>
                      <a:pt x="907" y="2175"/>
                    </a:lnTo>
                    <a:lnTo>
                      <a:pt x="882" y="2178"/>
                    </a:lnTo>
                    <a:lnTo>
                      <a:pt x="857" y="2176"/>
                    </a:lnTo>
                    <a:lnTo>
                      <a:pt x="832" y="2170"/>
                    </a:lnTo>
                    <a:lnTo>
                      <a:pt x="808" y="2161"/>
                    </a:lnTo>
                    <a:lnTo>
                      <a:pt x="784" y="2147"/>
                    </a:lnTo>
                    <a:lnTo>
                      <a:pt x="763" y="2128"/>
                    </a:lnTo>
                    <a:lnTo>
                      <a:pt x="745" y="2107"/>
                    </a:lnTo>
                    <a:lnTo>
                      <a:pt x="730" y="2084"/>
                    </a:lnTo>
                    <a:lnTo>
                      <a:pt x="721" y="2060"/>
                    </a:lnTo>
                    <a:lnTo>
                      <a:pt x="715" y="2035"/>
                    </a:lnTo>
                    <a:lnTo>
                      <a:pt x="714" y="2011"/>
                    </a:lnTo>
                    <a:lnTo>
                      <a:pt x="716" y="1986"/>
                    </a:lnTo>
                    <a:lnTo>
                      <a:pt x="723" y="1963"/>
                    </a:lnTo>
                    <a:lnTo>
                      <a:pt x="735" y="1941"/>
                    </a:lnTo>
                    <a:lnTo>
                      <a:pt x="751" y="1922"/>
                    </a:lnTo>
                    <a:lnTo>
                      <a:pt x="731" y="1938"/>
                    </a:lnTo>
                    <a:lnTo>
                      <a:pt x="710" y="1949"/>
                    </a:lnTo>
                    <a:lnTo>
                      <a:pt x="686" y="1956"/>
                    </a:lnTo>
                    <a:lnTo>
                      <a:pt x="662" y="1959"/>
                    </a:lnTo>
                    <a:lnTo>
                      <a:pt x="636" y="1957"/>
                    </a:lnTo>
                    <a:lnTo>
                      <a:pt x="612" y="1952"/>
                    </a:lnTo>
                    <a:lnTo>
                      <a:pt x="588" y="1942"/>
                    </a:lnTo>
                    <a:lnTo>
                      <a:pt x="564" y="1928"/>
                    </a:lnTo>
                    <a:lnTo>
                      <a:pt x="543" y="1909"/>
                    </a:lnTo>
                    <a:lnTo>
                      <a:pt x="524" y="1888"/>
                    </a:lnTo>
                    <a:lnTo>
                      <a:pt x="511" y="1866"/>
                    </a:lnTo>
                    <a:lnTo>
                      <a:pt x="501" y="1841"/>
                    </a:lnTo>
                    <a:lnTo>
                      <a:pt x="495" y="1816"/>
                    </a:lnTo>
                    <a:lnTo>
                      <a:pt x="494" y="1792"/>
                    </a:lnTo>
                    <a:lnTo>
                      <a:pt x="497" y="1767"/>
                    </a:lnTo>
                    <a:lnTo>
                      <a:pt x="504" y="1744"/>
                    </a:lnTo>
                    <a:lnTo>
                      <a:pt x="515" y="1722"/>
                    </a:lnTo>
                    <a:lnTo>
                      <a:pt x="530" y="1703"/>
                    </a:lnTo>
                    <a:lnTo>
                      <a:pt x="511" y="1719"/>
                    </a:lnTo>
                    <a:lnTo>
                      <a:pt x="490" y="1730"/>
                    </a:lnTo>
                    <a:lnTo>
                      <a:pt x="466" y="1737"/>
                    </a:lnTo>
                    <a:lnTo>
                      <a:pt x="442" y="1740"/>
                    </a:lnTo>
                    <a:lnTo>
                      <a:pt x="417" y="1738"/>
                    </a:lnTo>
                    <a:lnTo>
                      <a:pt x="392" y="1733"/>
                    </a:lnTo>
                    <a:lnTo>
                      <a:pt x="367" y="1723"/>
                    </a:lnTo>
                    <a:lnTo>
                      <a:pt x="344" y="1709"/>
                    </a:lnTo>
                    <a:lnTo>
                      <a:pt x="323" y="1690"/>
                    </a:lnTo>
                    <a:lnTo>
                      <a:pt x="305" y="1670"/>
                    </a:lnTo>
                    <a:lnTo>
                      <a:pt x="291" y="1647"/>
                    </a:lnTo>
                    <a:lnTo>
                      <a:pt x="281" y="1622"/>
                    </a:lnTo>
                    <a:lnTo>
                      <a:pt x="275" y="1597"/>
                    </a:lnTo>
                    <a:lnTo>
                      <a:pt x="273" y="1573"/>
                    </a:lnTo>
                    <a:lnTo>
                      <a:pt x="276" y="1549"/>
                    </a:lnTo>
                    <a:lnTo>
                      <a:pt x="284" y="1525"/>
                    </a:lnTo>
                    <a:lnTo>
                      <a:pt x="295" y="1504"/>
                    </a:lnTo>
                    <a:lnTo>
                      <a:pt x="311" y="1485"/>
                    </a:lnTo>
                    <a:lnTo>
                      <a:pt x="432" y="1363"/>
                    </a:lnTo>
                    <a:lnTo>
                      <a:pt x="20" y="952"/>
                    </a:lnTo>
                    <a:lnTo>
                      <a:pt x="9" y="938"/>
                    </a:lnTo>
                    <a:lnTo>
                      <a:pt x="2" y="921"/>
                    </a:lnTo>
                    <a:lnTo>
                      <a:pt x="0" y="904"/>
                    </a:lnTo>
                    <a:lnTo>
                      <a:pt x="2" y="887"/>
                    </a:lnTo>
                    <a:lnTo>
                      <a:pt x="9" y="870"/>
                    </a:lnTo>
                    <a:lnTo>
                      <a:pt x="20" y="855"/>
                    </a:lnTo>
                    <a:lnTo>
                      <a:pt x="35" y="844"/>
                    </a:lnTo>
                    <a:lnTo>
                      <a:pt x="51" y="837"/>
                    </a:lnTo>
                    <a:lnTo>
                      <a:pt x="69" y="835"/>
                    </a:lnTo>
                    <a:lnTo>
                      <a:pt x="87" y="837"/>
                    </a:lnTo>
                    <a:lnTo>
                      <a:pt x="103" y="844"/>
                    </a:lnTo>
                    <a:lnTo>
                      <a:pt x="118" y="855"/>
                    </a:lnTo>
                    <a:lnTo>
                      <a:pt x="531" y="1267"/>
                    </a:lnTo>
                    <a:lnTo>
                      <a:pt x="554" y="1253"/>
                    </a:lnTo>
                    <a:lnTo>
                      <a:pt x="577" y="1243"/>
                    </a:lnTo>
                    <a:lnTo>
                      <a:pt x="603" y="1239"/>
                    </a:lnTo>
                    <a:lnTo>
                      <a:pt x="629" y="1240"/>
                    </a:lnTo>
                    <a:lnTo>
                      <a:pt x="656" y="1245"/>
                    </a:lnTo>
                    <a:lnTo>
                      <a:pt x="681" y="1255"/>
                    </a:lnTo>
                    <a:lnTo>
                      <a:pt x="706" y="1269"/>
                    </a:lnTo>
                    <a:lnTo>
                      <a:pt x="728" y="1288"/>
                    </a:lnTo>
                    <a:lnTo>
                      <a:pt x="747" y="1309"/>
                    </a:lnTo>
                    <a:lnTo>
                      <a:pt x="761" y="1333"/>
                    </a:lnTo>
                    <a:lnTo>
                      <a:pt x="771" y="1357"/>
                    </a:lnTo>
                    <a:lnTo>
                      <a:pt x="776" y="1381"/>
                    </a:lnTo>
                    <a:lnTo>
                      <a:pt x="778" y="1407"/>
                    </a:lnTo>
                    <a:lnTo>
                      <a:pt x="775" y="1431"/>
                    </a:lnTo>
                    <a:lnTo>
                      <a:pt x="768" y="1454"/>
                    </a:lnTo>
                    <a:lnTo>
                      <a:pt x="757" y="1476"/>
                    </a:lnTo>
                    <a:lnTo>
                      <a:pt x="741" y="1495"/>
                    </a:lnTo>
                    <a:lnTo>
                      <a:pt x="760" y="1479"/>
                    </a:lnTo>
                    <a:lnTo>
                      <a:pt x="781" y="1467"/>
                    </a:lnTo>
                    <a:lnTo>
                      <a:pt x="805" y="1460"/>
                    </a:lnTo>
                    <a:lnTo>
                      <a:pt x="829" y="1457"/>
                    </a:lnTo>
                    <a:lnTo>
                      <a:pt x="855" y="1459"/>
                    </a:lnTo>
                    <a:lnTo>
                      <a:pt x="879" y="1464"/>
                    </a:lnTo>
                    <a:lnTo>
                      <a:pt x="904" y="1475"/>
                    </a:lnTo>
                    <a:lnTo>
                      <a:pt x="927" y="1489"/>
                    </a:lnTo>
                    <a:lnTo>
                      <a:pt x="949" y="1507"/>
                    </a:lnTo>
                    <a:lnTo>
                      <a:pt x="967" y="1528"/>
                    </a:lnTo>
                    <a:lnTo>
                      <a:pt x="981" y="1551"/>
                    </a:lnTo>
                    <a:lnTo>
                      <a:pt x="990" y="1575"/>
                    </a:lnTo>
                    <a:lnTo>
                      <a:pt x="997" y="1600"/>
                    </a:lnTo>
                    <a:lnTo>
                      <a:pt x="998" y="1625"/>
                    </a:lnTo>
                    <a:lnTo>
                      <a:pt x="996" y="1649"/>
                    </a:lnTo>
                    <a:lnTo>
                      <a:pt x="988" y="1672"/>
                    </a:lnTo>
                    <a:lnTo>
                      <a:pt x="977" y="1694"/>
                    </a:lnTo>
                    <a:lnTo>
                      <a:pt x="961" y="1714"/>
                    </a:lnTo>
                    <a:lnTo>
                      <a:pt x="980" y="1698"/>
                    </a:lnTo>
                    <a:lnTo>
                      <a:pt x="1002" y="1686"/>
                    </a:lnTo>
                    <a:lnTo>
                      <a:pt x="1025" y="1679"/>
                    </a:lnTo>
                    <a:lnTo>
                      <a:pt x="1050" y="1676"/>
                    </a:lnTo>
                    <a:lnTo>
                      <a:pt x="1075" y="1678"/>
                    </a:lnTo>
                    <a:lnTo>
                      <a:pt x="1100" y="1683"/>
                    </a:lnTo>
                    <a:lnTo>
                      <a:pt x="1124" y="1693"/>
                    </a:lnTo>
                    <a:lnTo>
                      <a:pt x="1148" y="1708"/>
                    </a:lnTo>
                    <a:lnTo>
                      <a:pt x="1169" y="1725"/>
                    </a:lnTo>
                    <a:lnTo>
                      <a:pt x="1187" y="1746"/>
                    </a:lnTo>
                    <a:lnTo>
                      <a:pt x="1201" y="1769"/>
                    </a:lnTo>
                    <a:lnTo>
                      <a:pt x="1211" y="1794"/>
                    </a:lnTo>
                    <a:lnTo>
                      <a:pt x="1217" y="1818"/>
                    </a:lnTo>
                    <a:lnTo>
                      <a:pt x="1218" y="1843"/>
                    </a:lnTo>
                    <a:lnTo>
                      <a:pt x="1215" y="1868"/>
                    </a:lnTo>
                    <a:lnTo>
                      <a:pt x="1208" y="1891"/>
                    </a:lnTo>
                    <a:lnTo>
                      <a:pt x="1196" y="1912"/>
                    </a:lnTo>
                    <a:lnTo>
                      <a:pt x="1181" y="1932"/>
                    </a:lnTo>
                    <a:lnTo>
                      <a:pt x="1201" y="1916"/>
                    </a:lnTo>
                    <a:lnTo>
                      <a:pt x="1222" y="1905"/>
                    </a:lnTo>
                    <a:lnTo>
                      <a:pt x="1245" y="1898"/>
                    </a:lnTo>
                    <a:lnTo>
                      <a:pt x="1270" y="1895"/>
                    </a:lnTo>
                    <a:lnTo>
                      <a:pt x="1294" y="1896"/>
                    </a:lnTo>
                    <a:lnTo>
                      <a:pt x="1320" y="1902"/>
                    </a:lnTo>
                    <a:lnTo>
                      <a:pt x="1344" y="1912"/>
                    </a:lnTo>
                    <a:lnTo>
                      <a:pt x="1367" y="1926"/>
                    </a:lnTo>
                    <a:lnTo>
                      <a:pt x="1388" y="1944"/>
                    </a:lnTo>
                    <a:lnTo>
                      <a:pt x="1407" y="1965"/>
                    </a:lnTo>
                    <a:lnTo>
                      <a:pt x="1421" y="1988"/>
                    </a:lnTo>
                    <a:lnTo>
                      <a:pt x="1431" y="2013"/>
                    </a:lnTo>
                    <a:lnTo>
                      <a:pt x="1436" y="2037"/>
                    </a:lnTo>
                    <a:lnTo>
                      <a:pt x="1438" y="2062"/>
                    </a:lnTo>
                    <a:lnTo>
                      <a:pt x="1435" y="2087"/>
                    </a:lnTo>
                    <a:lnTo>
                      <a:pt x="1428" y="2110"/>
                    </a:lnTo>
                    <a:lnTo>
                      <a:pt x="1416" y="2131"/>
                    </a:lnTo>
                    <a:lnTo>
                      <a:pt x="1672" y="2386"/>
                    </a:lnTo>
                    <a:lnTo>
                      <a:pt x="1685" y="2395"/>
                    </a:lnTo>
                    <a:lnTo>
                      <a:pt x="1699" y="2401"/>
                    </a:lnTo>
                    <a:lnTo>
                      <a:pt x="1716" y="2402"/>
                    </a:lnTo>
                    <a:lnTo>
                      <a:pt x="1733" y="2400"/>
                    </a:lnTo>
                    <a:lnTo>
                      <a:pt x="1750" y="2395"/>
                    </a:lnTo>
                    <a:lnTo>
                      <a:pt x="1767" y="2386"/>
                    </a:lnTo>
                    <a:lnTo>
                      <a:pt x="1782" y="2374"/>
                    </a:lnTo>
                    <a:lnTo>
                      <a:pt x="1794" y="2358"/>
                    </a:lnTo>
                    <a:lnTo>
                      <a:pt x="1803" y="2342"/>
                    </a:lnTo>
                    <a:lnTo>
                      <a:pt x="1809" y="2325"/>
                    </a:lnTo>
                    <a:lnTo>
                      <a:pt x="1811" y="2308"/>
                    </a:lnTo>
                    <a:lnTo>
                      <a:pt x="1809" y="2291"/>
                    </a:lnTo>
                    <a:lnTo>
                      <a:pt x="1803" y="2276"/>
                    </a:lnTo>
                    <a:lnTo>
                      <a:pt x="1794" y="2264"/>
                    </a:lnTo>
                    <a:lnTo>
                      <a:pt x="1584" y="2055"/>
                    </a:lnTo>
                    <a:lnTo>
                      <a:pt x="1573" y="2041"/>
                    </a:lnTo>
                    <a:lnTo>
                      <a:pt x="1567" y="2025"/>
                    </a:lnTo>
                    <a:lnTo>
                      <a:pt x="1564" y="2007"/>
                    </a:lnTo>
                    <a:lnTo>
                      <a:pt x="1567" y="1989"/>
                    </a:lnTo>
                    <a:lnTo>
                      <a:pt x="1573" y="1973"/>
                    </a:lnTo>
                    <a:lnTo>
                      <a:pt x="1584" y="1958"/>
                    </a:lnTo>
                    <a:lnTo>
                      <a:pt x="1599" y="1947"/>
                    </a:lnTo>
                    <a:lnTo>
                      <a:pt x="1616" y="1941"/>
                    </a:lnTo>
                    <a:lnTo>
                      <a:pt x="1633" y="1939"/>
                    </a:lnTo>
                    <a:lnTo>
                      <a:pt x="1650" y="1941"/>
                    </a:lnTo>
                    <a:lnTo>
                      <a:pt x="1668" y="1947"/>
                    </a:lnTo>
                    <a:lnTo>
                      <a:pt x="1682" y="1958"/>
                    </a:lnTo>
                    <a:lnTo>
                      <a:pt x="1892" y="2167"/>
                    </a:lnTo>
                    <a:lnTo>
                      <a:pt x="1904" y="2176"/>
                    </a:lnTo>
                    <a:lnTo>
                      <a:pt x="1920" y="2182"/>
                    </a:lnTo>
                    <a:lnTo>
                      <a:pt x="1936" y="2183"/>
                    </a:lnTo>
                    <a:lnTo>
                      <a:pt x="1953" y="2182"/>
                    </a:lnTo>
                    <a:lnTo>
                      <a:pt x="1971" y="2176"/>
                    </a:lnTo>
                    <a:lnTo>
                      <a:pt x="1987" y="2167"/>
                    </a:lnTo>
                    <a:lnTo>
                      <a:pt x="2002" y="2155"/>
                    </a:lnTo>
                    <a:lnTo>
                      <a:pt x="2015" y="2139"/>
                    </a:lnTo>
                    <a:lnTo>
                      <a:pt x="2024" y="2123"/>
                    </a:lnTo>
                    <a:lnTo>
                      <a:pt x="2029" y="2106"/>
                    </a:lnTo>
                    <a:lnTo>
                      <a:pt x="2031" y="2089"/>
                    </a:lnTo>
                    <a:lnTo>
                      <a:pt x="2029" y="2073"/>
                    </a:lnTo>
                    <a:lnTo>
                      <a:pt x="2024" y="2058"/>
                    </a:lnTo>
                    <a:lnTo>
                      <a:pt x="2015" y="2045"/>
                    </a:lnTo>
                    <a:lnTo>
                      <a:pt x="1804" y="1837"/>
                    </a:lnTo>
                    <a:lnTo>
                      <a:pt x="1793" y="1822"/>
                    </a:lnTo>
                    <a:lnTo>
                      <a:pt x="1786" y="1806"/>
                    </a:lnTo>
                    <a:lnTo>
                      <a:pt x="1784" y="1788"/>
                    </a:lnTo>
                    <a:lnTo>
                      <a:pt x="1786" y="1770"/>
                    </a:lnTo>
                    <a:lnTo>
                      <a:pt x="1793" y="1754"/>
                    </a:lnTo>
                    <a:lnTo>
                      <a:pt x="1804" y="1740"/>
                    </a:lnTo>
                    <a:lnTo>
                      <a:pt x="1820" y="1729"/>
                    </a:lnTo>
                    <a:lnTo>
                      <a:pt x="1836" y="1722"/>
                    </a:lnTo>
                    <a:lnTo>
                      <a:pt x="1853" y="1720"/>
                    </a:lnTo>
                    <a:lnTo>
                      <a:pt x="1871" y="1722"/>
                    </a:lnTo>
                    <a:lnTo>
                      <a:pt x="1887" y="1729"/>
                    </a:lnTo>
                    <a:lnTo>
                      <a:pt x="1902" y="1740"/>
                    </a:lnTo>
                    <a:lnTo>
                      <a:pt x="2112" y="1948"/>
                    </a:lnTo>
                    <a:lnTo>
                      <a:pt x="2125" y="1957"/>
                    </a:lnTo>
                    <a:lnTo>
                      <a:pt x="2140" y="1963"/>
                    </a:lnTo>
                    <a:lnTo>
                      <a:pt x="2156" y="1965"/>
                    </a:lnTo>
                    <a:lnTo>
                      <a:pt x="2174" y="1963"/>
                    </a:lnTo>
                    <a:lnTo>
                      <a:pt x="2190" y="1957"/>
                    </a:lnTo>
                    <a:lnTo>
                      <a:pt x="2207" y="1949"/>
                    </a:lnTo>
                    <a:lnTo>
                      <a:pt x="2223" y="1936"/>
                    </a:lnTo>
                    <a:lnTo>
                      <a:pt x="2235" y="1920"/>
                    </a:lnTo>
                    <a:lnTo>
                      <a:pt x="2244" y="1904"/>
                    </a:lnTo>
                    <a:lnTo>
                      <a:pt x="2249" y="1887"/>
                    </a:lnTo>
                    <a:lnTo>
                      <a:pt x="2251" y="1871"/>
                    </a:lnTo>
                    <a:lnTo>
                      <a:pt x="2249" y="1855"/>
                    </a:lnTo>
                    <a:lnTo>
                      <a:pt x="2244" y="1839"/>
                    </a:lnTo>
                    <a:lnTo>
                      <a:pt x="2234" y="1826"/>
                    </a:lnTo>
                    <a:lnTo>
                      <a:pt x="2025" y="1618"/>
                    </a:lnTo>
                    <a:lnTo>
                      <a:pt x="2013" y="1603"/>
                    </a:lnTo>
                    <a:lnTo>
                      <a:pt x="2006" y="1587"/>
                    </a:lnTo>
                    <a:lnTo>
                      <a:pt x="2004" y="1570"/>
                    </a:lnTo>
                    <a:lnTo>
                      <a:pt x="2006" y="1553"/>
                    </a:lnTo>
                    <a:lnTo>
                      <a:pt x="2013" y="1535"/>
                    </a:lnTo>
                    <a:lnTo>
                      <a:pt x="2025" y="1521"/>
                    </a:lnTo>
                    <a:lnTo>
                      <a:pt x="2039" y="1510"/>
                    </a:lnTo>
                    <a:lnTo>
                      <a:pt x="2055" y="1503"/>
                    </a:lnTo>
                    <a:lnTo>
                      <a:pt x="2074" y="1501"/>
                    </a:lnTo>
                    <a:lnTo>
                      <a:pt x="2091" y="1503"/>
                    </a:lnTo>
                    <a:lnTo>
                      <a:pt x="2107" y="1510"/>
                    </a:lnTo>
                    <a:lnTo>
                      <a:pt x="2122" y="1521"/>
                    </a:lnTo>
                    <a:lnTo>
                      <a:pt x="2332" y="1729"/>
                    </a:lnTo>
                    <a:lnTo>
                      <a:pt x="2345" y="1739"/>
                    </a:lnTo>
                    <a:lnTo>
                      <a:pt x="2359" y="1744"/>
                    </a:lnTo>
                    <a:lnTo>
                      <a:pt x="2377" y="1746"/>
                    </a:lnTo>
                    <a:lnTo>
                      <a:pt x="2393" y="1744"/>
                    </a:lnTo>
                    <a:lnTo>
                      <a:pt x="2410" y="1739"/>
                    </a:lnTo>
                    <a:lnTo>
                      <a:pt x="2427" y="1730"/>
                    </a:lnTo>
                    <a:lnTo>
                      <a:pt x="2442" y="1718"/>
                    </a:lnTo>
                    <a:lnTo>
                      <a:pt x="2455" y="1703"/>
                    </a:lnTo>
                    <a:lnTo>
                      <a:pt x="2463" y="1685"/>
                    </a:lnTo>
                    <a:lnTo>
                      <a:pt x="2469" y="1669"/>
                    </a:lnTo>
                    <a:lnTo>
                      <a:pt x="2471" y="1652"/>
                    </a:lnTo>
                    <a:lnTo>
                      <a:pt x="2469" y="1636"/>
                    </a:lnTo>
                    <a:lnTo>
                      <a:pt x="2463" y="1620"/>
                    </a:lnTo>
                    <a:lnTo>
                      <a:pt x="2454" y="1608"/>
                    </a:lnTo>
                    <a:lnTo>
                      <a:pt x="2452" y="1606"/>
                    </a:lnTo>
                    <a:lnTo>
                      <a:pt x="2447" y="1600"/>
                    </a:lnTo>
                    <a:lnTo>
                      <a:pt x="2438" y="1591"/>
                    </a:lnTo>
                    <a:lnTo>
                      <a:pt x="2426" y="1579"/>
                    </a:lnTo>
                    <a:lnTo>
                      <a:pt x="2410" y="1564"/>
                    </a:lnTo>
                    <a:lnTo>
                      <a:pt x="2392" y="1545"/>
                    </a:lnTo>
                    <a:lnTo>
                      <a:pt x="2372" y="1525"/>
                    </a:lnTo>
                    <a:lnTo>
                      <a:pt x="2348" y="1502"/>
                    </a:lnTo>
                    <a:lnTo>
                      <a:pt x="2323" y="1477"/>
                    </a:lnTo>
                    <a:lnTo>
                      <a:pt x="2295" y="1449"/>
                    </a:lnTo>
                    <a:lnTo>
                      <a:pt x="2265" y="1420"/>
                    </a:lnTo>
                    <a:lnTo>
                      <a:pt x="2235" y="1389"/>
                    </a:lnTo>
                    <a:lnTo>
                      <a:pt x="2202" y="1357"/>
                    </a:lnTo>
                    <a:lnTo>
                      <a:pt x="2169" y="1323"/>
                    </a:lnTo>
                    <a:lnTo>
                      <a:pt x="2134" y="1289"/>
                    </a:lnTo>
                    <a:lnTo>
                      <a:pt x="2099" y="1254"/>
                    </a:lnTo>
                    <a:lnTo>
                      <a:pt x="2062" y="1218"/>
                    </a:lnTo>
                    <a:lnTo>
                      <a:pt x="2027" y="1182"/>
                    </a:lnTo>
                    <a:lnTo>
                      <a:pt x="1990" y="1146"/>
                    </a:lnTo>
                    <a:lnTo>
                      <a:pt x="1954" y="1110"/>
                    </a:lnTo>
                    <a:lnTo>
                      <a:pt x="1918" y="1074"/>
                    </a:lnTo>
                    <a:lnTo>
                      <a:pt x="1882" y="1039"/>
                    </a:lnTo>
                    <a:lnTo>
                      <a:pt x="1847" y="1003"/>
                    </a:lnTo>
                    <a:lnTo>
                      <a:pt x="1813" y="970"/>
                    </a:lnTo>
                    <a:lnTo>
                      <a:pt x="1780" y="937"/>
                    </a:lnTo>
                    <a:lnTo>
                      <a:pt x="1748" y="906"/>
                    </a:lnTo>
                    <a:lnTo>
                      <a:pt x="1718" y="875"/>
                    </a:lnTo>
                    <a:lnTo>
                      <a:pt x="1689" y="847"/>
                    </a:lnTo>
                    <a:lnTo>
                      <a:pt x="1663" y="821"/>
                    </a:lnTo>
                    <a:lnTo>
                      <a:pt x="1638" y="797"/>
                    </a:lnTo>
                    <a:lnTo>
                      <a:pt x="1616" y="775"/>
                    </a:lnTo>
                    <a:lnTo>
                      <a:pt x="1596" y="756"/>
                    </a:lnTo>
                    <a:lnTo>
                      <a:pt x="1579" y="740"/>
                    </a:lnTo>
                    <a:lnTo>
                      <a:pt x="1565" y="725"/>
                    </a:lnTo>
                    <a:lnTo>
                      <a:pt x="1560" y="721"/>
                    </a:lnTo>
                    <a:lnTo>
                      <a:pt x="1553" y="715"/>
                    </a:lnTo>
                    <a:lnTo>
                      <a:pt x="1546" y="711"/>
                    </a:lnTo>
                    <a:lnTo>
                      <a:pt x="1537" y="706"/>
                    </a:lnTo>
                    <a:lnTo>
                      <a:pt x="1527" y="704"/>
                    </a:lnTo>
                    <a:lnTo>
                      <a:pt x="1515" y="703"/>
                    </a:lnTo>
                    <a:lnTo>
                      <a:pt x="1501" y="705"/>
                    </a:lnTo>
                    <a:lnTo>
                      <a:pt x="1485" y="711"/>
                    </a:lnTo>
                    <a:lnTo>
                      <a:pt x="1468" y="720"/>
                    </a:lnTo>
                    <a:lnTo>
                      <a:pt x="1449" y="735"/>
                    </a:lnTo>
                    <a:lnTo>
                      <a:pt x="1428" y="754"/>
                    </a:lnTo>
                    <a:lnTo>
                      <a:pt x="1405" y="779"/>
                    </a:lnTo>
                    <a:lnTo>
                      <a:pt x="1383" y="808"/>
                    </a:lnTo>
                    <a:lnTo>
                      <a:pt x="1366" y="837"/>
                    </a:lnTo>
                    <a:lnTo>
                      <a:pt x="1270" y="1012"/>
                    </a:lnTo>
                    <a:lnTo>
                      <a:pt x="1259" y="1031"/>
                    </a:lnTo>
                    <a:lnTo>
                      <a:pt x="1244" y="1050"/>
                    </a:lnTo>
                    <a:lnTo>
                      <a:pt x="1226" y="1069"/>
                    </a:lnTo>
                    <a:lnTo>
                      <a:pt x="1194" y="1096"/>
                    </a:lnTo>
                    <a:lnTo>
                      <a:pt x="1161" y="1119"/>
                    </a:lnTo>
                    <a:lnTo>
                      <a:pt x="1125" y="1136"/>
                    </a:lnTo>
                    <a:lnTo>
                      <a:pt x="1089" y="1147"/>
                    </a:lnTo>
                    <a:lnTo>
                      <a:pt x="1052" y="1153"/>
                    </a:lnTo>
                    <a:lnTo>
                      <a:pt x="1014" y="1153"/>
                    </a:lnTo>
                    <a:lnTo>
                      <a:pt x="976" y="1147"/>
                    </a:lnTo>
                    <a:lnTo>
                      <a:pt x="944" y="1137"/>
                    </a:lnTo>
                    <a:lnTo>
                      <a:pt x="913" y="1123"/>
                    </a:lnTo>
                    <a:lnTo>
                      <a:pt x="883" y="1106"/>
                    </a:lnTo>
                    <a:lnTo>
                      <a:pt x="858" y="1085"/>
                    </a:lnTo>
                    <a:lnTo>
                      <a:pt x="833" y="1061"/>
                    </a:lnTo>
                    <a:lnTo>
                      <a:pt x="813" y="1034"/>
                    </a:lnTo>
                    <a:lnTo>
                      <a:pt x="796" y="1004"/>
                    </a:lnTo>
                    <a:lnTo>
                      <a:pt x="784" y="980"/>
                    </a:lnTo>
                    <a:lnTo>
                      <a:pt x="777" y="955"/>
                    </a:lnTo>
                    <a:lnTo>
                      <a:pt x="772" y="930"/>
                    </a:lnTo>
                    <a:lnTo>
                      <a:pt x="772" y="908"/>
                    </a:lnTo>
                    <a:lnTo>
                      <a:pt x="774" y="886"/>
                    </a:lnTo>
                    <a:lnTo>
                      <a:pt x="781" y="866"/>
                    </a:lnTo>
                    <a:lnTo>
                      <a:pt x="1064" y="203"/>
                    </a:lnTo>
                    <a:lnTo>
                      <a:pt x="1074" y="185"/>
                    </a:lnTo>
                    <a:lnTo>
                      <a:pt x="1086" y="166"/>
                    </a:lnTo>
                    <a:lnTo>
                      <a:pt x="1102" y="147"/>
                    </a:lnTo>
                    <a:lnTo>
                      <a:pt x="1120" y="126"/>
                    </a:lnTo>
                    <a:lnTo>
                      <a:pt x="1130" y="117"/>
                    </a:lnTo>
                    <a:lnTo>
                      <a:pt x="1142" y="106"/>
                    </a:lnTo>
                    <a:lnTo>
                      <a:pt x="1158" y="94"/>
                    </a:lnTo>
                    <a:lnTo>
                      <a:pt x="1176" y="81"/>
                    </a:lnTo>
                    <a:lnTo>
                      <a:pt x="1196" y="67"/>
                    </a:lnTo>
                    <a:lnTo>
                      <a:pt x="1220" y="53"/>
                    </a:lnTo>
                    <a:lnTo>
                      <a:pt x="1245" y="40"/>
                    </a:lnTo>
                    <a:lnTo>
                      <a:pt x="1274" y="28"/>
                    </a:lnTo>
                    <a:lnTo>
                      <a:pt x="1305" y="18"/>
                    </a:lnTo>
                    <a:lnTo>
                      <a:pt x="1338" y="10"/>
                    </a:lnTo>
                    <a:lnTo>
                      <a:pt x="1373" y="3"/>
                    </a:lnTo>
                    <a:lnTo>
                      <a:pt x="1412" y="0"/>
                    </a:lnTo>
                    <a:lnTo>
                      <a:pt x="14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7"/>
              <p:cNvSpPr>
                <a:spLocks noEditPoints="1"/>
              </p:cNvSpPr>
              <p:nvPr/>
            </p:nvSpPr>
            <p:spPr bwMode="auto">
              <a:xfrm>
                <a:off x="7296151" y="1689101"/>
                <a:ext cx="149225" cy="147638"/>
              </a:xfrm>
              <a:custGeom>
                <a:avLst/>
                <a:gdLst>
                  <a:gd name="T0" fmla="*/ 671 w 1031"/>
                  <a:gd name="T1" fmla="*/ 657 h 1025"/>
                  <a:gd name="T2" fmla="*/ 626 w 1031"/>
                  <a:gd name="T3" fmla="*/ 679 h 1025"/>
                  <a:gd name="T4" fmla="*/ 595 w 1031"/>
                  <a:gd name="T5" fmla="*/ 718 h 1025"/>
                  <a:gd name="T6" fmla="*/ 584 w 1031"/>
                  <a:gd name="T7" fmla="*/ 766 h 1025"/>
                  <a:gd name="T8" fmla="*/ 595 w 1031"/>
                  <a:gd name="T9" fmla="*/ 817 h 1025"/>
                  <a:gd name="T10" fmla="*/ 626 w 1031"/>
                  <a:gd name="T11" fmla="*/ 854 h 1025"/>
                  <a:gd name="T12" fmla="*/ 671 w 1031"/>
                  <a:gd name="T13" fmla="*/ 877 h 1025"/>
                  <a:gd name="T14" fmla="*/ 723 w 1031"/>
                  <a:gd name="T15" fmla="*/ 877 h 1025"/>
                  <a:gd name="T16" fmla="*/ 768 w 1031"/>
                  <a:gd name="T17" fmla="*/ 854 h 1025"/>
                  <a:gd name="T18" fmla="*/ 800 w 1031"/>
                  <a:gd name="T19" fmla="*/ 816 h 1025"/>
                  <a:gd name="T20" fmla="*/ 811 w 1031"/>
                  <a:gd name="T21" fmla="*/ 766 h 1025"/>
                  <a:gd name="T22" fmla="*/ 800 w 1031"/>
                  <a:gd name="T23" fmla="*/ 718 h 1025"/>
                  <a:gd name="T24" fmla="*/ 768 w 1031"/>
                  <a:gd name="T25" fmla="*/ 679 h 1025"/>
                  <a:gd name="T26" fmla="*/ 723 w 1031"/>
                  <a:gd name="T27" fmla="*/ 657 h 1025"/>
                  <a:gd name="T28" fmla="*/ 345 w 1031"/>
                  <a:gd name="T29" fmla="*/ 0 h 1025"/>
                  <a:gd name="T30" fmla="*/ 391 w 1031"/>
                  <a:gd name="T31" fmla="*/ 12 h 1025"/>
                  <a:gd name="T32" fmla="*/ 432 w 1031"/>
                  <a:gd name="T33" fmla="*/ 39 h 1025"/>
                  <a:gd name="T34" fmla="*/ 1007 w 1031"/>
                  <a:gd name="T35" fmla="*/ 615 h 1025"/>
                  <a:gd name="T36" fmla="*/ 1027 w 1031"/>
                  <a:gd name="T37" fmla="*/ 659 h 1025"/>
                  <a:gd name="T38" fmla="*/ 1031 w 1031"/>
                  <a:gd name="T39" fmla="*/ 705 h 1025"/>
                  <a:gd name="T40" fmla="*/ 1019 w 1031"/>
                  <a:gd name="T41" fmla="*/ 751 h 1025"/>
                  <a:gd name="T42" fmla="*/ 992 w 1031"/>
                  <a:gd name="T43" fmla="*/ 791 h 1025"/>
                  <a:gd name="T44" fmla="*/ 776 w 1031"/>
                  <a:gd name="T45" fmla="*/ 1001 h 1025"/>
                  <a:gd name="T46" fmla="*/ 732 w 1031"/>
                  <a:gd name="T47" fmla="*/ 1021 h 1025"/>
                  <a:gd name="T48" fmla="*/ 686 w 1031"/>
                  <a:gd name="T49" fmla="*/ 1025 h 1025"/>
                  <a:gd name="T50" fmla="*/ 640 w 1031"/>
                  <a:gd name="T51" fmla="*/ 1013 h 1025"/>
                  <a:gd name="T52" fmla="*/ 600 w 1031"/>
                  <a:gd name="T53" fmla="*/ 985 h 1025"/>
                  <a:gd name="T54" fmla="*/ 24 w 1031"/>
                  <a:gd name="T55" fmla="*/ 409 h 1025"/>
                  <a:gd name="T56" fmla="*/ 4 w 1031"/>
                  <a:gd name="T57" fmla="*/ 367 h 1025"/>
                  <a:gd name="T58" fmla="*/ 0 w 1031"/>
                  <a:gd name="T59" fmla="*/ 320 h 1025"/>
                  <a:gd name="T60" fmla="*/ 11 w 1031"/>
                  <a:gd name="T61" fmla="*/ 275 h 1025"/>
                  <a:gd name="T62" fmla="*/ 40 w 1031"/>
                  <a:gd name="T63" fmla="*/ 234 h 1025"/>
                  <a:gd name="T64" fmla="*/ 255 w 1031"/>
                  <a:gd name="T65" fmla="*/ 24 h 1025"/>
                  <a:gd name="T66" fmla="*/ 298 w 1031"/>
                  <a:gd name="T67" fmla="*/ 4 h 1025"/>
                  <a:gd name="T68" fmla="*/ 345 w 1031"/>
                  <a:gd name="T69" fmla="*/ 0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31" h="1025">
                    <a:moveTo>
                      <a:pt x="698" y="654"/>
                    </a:moveTo>
                    <a:lnTo>
                      <a:pt x="671" y="657"/>
                    </a:lnTo>
                    <a:lnTo>
                      <a:pt x="648" y="665"/>
                    </a:lnTo>
                    <a:lnTo>
                      <a:pt x="626" y="679"/>
                    </a:lnTo>
                    <a:lnTo>
                      <a:pt x="609" y="696"/>
                    </a:lnTo>
                    <a:lnTo>
                      <a:pt x="595" y="718"/>
                    </a:lnTo>
                    <a:lnTo>
                      <a:pt x="587" y="741"/>
                    </a:lnTo>
                    <a:lnTo>
                      <a:pt x="584" y="766"/>
                    </a:lnTo>
                    <a:lnTo>
                      <a:pt x="587" y="793"/>
                    </a:lnTo>
                    <a:lnTo>
                      <a:pt x="595" y="817"/>
                    </a:lnTo>
                    <a:lnTo>
                      <a:pt x="609" y="837"/>
                    </a:lnTo>
                    <a:lnTo>
                      <a:pt x="626" y="854"/>
                    </a:lnTo>
                    <a:lnTo>
                      <a:pt x="648" y="868"/>
                    </a:lnTo>
                    <a:lnTo>
                      <a:pt x="671" y="877"/>
                    </a:lnTo>
                    <a:lnTo>
                      <a:pt x="698" y="880"/>
                    </a:lnTo>
                    <a:lnTo>
                      <a:pt x="723" y="877"/>
                    </a:lnTo>
                    <a:lnTo>
                      <a:pt x="748" y="868"/>
                    </a:lnTo>
                    <a:lnTo>
                      <a:pt x="768" y="854"/>
                    </a:lnTo>
                    <a:lnTo>
                      <a:pt x="785" y="837"/>
                    </a:lnTo>
                    <a:lnTo>
                      <a:pt x="800" y="816"/>
                    </a:lnTo>
                    <a:lnTo>
                      <a:pt x="808" y="793"/>
                    </a:lnTo>
                    <a:lnTo>
                      <a:pt x="811" y="766"/>
                    </a:lnTo>
                    <a:lnTo>
                      <a:pt x="808" y="741"/>
                    </a:lnTo>
                    <a:lnTo>
                      <a:pt x="800" y="718"/>
                    </a:lnTo>
                    <a:lnTo>
                      <a:pt x="785" y="696"/>
                    </a:lnTo>
                    <a:lnTo>
                      <a:pt x="768" y="679"/>
                    </a:lnTo>
                    <a:lnTo>
                      <a:pt x="748" y="665"/>
                    </a:lnTo>
                    <a:lnTo>
                      <a:pt x="723" y="657"/>
                    </a:lnTo>
                    <a:lnTo>
                      <a:pt x="698" y="654"/>
                    </a:lnTo>
                    <a:close/>
                    <a:moveTo>
                      <a:pt x="345" y="0"/>
                    </a:moveTo>
                    <a:lnTo>
                      <a:pt x="368" y="4"/>
                    </a:lnTo>
                    <a:lnTo>
                      <a:pt x="391" y="12"/>
                    </a:lnTo>
                    <a:lnTo>
                      <a:pt x="412" y="24"/>
                    </a:lnTo>
                    <a:lnTo>
                      <a:pt x="432" y="39"/>
                    </a:lnTo>
                    <a:lnTo>
                      <a:pt x="992" y="596"/>
                    </a:lnTo>
                    <a:lnTo>
                      <a:pt x="1007" y="615"/>
                    </a:lnTo>
                    <a:lnTo>
                      <a:pt x="1019" y="637"/>
                    </a:lnTo>
                    <a:lnTo>
                      <a:pt x="1027" y="659"/>
                    </a:lnTo>
                    <a:lnTo>
                      <a:pt x="1031" y="682"/>
                    </a:lnTo>
                    <a:lnTo>
                      <a:pt x="1031" y="705"/>
                    </a:lnTo>
                    <a:lnTo>
                      <a:pt x="1027" y="729"/>
                    </a:lnTo>
                    <a:lnTo>
                      <a:pt x="1019" y="751"/>
                    </a:lnTo>
                    <a:lnTo>
                      <a:pt x="1007" y="771"/>
                    </a:lnTo>
                    <a:lnTo>
                      <a:pt x="992" y="791"/>
                    </a:lnTo>
                    <a:lnTo>
                      <a:pt x="796" y="985"/>
                    </a:lnTo>
                    <a:lnTo>
                      <a:pt x="776" y="1001"/>
                    </a:lnTo>
                    <a:lnTo>
                      <a:pt x="755" y="1013"/>
                    </a:lnTo>
                    <a:lnTo>
                      <a:pt x="732" y="1021"/>
                    </a:lnTo>
                    <a:lnTo>
                      <a:pt x="709" y="1025"/>
                    </a:lnTo>
                    <a:lnTo>
                      <a:pt x="686" y="1025"/>
                    </a:lnTo>
                    <a:lnTo>
                      <a:pt x="663" y="1021"/>
                    </a:lnTo>
                    <a:lnTo>
                      <a:pt x="640" y="1013"/>
                    </a:lnTo>
                    <a:lnTo>
                      <a:pt x="619" y="1001"/>
                    </a:lnTo>
                    <a:lnTo>
                      <a:pt x="600" y="985"/>
                    </a:lnTo>
                    <a:lnTo>
                      <a:pt x="40" y="429"/>
                    </a:lnTo>
                    <a:lnTo>
                      <a:pt x="24" y="409"/>
                    </a:lnTo>
                    <a:lnTo>
                      <a:pt x="11" y="389"/>
                    </a:lnTo>
                    <a:lnTo>
                      <a:pt x="4" y="367"/>
                    </a:lnTo>
                    <a:lnTo>
                      <a:pt x="0" y="344"/>
                    </a:lnTo>
                    <a:lnTo>
                      <a:pt x="0" y="320"/>
                    </a:lnTo>
                    <a:lnTo>
                      <a:pt x="4" y="297"/>
                    </a:lnTo>
                    <a:lnTo>
                      <a:pt x="11" y="275"/>
                    </a:lnTo>
                    <a:lnTo>
                      <a:pt x="24" y="253"/>
                    </a:lnTo>
                    <a:lnTo>
                      <a:pt x="40" y="234"/>
                    </a:lnTo>
                    <a:lnTo>
                      <a:pt x="236" y="39"/>
                    </a:lnTo>
                    <a:lnTo>
                      <a:pt x="255" y="24"/>
                    </a:lnTo>
                    <a:lnTo>
                      <a:pt x="275" y="12"/>
                    </a:lnTo>
                    <a:lnTo>
                      <a:pt x="298" y="4"/>
                    </a:lnTo>
                    <a:lnTo>
                      <a:pt x="321" y="0"/>
                    </a:lnTo>
                    <a:lnTo>
                      <a:pt x="3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5942917" y="4457831"/>
              <a:ext cx="298357" cy="326967"/>
              <a:chOff x="6656388" y="1300163"/>
              <a:chExt cx="347662" cy="381000"/>
            </a:xfrm>
            <a:solidFill>
              <a:schemeClr val="bg1"/>
            </a:solidFill>
          </p:grpSpPr>
          <p:sp>
            <p:nvSpPr>
              <p:cNvPr id="74" name="Freeform 27"/>
              <p:cNvSpPr>
                <a:spLocks noEditPoints="1"/>
              </p:cNvSpPr>
              <p:nvPr/>
            </p:nvSpPr>
            <p:spPr bwMode="auto">
              <a:xfrm>
                <a:off x="6713538" y="1357313"/>
                <a:ext cx="233362" cy="323850"/>
              </a:xfrm>
              <a:custGeom>
                <a:avLst/>
                <a:gdLst>
                  <a:gd name="T0" fmla="*/ 762 w 2060"/>
                  <a:gd name="T1" fmla="*/ 305 h 2844"/>
                  <a:gd name="T2" fmla="*/ 486 w 2060"/>
                  <a:gd name="T3" fmla="*/ 474 h 2844"/>
                  <a:gd name="T4" fmla="*/ 309 w 2060"/>
                  <a:gd name="T5" fmla="*/ 735 h 2844"/>
                  <a:gd name="T6" fmla="*/ 263 w 2060"/>
                  <a:gd name="T7" fmla="*/ 1051 h 2844"/>
                  <a:gd name="T8" fmla="*/ 318 w 2060"/>
                  <a:gd name="T9" fmla="*/ 1304 h 2844"/>
                  <a:gd name="T10" fmla="*/ 420 w 2060"/>
                  <a:gd name="T11" fmla="*/ 1495 h 2844"/>
                  <a:gd name="T12" fmla="*/ 538 w 2060"/>
                  <a:gd name="T13" fmla="*/ 1673 h 2844"/>
                  <a:gd name="T14" fmla="*/ 612 w 2060"/>
                  <a:gd name="T15" fmla="*/ 1872 h 2844"/>
                  <a:gd name="T16" fmla="*/ 656 w 2060"/>
                  <a:gd name="T17" fmla="*/ 2010 h 2844"/>
                  <a:gd name="T18" fmla="*/ 1366 w 2060"/>
                  <a:gd name="T19" fmla="*/ 2043 h 2844"/>
                  <a:gd name="T20" fmla="*/ 1443 w 2060"/>
                  <a:gd name="T21" fmla="*/ 1943 h 2844"/>
                  <a:gd name="T22" fmla="*/ 1482 w 2060"/>
                  <a:gd name="T23" fmla="*/ 1749 h 2844"/>
                  <a:gd name="T24" fmla="*/ 1594 w 2060"/>
                  <a:gd name="T25" fmla="*/ 1563 h 2844"/>
                  <a:gd name="T26" fmla="*/ 1703 w 2060"/>
                  <a:gd name="T27" fmla="*/ 1386 h 2844"/>
                  <a:gd name="T28" fmla="*/ 1783 w 2060"/>
                  <a:gd name="T29" fmla="*/ 1161 h 2844"/>
                  <a:gd name="T30" fmla="*/ 1787 w 2060"/>
                  <a:gd name="T31" fmla="*/ 858 h 2844"/>
                  <a:gd name="T32" fmla="*/ 1659 w 2060"/>
                  <a:gd name="T33" fmla="*/ 569 h 2844"/>
                  <a:gd name="T34" fmla="*/ 1418 w 2060"/>
                  <a:gd name="T35" fmla="*/ 359 h 2844"/>
                  <a:gd name="T36" fmla="*/ 1100 w 2060"/>
                  <a:gd name="T37" fmla="*/ 262 h 2844"/>
                  <a:gd name="T38" fmla="*/ 1277 w 2060"/>
                  <a:gd name="T39" fmla="*/ 30 h 2844"/>
                  <a:gd name="T40" fmla="*/ 1637 w 2060"/>
                  <a:gd name="T41" fmla="*/ 192 h 2844"/>
                  <a:gd name="T42" fmla="*/ 1905 w 2060"/>
                  <a:gd name="T43" fmla="*/ 468 h 2844"/>
                  <a:gd name="T44" fmla="*/ 2046 w 2060"/>
                  <a:gd name="T45" fmla="*/ 829 h 2844"/>
                  <a:gd name="T46" fmla="*/ 2044 w 2060"/>
                  <a:gd name="T47" fmla="*/ 1185 h 2844"/>
                  <a:gd name="T48" fmla="*/ 1964 w 2060"/>
                  <a:gd name="T49" fmla="*/ 1447 h 2844"/>
                  <a:gd name="T50" fmla="*/ 1853 w 2060"/>
                  <a:gd name="T51" fmla="*/ 1643 h 2844"/>
                  <a:gd name="T52" fmla="*/ 1740 w 2060"/>
                  <a:gd name="T53" fmla="*/ 1813 h 2844"/>
                  <a:gd name="T54" fmla="*/ 1702 w 2060"/>
                  <a:gd name="T55" fmla="*/ 1965 h 2844"/>
                  <a:gd name="T56" fmla="*/ 1596 w 2060"/>
                  <a:gd name="T57" fmla="*/ 2184 h 2844"/>
                  <a:gd name="T58" fmla="*/ 1510 w 2060"/>
                  <a:gd name="T59" fmla="*/ 2331 h 2844"/>
                  <a:gd name="T60" fmla="*/ 1502 w 2060"/>
                  <a:gd name="T61" fmla="*/ 2468 h 2844"/>
                  <a:gd name="T62" fmla="*/ 1499 w 2060"/>
                  <a:gd name="T63" fmla="*/ 2532 h 2844"/>
                  <a:gd name="T64" fmla="*/ 1468 w 2060"/>
                  <a:gd name="T65" fmla="*/ 2616 h 2844"/>
                  <a:gd name="T66" fmla="*/ 1361 w 2060"/>
                  <a:gd name="T67" fmla="*/ 2709 h 2844"/>
                  <a:gd name="T68" fmla="*/ 1202 w 2060"/>
                  <a:gd name="T69" fmla="*/ 2823 h 2844"/>
                  <a:gd name="T70" fmla="*/ 904 w 2060"/>
                  <a:gd name="T71" fmla="*/ 2842 h 2844"/>
                  <a:gd name="T72" fmla="*/ 773 w 2060"/>
                  <a:gd name="T73" fmla="*/ 2741 h 2844"/>
                  <a:gd name="T74" fmla="*/ 616 w 2060"/>
                  <a:gd name="T75" fmla="*/ 2648 h 2844"/>
                  <a:gd name="T76" fmla="*/ 564 w 2060"/>
                  <a:gd name="T77" fmla="*/ 2549 h 2844"/>
                  <a:gd name="T78" fmla="*/ 560 w 2060"/>
                  <a:gd name="T79" fmla="*/ 2505 h 2844"/>
                  <a:gd name="T80" fmla="*/ 553 w 2060"/>
                  <a:gd name="T81" fmla="*/ 2388 h 2844"/>
                  <a:gd name="T82" fmla="*/ 546 w 2060"/>
                  <a:gd name="T83" fmla="*/ 2257 h 2844"/>
                  <a:gd name="T84" fmla="*/ 382 w 2060"/>
                  <a:gd name="T85" fmla="*/ 2057 h 2844"/>
                  <a:gd name="T86" fmla="*/ 345 w 2060"/>
                  <a:gd name="T87" fmla="*/ 1868 h 2844"/>
                  <a:gd name="T88" fmla="*/ 251 w 2060"/>
                  <a:gd name="T89" fmla="*/ 1709 h 2844"/>
                  <a:gd name="T90" fmla="*/ 139 w 2060"/>
                  <a:gd name="T91" fmla="*/ 1532 h 2844"/>
                  <a:gd name="T92" fmla="*/ 41 w 2060"/>
                  <a:gd name="T93" fmla="*/ 1299 h 2844"/>
                  <a:gd name="T94" fmla="*/ 0 w 2060"/>
                  <a:gd name="T95" fmla="*/ 989 h 2844"/>
                  <a:gd name="T96" fmla="*/ 81 w 2060"/>
                  <a:gd name="T97" fmla="*/ 605 h 2844"/>
                  <a:gd name="T98" fmla="*/ 302 w 2060"/>
                  <a:gd name="T99" fmla="*/ 291 h 2844"/>
                  <a:gd name="T100" fmla="*/ 630 w 2060"/>
                  <a:gd name="T101" fmla="*/ 79 h 2844"/>
                  <a:gd name="T102" fmla="*/ 1030 w 2060"/>
                  <a:gd name="T103" fmla="*/ 0 h 2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60" h="2844">
                    <a:moveTo>
                      <a:pt x="1030" y="259"/>
                    </a:moveTo>
                    <a:lnTo>
                      <a:pt x="960" y="262"/>
                    </a:lnTo>
                    <a:lnTo>
                      <a:pt x="891" y="271"/>
                    </a:lnTo>
                    <a:lnTo>
                      <a:pt x="826" y="286"/>
                    </a:lnTo>
                    <a:lnTo>
                      <a:pt x="762" y="305"/>
                    </a:lnTo>
                    <a:lnTo>
                      <a:pt x="700" y="330"/>
                    </a:lnTo>
                    <a:lnTo>
                      <a:pt x="641" y="360"/>
                    </a:lnTo>
                    <a:lnTo>
                      <a:pt x="586" y="393"/>
                    </a:lnTo>
                    <a:lnTo>
                      <a:pt x="535" y="431"/>
                    </a:lnTo>
                    <a:lnTo>
                      <a:pt x="486" y="474"/>
                    </a:lnTo>
                    <a:lnTo>
                      <a:pt x="441" y="519"/>
                    </a:lnTo>
                    <a:lnTo>
                      <a:pt x="402" y="569"/>
                    </a:lnTo>
                    <a:lnTo>
                      <a:pt x="366" y="622"/>
                    </a:lnTo>
                    <a:lnTo>
                      <a:pt x="335" y="677"/>
                    </a:lnTo>
                    <a:lnTo>
                      <a:pt x="309" y="735"/>
                    </a:lnTo>
                    <a:lnTo>
                      <a:pt x="288" y="796"/>
                    </a:lnTo>
                    <a:lnTo>
                      <a:pt x="273" y="858"/>
                    </a:lnTo>
                    <a:lnTo>
                      <a:pt x="264" y="923"/>
                    </a:lnTo>
                    <a:lnTo>
                      <a:pt x="261" y="989"/>
                    </a:lnTo>
                    <a:lnTo>
                      <a:pt x="263" y="1051"/>
                    </a:lnTo>
                    <a:lnTo>
                      <a:pt x="268" y="1108"/>
                    </a:lnTo>
                    <a:lnTo>
                      <a:pt x="277" y="1161"/>
                    </a:lnTo>
                    <a:lnTo>
                      <a:pt x="288" y="1212"/>
                    </a:lnTo>
                    <a:lnTo>
                      <a:pt x="302" y="1260"/>
                    </a:lnTo>
                    <a:lnTo>
                      <a:pt x="318" y="1304"/>
                    </a:lnTo>
                    <a:lnTo>
                      <a:pt x="336" y="1346"/>
                    </a:lnTo>
                    <a:lnTo>
                      <a:pt x="356" y="1386"/>
                    </a:lnTo>
                    <a:lnTo>
                      <a:pt x="377" y="1424"/>
                    </a:lnTo>
                    <a:lnTo>
                      <a:pt x="399" y="1460"/>
                    </a:lnTo>
                    <a:lnTo>
                      <a:pt x="420" y="1495"/>
                    </a:lnTo>
                    <a:lnTo>
                      <a:pt x="444" y="1529"/>
                    </a:lnTo>
                    <a:lnTo>
                      <a:pt x="465" y="1562"/>
                    </a:lnTo>
                    <a:lnTo>
                      <a:pt x="490" y="1599"/>
                    </a:lnTo>
                    <a:lnTo>
                      <a:pt x="515" y="1636"/>
                    </a:lnTo>
                    <a:lnTo>
                      <a:pt x="538" y="1673"/>
                    </a:lnTo>
                    <a:lnTo>
                      <a:pt x="560" y="1710"/>
                    </a:lnTo>
                    <a:lnTo>
                      <a:pt x="578" y="1749"/>
                    </a:lnTo>
                    <a:lnTo>
                      <a:pt x="593" y="1788"/>
                    </a:lnTo>
                    <a:lnTo>
                      <a:pt x="604" y="1829"/>
                    </a:lnTo>
                    <a:lnTo>
                      <a:pt x="612" y="1872"/>
                    </a:lnTo>
                    <a:lnTo>
                      <a:pt x="614" y="1918"/>
                    </a:lnTo>
                    <a:lnTo>
                      <a:pt x="617" y="1943"/>
                    </a:lnTo>
                    <a:lnTo>
                      <a:pt x="627" y="1967"/>
                    </a:lnTo>
                    <a:lnTo>
                      <a:pt x="639" y="1990"/>
                    </a:lnTo>
                    <a:lnTo>
                      <a:pt x="656" y="2010"/>
                    </a:lnTo>
                    <a:lnTo>
                      <a:pt x="674" y="2028"/>
                    </a:lnTo>
                    <a:lnTo>
                      <a:pt x="694" y="2043"/>
                    </a:lnTo>
                    <a:lnTo>
                      <a:pt x="712" y="2057"/>
                    </a:lnTo>
                    <a:lnTo>
                      <a:pt x="1348" y="2057"/>
                    </a:lnTo>
                    <a:lnTo>
                      <a:pt x="1366" y="2043"/>
                    </a:lnTo>
                    <a:lnTo>
                      <a:pt x="1385" y="2028"/>
                    </a:lnTo>
                    <a:lnTo>
                      <a:pt x="1404" y="2010"/>
                    </a:lnTo>
                    <a:lnTo>
                      <a:pt x="1420" y="1990"/>
                    </a:lnTo>
                    <a:lnTo>
                      <a:pt x="1433" y="1967"/>
                    </a:lnTo>
                    <a:lnTo>
                      <a:pt x="1443" y="1943"/>
                    </a:lnTo>
                    <a:lnTo>
                      <a:pt x="1446" y="1918"/>
                    </a:lnTo>
                    <a:lnTo>
                      <a:pt x="1448" y="1872"/>
                    </a:lnTo>
                    <a:lnTo>
                      <a:pt x="1455" y="1829"/>
                    </a:lnTo>
                    <a:lnTo>
                      <a:pt x="1467" y="1788"/>
                    </a:lnTo>
                    <a:lnTo>
                      <a:pt x="1482" y="1749"/>
                    </a:lnTo>
                    <a:lnTo>
                      <a:pt x="1500" y="1711"/>
                    </a:lnTo>
                    <a:lnTo>
                      <a:pt x="1521" y="1673"/>
                    </a:lnTo>
                    <a:lnTo>
                      <a:pt x="1544" y="1636"/>
                    </a:lnTo>
                    <a:lnTo>
                      <a:pt x="1568" y="1600"/>
                    </a:lnTo>
                    <a:lnTo>
                      <a:pt x="1594" y="1563"/>
                    </a:lnTo>
                    <a:lnTo>
                      <a:pt x="1616" y="1530"/>
                    </a:lnTo>
                    <a:lnTo>
                      <a:pt x="1638" y="1496"/>
                    </a:lnTo>
                    <a:lnTo>
                      <a:pt x="1661" y="1461"/>
                    </a:lnTo>
                    <a:lnTo>
                      <a:pt x="1683" y="1424"/>
                    </a:lnTo>
                    <a:lnTo>
                      <a:pt x="1703" y="1386"/>
                    </a:lnTo>
                    <a:lnTo>
                      <a:pt x="1723" y="1346"/>
                    </a:lnTo>
                    <a:lnTo>
                      <a:pt x="1741" y="1304"/>
                    </a:lnTo>
                    <a:lnTo>
                      <a:pt x="1757" y="1260"/>
                    </a:lnTo>
                    <a:lnTo>
                      <a:pt x="1771" y="1212"/>
                    </a:lnTo>
                    <a:lnTo>
                      <a:pt x="1783" y="1161"/>
                    </a:lnTo>
                    <a:lnTo>
                      <a:pt x="1791" y="1108"/>
                    </a:lnTo>
                    <a:lnTo>
                      <a:pt x="1797" y="1051"/>
                    </a:lnTo>
                    <a:lnTo>
                      <a:pt x="1799" y="989"/>
                    </a:lnTo>
                    <a:lnTo>
                      <a:pt x="1796" y="923"/>
                    </a:lnTo>
                    <a:lnTo>
                      <a:pt x="1787" y="858"/>
                    </a:lnTo>
                    <a:lnTo>
                      <a:pt x="1771" y="795"/>
                    </a:lnTo>
                    <a:lnTo>
                      <a:pt x="1751" y="735"/>
                    </a:lnTo>
                    <a:lnTo>
                      <a:pt x="1726" y="677"/>
                    </a:lnTo>
                    <a:lnTo>
                      <a:pt x="1694" y="621"/>
                    </a:lnTo>
                    <a:lnTo>
                      <a:pt x="1659" y="569"/>
                    </a:lnTo>
                    <a:lnTo>
                      <a:pt x="1618" y="519"/>
                    </a:lnTo>
                    <a:lnTo>
                      <a:pt x="1573" y="474"/>
                    </a:lnTo>
                    <a:lnTo>
                      <a:pt x="1526" y="431"/>
                    </a:lnTo>
                    <a:lnTo>
                      <a:pt x="1473" y="392"/>
                    </a:lnTo>
                    <a:lnTo>
                      <a:pt x="1418" y="359"/>
                    </a:lnTo>
                    <a:lnTo>
                      <a:pt x="1360" y="330"/>
                    </a:lnTo>
                    <a:lnTo>
                      <a:pt x="1298" y="305"/>
                    </a:lnTo>
                    <a:lnTo>
                      <a:pt x="1234" y="286"/>
                    </a:lnTo>
                    <a:lnTo>
                      <a:pt x="1168" y="271"/>
                    </a:lnTo>
                    <a:lnTo>
                      <a:pt x="1100" y="262"/>
                    </a:lnTo>
                    <a:lnTo>
                      <a:pt x="1030" y="259"/>
                    </a:lnTo>
                    <a:close/>
                    <a:moveTo>
                      <a:pt x="1030" y="0"/>
                    </a:moveTo>
                    <a:lnTo>
                      <a:pt x="1114" y="4"/>
                    </a:lnTo>
                    <a:lnTo>
                      <a:pt x="1197" y="14"/>
                    </a:lnTo>
                    <a:lnTo>
                      <a:pt x="1277" y="30"/>
                    </a:lnTo>
                    <a:lnTo>
                      <a:pt x="1355" y="51"/>
                    </a:lnTo>
                    <a:lnTo>
                      <a:pt x="1430" y="79"/>
                    </a:lnTo>
                    <a:lnTo>
                      <a:pt x="1502" y="111"/>
                    </a:lnTo>
                    <a:lnTo>
                      <a:pt x="1571" y="149"/>
                    </a:lnTo>
                    <a:lnTo>
                      <a:pt x="1637" y="192"/>
                    </a:lnTo>
                    <a:lnTo>
                      <a:pt x="1699" y="239"/>
                    </a:lnTo>
                    <a:lnTo>
                      <a:pt x="1757" y="291"/>
                    </a:lnTo>
                    <a:lnTo>
                      <a:pt x="1811" y="346"/>
                    </a:lnTo>
                    <a:lnTo>
                      <a:pt x="1861" y="406"/>
                    </a:lnTo>
                    <a:lnTo>
                      <a:pt x="1905" y="468"/>
                    </a:lnTo>
                    <a:lnTo>
                      <a:pt x="1945" y="535"/>
                    </a:lnTo>
                    <a:lnTo>
                      <a:pt x="1979" y="605"/>
                    </a:lnTo>
                    <a:lnTo>
                      <a:pt x="2006" y="678"/>
                    </a:lnTo>
                    <a:lnTo>
                      <a:pt x="2030" y="752"/>
                    </a:lnTo>
                    <a:lnTo>
                      <a:pt x="2046" y="829"/>
                    </a:lnTo>
                    <a:lnTo>
                      <a:pt x="2056" y="908"/>
                    </a:lnTo>
                    <a:lnTo>
                      <a:pt x="2060" y="989"/>
                    </a:lnTo>
                    <a:lnTo>
                      <a:pt x="2057" y="1058"/>
                    </a:lnTo>
                    <a:lnTo>
                      <a:pt x="2052" y="1123"/>
                    </a:lnTo>
                    <a:lnTo>
                      <a:pt x="2044" y="1185"/>
                    </a:lnTo>
                    <a:lnTo>
                      <a:pt x="2032" y="1244"/>
                    </a:lnTo>
                    <a:lnTo>
                      <a:pt x="2018" y="1299"/>
                    </a:lnTo>
                    <a:lnTo>
                      <a:pt x="2002" y="1351"/>
                    </a:lnTo>
                    <a:lnTo>
                      <a:pt x="1983" y="1400"/>
                    </a:lnTo>
                    <a:lnTo>
                      <a:pt x="1964" y="1447"/>
                    </a:lnTo>
                    <a:lnTo>
                      <a:pt x="1943" y="1490"/>
                    </a:lnTo>
                    <a:lnTo>
                      <a:pt x="1921" y="1531"/>
                    </a:lnTo>
                    <a:lnTo>
                      <a:pt x="1898" y="1571"/>
                    </a:lnTo>
                    <a:lnTo>
                      <a:pt x="1876" y="1608"/>
                    </a:lnTo>
                    <a:lnTo>
                      <a:pt x="1853" y="1643"/>
                    </a:lnTo>
                    <a:lnTo>
                      <a:pt x="1831" y="1676"/>
                    </a:lnTo>
                    <a:lnTo>
                      <a:pt x="1809" y="1708"/>
                    </a:lnTo>
                    <a:lnTo>
                      <a:pt x="1783" y="1747"/>
                    </a:lnTo>
                    <a:lnTo>
                      <a:pt x="1760" y="1782"/>
                    </a:lnTo>
                    <a:lnTo>
                      <a:pt x="1740" y="1813"/>
                    </a:lnTo>
                    <a:lnTo>
                      <a:pt x="1726" y="1842"/>
                    </a:lnTo>
                    <a:lnTo>
                      <a:pt x="1715" y="1868"/>
                    </a:lnTo>
                    <a:lnTo>
                      <a:pt x="1707" y="1893"/>
                    </a:lnTo>
                    <a:lnTo>
                      <a:pt x="1705" y="1918"/>
                    </a:lnTo>
                    <a:lnTo>
                      <a:pt x="1702" y="1965"/>
                    </a:lnTo>
                    <a:lnTo>
                      <a:pt x="1693" y="2012"/>
                    </a:lnTo>
                    <a:lnTo>
                      <a:pt x="1678" y="2057"/>
                    </a:lnTo>
                    <a:lnTo>
                      <a:pt x="1655" y="2102"/>
                    </a:lnTo>
                    <a:lnTo>
                      <a:pt x="1629" y="2144"/>
                    </a:lnTo>
                    <a:lnTo>
                      <a:pt x="1596" y="2184"/>
                    </a:lnTo>
                    <a:lnTo>
                      <a:pt x="1557" y="2222"/>
                    </a:lnTo>
                    <a:lnTo>
                      <a:pt x="1514" y="2257"/>
                    </a:lnTo>
                    <a:lnTo>
                      <a:pt x="1513" y="2278"/>
                    </a:lnTo>
                    <a:lnTo>
                      <a:pt x="1512" y="2303"/>
                    </a:lnTo>
                    <a:lnTo>
                      <a:pt x="1510" y="2331"/>
                    </a:lnTo>
                    <a:lnTo>
                      <a:pt x="1509" y="2359"/>
                    </a:lnTo>
                    <a:lnTo>
                      <a:pt x="1506" y="2388"/>
                    </a:lnTo>
                    <a:lnTo>
                      <a:pt x="1505" y="2416"/>
                    </a:lnTo>
                    <a:lnTo>
                      <a:pt x="1503" y="2444"/>
                    </a:lnTo>
                    <a:lnTo>
                      <a:pt x="1502" y="2468"/>
                    </a:lnTo>
                    <a:lnTo>
                      <a:pt x="1501" y="2488"/>
                    </a:lnTo>
                    <a:lnTo>
                      <a:pt x="1500" y="2505"/>
                    </a:lnTo>
                    <a:lnTo>
                      <a:pt x="1500" y="2516"/>
                    </a:lnTo>
                    <a:lnTo>
                      <a:pt x="1499" y="2519"/>
                    </a:lnTo>
                    <a:lnTo>
                      <a:pt x="1499" y="2532"/>
                    </a:lnTo>
                    <a:lnTo>
                      <a:pt x="1497" y="2546"/>
                    </a:lnTo>
                    <a:lnTo>
                      <a:pt x="1493" y="2562"/>
                    </a:lnTo>
                    <a:lnTo>
                      <a:pt x="1487" y="2579"/>
                    </a:lnTo>
                    <a:lnTo>
                      <a:pt x="1479" y="2598"/>
                    </a:lnTo>
                    <a:lnTo>
                      <a:pt x="1468" y="2616"/>
                    </a:lnTo>
                    <a:lnTo>
                      <a:pt x="1454" y="2635"/>
                    </a:lnTo>
                    <a:lnTo>
                      <a:pt x="1437" y="2655"/>
                    </a:lnTo>
                    <a:lnTo>
                      <a:pt x="1416" y="2673"/>
                    </a:lnTo>
                    <a:lnTo>
                      <a:pt x="1390" y="2692"/>
                    </a:lnTo>
                    <a:lnTo>
                      <a:pt x="1361" y="2709"/>
                    </a:lnTo>
                    <a:lnTo>
                      <a:pt x="1327" y="2726"/>
                    </a:lnTo>
                    <a:lnTo>
                      <a:pt x="1286" y="2741"/>
                    </a:lnTo>
                    <a:lnTo>
                      <a:pt x="1263" y="2770"/>
                    </a:lnTo>
                    <a:lnTo>
                      <a:pt x="1234" y="2798"/>
                    </a:lnTo>
                    <a:lnTo>
                      <a:pt x="1202" y="2823"/>
                    </a:lnTo>
                    <a:lnTo>
                      <a:pt x="1180" y="2835"/>
                    </a:lnTo>
                    <a:lnTo>
                      <a:pt x="1155" y="2842"/>
                    </a:lnTo>
                    <a:lnTo>
                      <a:pt x="1130" y="2844"/>
                    </a:lnTo>
                    <a:lnTo>
                      <a:pt x="930" y="2844"/>
                    </a:lnTo>
                    <a:lnTo>
                      <a:pt x="904" y="2842"/>
                    </a:lnTo>
                    <a:lnTo>
                      <a:pt x="880" y="2835"/>
                    </a:lnTo>
                    <a:lnTo>
                      <a:pt x="857" y="2823"/>
                    </a:lnTo>
                    <a:lnTo>
                      <a:pt x="826" y="2798"/>
                    </a:lnTo>
                    <a:lnTo>
                      <a:pt x="797" y="2770"/>
                    </a:lnTo>
                    <a:lnTo>
                      <a:pt x="773" y="2741"/>
                    </a:lnTo>
                    <a:lnTo>
                      <a:pt x="731" y="2724"/>
                    </a:lnTo>
                    <a:lnTo>
                      <a:pt x="695" y="2707"/>
                    </a:lnTo>
                    <a:lnTo>
                      <a:pt x="663" y="2688"/>
                    </a:lnTo>
                    <a:lnTo>
                      <a:pt x="637" y="2668"/>
                    </a:lnTo>
                    <a:lnTo>
                      <a:pt x="616" y="2648"/>
                    </a:lnTo>
                    <a:lnTo>
                      <a:pt x="599" y="2627"/>
                    </a:lnTo>
                    <a:lnTo>
                      <a:pt x="586" y="2607"/>
                    </a:lnTo>
                    <a:lnTo>
                      <a:pt x="576" y="2586"/>
                    </a:lnTo>
                    <a:lnTo>
                      <a:pt x="569" y="2567"/>
                    </a:lnTo>
                    <a:lnTo>
                      <a:pt x="564" y="2549"/>
                    </a:lnTo>
                    <a:lnTo>
                      <a:pt x="562" y="2534"/>
                    </a:lnTo>
                    <a:lnTo>
                      <a:pt x="561" y="2519"/>
                    </a:lnTo>
                    <a:lnTo>
                      <a:pt x="561" y="2519"/>
                    </a:lnTo>
                    <a:lnTo>
                      <a:pt x="561" y="2516"/>
                    </a:lnTo>
                    <a:lnTo>
                      <a:pt x="560" y="2505"/>
                    </a:lnTo>
                    <a:lnTo>
                      <a:pt x="559" y="2488"/>
                    </a:lnTo>
                    <a:lnTo>
                      <a:pt x="557" y="2468"/>
                    </a:lnTo>
                    <a:lnTo>
                      <a:pt x="556" y="2444"/>
                    </a:lnTo>
                    <a:lnTo>
                      <a:pt x="554" y="2416"/>
                    </a:lnTo>
                    <a:lnTo>
                      <a:pt x="553" y="2388"/>
                    </a:lnTo>
                    <a:lnTo>
                      <a:pt x="551" y="2359"/>
                    </a:lnTo>
                    <a:lnTo>
                      <a:pt x="550" y="2331"/>
                    </a:lnTo>
                    <a:lnTo>
                      <a:pt x="548" y="2303"/>
                    </a:lnTo>
                    <a:lnTo>
                      <a:pt x="547" y="2278"/>
                    </a:lnTo>
                    <a:lnTo>
                      <a:pt x="546" y="2257"/>
                    </a:lnTo>
                    <a:lnTo>
                      <a:pt x="502" y="2222"/>
                    </a:lnTo>
                    <a:lnTo>
                      <a:pt x="464" y="2184"/>
                    </a:lnTo>
                    <a:lnTo>
                      <a:pt x="431" y="2144"/>
                    </a:lnTo>
                    <a:lnTo>
                      <a:pt x="404" y="2102"/>
                    </a:lnTo>
                    <a:lnTo>
                      <a:pt x="382" y="2057"/>
                    </a:lnTo>
                    <a:lnTo>
                      <a:pt x="367" y="2012"/>
                    </a:lnTo>
                    <a:lnTo>
                      <a:pt x="357" y="1965"/>
                    </a:lnTo>
                    <a:lnTo>
                      <a:pt x="354" y="1918"/>
                    </a:lnTo>
                    <a:lnTo>
                      <a:pt x="352" y="1893"/>
                    </a:lnTo>
                    <a:lnTo>
                      <a:pt x="345" y="1868"/>
                    </a:lnTo>
                    <a:lnTo>
                      <a:pt x="334" y="1842"/>
                    </a:lnTo>
                    <a:lnTo>
                      <a:pt x="319" y="1813"/>
                    </a:lnTo>
                    <a:lnTo>
                      <a:pt x="300" y="1782"/>
                    </a:lnTo>
                    <a:lnTo>
                      <a:pt x="278" y="1747"/>
                    </a:lnTo>
                    <a:lnTo>
                      <a:pt x="251" y="1709"/>
                    </a:lnTo>
                    <a:lnTo>
                      <a:pt x="230" y="1677"/>
                    </a:lnTo>
                    <a:lnTo>
                      <a:pt x="207" y="1643"/>
                    </a:lnTo>
                    <a:lnTo>
                      <a:pt x="184" y="1608"/>
                    </a:lnTo>
                    <a:lnTo>
                      <a:pt x="162" y="1571"/>
                    </a:lnTo>
                    <a:lnTo>
                      <a:pt x="139" y="1532"/>
                    </a:lnTo>
                    <a:lnTo>
                      <a:pt x="117" y="1490"/>
                    </a:lnTo>
                    <a:lnTo>
                      <a:pt x="96" y="1447"/>
                    </a:lnTo>
                    <a:lnTo>
                      <a:pt x="77" y="1400"/>
                    </a:lnTo>
                    <a:lnTo>
                      <a:pt x="57" y="1351"/>
                    </a:lnTo>
                    <a:lnTo>
                      <a:pt x="41" y="1299"/>
                    </a:lnTo>
                    <a:lnTo>
                      <a:pt x="28" y="1244"/>
                    </a:lnTo>
                    <a:lnTo>
                      <a:pt x="16" y="1185"/>
                    </a:lnTo>
                    <a:lnTo>
                      <a:pt x="7" y="1123"/>
                    </a:lnTo>
                    <a:lnTo>
                      <a:pt x="2" y="1058"/>
                    </a:lnTo>
                    <a:lnTo>
                      <a:pt x="0" y="989"/>
                    </a:lnTo>
                    <a:lnTo>
                      <a:pt x="3" y="908"/>
                    </a:lnTo>
                    <a:lnTo>
                      <a:pt x="14" y="829"/>
                    </a:lnTo>
                    <a:lnTo>
                      <a:pt x="30" y="752"/>
                    </a:lnTo>
                    <a:lnTo>
                      <a:pt x="53" y="678"/>
                    </a:lnTo>
                    <a:lnTo>
                      <a:pt x="81" y="605"/>
                    </a:lnTo>
                    <a:lnTo>
                      <a:pt x="115" y="535"/>
                    </a:lnTo>
                    <a:lnTo>
                      <a:pt x="154" y="468"/>
                    </a:lnTo>
                    <a:lnTo>
                      <a:pt x="199" y="406"/>
                    </a:lnTo>
                    <a:lnTo>
                      <a:pt x="249" y="346"/>
                    </a:lnTo>
                    <a:lnTo>
                      <a:pt x="302" y="291"/>
                    </a:lnTo>
                    <a:lnTo>
                      <a:pt x="361" y="239"/>
                    </a:lnTo>
                    <a:lnTo>
                      <a:pt x="422" y="192"/>
                    </a:lnTo>
                    <a:lnTo>
                      <a:pt x="488" y="149"/>
                    </a:lnTo>
                    <a:lnTo>
                      <a:pt x="557" y="111"/>
                    </a:lnTo>
                    <a:lnTo>
                      <a:pt x="630" y="79"/>
                    </a:lnTo>
                    <a:lnTo>
                      <a:pt x="705" y="51"/>
                    </a:lnTo>
                    <a:lnTo>
                      <a:pt x="783" y="30"/>
                    </a:lnTo>
                    <a:lnTo>
                      <a:pt x="863" y="14"/>
                    </a:lnTo>
                    <a:lnTo>
                      <a:pt x="946" y="4"/>
                    </a:lnTo>
                    <a:lnTo>
                      <a:pt x="10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28"/>
              <p:cNvSpPr>
                <a:spLocks/>
              </p:cNvSpPr>
              <p:nvPr/>
            </p:nvSpPr>
            <p:spPr bwMode="auto">
              <a:xfrm>
                <a:off x="6823075" y="1300163"/>
                <a:ext cx="14287" cy="36513"/>
              </a:xfrm>
              <a:custGeom>
                <a:avLst/>
                <a:gdLst>
                  <a:gd name="T0" fmla="*/ 65 w 130"/>
                  <a:gd name="T1" fmla="*/ 0 h 322"/>
                  <a:gd name="T2" fmla="*/ 65 w 130"/>
                  <a:gd name="T3" fmla="*/ 0 h 322"/>
                  <a:gd name="T4" fmla="*/ 82 w 130"/>
                  <a:gd name="T5" fmla="*/ 2 h 322"/>
                  <a:gd name="T6" fmla="*/ 98 w 130"/>
                  <a:gd name="T7" fmla="*/ 8 h 322"/>
                  <a:gd name="T8" fmla="*/ 111 w 130"/>
                  <a:gd name="T9" fmla="*/ 19 h 322"/>
                  <a:gd name="T10" fmla="*/ 121 w 130"/>
                  <a:gd name="T11" fmla="*/ 32 h 322"/>
                  <a:gd name="T12" fmla="*/ 128 w 130"/>
                  <a:gd name="T13" fmla="*/ 47 h 322"/>
                  <a:gd name="T14" fmla="*/ 130 w 130"/>
                  <a:gd name="T15" fmla="*/ 64 h 322"/>
                  <a:gd name="T16" fmla="*/ 130 w 130"/>
                  <a:gd name="T17" fmla="*/ 258 h 322"/>
                  <a:gd name="T18" fmla="*/ 128 w 130"/>
                  <a:gd name="T19" fmla="*/ 276 h 322"/>
                  <a:gd name="T20" fmla="*/ 121 w 130"/>
                  <a:gd name="T21" fmla="*/ 290 h 322"/>
                  <a:gd name="T22" fmla="*/ 111 w 130"/>
                  <a:gd name="T23" fmla="*/ 304 h 322"/>
                  <a:gd name="T24" fmla="*/ 98 w 130"/>
                  <a:gd name="T25" fmla="*/ 314 h 322"/>
                  <a:gd name="T26" fmla="*/ 82 w 130"/>
                  <a:gd name="T27" fmla="*/ 320 h 322"/>
                  <a:gd name="T28" fmla="*/ 65 w 130"/>
                  <a:gd name="T29" fmla="*/ 322 h 322"/>
                  <a:gd name="T30" fmla="*/ 48 w 130"/>
                  <a:gd name="T31" fmla="*/ 320 h 322"/>
                  <a:gd name="T32" fmla="*/ 32 w 130"/>
                  <a:gd name="T33" fmla="*/ 314 h 322"/>
                  <a:gd name="T34" fmla="*/ 19 w 130"/>
                  <a:gd name="T35" fmla="*/ 304 h 322"/>
                  <a:gd name="T36" fmla="*/ 8 w 130"/>
                  <a:gd name="T37" fmla="*/ 290 h 322"/>
                  <a:gd name="T38" fmla="*/ 2 w 130"/>
                  <a:gd name="T39" fmla="*/ 276 h 322"/>
                  <a:gd name="T40" fmla="*/ 0 w 130"/>
                  <a:gd name="T41" fmla="*/ 258 h 322"/>
                  <a:gd name="T42" fmla="*/ 0 w 130"/>
                  <a:gd name="T43" fmla="*/ 64 h 322"/>
                  <a:gd name="T44" fmla="*/ 2 w 130"/>
                  <a:gd name="T45" fmla="*/ 47 h 322"/>
                  <a:gd name="T46" fmla="*/ 8 w 130"/>
                  <a:gd name="T47" fmla="*/ 32 h 322"/>
                  <a:gd name="T48" fmla="*/ 19 w 130"/>
                  <a:gd name="T49" fmla="*/ 19 h 322"/>
                  <a:gd name="T50" fmla="*/ 32 w 130"/>
                  <a:gd name="T51" fmla="*/ 8 h 322"/>
                  <a:gd name="T52" fmla="*/ 48 w 130"/>
                  <a:gd name="T53" fmla="*/ 2 h 322"/>
                  <a:gd name="T54" fmla="*/ 65 w 130"/>
                  <a:gd name="T55" fmla="*/ 0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0" h="322">
                    <a:moveTo>
                      <a:pt x="65" y="0"/>
                    </a:moveTo>
                    <a:lnTo>
                      <a:pt x="65" y="0"/>
                    </a:lnTo>
                    <a:lnTo>
                      <a:pt x="82" y="2"/>
                    </a:lnTo>
                    <a:lnTo>
                      <a:pt x="98" y="8"/>
                    </a:lnTo>
                    <a:lnTo>
                      <a:pt x="111" y="19"/>
                    </a:lnTo>
                    <a:lnTo>
                      <a:pt x="121" y="32"/>
                    </a:lnTo>
                    <a:lnTo>
                      <a:pt x="128" y="47"/>
                    </a:lnTo>
                    <a:lnTo>
                      <a:pt x="130" y="64"/>
                    </a:lnTo>
                    <a:lnTo>
                      <a:pt x="130" y="258"/>
                    </a:lnTo>
                    <a:lnTo>
                      <a:pt x="128" y="276"/>
                    </a:lnTo>
                    <a:lnTo>
                      <a:pt x="121" y="290"/>
                    </a:lnTo>
                    <a:lnTo>
                      <a:pt x="111" y="304"/>
                    </a:lnTo>
                    <a:lnTo>
                      <a:pt x="98" y="314"/>
                    </a:lnTo>
                    <a:lnTo>
                      <a:pt x="82" y="320"/>
                    </a:lnTo>
                    <a:lnTo>
                      <a:pt x="65" y="322"/>
                    </a:lnTo>
                    <a:lnTo>
                      <a:pt x="48" y="320"/>
                    </a:lnTo>
                    <a:lnTo>
                      <a:pt x="32" y="314"/>
                    </a:lnTo>
                    <a:lnTo>
                      <a:pt x="19" y="304"/>
                    </a:lnTo>
                    <a:lnTo>
                      <a:pt x="8" y="290"/>
                    </a:lnTo>
                    <a:lnTo>
                      <a:pt x="2" y="276"/>
                    </a:lnTo>
                    <a:lnTo>
                      <a:pt x="0" y="258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9" y="19"/>
                    </a:lnTo>
                    <a:lnTo>
                      <a:pt x="32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29"/>
              <p:cNvSpPr>
                <a:spLocks/>
              </p:cNvSpPr>
              <p:nvPr/>
            </p:nvSpPr>
            <p:spPr bwMode="auto">
              <a:xfrm>
                <a:off x="6738938" y="1320800"/>
                <a:ext cx="26987" cy="34925"/>
              </a:xfrm>
              <a:custGeom>
                <a:avLst/>
                <a:gdLst>
                  <a:gd name="T0" fmla="*/ 65 w 228"/>
                  <a:gd name="T1" fmla="*/ 0 h 298"/>
                  <a:gd name="T2" fmla="*/ 82 w 228"/>
                  <a:gd name="T3" fmla="*/ 2 h 298"/>
                  <a:gd name="T4" fmla="*/ 97 w 228"/>
                  <a:gd name="T5" fmla="*/ 9 h 298"/>
                  <a:gd name="T6" fmla="*/ 111 w 228"/>
                  <a:gd name="T7" fmla="*/ 19 h 298"/>
                  <a:gd name="T8" fmla="*/ 121 w 228"/>
                  <a:gd name="T9" fmla="*/ 33 h 298"/>
                  <a:gd name="T10" fmla="*/ 219 w 228"/>
                  <a:gd name="T11" fmla="*/ 201 h 298"/>
                  <a:gd name="T12" fmla="*/ 225 w 228"/>
                  <a:gd name="T13" fmla="*/ 217 h 298"/>
                  <a:gd name="T14" fmla="*/ 228 w 228"/>
                  <a:gd name="T15" fmla="*/ 234 h 298"/>
                  <a:gd name="T16" fmla="*/ 225 w 228"/>
                  <a:gd name="T17" fmla="*/ 250 h 298"/>
                  <a:gd name="T18" fmla="*/ 219 w 228"/>
                  <a:gd name="T19" fmla="*/ 265 h 298"/>
                  <a:gd name="T20" fmla="*/ 209 w 228"/>
                  <a:gd name="T21" fmla="*/ 279 h 298"/>
                  <a:gd name="T22" fmla="*/ 196 w 228"/>
                  <a:gd name="T23" fmla="*/ 290 h 298"/>
                  <a:gd name="T24" fmla="*/ 180 w 228"/>
                  <a:gd name="T25" fmla="*/ 296 h 298"/>
                  <a:gd name="T26" fmla="*/ 163 w 228"/>
                  <a:gd name="T27" fmla="*/ 298 h 298"/>
                  <a:gd name="T28" fmla="*/ 146 w 228"/>
                  <a:gd name="T29" fmla="*/ 296 h 298"/>
                  <a:gd name="T30" fmla="*/ 131 w 228"/>
                  <a:gd name="T31" fmla="*/ 290 h 298"/>
                  <a:gd name="T32" fmla="*/ 117 w 228"/>
                  <a:gd name="T33" fmla="*/ 279 h 298"/>
                  <a:gd name="T34" fmla="*/ 106 w 228"/>
                  <a:gd name="T35" fmla="*/ 265 h 298"/>
                  <a:gd name="T36" fmla="*/ 8 w 228"/>
                  <a:gd name="T37" fmla="*/ 97 h 298"/>
                  <a:gd name="T38" fmla="*/ 2 w 228"/>
                  <a:gd name="T39" fmla="*/ 82 h 298"/>
                  <a:gd name="T40" fmla="*/ 0 w 228"/>
                  <a:gd name="T41" fmla="*/ 65 h 298"/>
                  <a:gd name="T42" fmla="*/ 2 w 228"/>
                  <a:gd name="T43" fmla="*/ 49 h 298"/>
                  <a:gd name="T44" fmla="*/ 8 w 228"/>
                  <a:gd name="T45" fmla="*/ 33 h 298"/>
                  <a:gd name="T46" fmla="*/ 19 w 228"/>
                  <a:gd name="T47" fmla="*/ 20 h 298"/>
                  <a:gd name="T48" fmla="*/ 32 w 228"/>
                  <a:gd name="T49" fmla="*/ 10 h 298"/>
                  <a:gd name="T50" fmla="*/ 49 w 228"/>
                  <a:gd name="T51" fmla="*/ 2 h 298"/>
                  <a:gd name="T52" fmla="*/ 65 w 228"/>
                  <a:gd name="T53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298">
                    <a:moveTo>
                      <a:pt x="65" y="0"/>
                    </a:moveTo>
                    <a:lnTo>
                      <a:pt x="82" y="2"/>
                    </a:lnTo>
                    <a:lnTo>
                      <a:pt x="97" y="9"/>
                    </a:lnTo>
                    <a:lnTo>
                      <a:pt x="111" y="19"/>
                    </a:lnTo>
                    <a:lnTo>
                      <a:pt x="121" y="33"/>
                    </a:lnTo>
                    <a:lnTo>
                      <a:pt x="219" y="201"/>
                    </a:lnTo>
                    <a:lnTo>
                      <a:pt x="225" y="217"/>
                    </a:lnTo>
                    <a:lnTo>
                      <a:pt x="228" y="234"/>
                    </a:lnTo>
                    <a:lnTo>
                      <a:pt x="225" y="250"/>
                    </a:lnTo>
                    <a:lnTo>
                      <a:pt x="219" y="265"/>
                    </a:lnTo>
                    <a:lnTo>
                      <a:pt x="209" y="279"/>
                    </a:lnTo>
                    <a:lnTo>
                      <a:pt x="196" y="290"/>
                    </a:lnTo>
                    <a:lnTo>
                      <a:pt x="180" y="296"/>
                    </a:lnTo>
                    <a:lnTo>
                      <a:pt x="163" y="298"/>
                    </a:lnTo>
                    <a:lnTo>
                      <a:pt x="146" y="296"/>
                    </a:lnTo>
                    <a:lnTo>
                      <a:pt x="131" y="290"/>
                    </a:lnTo>
                    <a:lnTo>
                      <a:pt x="117" y="279"/>
                    </a:lnTo>
                    <a:lnTo>
                      <a:pt x="106" y="265"/>
                    </a:lnTo>
                    <a:lnTo>
                      <a:pt x="8" y="97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9"/>
                    </a:lnTo>
                    <a:lnTo>
                      <a:pt x="8" y="33"/>
                    </a:lnTo>
                    <a:lnTo>
                      <a:pt x="19" y="20"/>
                    </a:lnTo>
                    <a:lnTo>
                      <a:pt x="32" y="10"/>
                    </a:lnTo>
                    <a:lnTo>
                      <a:pt x="49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30"/>
              <p:cNvSpPr>
                <a:spLocks/>
              </p:cNvSpPr>
              <p:nvPr/>
            </p:nvSpPr>
            <p:spPr bwMode="auto">
              <a:xfrm>
                <a:off x="6678613" y="1382713"/>
                <a:ext cx="33337" cy="25400"/>
              </a:xfrm>
              <a:custGeom>
                <a:avLst/>
                <a:gdLst>
                  <a:gd name="T0" fmla="*/ 65 w 299"/>
                  <a:gd name="T1" fmla="*/ 0 h 226"/>
                  <a:gd name="T2" fmla="*/ 81 w 299"/>
                  <a:gd name="T3" fmla="*/ 2 h 226"/>
                  <a:gd name="T4" fmla="*/ 98 w 299"/>
                  <a:gd name="T5" fmla="*/ 8 h 226"/>
                  <a:gd name="T6" fmla="*/ 267 w 299"/>
                  <a:gd name="T7" fmla="*/ 104 h 226"/>
                  <a:gd name="T8" fmla="*/ 281 w 299"/>
                  <a:gd name="T9" fmla="*/ 116 h 226"/>
                  <a:gd name="T10" fmla="*/ 290 w 299"/>
                  <a:gd name="T11" fmla="*/ 129 h 226"/>
                  <a:gd name="T12" fmla="*/ 297 w 299"/>
                  <a:gd name="T13" fmla="*/ 144 h 226"/>
                  <a:gd name="T14" fmla="*/ 299 w 299"/>
                  <a:gd name="T15" fmla="*/ 160 h 226"/>
                  <a:gd name="T16" fmla="*/ 297 w 299"/>
                  <a:gd name="T17" fmla="*/ 177 h 226"/>
                  <a:gd name="T18" fmla="*/ 290 w 299"/>
                  <a:gd name="T19" fmla="*/ 193 h 226"/>
                  <a:gd name="T20" fmla="*/ 280 w 299"/>
                  <a:gd name="T21" fmla="*/ 207 h 226"/>
                  <a:gd name="T22" fmla="*/ 266 w 299"/>
                  <a:gd name="T23" fmla="*/ 217 h 226"/>
                  <a:gd name="T24" fmla="*/ 250 w 299"/>
                  <a:gd name="T25" fmla="*/ 224 h 226"/>
                  <a:gd name="T26" fmla="*/ 234 w 299"/>
                  <a:gd name="T27" fmla="*/ 226 h 226"/>
                  <a:gd name="T28" fmla="*/ 217 w 299"/>
                  <a:gd name="T29" fmla="*/ 224 h 226"/>
                  <a:gd name="T30" fmla="*/ 201 w 299"/>
                  <a:gd name="T31" fmla="*/ 216 h 226"/>
                  <a:gd name="T32" fmla="*/ 32 w 299"/>
                  <a:gd name="T33" fmla="*/ 120 h 226"/>
                  <a:gd name="T34" fmla="*/ 18 w 299"/>
                  <a:gd name="T35" fmla="*/ 110 h 226"/>
                  <a:gd name="T36" fmla="*/ 8 w 299"/>
                  <a:gd name="T37" fmla="*/ 96 h 226"/>
                  <a:gd name="T38" fmla="*/ 2 w 299"/>
                  <a:gd name="T39" fmla="*/ 81 h 226"/>
                  <a:gd name="T40" fmla="*/ 0 w 299"/>
                  <a:gd name="T41" fmla="*/ 64 h 226"/>
                  <a:gd name="T42" fmla="*/ 2 w 299"/>
                  <a:gd name="T43" fmla="*/ 47 h 226"/>
                  <a:gd name="T44" fmla="*/ 8 w 299"/>
                  <a:gd name="T45" fmla="*/ 31 h 226"/>
                  <a:gd name="T46" fmla="*/ 19 w 299"/>
                  <a:gd name="T47" fmla="*/ 18 h 226"/>
                  <a:gd name="T48" fmla="*/ 33 w 299"/>
                  <a:gd name="T49" fmla="*/ 8 h 226"/>
                  <a:gd name="T50" fmla="*/ 48 w 299"/>
                  <a:gd name="T51" fmla="*/ 2 h 226"/>
                  <a:gd name="T52" fmla="*/ 65 w 299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9" h="226">
                    <a:moveTo>
                      <a:pt x="65" y="0"/>
                    </a:moveTo>
                    <a:lnTo>
                      <a:pt x="81" y="2"/>
                    </a:lnTo>
                    <a:lnTo>
                      <a:pt x="98" y="8"/>
                    </a:lnTo>
                    <a:lnTo>
                      <a:pt x="267" y="104"/>
                    </a:lnTo>
                    <a:lnTo>
                      <a:pt x="281" y="116"/>
                    </a:lnTo>
                    <a:lnTo>
                      <a:pt x="290" y="129"/>
                    </a:lnTo>
                    <a:lnTo>
                      <a:pt x="297" y="144"/>
                    </a:lnTo>
                    <a:lnTo>
                      <a:pt x="299" y="160"/>
                    </a:lnTo>
                    <a:lnTo>
                      <a:pt x="297" y="177"/>
                    </a:lnTo>
                    <a:lnTo>
                      <a:pt x="290" y="193"/>
                    </a:lnTo>
                    <a:lnTo>
                      <a:pt x="280" y="207"/>
                    </a:lnTo>
                    <a:lnTo>
                      <a:pt x="266" y="217"/>
                    </a:lnTo>
                    <a:lnTo>
                      <a:pt x="250" y="224"/>
                    </a:lnTo>
                    <a:lnTo>
                      <a:pt x="234" y="226"/>
                    </a:lnTo>
                    <a:lnTo>
                      <a:pt x="217" y="224"/>
                    </a:lnTo>
                    <a:lnTo>
                      <a:pt x="201" y="216"/>
                    </a:lnTo>
                    <a:lnTo>
                      <a:pt x="32" y="120"/>
                    </a:lnTo>
                    <a:lnTo>
                      <a:pt x="18" y="110"/>
                    </a:lnTo>
                    <a:lnTo>
                      <a:pt x="8" y="96"/>
                    </a:lnTo>
                    <a:lnTo>
                      <a:pt x="2" y="81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8" y="31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31"/>
              <p:cNvSpPr>
                <a:spLocks/>
              </p:cNvSpPr>
              <p:nvPr/>
            </p:nvSpPr>
            <p:spPr bwMode="auto">
              <a:xfrm>
                <a:off x="6656388" y="1463675"/>
                <a:ext cx="36512" cy="15875"/>
              </a:xfrm>
              <a:custGeom>
                <a:avLst/>
                <a:gdLst>
                  <a:gd name="T0" fmla="*/ 65 w 325"/>
                  <a:gd name="T1" fmla="*/ 0 h 129"/>
                  <a:gd name="T2" fmla="*/ 261 w 325"/>
                  <a:gd name="T3" fmla="*/ 0 h 129"/>
                  <a:gd name="T4" fmla="*/ 278 w 325"/>
                  <a:gd name="T5" fmla="*/ 3 h 129"/>
                  <a:gd name="T6" fmla="*/ 294 w 325"/>
                  <a:gd name="T7" fmla="*/ 9 h 129"/>
                  <a:gd name="T8" fmla="*/ 306 w 325"/>
                  <a:gd name="T9" fmla="*/ 19 h 129"/>
                  <a:gd name="T10" fmla="*/ 317 w 325"/>
                  <a:gd name="T11" fmla="*/ 32 h 129"/>
                  <a:gd name="T12" fmla="*/ 323 w 325"/>
                  <a:gd name="T13" fmla="*/ 47 h 129"/>
                  <a:gd name="T14" fmla="*/ 325 w 325"/>
                  <a:gd name="T15" fmla="*/ 65 h 129"/>
                  <a:gd name="T16" fmla="*/ 323 w 325"/>
                  <a:gd name="T17" fmla="*/ 82 h 129"/>
                  <a:gd name="T18" fmla="*/ 317 w 325"/>
                  <a:gd name="T19" fmla="*/ 97 h 129"/>
                  <a:gd name="T20" fmla="*/ 306 w 325"/>
                  <a:gd name="T21" fmla="*/ 110 h 129"/>
                  <a:gd name="T22" fmla="*/ 294 w 325"/>
                  <a:gd name="T23" fmla="*/ 120 h 129"/>
                  <a:gd name="T24" fmla="*/ 278 w 325"/>
                  <a:gd name="T25" fmla="*/ 127 h 129"/>
                  <a:gd name="T26" fmla="*/ 261 w 325"/>
                  <a:gd name="T27" fmla="*/ 129 h 129"/>
                  <a:gd name="T28" fmla="*/ 65 w 325"/>
                  <a:gd name="T29" fmla="*/ 129 h 129"/>
                  <a:gd name="T30" fmla="*/ 48 w 325"/>
                  <a:gd name="T31" fmla="*/ 127 h 129"/>
                  <a:gd name="T32" fmla="*/ 33 w 325"/>
                  <a:gd name="T33" fmla="*/ 120 h 129"/>
                  <a:gd name="T34" fmla="*/ 19 w 325"/>
                  <a:gd name="T35" fmla="*/ 110 h 129"/>
                  <a:gd name="T36" fmla="*/ 10 w 325"/>
                  <a:gd name="T37" fmla="*/ 97 h 129"/>
                  <a:gd name="T38" fmla="*/ 2 w 325"/>
                  <a:gd name="T39" fmla="*/ 82 h 129"/>
                  <a:gd name="T40" fmla="*/ 0 w 325"/>
                  <a:gd name="T41" fmla="*/ 65 h 129"/>
                  <a:gd name="T42" fmla="*/ 2 w 325"/>
                  <a:gd name="T43" fmla="*/ 47 h 129"/>
                  <a:gd name="T44" fmla="*/ 10 w 325"/>
                  <a:gd name="T45" fmla="*/ 32 h 129"/>
                  <a:gd name="T46" fmla="*/ 19 w 325"/>
                  <a:gd name="T47" fmla="*/ 19 h 129"/>
                  <a:gd name="T48" fmla="*/ 33 w 325"/>
                  <a:gd name="T49" fmla="*/ 9 h 129"/>
                  <a:gd name="T50" fmla="*/ 48 w 325"/>
                  <a:gd name="T51" fmla="*/ 3 h 129"/>
                  <a:gd name="T52" fmla="*/ 65 w 325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5" h="129">
                    <a:moveTo>
                      <a:pt x="65" y="0"/>
                    </a:moveTo>
                    <a:lnTo>
                      <a:pt x="261" y="0"/>
                    </a:lnTo>
                    <a:lnTo>
                      <a:pt x="278" y="3"/>
                    </a:lnTo>
                    <a:lnTo>
                      <a:pt x="294" y="9"/>
                    </a:lnTo>
                    <a:lnTo>
                      <a:pt x="306" y="19"/>
                    </a:lnTo>
                    <a:lnTo>
                      <a:pt x="317" y="32"/>
                    </a:lnTo>
                    <a:lnTo>
                      <a:pt x="323" y="47"/>
                    </a:lnTo>
                    <a:lnTo>
                      <a:pt x="325" y="65"/>
                    </a:lnTo>
                    <a:lnTo>
                      <a:pt x="323" y="82"/>
                    </a:lnTo>
                    <a:lnTo>
                      <a:pt x="317" y="97"/>
                    </a:lnTo>
                    <a:lnTo>
                      <a:pt x="306" y="110"/>
                    </a:lnTo>
                    <a:lnTo>
                      <a:pt x="294" y="120"/>
                    </a:lnTo>
                    <a:lnTo>
                      <a:pt x="278" y="127"/>
                    </a:lnTo>
                    <a:lnTo>
                      <a:pt x="261" y="129"/>
                    </a:lnTo>
                    <a:lnTo>
                      <a:pt x="65" y="129"/>
                    </a:lnTo>
                    <a:lnTo>
                      <a:pt x="48" y="127"/>
                    </a:lnTo>
                    <a:lnTo>
                      <a:pt x="33" y="120"/>
                    </a:lnTo>
                    <a:lnTo>
                      <a:pt x="19" y="110"/>
                    </a:lnTo>
                    <a:lnTo>
                      <a:pt x="10" y="97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10" y="32"/>
                    </a:lnTo>
                    <a:lnTo>
                      <a:pt x="19" y="19"/>
                    </a:lnTo>
                    <a:lnTo>
                      <a:pt x="33" y="9"/>
                    </a:lnTo>
                    <a:lnTo>
                      <a:pt x="48" y="3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Freeform 32"/>
              <p:cNvSpPr>
                <a:spLocks/>
              </p:cNvSpPr>
              <p:nvPr/>
            </p:nvSpPr>
            <p:spPr bwMode="auto">
              <a:xfrm>
                <a:off x="6678613" y="1536700"/>
                <a:ext cx="33337" cy="25400"/>
              </a:xfrm>
              <a:custGeom>
                <a:avLst/>
                <a:gdLst>
                  <a:gd name="T0" fmla="*/ 234 w 299"/>
                  <a:gd name="T1" fmla="*/ 0 h 227"/>
                  <a:gd name="T2" fmla="*/ 251 w 299"/>
                  <a:gd name="T3" fmla="*/ 3 h 227"/>
                  <a:gd name="T4" fmla="*/ 266 w 299"/>
                  <a:gd name="T5" fmla="*/ 9 h 227"/>
                  <a:gd name="T6" fmla="*/ 280 w 299"/>
                  <a:gd name="T7" fmla="*/ 19 h 227"/>
                  <a:gd name="T8" fmla="*/ 290 w 299"/>
                  <a:gd name="T9" fmla="*/ 33 h 227"/>
                  <a:gd name="T10" fmla="*/ 297 w 299"/>
                  <a:gd name="T11" fmla="*/ 49 h 227"/>
                  <a:gd name="T12" fmla="*/ 299 w 299"/>
                  <a:gd name="T13" fmla="*/ 66 h 227"/>
                  <a:gd name="T14" fmla="*/ 297 w 299"/>
                  <a:gd name="T15" fmla="*/ 82 h 227"/>
                  <a:gd name="T16" fmla="*/ 290 w 299"/>
                  <a:gd name="T17" fmla="*/ 97 h 227"/>
                  <a:gd name="T18" fmla="*/ 280 w 299"/>
                  <a:gd name="T19" fmla="*/ 111 h 227"/>
                  <a:gd name="T20" fmla="*/ 267 w 299"/>
                  <a:gd name="T21" fmla="*/ 122 h 227"/>
                  <a:gd name="T22" fmla="*/ 98 w 299"/>
                  <a:gd name="T23" fmla="*/ 218 h 227"/>
                  <a:gd name="T24" fmla="*/ 82 w 299"/>
                  <a:gd name="T25" fmla="*/ 224 h 227"/>
                  <a:gd name="T26" fmla="*/ 65 w 299"/>
                  <a:gd name="T27" fmla="*/ 227 h 227"/>
                  <a:gd name="T28" fmla="*/ 48 w 299"/>
                  <a:gd name="T29" fmla="*/ 224 h 227"/>
                  <a:gd name="T30" fmla="*/ 33 w 299"/>
                  <a:gd name="T31" fmla="*/ 219 h 227"/>
                  <a:gd name="T32" fmla="*/ 19 w 299"/>
                  <a:gd name="T33" fmla="*/ 208 h 227"/>
                  <a:gd name="T34" fmla="*/ 8 w 299"/>
                  <a:gd name="T35" fmla="*/ 195 h 227"/>
                  <a:gd name="T36" fmla="*/ 2 w 299"/>
                  <a:gd name="T37" fmla="*/ 179 h 227"/>
                  <a:gd name="T38" fmla="*/ 0 w 299"/>
                  <a:gd name="T39" fmla="*/ 162 h 227"/>
                  <a:gd name="T40" fmla="*/ 2 w 299"/>
                  <a:gd name="T41" fmla="*/ 146 h 227"/>
                  <a:gd name="T42" fmla="*/ 8 w 299"/>
                  <a:gd name="T43" fmla="*/ 130 h 227"/>
                  <a:gd name="T44" fmla="*/ 18 w 299"/>
                  <a:gd name="T45" fmla="*/ 117 h 227"/>
                  <a:gd name="T46" fmla="*/ 32 w 299"/>
                  <a:gd name="T47" fmla="*/ 107 h 227"/>
                  <a:gd name="T48" fmla="*/ 201 w 299"/>
                  <a:gd name="T49" fmla="*/ 10 h 227"/>
                  <a:gd name="T50" fmla="*/ 218 w 299"/>
                  <a:gd name="T51" fmla="*/ 2 h 227"/>
                  <a:gd name="T52" fmla="*/ 234 w 299"/>
                  <a:gd name="T53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9" h="227">
                    <a:moveTo>
                      <a:pt x="234" y="0"/>
                    </a:moveTo>
                    <a:lnTo>
                      <a:pt x="251" y="3"/>
                    </a:lnTo>
                    <a:lnTo>
                      <a:pt x="266" y="9"/>
                    </a:lnTo>
                    <a:lnTo>
                      <a:pt x="280" y="19"/>
                    </a:lnTo>
                    <a:lnTo>
                      <a:pt x="290" y="33"/>
                    </a:lnTo>
                    <a:lnTo>
                      <a:pt x="297" y="49"/>
                    </a:lnTo>
                    <a:lnTo>
                      <a:pt x="299" y="66"/>
                    </a:lnTo>
                    <a:lnTo>
                      <a:pt x="297" y="82"/>
                    </a:lnTo>
                    <a:lnTo>
                      <a:pt x="290" y="97"/>
                    </a:lnTo>
                    <a:lnTo>
                      <a:pt x="280" y="111"/>
                    </a:lnTo>
                    <a:lnTo>
                      <a:pt x="267" y="122"/>
                    </a:lnTo>
                    <a:lnTo>
                      <a:pt x="98" y="218"/>
                    </a:lnTo>
                    <a:lnTo>
                      <a:pt x="82" y="224"/>
                    </a:lnTo>
                    <a:lnTo>
                      <a:pt x="65" y="227"/>
                    </a:lnTo>
                    <a:lnTo>
                      <a:pt x="48" y="224"/>
                    </a:lnTo>
                    <a:lnTo>
                      <a:pt x="33" y="219"/>
                    </a:lnTo>
                    <a:lnTo>
                      <a:pt x="19" y="208"/>
                    </a:lnTo>
                    <a:lnTo>
                      <a:pt x="8" y="195"/>
                    </a:lnTo>
                    <a:lnTo>
                      <a:pt x="2" y="179"/>
                    </a:lnTo>
                    <a:lnTo>
                      <a:pt x="0" y="162"/>
                    </a:lnTo>
                    <a:lnTo>
                      <a:pt x="2" y="146"/>
                    </a:lnTo>
                    <a:lnTo>
                      <a:pt x="8" y="130"/>
                    </a:lnTo>
                    <a:lnTo>
                      <a:pt x="18" y="117"/>
                    </a:lnTo>
                    <a:lnTo>
                      <a:pt x="32" y="107"/>
                    </a:lnTo>
                    <a:lnTo>
                      <a:pt x="201" y="10"/>
                    </a:lnTo>
                    <a:lnTo>
                      <a:pt x="218" y="2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Freeform 33"/>
              <p:cNvSpPr>
                <a:spLocks/>
              </p:cNvSpPr>
              <p:nvPr/>
            </p:nvSpPr>
            <p:spPr bwMode="auto">
              <a:xfrm>
                <a:off x="6946900" y="1536700"/>
                <a:ext cx="34925" cy="25400"/>
              </a:xfrm>
              <a:custGeom>
                <a:avLst/>
                <a:gdLst>
                  <a:gd name="T0" fmla="*/ 65 w 299"/>
                  <a:gd name="T1" fmla="*/ 0 h 227"/>
                  <a:gd name="T2" fmla="*/ 82 w 299"/>
                  <a:gd name="T3" fmla="*/ 2 h 227"/>
                  <a:gd name="T4" fmla="*/ 98 w 299"/>
                  <a:gd name="T5" fmla="*/ 10 h 227"/>
                  <a:gd name="T6" fmla="*/ 267 w 299"/>
                  <a:gd name="T7" fmla="*/ 107 h 227"/>
                  <a:gd name="T8" fmla="*/ 281 w 299"/>
                  <a:gd name="T9" fmla="*/ 117 h 227"/>
                  <a:gd name="T10" fmla="*/ 290 w 299"/>
                  <a:gd name="T11" fmla="*/ 130 h 227"/>
                  <a:gd name="T12" fmla="*/ 297 w 299"/>
                  <a:gd name="T13" fmla="*/ 146 h 227"/>
                  <a:gd name="T14" fmla="*/ 299 w 299"/>
                  <a:gd name="T15" fmla="*/ 162 h 227"/>
                  <a:gd name="T16" fmla="*/ 297 w 299"/>
                  <a:gd name="T17" fmla="*/ 179 h 227"/>
                  <a:gd name="T18" fmla="*/ 290 w 299"/>
                  <a:gd name="T19" fmla="*/ 195 h 227"/>
                  <a:gd name="T20" fmla="*/ 280 w 299"/>
                  <a:gd name="T21" fmla="*/ 208 h 227"/>
                  <a:gd name="T22" fmla="*/ 266 w 299"/>
                  <a:gd name="T23" fmla="*/ 219 h 227"/>
                  <a:gd name="T24" fmla="*/ 251 w 299"/>
                  <a:gd name="T25" fmla="*/ 224 h 227"/>
                  <a:gd name="T26" fmla="*/ 234 w 299"/>
                  <a:gd name="T27" fmla="*/ 227 h 227"/>
                  <a:gd name="T28" fmla="*/ 217 w 299"/>
                  <a:gd name="T29" fmla="*/ 224 h 227"/>
                  <a:gd name="T30" fmla="*/ 201 w 299"/>
                  <a:gd name="T31" fmla="*/ 218 h 227"/>
                  <a:gd name="T32" fmla="*/ 32 w 299"/>
                  <a:gd name="T33" fmla="*/ 122 h 227"/>
                  <a:gd name="T34" fmla="*/ 19 w 299"/>
                  <a:gd name="T35" fmla="*/ 111 h 227"/>
                  <a:gd name="T36" fmla="*/ 8 w 299"/>
                  <a:gd name="T37" fmla="*/ 97 h 227"/>
                  <a:gd name="T38" fmla="*/ 2 w 299"/>
                  <a:gd name="T39" fmla="*/ 82 h 227"/>
                  <a:gd name="T40" fmla="*/ 0 w 299"/>
                  <a:gd name="T41" fmla="*/ 66 h 227"/>
                  <a:gd name="T42" fmla="*/ 2 w 299"/>
                  <a:gd name="T43" fmla="*/ 49 h 227"/>
                  <a:gd name="T44" fmla="*/ 8 w 299"/>
                  <a:gd name="T45" fmla="*/ 33 h 227"/>
                  <a:gd name="T46" fmla="*/ 19 w 299"/>
                  <a:gd name="T47" fmla="*/ 19 h 227"/>
                  <a:gd name="T48" fmla="*/ 33 w 299"/>
                  <a:gd name="T49" fmla="*/ 9 h 227"/>
                  <a:gd name="T50" fmla="*/ 48 w 299"/>
                  <a:gd name="T51" fmla="*/ 3 h 227"/>
                  <a:gd name="T52" fmla="*/ 65 w 299"/>
                  <a:gd name="T53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9" h="227">
                    <a:moveTo>
                      <a:pt x="65" y="0"/>
                    </a:moveTo>
                    <a:lnTo>
                      <a:pt x="82" y="2"/>
                    </a:lnTo>
                    <a:lnTo>
                      <a:pt x="98" y="10"/>
                    </a:lnTo>
                    <a:lnTo>
                      <a:pt x="267" y="107"/>
                    </a:lnTo>
                    <a:lnTo>
                      <a:pt x="281" y="117"/>
                    </a:lnTo>
                    <a:lnTo>
                      <a:pt x="290" y="130"/>
                    </a:lnTo>
                    <a:lnTo>
                      <a:pt x="297" y="146"/>
                    </a:lnTo>
                    <a:lnTo>
                      <a:pt x="299" y="162"/>
                    </a:lnTo>
                    <a:lnTo>
                      <a:pt x="297" y="179"/>
                    </a:lnTo>
                    <a:lnTo>
                      <a:pt x="290" y="195"/>
                    </a:lnTo>
                    <a:lnTo>
                      <a:pt x="280" y="208"/>
                    </a:lnTo>
                    <a:lnTo>
                      <a:pt x="266" y="219"/>
                    </a:lnTo>
                    <a:lnTo>
                      <a:pt x="251" y="224"/>
                    </a:lnTo>
                    <a:lnTo>
                      <a:pt x="234" y="227"/>
                    </a:lnTo>
                    <a:lnTo>
                      <a:pt x="217" y="224"/>
                    </a:lnTo>
                    <a:lnTo>
                      <a:pt x="201" y="218"/>
                    </a:lnTo>
                    <a:lnTo>
                      <a:pt x="32" y="122"/>
                    </a:lnTo>
                    <a:lnTo>
                      <a:pt x="19" y="111"/>
                    </a:lnTo>
                    <a:lnTo>
                      <a:pt x="8" y="97"/>
                    </a:lnTo>
                    <a:lnTo>
                      <a:pt x="2" y="82"/>
                    </a:lnTo>
                    <a:lnTo>
                      <a:pt x="0" y="66"/>
                    </a:lnTo>
                    <a:lnTo>
                      <a:pt x="2" y="49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3" y="9"/>
                    </a:lnTo>
                    <a:lnTo>
                      <a:pt x="48" y="3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Freeform 34"/>
              <p:cNvSpPr>
                <a:spLocks/>
              </p:cNvSpPr>
              <p:nvPr/>
            </p:nvSpPr>
            <p:spPr bwMode="auto">
              <a:xfrm>
                <a:off x="6965950" y="1463675"/>
                <a:ext cx="38100" cy="15875"/>
              </a:xfrm>
              <a:custGeom>
                <a:avLst/>
                <a:gdLst>
                  <a:gd name="T0" fmla="*/ 65 w 326"/>
                  <a:gd name="T1" fmla="*/ 0 h 129"/>
                  <a:gd name="T2" fmla="*/ 261 w 326"/>
                  <a:gd name="T3" fmla="*/ 0 h 129"/>
                  <a:gd name="T4" fmla="*/ 278 w 326"/>
                  <a:gd name="T5" fmla="*/ 3 h 129"/>
                  <a:gd name="T6" fmla="*/ 294 w 326"/>
                  <a:gd name="T7" fmla="*/ 9 h 129"/>
                  <a:gd name="T8" fmla="*/ 306 w 326"/>
                  <a:gd name="T9" fmla="*/ 19 h 129"/>
                  <a:gd name="T10" fmla="*/ 316 w 326"/>
                  <a:gd name="T11" fmla="*/ 32 h 129"/>
                  <a:gd name="T12" fmla="*/ 324 w 326"/>
                  <a:gd name="T13" fmla="*/ 47 h 129"/>
                  <a:gd name="T14" fmla="*/ 326 w 326"/>
                  <a:gd name="T15" fmla="*/ 65 h 129"/>
                  <a:gd name="T16" fmla="*/ 324 w 326"/>
                  <a:gd name="T17" fmla="*/ 82 h 129"/>
                  <a:gd name="T18" fmla="*/ 316 w 326"/>
                  <a:gd name="T19" fmla="*/ 97 h 129"/>
                  <a:gd name="T20" fmla="*/ 306 w 326"/>
                  <a:gd name="T21" fmla="*/ 110 h 129"/>
                  <a:gd name="T22" fmla="*/ 294 w 326"/>
                  <a:gd name="T23" fmla="*/ 120 h 129"/>
                  <a:gd name="T24" fmla="*/ 278 w 326"/>
                  <a:gd name="T25" fmla="*/ 127 h 129"/>
                  <a:gd name="T26" fmla="*/ 261 w 326"/>
                  <a:gd name="T27" fmla="*/ 129 h 129"/>
                  <a:gd name="T28" fmla="*/ 65 w 326"/>
                  <a:gd name="T29" fmla="*/ 129 h 129"/>
                  <a:gd name="T30" fmla="*/ 48 w 326"/>
                  <a:gd name="T31" fmla="*/ 127 h 129"/>
                  <a:gd name="T32" fmla="*/ 32 w 326"/>
                  <a:gd name="T33" fmla="*/ 120 h 129"/>
                  <a:gd name="T34" fmla="*/ 19 w 326"/>
                  <a:gd name="T35" fmla="*/ 110 h 129"/>
                  <a:gd name="T36" fmla="*/ 9 w 326"/>
                  <a:gd name="T37" fmla="*/ 97 h 129"/>
                  <a:gd name="T38" fmla="*/ 2 w 326"/>
                  <a:gd name="T39" fmla="*/ 82 h 129"/>
                  <a:gd name="T40" fmla="*/ 0 w 326"/>
                  <a:gd name="T41" fmla="*/ 65 h 129"/>
                  <a:gd name="T42" fmla="*/ 2 w 326"/>
                  <a:gd name="T43" fmla="*/ 47 h 129"/>
                  <a:gd name="T44" fmla="*/ 9 w 326"/>
                  <a:gd name="T45" fmla="*/ 32 h 129"/>
                  <a:gd name="T46" fmla="*/ 19 w 326"/>
                  <a:gd name="T47" fmla="*/ 19 h 129"/>
                  <a:gd name="T48" fmla="*/ 32 w 326"/>
                  <a:gd name="T49" fmla="*/ 9 h 129"/>
                  <a:gd name="T50" fmla="*/ 48 w 326"/>
                  <a:gd name="T51" fmla="*/ 3 h 129"/>
                  <a:gd name="T52" fmla="*/ 65 w 326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6" h="129">
                    <a:moveTo>
                      <a:pt x="65" y="0"/>
                    </a:moveTo>
                    <a:lnTo>
                      <a:pt x="261" y="0"/>
                    </a:lnTo>
                    <a:lnTo>
                      <a:pt x="278" y="3"/>
                    </a:lnTo>
                    <a:lnTo>
                      <a:pt x="294" y="9"/>
                    </a:lnTo>
                    <a:lnTo>
                      <a:pt x="306" y="19"/>
                    </a:lnTo>
                    <a:lnTo>
                      <a:pt x="316" y="32"/>
                    </a:lnTo>
                    <a:lnTo>
                      <a:pt x="324" y="47"/>
                    </a:lnTo>
                    <a:lnTo>
                      <a:pt x="326" y="65"/>
                    </a:lnTo>
                    <a:lnTo>
                      <a:pt x="324" y="82"/>
                    </a:lnTo>
                    <a:lnTo>
                      <a:pt x="316" y="97"/>
                    </a:lnTo>
                    <a:lnTo>
                      <a:pt x="306" y="110"/>
                    </a:lnTo>
                    <a:lnTo>
                      <a:pt x="294" y="120"/>
                    </a:lnTo>
                    <a:lnTo>
                      <a:pt x="278" y="127"/>
                    </a:lnTo>
                    <a:lnTo>
                      <a:pt x="261" y="129"/>
                    </a:lnTo>
                    <a:lnTo>
                      <a:pt x="65" y="129"/>
                    </a:lnTo>
                    <a:lnTo>
                      <a:pt x="48" y="127"/>
                    </a:lnTo>
                    <a:lnTo>
                      <a:pt x="32" y="120"/>
                    </a:lnTo>
                    <a:lnTo>
                      <a:pt x="19" y="110"/>
                    </a:lnTo>
                    <a:lnTo>
                      <a:pt x="9" y="97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8" y="3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35"/>
              <p:cNvSpPr>
                <a:spLocks/>
              </p:cNvSpPr>
              <p:nvPr/>
            </p:nvSpPr>
            <p:spPr bwMode="auto">
              <a:xfrm>
                <a:off x="6946900" y="1382713"/>
                <a:ext cx="34925" cy="25400"/>
              </a:xfrm>
              <a:custGeom>
                <a:avLst/>
                <a:gdLst>
                  <a:gd name="T0" fmla="*/ 234 w 299"/>
                  <a:gd name="T1" fmla="*/ 0 h 226"/>
                  <a:gd name="T2" fmla="*/ 251 w 299"/>
                  <a:gd name="T3" fmla="*/ 2 h 226"/>
                  <a:gd name="T4" fmla="*/ 266 w 299"/>
                  <a:gd name="T5" fmla="*/ 8 h 226"/>
                  <a:gd name="T6" fmla="*/ 280 w 299"/>
                  <a:gd name="T7" fmla="*/ 18 h 226"/>
                  <a:gd name="T8" fmla="*/ 290 w 299"/>
                  <a:gd name="T9" fmla="*/ 31 h 226"/>
                  <a:gd name="T10" fmla="*/ 297 w 299"/>
                  <a:gd name="T11" fmla="*/ 47 h 226"/>
                  <a:gd name="T12" fmla="*/ 299 w 299"/>
                  <a:gd name="T13" fmla="*/ 64 h 226"/>
                  <a:gd name="T14" fmla="*/ 297 w 299"/>
                  <a:gd name="T15" fmla="*/ 81 h 226"/>
                  <a:gd name="T16" fmla="*/ 290 w 299"/>
                  <a:gd name="T17" fmla="*/ 96 h 226"/>
                  <a:gd name="T18" fmla="*/ 281 w 299"/>
                  <a:gd name="T19" fmla="*/ 110 h 226"/>
                  <a:gd name="T20" fmla="*/ 267 w 299"/>
                  <a:gd name="T21" fmla="*/ 120 h 226"/>
                  <a:gd name="T22" fmla="*/ 98 w 299"/>
                  <a:gd name="T23" fmla="*/ 216 h 226"/>
                  <a:gd name="T24" fmla="*/ 82 w 299"/>
                  <a:gd name="T25" fmla="*/ 224 h 226"/>
                  <a:gd name="T26" fmla="*/ 65 w 299"/>
                  <a:gd name="T27" fmla="*/ 226 h 226"/>
                  <a:gd name="T28" fmla="*/ 49 w 299"/>
                  <a:gd name="T29" fmla="*/ 224 h 226"/>
                  <a:gd name="T30" fmla="*/ 33 w 299"/>
                  <a:gd name="T31" fmla="*/ 217 h 226"/>
                  <a:gd name="T32" fmla="*/ 19 w 299"/>
                  <a:gd name="T33" fmla="*/ 207 h 226"/>
                  <a:gd name="T34" fmla="*/ 8 w 299"/>
                  <a:gd name="T35" fmla="*/ 193 h 226"/>
                  <a:gd name="T36" fmla="*/ 2 w 299"/>
                  <a:gd name="T37" fmla="*/ 177 h 226"/>
                  <a:gd name="T38" fmla="*/ 0 w 299"/>
                  <a:gd name="T39" fmla="*/ 160 h 226"/>
                  <a:gd name="T40" fmla="*/ 2 w 299"/>
                  <a:gd name="T41" fmla="*/ 144 h 226"/>
                  <a:gd name="T42" fmla="*/ 8 w 299"/>
                  <a:gd name="T43" fmla="*/ 129 h 226"/>
                  <a:gd name="T44" fmla="*/ 19 w 299"/>
                  <a:gd name="T45" fmla="*/ 116 h 226"/>
                  <a:gd name="T46" fmla="*/ 32 w 299"/>
                  <a:gd name="T47" fmla="*/ 104 h 226"/>
                  <a:gd name="T48" fmla="*/ 201 w 299"/>
                  <a:gd name="T49" fmla="*/ 8 h 226"/>
                  <a:gd name="T50" fmla="*/ 218 w 299"/>
                  <a:gd name="T51" fmla="*/ 2 h 226"/>
                  <a:gd name="T52" fmla="*/ 234 w 299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9" h="226">
                    <a:moveTo>
                      <a:pt x="234" y="0"/>
                    </a:moveTo>
                    <a:lnTo>
                      <a:pt x="251" y="2"/>
                    </a:lnTo>
                    <a:lnTo>
                      <a:pt x="266" y="8"/>
                    </a:lnTo>
                    <a:lnTo>
                      <a:pt x="280" y="18"/>
                    </a:lnTo>
                    <a:lnTo>
                      <a:pt x="290" y="31"/>
                    </a:lnTo>
                    <a:lnTo>
                      <a:pt x="297" y="47"/>
                    </a:lnTo>
                    <a:lnTo>
                      <a:pt x="299" y="64"/>
                    </a:lnTo>
                    <a:lnTo>
                      <a:pt x="297" y="81"/>
                    </a:lnTo>
                    <a:lnTo>
                      <a:pt x="290" y="96"/>
                    </a:lnTo>
                    <a:lnTo>
                      <a:pt x="281" y="110"/>
                    </a:lnTo>
                    <a:lnTo>
                      <a:pt x="267" y="120"/>
                    </a:lnTo>
                    <a:lnTo>
                      <a:pt x="98" y="216"/>
                    </a:lnTo>
                    <a:lnTo>
                      <a:pt x="82" y="224"/>
                    </a:lnTo>
                    <a:lnTo>
                      <a:pt x="65" y="226"/>
                    </a:lnTo>
                    <a:lnTo>
                      <a:pt x="49" y="224"/>
                    </a:lnTo>
                    <a:lnTo>
                      <a:pt x="33" y="217"/>
                    </a:lnTo>
                    <a:lnTo>
                      <a:pt x="19" y="207"/>
                    </a:lnTo>
                    <a:lnTo>
                      <a:pt x="8" y="193"/>
                    </a:lnTo>
                    <a:lnTo>
                      <a:pt x="2" y="177"/>
                    </a:lnTo>
                    <a:lnTo>
                      <a:pt x="0" y="160"/>
                    </a:lnTo>
                    <a:lnTo>
                      <a:pt x="2" y="144"/>
                    </a:lnTo>
                    <a:lnTo>
                      <a:pt x="8" y="129"/>
                    </a:lnTo>
                    <a:lnTo>
                      <a:pt x="19" y="116"/>
                    </a:lnTo>
                    <a:lnTo>
                      <a:pt x="32" y="104"/>
                    </a:lnTo>
                    <a:lnTo>
                      <a:pt x="201" y="8"/>
                    </a:lnTo>
                    <a:lnTo>
                      <a:pt x="218" y="2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36"/>
              <p:cNvSpPr>
                <a:spLocks/>
              </p:cNvSpPr>
              <p:nvPr/>
            </p:nvSpPr>
            <p:spPr bwMode="auto">
              <a:xfrm>
                <a:off x="6894513" y="1320800"/>
                <a:ext cx="25400" cy="34925"/>
              </a:xfrm>
              <a:custGeom>
                <a:avLst/>
                <a:gdLst>
                  <a:gd name="T0" fmla="*/ 162 w 228"/>
                  <a:gd name="T1" fmla="*/ 0 h 297"/>
                  <a:gd name="T2" fmla="*/ 179 w 228"/>
                  <a:gd name="T3" fmla="*/ 2 h 297"/>
                  <a:gd name="T4" fmla="*/ 195 w 228"/>
                  <a:gd name="T5" fmla="*/ 10 h 297"/>
                  <a:gd name="T6" fmla="*/ 209 w 228"/>
                  <a:gd name="T7" fmla="*/ 20 h 297"/>
                  <a:gd name="T8" fmla="*/ 219 w 228"/>
                  <a:gd name="T9" fmla="*/ 33 h 297"/>
                  <a:gd name="T10" fmla="*/ 226 w 228"/>
                  <a:gd name="T11" fmla="*/ 49 h 297"/>
                  <a:gd name="T12" fmla="*/ 228 w 228"/>
                  <a:gd name="T13" fmla="*/ 65 h 297"/>
                  <a:gd name="T14" fmla="*/ 226 w 228"/>
                  <a:gd name="T15" fmla="*/ 82 h 297"/>
                  <a:gd name="T16" fmla="*/ 219 w 228"/>
                  <a:gd name="T17" fmla="*/ 97 h 297"/>
                  <a:gd name="T18" fmla="*/ 121 w 228"/>
                  <a:gd name="T19" fmla="*/ 265 h 297"/>
                  <a:gd name="T20" fmla="*/ 111 w 228"/>
                  <a:gd name="T21" fmla="*/ 279 h 297"/>
                  <a:gd name="T22" fmla="*/ 97 w 228"/>
                  <a:gd name="T23" fmla="*/ 290 h 297"/>
                  <a:gd name="T24" fmla="*/ 82 w 228"/>
                  <a:gd name="T25" fmla="*/ 295 h 297"/>
                  <a:gd name="T26" fmla="*/ 65 w 228"/>
                  <a:gd name="T27" fmla="*/ 297 h 297"/>
                  <a:gd name="T28" fmla="*/ 49 w 228"/>
                  <a:gd name="T29" fmla="*/ 295 h 297"/>
                  <a:gd name="T30" fmla="*/ 33 w 228"/>
                  <a:gd name="T31" fmla="*/ 289 h 297"/>
                  <a:gd name="T32" fmla="*/ 18 w 228"/>
                  <a:gd name="T33" fmla="*/ 278 h 297"/>
                  <a:gd name="T34" fmla="*/ 9 w 228"/>
                  <a:gd name="T35" fmla="*/ 265 h 297"/>
                  <a:gd name="T36" fmla="*/ 2 w 228"/>
                  <a:gd name="T37" fmla="*/ 250 h 297"/>
                  <a:gd name="T38" fmla="*/ 0 w 228"/>
                  <a:gd name="T39" fmla="*/ 234 h 297"/>
                  <a:gd name="T40" fmla="*/ 2 w 228"/>
                  <a:gd name="T41" fmla="*/ 217 h 297"/>
                  <a:gd name="T42" fmla="*/ 9 w 228"/>
                  <a:gd name="T43" fmla="*/ 201 h 297"/>
                  <a:gd name="T44" fmla="*/ 106 w 228"/>
                  <a:gd name="T45" fmla="*/ 33 h 297"/>
                  <a:gd name="T46" fmla="*/ 117 w 228"/>
                  <a:gd name="T47" fmla="*/ 19 h 297"/>
                  <a:gd name="T48" fmla="*/ 131 w 228"/>
                  <a:gd name="T49" fmla="*/ 9 h 297"/>
                  <a:gd name="T50" fmla="*/ 146 w 228"/>
                  <a:gd name="T51" fmla="*/ 2 h 297"/>
                  <a:gd name="T52" fmla="*/ 162 w 228"/>
                  <a:gd name="T53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297">
                    <a:moveTo>
                      <a:pt x="162" y="0"/>
                    </a:moveTo>
                    <a:lnTo>
                      <a:pt x="179" y="2"/>
                    </a:lnTo>
                    <a:lnTo>
                      <a:pt x="195" y="10"/>
                    </a:lnTo>
                    <a:lnTo>
                      <a:pt x="209" y="20"/>
                    </a:lnTo>
                    <a:lnTo>
                      <a:pt x="219" y="33"/>
                    </a:lnTo>
                    <a:lnTo>
                      <a:pt x="226" y="49"/>
                    </a:lnTo>
                    <a:lnTo>
                      <a:pt x="228" y="65"/>
                    </a:lnTo>
                    <a:lnTo>
                      <a:pt x="226" y="82"/>
                    </a:lnTo>
                    <a:lnTo>
                      <a:pt x="219" y="97"/>
                    </a:lnTo>
                    <a:lnTo>
                      <a:pt x="121" y="265"/>
                    </a:lnTo>
                    <a:lnTo>
                      <a:pt x="111" y="279"/>
                    </a:lnTo>
                    <a:lnTo>
                      <a:pt x="97" y="290"/>
                    </a:lnTo>
                    <a:lnTo>
                      <a:pt x="82" y="295"/>
                    </a:lnTo>
                    <a:lnTo>
                      <a:pt x="65" y="297"/>
                    </a:lnTo>
                    <a:lnTo>
                      <a:pt x="49" y="295"/>
                    </a:lnTo>
                    <a:lnTo>
                      <a:pt x="33" y="289"/>
                    </a:lnTo>
                    <a:lnTo>
                      <a:pt x="18" y="278"/>
                    </a:lnTo>
                    <a:lnTo>
                      <a:pt x="9" y="265"/>
                    </a:lnTo>
                    <a:lnTo>
                      <a:pt x="2" y="250"/>
                    </a:lnTo>
                    <a:lnTo>
                      <a:pt x="0" y="234"/>
                    </a:lnTo>
                    <a:lnTo>
                      <a:pt x="2" y="217"/>
                    </a:lnTo>
                    <a:lnTo>
                      <a:pt x="9" y="201"/>
                    </a:lnTo>
                    <a:lnTo>
                      <a:pt x="106" y="33"/>
                    </a:lnTo>
                    <a:lnTo>
                      <a:pt x="117" y="19"/>
                    </a:lnTo>
                    <a:lnTo>
                      <a:pt x="131" y="9"/>
                    </a:lnTo>
                    <a:lnTo>
                      <a:pt x="146" y="2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37"/>
              <p:cNvSpPr>
                <a:spLocks/>
              </p:cNvSpPr>
              <p:nvPr/>
            </p:nvSpPr>
            <p:spPr bwMode="auto">
              <a:xfrm>
                <a:off x="6811963" y="1409700"/>
                <a:ext cx="34925" cy="114300"/>
              </a:xfrm>
              <a:custGeom>
                <a:avLst/>
                <a:gdLst>
                  <a:gd name="T0" fmla="*/ 157 w 313"/>
                  <a:gd name="T1" fmla="*/ 0 h 1007"/>
                  <a:gd name="T2" fmla="*/ 189 w 313"/>
                  <a:gd name="T3" fmla="*/ 2 h 1007"/>
                  <a:gd name="T4" fmla="*/ 216 w 313"/>
                  <a:gd name="T5" fmla="*/ 7 h 1007"/>
                  <a:gd name="T6" fmla="*/ 242 w 313"/>
                  <a:gd name="T7" fmla="*/ 17 h 1007"/>
                  <a:gd name="T8" fmla="*/ 263 w 313"/>
                  <a:gd name="T9" fmla="*/ 31 h 1007"/>
                  <a:gd name="T10" fmla="*/ 281 w 313"/>
                  <a:gd name="T11" fmla="*/ 48 h 1007"/>
                  <a:gd name="T12" fmla="*/ 295 w 313"/>
                  <a:gd name="T13" fmla="*/ 68 h 1007"/>
                  <a:gd name="T14" fmla="*/ 306 w 313"/>
                  <a:gd name="T15" fmla="*/ 92 h 1007"/>
                  <a:gd name="T16" fmla="*/ 311 w 313"/>
                  <a:gd name="T17" fmla="*/ 120 h 1007"/>
                  <a:gd name="T18" fmla="*/ 313 w 313"/>
                  <a:gd name="T19" fmla="*/ 152 h 1007"/>
                  <a:gd name="T20" fmla="*/ 313 w 313"/>
                  <a:gd name="T21" fmla="*/ 380 h 1007"/>
                  <a:gd name="T22" fmla="*/ 312 w 313"/>
                  <a:gd name="T23" fmla="*/ 411 h 1007"/>
                  <a:gd name="T24" fmla="*/ 309 w 313"/>
                  <a:gd name="T25" fmla="*/ 442 h 1007"/>
                  <a:gd name="T26" fmla="*/ 306 w 313"/>
                  <a:gd name="T27" fmla="*/ 473 h 1007"/>
                  <a:gd name="T28" fmla="*/ 244 w 313"/>
                  <a:gd name="T29" fmla="*/ 934 h 1007"/>
                  <a:gd name="T30" fmla="*/ 240 w 313"/>
                  <a:gd name="T31" fmla="*/ 956 h 1007"/>
                  <a:gd name="T32" fmla="*/ 232 w 313"/>
                  <a:gd name="T33" fmla="*/ 974 h 1007"/>
                  <a:gd name="T34" fmla="*/ 223 w 313"/>
                  <a:gd name="T35" fmla="*/ 987 h 1007"/>
                  <a:gd name="T36" fmla="*/ 210 w 313"/>
                  <a:gd name="T37" fmla="*/ 996 h 1007"/>
                  <a:gd name="T38" fmla="*/ 195 w 313"/>
                  <a:gd name="T39" fmla="*/ 1002 h 1007"/>
                  <a:gd name="T40" fmla="*/ 177 w 313"/>
                  <a:gd name="T41" fmla="*/ 1006 h 1007"/>
                  <a:gd name="T42" fmla="*/ 157 w 313"/>
                  <a:gd name="T43" fmla="*/ 1007 h 1007"/>
                  <a:gd name="T44" fmla="*/ 137 w 313"/>
                  <a:gd name="T45" fmla="*/ 1006 h 1007"/>
                  <a:gd name="T46" fmla="*/ 118 w 313"/>
                  <a:gd name="T47" fmla="*/ 1002 h 1007"/>
                  <a:gd name="T48" fmla="*/ 104 w 313"/>
                  <a:gd name="T49" fmla="*/ 996 h 1007"/>
                  <a:gd name="T50" fmla="*/ 91 w 313"/>
                  <a:gd name="T51" fmla="*/ 987 h 1007"/>
                  <a:gd name="T52" fmla="*/ 81 w 313"/>
                  <a:gd name="T53" fmla="*/ 974 h 1007"/>
                  <a:gd name="T54" fmla="*/ 74 w 313"/>
                  <a:gd name="T55" fmla="*/ 956 h 1007"/>
                  <a:gd name="T56" fmla="*/ 70 w 313"/>
                  <a:gd name="T57" fmla="*/ 934 h 1007"/>
                  <a:gd name="T58" fmla="*/ 8 w 313"/>
                  <a:gd name="T59" fmla="*/ 473 h 1007"/>
                  <a:gd name="T60" fmla="*/ 5 w 313"/>
                  <a:gd name="T61" fmla="*/ 442 h 1007"/>
                  <a:gd name="T62" fmla="*/ 1 w 313"/>
                  <a:gd name="T63" fmla="*/ 411 h 1007"/>
                  <a:gd name="T64" fmla="*/ 0 w 313"/>
                  <a:gd name="T65" fmla="*/ 380 h 1007"/>
                  <a:gd name="T66" fmla="*/ 0 w 313"/>
                  <a:gd name="T67" fmla="*/ 152 h 1007"/>
                  <a:gd name="T68" fmla="*/ 3 w 313"/>
                  <a:gd name="T69" fmla="*/ 120 h 1007"/>
                  <a:gd name="T70" fmla="*/ 8 w 313"/>
                  <a:gd name="T71" fmla="*/ 92 h 1007"/>
                  <a:gd name="T72" fmla="*/ 18 w 313"/>
                  <a:gd name="T73" fmla="*/ 68 h 1007"/>
                  <a:gd name="T74" fmla="*/ 32 w 313"/>
                  <a:gd name="T75" fmla="*/ 48 h 1007"/>
                  <a:gd name="T76" fmla="*/ 50 w 313"/>
                  <a:gd name="T77" fmla="*/ 31 h 1007"/>
                  <a:gd name="T78" fmla="*/ 72 w 313"/>
                  <a:gd name="T79" fmla="*/ 17 h 1007"/>
                  <a:gd name="T80" fmla="*/ 97 w 313"/>
                  <a:gd name="T81" fmla="*/ 7 h 1007"/>
                  <a:gd name="T82" fmla="*/ 125 w 313"/>
                  <a:gd name="T83" fmla="*/ 2 h 1007"/>
                  <a:gd name="T84" fmla="*/ 157 w 313"/>
                  <a:gd name="T85" fmla="*/ 0 h 1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3" h="1007">
                    <a:moveTo>
                      <a:pt x="157" y="0"/>
                    </a:moveTo>
                    <a:lnTo>
                      <a:pt x="189" y="2"/>
                    </a:lnTo>
                    <a:lnTo>
                      <a:pt x="216" y="7"/>
                    </a:lnTo>
                    <a:lnTo>
                      <a:pt x="242" y="17"/>
                    </a:lnTo>
                    <a:lnTo>
                      <a:pt x="263" y="31"/>
                    </a:lnTo>
                    <a:lnTo>
                      <a:pt x="281" y="48"/>
                    </a:lnTo>
                    <a:lnTo>
                      <a:pt x="295" y="68"/>
                    </a:lnTo>
                    <a:lnTo>
                      <a:pt x="306" y="92"/>
                    </a:lnTo>
                    <a:lnTo>
                      <a:pt x="311" y="120"/>
                    </a:lnTo>
                    <a:lnTo>
                      <a:pt x="313" y="152"/>
                    </a:lnTo>
                    <a:lnTo>
                      <a:pt x="313" y="380"/>
                    </a:lnTo>
                    <a:lnTo>
                      <a:pt x="312" y="411"/>
                    </a:lnTo>
                    <a:lnTo>
                      <a:pt x="309" y="442"/>
                    </a:lnTo>
                    <a:lnTo>
                      <a:pt x="306" y="473"/>
                    </a:lnTo>
                    <a:lnTo>
                      <a:pt x="244" y="934"/>
                    </a:lnTo>
                    <a:lnTo>
                      <a:pt x="240" y="956"/>
                    </a:lnTo>
                    <a:lnTo>
                      <a:pt x="232" y="974"/>
                    </a:lnTo>
                    <a:lnTo>
                      <a:pt x="223" y="987"/>
                    </a:lnTo>
                    <a:lnTo>
                      <a:pt x="210" y="996"/>
                    </a:lnTo>
                    <a:lnTo>
                      <a:pt x="195" y="1002"/>
                    </a:lnTo>
                    <a:lnTo>
                      <a:pt x="177" y="1006"/>
                    </a:lnTo>
                    <a:lnTo>
                      <a:pt x="157" y="1007"/>
                    </a:lnTo>
                    <a:lnTo>
                      <a:pt x="137" y="1006"/>
                    </a:lnTo>
                    <a:lnTo>
                      <a:pt x="118" y="1002"/>
                    </a:lnTo>
                    <a:lnTo>
                      <a:pt x="104" y="996"/>
                    </a:lnTo>
                    <a:lnTo>
                      <a:pt x="91" y="987"/>
                    </a:lnTo>
                    <a:lnTo>
                      <a:pt x="81" y="974"/>
                    </a:lnTo>
                    <a:lnTo>
                      <a:pt x="74" y="956"/>
                    </a:lnTo>
                    <a:lnTo>
                      <a:pt x="70" y="934"/>
                    </a:lnTo>
                    <a:lnTo>
                      <a:pt x="8" y="473"/>
                    </a:lnTo>
                    <a:lnTo>
                      <a:pt x="5" y="442"/>
                    </a:lnTo>
                    <a:lnTo>
                      <a:pt x="1" y="411"/>
                    </a:lnTo>
                    <a:lnTo>
                      <a:pt x="0" y="380"/>
                    </a:lnTo>
                    <a:lnTo>
                      <a:pt x="0" y="152"/>
                    </a:lnTo>
                    <a:lnTo>
                      <a:pt x="3" y="120"/>
                    </a:lnTo>
                    <a:lnTo>
                      <a:pt x="8" y="92"/>
                    </a:lnTo>
                    <a:lnTo>
                      <a:pt x="18" y="68"/>
                    </a:lnTo>
                    <a:lnTo>
                      <a:pt x="32" y="48"/>
                    </a:lnTo>
                    <a:lnTo>
                      <a:pt x="50" y="31"/>
                    </a:lnTo>
                    <a:lnTo>
                      <a:pt x="72" y="17"/>
                    </a:lnTo>
                    <a:lnTo>
                      <a:pt x="97" y="7"/>
                    </a:lnTo>
                    <a:lnTo>
                      <a:pt x="125" y="2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Freeform 38"/>
              <p:cNvSpPr>
                <a:spLocks/>
              </p:cNvSpPr>
              <p:nvPr/>
            </p:nvSpPr>
            <p:spPr bwMode="auto">
              <a:xfrm>
                <a:off x="6811963" y="1538288"/>
                <a:ext cx="36512" cy="36513"/>
              </a:xfrm>
              <a:custGeom>
                <a:avLst/>
                <a:gdLst>
                  <a:gd name="T0" fmla="*/ 163 w 326"/>
                  <a:gd name="T1" fmla="*/ 0 h 323"/>
                  <a:gd name="T2" fmla="*/ 196 w 326"/>
                  <a:gd name="T3" fmla="*/ 4 h 323"/>
                  <a:gd name="T4" fmla="*/ 226 w 326"/>
                  <a:gd name="T5" fmla="*/ 13 h 323"/>
                  <a:gd name="T6" fmla="*/ 253 w 326"/>
                  <a:gd name="T7" fmla="*/ 28 h 323"/>
                  <a:gd name="T8" fmla="*/ 278 w 326"/>
                  <a:gd name="T9" fmla="*/ 47 h 323"/>
                  <a:gd name="T10" fmla="*/ 298 w 326"/>
                  <a:gd name="T11" fmla="*/ 71 h 323"/>
                  <a:gd name="T12" fmla="*/ 313 w 326"/>
                  <a:gd name="T13" fmla="*/ 99 h 323"/>
                  <a:gd name="T14" fmla="*/ 322 w 326"/>
                  <a:gd name="T15" fmla="*/ 129 h 323"/>
                  <a:gd name="T16" fmla="*/ 326 w 326"/>
                  <a:gd name="T17" fmla="*/ 161 h 323"/>
                  <a:gd name="T18" fmla="*/ 322 w 326"/>
                  <a:gd name="T19" fmla="*/ 194 h 323"/>
                  <a:gd name="T20" fmla="*/ 313 w 326"/>
                  <a:gd name="T21" fmla="*/ 225 h 323"/>
                  <a:gd name="T22" fmla="*/ 298 w 326"/>
                  <a:gd name="T23" fmla="*/ 252 h 323"/>
                  <a:gd name="T24" fmla="*/ 278 w 326"/>
                  <a:gd name="T25" fmla="*/ 275 h 323"/>
                  <a:gd name="T26" fmla="*/ 253 w 326"/>
                  <a:gd name="T27" fmla="*/ 295 h 323"/>
                  <a:gd name="T28" fmla="*/ 226 w 326"/>
                  <a:gd name="T29" fmla="*/ 310 h 323"/>
                  <a:gd name="T30" fmla="*/ 196 w 326"/>
                  <a:gd name="T31" fmla="*/ 320 h 323"/>
                  <a:gd name="T32" fmla="*/ 163 w 326"/>
                  <a:gd name="T33" fmla="*/ 323 h 323"/>
                  <a:gd name="T34" fmla="*/ 130 w 326"/>
                  <a:gd name="T35" fmla="*/ 320 h 323"/>
                  <a:gd name="T36" fmla="*/ 100 w 326"/>
                  <a:gd name="T37" fmla="*/ 310 h 323"/>
                  <a:gd name="T38" fmla="*/ 72 w 326"/>
                  <a:gd name="T39" fmla="*/ 295 h 323"/>
                  <a:gd name="T40" fmla="*/ 48 w 326"/>
                  <a:gd name="T41" fmla="*/ 275 h 323"/>
                  <a:gd name="T42" fmla="*/ 28 w 326"/>
                  <a:gd name="T43" fmla="*/ 252 h 323"/>
                  <a:gd name="T44" fmla="*/ 13 w 326"/>
                  <a:gd name="T45" fmla="*/ 225 h 323"/>
                  <a:gd name="T46" fmla="*/ 3 w 326"/>
                  <a:gd name="T47" fmla="*/ 194 h 323"/>
                  <a:gd name="T48" fmla="*/ 0 w 326"/>
                  <a:gd name="T49" fmla="*/ 161 h 323"/>
                  <a:gd name="T50" fmla="*/ 3 w 326"/>
                  <a:gd name="T51" fmla="*/ 129 h 323"/>
                  <a:gd name="T52" fmla="*/ 13 w 326"/>
                  <a:gd name="T53" fmla="*/ 99 h 323"/>
                  <a:gd name="T54" fmla="*/ 28 w 326"/>
                  <a:gd name="T55" fmla="*/ 71 h 323"/>
                  <a:gd name="T56" fmla="*/ 48 w 326"/>
                  <a:gd name="T57" fmla="*/ 47 h 323"/>
                  <a:gd name="T58" fmla="*/ 72 w 326"/>
                  <a:gd name="T59" fmla="*/ 28 h 323"/>
                  <a:gd name="T60" fmla="*/ 100 w 326"/>
                  <a:gd name="T61" fmla="*/ 13 h 323"/>
                  <a:gd name="T62" fmla="*/ 130 w 326"/>
                  <a:gd name="T63" fmla="*/ 4 h 323"/>
                  <a:gd name="T64" fmla="*/ 163 w 326"/>
                  <a:gd name="T65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6" h="323">
                    <a:moveTo>
                      <a:pt x="163" y="0"/>
                    </a:moveTo>
                    <a:lnTo>
                      <a:pt x="196" y="4"/>
                    </a:lnTo>
                    <a:lnTo>
                      <a:pt x="226" y="13"/>
                    </a:lnTo>
                    <a:lnTo>
                      <a:pt x="253" y="28"/>
                    </a:lnTo>
                    <a:lnTo>
                      <a:pt x="278" y="47"/>
                    </a:lnTo>
                    <a:lnTo>
                      <a:pt x="298" y="71"/>
                    </a:lnTo>
                    <a:lnTo>
                      <a:pt x="313" y="99"/>
                    </a:lnTo>
                    <a:lnTo>
                      <a:pt x="322" y="129"/>
                    </a:lnTo>
                    <a:lnTo>
                      <a:pt x="326" y="161"/>
                    </a:lnTo>
                    <a:lnTo>
                      <a:pt x="322" y="194"/>
                    </a:lnTo>
                    <a:lnTo>
                      <a:pt x="313" y="225"/>
                    </a:lnTo>
                    <a:lnTo>
                      <a:pt x="298" y="252"/>
                    </a:lnTo>
                    <a:lnTo>
                      <a:pt x="278" y="275"/>
                    </a:lnTo>
                    <a:lnTo>
                      <a:pt x="253" y="295"/>
                    </a:lnTo>
                    <a:lnTo>
                      <a:pt x="226" y="310"/>
                    </a:lnTo>
                    <a:lnTo>
                      <a:pt x="196" y="320"/>
                    </a:lnTo>
                    <a:lnTo>
                      <a:pt x="163" y="323"/>
                    </a:lnTo>
                    <a:lnTo>
                      <a:pt x="130" y="320"/>
                    </a:lnTo>
                    <a:lnTo>
                      <a:pt x="100" y="310"/>
                    </a:lnTo>
                    <a:lnTo>
                      <a:pt x="72" y="295"/>
                    </a:lnTo>
                    <a:lnTo>
                      <a:pt x="48" y="275"/>
                    </a:lnTo>
                    <a:lnTo>
                      <a:pt x="28" y="252"/>
                    </a:lnTo>
                    <a:lnTo>
                      <a:pt x="13" y="225"/>
                    </a:lnTo>
                    <a:lnTo>
                      <a:pt x="3" y="194"/>
                    </a:lnTo>
                    <a:lnTo>
                      <a:pt x="0" y="161"/>
                    </a:lnTo>
                    <a:lnTo>
                      <a:pt x="3" y="129"/>
                    </a:lnTo>
                    <a:lnTo>
                      <a:pt x="13" y="99"/>
                    </a:lnTo>
                    <a:lnTo>
                      <a:pt x="28" y="71"/>
                    </a:lnTo>
                    <a:lnTo>
                      <a:pt x="48" y="47"/>
                    </a:lnTo>
                    <a:lnTo>
                      <a:pt x="72" y="28"/>
                    </a:lnTo>
                    <a:lnTo>
                      <a:pt x="100" y="13"/>
                    </a:lnTo>
                    <a:lnTo>
                      <a:pt x="130" y="4"/>
                    </a:lnTo>
                    <a:lnTo>
                      <a:pt x="1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6" name="Freeform 43"/>
            <p:cNvSpPr>
              <a:spLocks noEditPoints="1"/>
            </p:cNvSpPr>
            <p:nvPr/>
          </p:nvSpPr>
          <p:spPr bwMode="auto">
            <a:xfrm>
              <a:off x="5958803" y="3928759"/>
              <a:ext cx="266584" cy="319441"/>
            </a:xfrm>
            <a:custGeom>
              <a:avLst/>
              <a:gdLst>
                <a:gd name="T0" fmla="*/ 1063 w 2784"/>
                <a:gd name="T1" fmla="*/ 1489 h 3336"/>
                <a:gd name="T2" fmla="*/ 1410 w 2784"/>
                <a:gd name="T3" fmla="*/ 1742 h 3336"/>
                <a:gd name="T4" fmla="*/ 1721 w 2784"/>
                <a:gd name="T5" fmla="*/ 1488 h 3336"/>
                <a:gd name="T6" fmla="*/ 1558 w 2784"/>
                <a:gd name="T7" fmla="*/ 1038 h 3336"/>
                <a:gd name="T8" fmla="*/ 2377 w 2784"/>
                <a:gd name="T9" fmla="*/ 901 h 3336"/>
                <a:gd name="T10" fmla="*/ 1879 w 2784"/>
                <a:gd name="T11" fmla="*/ 1012 h 3336"/>
                <a:gd name="T12" fmla="*/ 1879 w 2784"/>
                <a:gd name="T13" fmla="*/ 1771 h 3336"/>
                <a:gd name="T14" fmla="*/ 2378 w 2784"/>
                <a:gd name="T15" fmla="*/ 1882 h 3336"/>
                <a:gd name="T16" fmla="*/ 2554 w 2784"/>
                <a:gd name="T17" fmla="*/ 1548 h 3336"/>
                <a:gd name="T18" fmla="*/ 2524 w 2784"/>
                <a:gd name="T19" fmla="*/ 1085 h 3336"/>
                <a:gd name="T20" fmla="*/ 1740 w 2784"/>
                <a:gd name="T21" fmla="*/ 376 h 3336"/>
                <a:gd name="T22" fmla="*/ 1858 w 2784"/>
                <a:gd name="T23" fmla="*/ 838 h 3336"/>
                <a:gd name="T24" fmla="*/ 2296 w 2784"/>
                <a:gd name="T25" fmla="*/ 743 h 3336"/>
                <a:gd name="T26" fmla="*/ 2093 w 2784"/>
                <a:gd name="T27" fmla="*/ 453 h 3336"/>
                <a:gd name="T28" fmla="*/ 1685 w 2784"/>
                <a:gd name="T29" fmla="*/ 257 h 3336"/>
                <a:gd name="T30" fmla="*/ 727 w 2784"/>
                <a:gd name="T31" fmla="*/ 428 h 3336"/>
                <a:gd name="T32" fmla="*/ 496 w 2784"/>
                <a:gd name="T33" fmla="*/ 733 h 3336"/>
                <a:gd name="T34" fmla="*/ 927 w 2784"/>
                <a:gd name="T35" fmla="*/ 833 h 3336"/>
                <a:gd name="T36" fmla="*/ 1045 w 2784"/>
                <a:gd name="T37" fmla="*/ 376 h 3336"/>
                <a:gd name="T38" fmla="*/ 1311 w 2784"/>
                <a:gd name="T39" fmla="*/ 258 h 3336"/>
                <a:gd name="T40" fmla="*/ 1186 w 2784"/>
                <a:gd name="T41" fmla="*/ 501 h 3336"/>
                <a:gd name="T42" fmla="*/ 1215 w 2784"/>
                <a:gd name="T43" fmla="*/ 860 h 3336"/>
                <a:gd name="T44" fmla="*/ 1654 w 2784"/>
                <a:gd name="T45" fmla="*/ 699 h 3336"/>
                <a:gd name="T46" fmla="*/ 1538 w 2784"/>
                <a:gd name="T47" fmla="*/ 356 h 3336"/>
                <a:gd name="T48" fmla="*/ 1392 w 2784"/>
                <a:gd name="T49" fmla="*/ 219 h 3336"/>
                <a:gd name="T50" fmla="*/ 1850 w 2784"/>
                <a:gd name="T51" fmla="*/ 77 h 3336"/>
                <a:gd name="T52" fmla="*/ 2312 w 2784"/>
                <a:gd name="T53" fmla="*/ 347 h 3336"/>
                <a:gd name="T54" fmla="*/ 2637 w 2784"/>
                <a:gd name="T55" fmla="*/ 768 h 3336"/>
                <a:gd name="T56" fmla="*/ 2781 w 2784"/>
                <a:gd name="T57" fmla="*/ 1297 h 3336"/>
                <a:gd name="T58" fmla="*/ 2713 w 2784"/>
                <a:gd name="T59" fmla="*/ 1831 h 3336"/>
                <a:gd name="T60" fmla="*/ 2461 w 2784"/>
                <a:gd name="T61" fmla="*/ 2276 h 3336"/>
                <a:gd name="T62" fmla="*/ 2195 w 2784"/>
                <a:gd name="T63" fmla="*/ 2245 h 3336"/>
                <a:gd name="T64" fmla="*/ 2165 w 2784"/>
                <a:gd name="T65" fmla="*/ 2002 h 3336"/>
                <a:gd name="T66" fmla="*/ 1826 w 2784"/>
                <a:gd name="T67" fmla="*/ 2116 h 3336"/>
                <a:gd name="T68" fmla="*/ 1595 w 2784"/>
                <a:gd name="T69" fmla="*/ 1923 h 3336"/>
                <a:gd name="T70" fmla="*/ 1060 w 2784"/>
                <a:gd name="T71" fmla="*/ 2193 h 3336"/>
                <a:gd name="T72" fmla="*/ 1011 w 2784"/>
                <a:gd name="T73" fmla="*/ 2186 h 3336"/>
                <a:gd name="T74" fmla="*/ 927 w 2784"/>
                <a:gd name="T75" fmla="*/ 1950 h 3336"/>
                <a:gd name="T76" fmla="*/ 617 w 2784"/>
                <a:gd name="T77" fmla="*/ 1946 h 3336"/>
                <a:gd name="T78" fmla="*/ 623 w 2784"/>
                <a:gd name="T79" fmla="*/ 1829 h 3336"/>
                <a:gd name="T80" fmla="*/ 887 w 2784"/>
                <a:gd name="T81" fmla="*/ 1392 h 3336"/>
                <a:gd name="T82" fmla="*/ 639 w 2784"/>
                <a:gd name="T83" fmla="*/ 958 h 3336"/>
                <a:gd name="T84" fmla="*/ 287 w 2784"/>
                <a:gd name="T85" fmla="*/ 1000 h 3336"/>
                <a:gd name="T86" fmla="*/ 223 w 2784"/>
                <a:gd name="T87" fmla="*/ 1380 h 3336"/>
                <a:gd name="T88" fmla="*/ 301 w 2784"/>
                <a:gd name="T89" fmla="*/ 1726 h 3336"/>
                <a:gd name="T90" fmla="*/ 491 w 2784"/>
                <a:gd name="T91" fmla="*/ 2029 h 3336"/>
                <a:gd name="T92" fmla="*/ 791 w 2784"/>
                <a:gd name="T93" fmla="*/ 2243 h 3336"/>
                <a:gd name="T94" fmla="*/ 1196 w 2784"/>
                <a:gd name="T95" fmla="*/ 2325 h 3336"/>
                <a:gd name="T96" fmla="*/ 1007 w 2784"/>
                <a:gd name="T97" fmla="*/ 2925 h 3336"/>
                <a:gd name="T98" fmla="*/ 536 w 2784"/>
                <a:gd name="T99" fmla="*/ 2645 h 3336"/>
                <a:gd name="T100" fmla="*/ 211 w 2784"/>
                <a:gd name="T101" fmla="*/ 2250 h 3336"/>
                <a:gd name="T102" fmla="*/ 34 w 2784"/>
                <a:gd name="T103" fmla="*/ 1761 h 3336"/>
                <a:gd name="T104" fmla="*/ 10 w 2784"/>
                <a:gd name="T105" fmla="*/ 1226 h 3336"/>
                <a:gd name="T106" fmla="*/ 168 w 2784"/>
                <a:gd name="T107" fmla="*/ 730 h 3336"/>
                <a:gd name="T108" fmla="*/ 494 w 2784"/>
                <a:gd name="T109" fmla="*/ 329 h 3336"/>
                <a:gd name="T110" fmla="*/ 948 w 2784"/>
                <a:gd name="T111" fmla="*/ 73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84" h="3336">
                  <a:moveTo>
                    <a:pt x="1079" y="1027"/>
                  </a:moveTo>
                  <a:lnTo>
                    <a:pt x="1072" y="1112"/>
                  </a:lnTo>
                  <a:lnTo>
                    <a:pt x="1067" y="1201"/>
                  </a:lnTo>
                  <a:lnTo>
                    <a:pt x="1063" y="1294"/>
                  </a:lnTo>
                  <a:lnTo>
                    <a:pt x="1062" y="1392"/>
                  </a:lnTo>
                  <a:lnTo>
                    <a:pt x="1063" y="1489"/>
                  </a:lnTo>
                  <a:lnTo>
                    <a:pt x="1067" y="1582"/>
                  </a:lnTo>
                  <a:lnTo>
                    <a:pt x="1072" y="1671"/>
                  </a:lnTo>
                  <a:lnTo>
                    <a:pt x="1079" y="1756"/>
                  </a:lnTo>
                  <a:lnTo>
                    <a:pt x="1187" y="1749"/>
                  </a:lnTo>
                  <a:lnTo>
                    <a:pt x="1297" y="1744"/>
                  </a:lnTo>
                  <a:lnTo>
                    <a:pt x="1410" y="1742"/>
                  </a:lnTo>
                  <a:lnTo>
                    <a:pt x="1511" y="1744"/>
                  </a:lnTo>
                  <a:lnTo>
                    <a:pt x="1609" y="1747"/>
                  </a:lnTo>
                  <a:lnTo>
                    <a:pt x="1705" y="1754"/>
                  </a:lnTo>
                  <a:lnTo>
                    <a:pt x="1713" y="1669"/>
                  </a:lnTo>
                  <a:lnTo>
                    <a:pt x="1718" y="1581"/>
                  </a:lnTo>
                  <a:lnTo>
                    <a:pt x="1721" y="1488"/>
                  </a:lnTo>
                  <a:lnTo>
                    <a:pt x="1722" y="1392"/>
                  </a:lnTo>
                  <a:lnTo>
                    <a:pt x="1721" y="1295"/>
                  </a:lnTo>
                  <a:lnTo>
                    <a:pt x="1718" y="1203"/>
                  </a:lnTo>
                  <a:lnTo>
                    <a:pt x="1713" y="1114"/>
                  </a:lnTo>
                  <a:lnTo>
                    <a:pt x="1705" y="1029"/>
                  </a:lnTo>
                  <a:lnTo>
                    <a:pt x="1558" y="1038"/>
                  </a:lnTo>
                  <a:lnTo>
                    <a:pt x="1410" y="1041"/>
                  </a:lnTo>
                  <a:lnTo>
                    <a:pt x="1297" y="1039"/>
                  </a:lnTo>
                  <a:lnTo>
                    <a:pt x="1187" y="1035"/>
                  </a:lnTo>
                  <a:lnTo>
                    <a:pt x="1079" y="1027"/>
                  </a:lnTo>
                  <a:close/>
                  <a:moveTo>
                    <a:pt x="2444" y="874"/>
                  </a:moveTo>
                  <a:lnTo>
                    <a:pt x="2377" y="901"/>
                  </a:lnTo>
                  <a:lnTo>
                    <a:pt x="2306" y="924"/>
                  </a:lnTo>
                  <a:lnTo>
                    <a:pt x="2229" y="946"/>
                  </a:lnTo>
                  <a:lnTo>
                    <a:pt x="2148" y="965"/>
                  </a:lnTo>
                  <a:lnTo>
                    <a:pt x="2062" y="984"/>
                  </a:lnTo>
                  <a:lnTo>
                    <a:pt x="1973" y="999"/>
                  </a:lnTo>
                  <a:lnTo>
                    <a:pt x="1879" y="1012"/>
                  </a:lnTo>
                  <a:lnTo>
                    <a:pt x="1890" y="1137"/>
                  </a:lnTo>
                  <a:lnTo>
                    <a:pt x="1896" y="1264"/>
                  </a:lnTo>
                  <a:lnTo>
                    <a:pt x="1898" y="1392"/>
                  </a:lnTo>
                  <a:lnTo>
                    <a:pt x="1896" y="1519"/>
                  </a:lnTo>
                  <a:lnTo>
                    <a:pt x="1890" y="1647"/>
                  </a:lnTo>
                  <a:lnTo>
                    <a:pt x="1879" y="1771"/>
                  </a:lnTo>
                  <a:lnTo>
                    <a:pt x="1973" y="1784"/>
                  </a:lnTo>
                  <a:lnTo>
                    <a:pt x="2062" y="1799"/>
                  </a:lnTo>
                  <a:lnTo>
                    <a:pt x="2148" y="1818"/>
                  </a:lnTo>
                  <a:lnTo>
                    <a:pt x="2230" y="1837"/>
                  </a:lnTo>
                  <a:lnTo>
                    <a:pt x="2307" y="1859"/>
                  </a:lnTo>
                  <a:lnTo>
                    <a:pt x="2378" y="1882"/>
                  </a:lnTo>
                  <a:lnTo>
                    <a:pt x="2445" y="1909"/>
                  </a:lnTo>
                  <a:lnTo>
                    <a:pt x="2476" y="1840"/>
                  </a:lnTo>
                  <a:lnTo>
                    <a:pt x="2502" y="1770"/>
                  </a:lnTo>
                  <a:lnTo>
                    <a:pt x="2524" y="1698"/>
                  </a:lnTo>
                  <a:lnTo>
                    <a:pt x="2541" y="1624"/>
                  </a:lnTo>
                  <a:lnTo>
                    <a:pt x="2554" y="1548"/>
                  </a:lnTo>
                  <a:lnTo>
                    <a:pt x="2563" y="1471"/>
                  </a:lnTo>
                  <a:lnTo>
                    <a:pt x="2565" y="1392"/>
                  </a:lnTo>
                  <a:lnTo>
                    <a:pt x="2563" y="1313"/>
                  </a:lnTo>
                  <a:lnTo>
                    <a:pt x="2554" y="1235"/>
                  </a:lnTo>
                  <a:lnTo>
                    <a:pt x="2541" y="1160"/>
                  </a:lnTo>
                  <a:lnTo>
                    <a:pt x="2524" y="1085"/>
                  </a:lnTo>
                  <a:lnTo>
                    <a:pt x="2502" y="1013"/>
                  </a:lnTo>
                  <a:lnTo>
                    <a:pt x="2476" y="942"/>
                  </a:lnTo>
                  <a:lnTo>
                    <a:pt x="2444" y="874"/>
                  </a:lnTo>
                  <a:close/>
                  <a:moveTo>
                    <a:pt x="1685" y="257"/>
                  </a:moveTo>
                  <a:lnTo>
                    <a:pt x="1714" y="313"/>
                  </a:lnTo>
                  <a:lnTo>
                    <a:pt x="1740" y="376"/>
                  </a:lnTo>
                  <a:lnTo>
                    <a:pt x="1766" y="444"/>
                  </a:lnTo>
                  <a:lnTo>
                    <a:pt x="1788" y="516"/>
                  </a:lnTo>
                  <a:lnTo>
                    <a:pt x="1809" y="591"/>
                  </a:lnTo>
                  <a:lnTo>
                    <a:pt x="1827" y="670"/>
                  </a:lnTo>
                  <a:lnTo>
                    <a:pt x="1844" y="752"/>
                  </a:lnTo>
                  <a:lnTo>
                    <a:pt x="1858" y="838"/>
                  </a:lnTo>
                  <a:lnTo>
                    <a:pt x="1940" y="826"/>
                  </a:lnTo>
                  <a:lnTo>
                    <a:pt x="2018" y="813"/>
                  </a:lnTo>
                  <a:lnTo>
                    <a:pt x="2093" y="799"/>
                  </a:lnTo>
                  <a:lnTo>
                    <a:pt x="2165" y="781"/>
                  </a:lnTo>
                  <a:lnTo>
                    <a:pt x="2232" y="763"/>
                  </a:lnTo>
                  <a:lnTo>
                    <a:pt x="2296" y="743"/>
                  </a:lnTo>
                  <a:lnTo>
                    <a:pt x="2354" y="722"/>
                  </a:lnTo>
                  <a:lnTo>
                    <a:pt x="2309" y="662"/>
                  </a:lnTo>
                  <a:lnTo>
                    <a:pt x="2260" y="605"/>
                  </a:lnTo>
                  <a:lnTo>
                    <a:pt x="2208" y="551"/>
                  </a:lnTo>
                  <a:lnTo>
                    <a:pt x="2152" y="499"/>
                  </a:lnTo>
                  <a:lnTo>
                    <a:pt x="2093" y="453"/>
                  </a:lnTo>
                  <a:lnTo>
                    <a:pt x="2032" y="409"/>
                  </a:lnTo>
                  <a:lnTo>
                    <a:pt x="1968" y="370"/>
                  </a:lnTo>
                  <a:lnTo>
                    <a:pt x="1900" y="336"/>
                  </a:lnTo>
                  <a:lnTo>
                    <a:pt x="1831" y="304"/>
                  </a:lnTo>
                  <a:lnTo>
                    <a:pt x="1760" y="278"/>
                  </a:lnTo>
                  <a:lnTo>
                    <a:pt x="1685" y="257"/>
                  </a:lnTo>
                  <a:close/>
                  <a:moveTo>
                    <a:pt x="1100" y="257"/>
                  </a:moveTo>
                  <a:lnTo>
                    <a:pt x="1020" y="280"/>
                  </a:lnTo>
                  <a:lnTo>
                    <a:pt x="942" y="309"/>
                  </a:lnTo>
                  <a:lnTo>
                    <a:pt x="868" y="344"/>
                  </a:lnTo>
                  <a:lnTo>
                    <a:pt x="796" y="383"/>
                  </a:lnTo>
                  <a:lnTo>
                    <a:pt x="727" y="428"/>
                  </a:lnTo>
                  <a:lnTo>
                    <a:pt x="662" y="476"/>
                  </a:lnTo>
                  <a:lnTo>
                    <a:pt x="600" y="529"/>
                  </a:lnTo>
                  <a:lnTo>
                    <a:pt x="542" y="585"/>
                  </a:lnTo>
                  <a:lnTo>
                    <a:pt x="488" y="647"/>
                  </a:lnTo>
                  <a:lnTo>
                    <a:pt x="439" y="711"/>
                  </a:lnTo>
                  <a:lnTo>
                    <a:pt x="496" y="733"/>
                  </a:lnTo>
                  <a:lnTo>
                    <a:pt x="557" y="754"/>
                  </a:lnTo>
                  <a:lnTo>
                    <a:pt x="624" y="773"/>
                  </a:lnTo>
                  <a:lnTo>
                    <a:pt x="695" y="791"/>
                  </a:lnTo>
                  <a:lnTo>
                    <a:pt x="769" y="807"/>
                  </a:lnTo>
                  <a:lnTo>
                    <a:pt x="846" y="821"/>
                  </a:lnTo>
                  <a:lnTo>
                    <a:pt x="927" y="833"/>
                  </a:lnTo>
                  <a:lnTo>
                    <a:pt x="941" y="749"/>
                  </a:lnTo>
                  <a:lnTo>
                    <a:pt x="958" y="667"/>
                  </a:lnTo>
                  <a:lnTo>
                    <a:pt x="977" y="588"/>
                  </a:lnTo>
                  <a:lnTo>
                    <a:pt x="997" y="514"/>
                  </a:lnTo>
                  <a:lnTo>
                    <a:pt x="1019" y="443"/>
                  </a:lnTo>
                  <a:lnTo>
                    <a:pt x="1045" y="376"/>
                  </a:lnTo>
                  <a:lnTo>
                    <a:pt x="1071" y="313"/>
                  </a:lnTo>
                  <a:lnTo>
                    <a:pt x="1100" y="257"/>
                  </a:lnTo>
                  <a:close/>
                  <a:moveTo>
                    <a:pt x="1392" y="219"/>
                  </a:moveTo>
                  <a:lnTo>
                    <a:pt x="1350" y="220"/>
                  </a:lnTo>
                  <a:lnTo>
                    <a:pt x="1331" y="237"/>
                  </a:lnTo>
                  <a:lnTo>
                    <a:pt x="1311" y="258"/>
                  </a:lnTo>
                  <a:lnTo>
                    <a:pt x="1289" y="284"/>
                  </a:lnTo>
                  <a:lnTo>
                    <a:pt x="1268" y="316"/>
                  </a:lnTo>
                  <a:lnTo>
                    <a:pt x="1248" y="355"/>
                  </a:lnTo>
                  <a:lnTo>
                    <a:pt x="1227" y="398"/>
                  </a:lnTo>
                  <a:lnTo>
                    <a:pt x="1205" y="447"/>
                  </a:lnTo>
                  <a:lnTo>
                    <a:pt x="1186" y="501"/>
                  </a:lnTo>
                  <a:lnTo>
                    <a:pt x="1167" y="561"/>
                  </a:lnTo>
                  <a:lnTo>
                    <a:pt x="1149" y="626"/>
                  </a:lnTo>
                  <a:lnTo>
                    <a:pt x="1132" y="696"/>
                  </a:lnTo>
                  <a:lnTo>
                    <a:pt x="1115" y="771"/>
                  </a:lnTo>
                  <a:lnTo>
                    <a:pt x="1101" y="852"/>
                  </a:lnTo>
                  <a:lnTo>
                    <a:pt x="1215" y="860"/>
                  </a:lnTo>
                  <a:lnTo>
                    <a:pt x="1330" y="864"/>
                  </a:lnTo>
                  <a:lnTo>
                    <a:pt x="1448" y="865"/>
                  </a:lnTo>
                  <a:lnTo>
                    <a:pt x="1566" y="862"/>
                  </a:lnTo>
                  <a:lnTo>
                    <a:pt x="1684" y="855"/>
                  </a:lnTo>
                  <a:lnTo>
                    <a:pt x="1670" y="774"/>
                  </a:lnTo>
                  <a:lnTo>
                    <a:pt x="1654" y="699"/>
                  </a:lnTo>
                  <a:lnTo>
                    <a:pt x="1637" y="628"/>
                  </a:lnTo>
                  <a:lnTo>
                    <a:pt x="1619" y="562"/>
                  </a:lnTo>
                  <a:lnTo>
                    <a:pt x="1600" y="502"/>
                  </a:lnTo>
                  <a:lnTo>
                    <a:pt x="1580" y="448"/>
                  </a:lnTo>
                  <a:lnTo>
                    <a:pt x="1558" y="399"/>
                  </a:lnTo>
                  <a:lnTo>
                    <a:pt x="1538" y="356"/>
                  </a:lnTo>
                  <a:lnTo>
                    <a:pt x="1517" y="317"/>
                  </a:lnTo>
                  <a:lnTo>
                    <a:pt x="1496" y="285"/>
                  </a:lnTo>
                  <a:lnTo>
                    <a:pt x="1474" y="258"/>
                  </a:lnTo>
                  <a:lnTo>
                    <a:pt x="1454" y="237"/>
                  </a:lnTo>
                  <a:lnTo>
                    <a:pt x="1435" y="220"/>
                  </a:lnTo>
                  <a:lnTo>
                    <a:pt x="1392" y="219"/>
                  </a:lnTo>
                  <a:close/>
                  <a:moveTo>
                    <a:pt x="1392" y="0"/>
                  </a:moveTo>
                  <a:lnTo>
                    <a:pt x="1488" y="3"/>
                  </a:lnTo>
                  <a:lnTo>
                    <a:pt x="1582" y="13"/>
                  </a:lnTo>
                  <a:lnTo>
                    <a:pt x="1673" y="28"/>
                  </a:lnTo>
                  <a:lnTo>
                    <a:pt x="1763" y="50"/>
                  </a:lnTo>
                  <a:lnTo>
                    <a:pt x="1850" y="77"/>
                  </a:lnTo>
                  <a:lnTo>
                    <a:pt x="1934" y="109"/>
                  </a:lnTo>
                  <a:lnTo>
                    <a:pt x="2015" y="148"/>
                  </a:lnTo>
                  <a:lnTo>
                    <a:pt x="2094" y="190"/>
                  </a:lnTo>
                  <a:lnTo>
                    <a:pt x="2170" y="238"/>
                  </a:lnTo>
                  <a:lnTo>
                    <a:pt x="2243" y="290"/>
                  </a:lnTo>
                  <a:lnTo>
                    <a:pt x="2312" y="347"/>
                  </a:lnTo>
                  <a:lnTo>
                    <a:pt x="2376" y="408"/>
                  </a:lnTo>
                  <a:lnTo>
                    <a:pt x="2437" y="473"/>
                  </a:lnTo>
                  <a:lnTo>
                    <a:pt x="2494" y="542"/>
                  </a:lnTo>
                  <a:lnTo>
                    <a:pt x="2546" y="614"/>
                  </a:lnTo>
                  <a:lnTo>
                    <a:pt x="2594" y="689"/>
                  </a:lnTo>
                  <a:lnTo>
                    <a:pt x="2637" y="768"/>
                  </a:lnTo>
                  <a:lnTo>
                    <a:pt x="2675" y="850"/>
                  </a:lnTo>
                  <a:lnTo>
                    <a:pt x="2707" y="935"/>
                  </a:lnTo>
                  <a:lnTo>
                    <a:pt x="2734" y="1022"/>
                  </a:lnTo>
                  <a:lnTo>
                    <a:pt x="2756" y="1112"/>
                  </a:lnTo>
                  <a:lnTo>
                    <a:pt x="2772" y="1203"/>
                  </a:lnTo>
                  <a:lnTo>
                    <a:pt x="2781" y="1297"/>
                  </a:lnTo>
                  <a:lnTo>
                    <a:pt x="2784" y="1392"/>
                  </a:lnTo>
                  <a:lnTo>
                    <a:pt x="2781" y="1484"/>
                  </a:lnTo>
                  <a:lnTo>
                    <a:pt x="2773" y="1574"/>
                  </a:lnTo>
                  <a:lnTo>
                    <a:pt x="2759" y="1662"/>
                  </a:lnTo>
                  <a:lnTo>
                    <a:pt x="2738" y="1747"/>
                  </a:lnTo>
                  <a:lnTo>
                    <a:pt x="2713" y="1831"/>
                  </a:lnTo>
                  <a:lnTo>
                    <a:pt x="2683" y="1912"/>
                  </a:lnTo>
                  <a:lnTo>
                    <a:pt x="2647" y="1990"/>
                  </a:lnTo>
                  <a:lnTo>
                    <a:pt x="2608" y="2066"/>
                  </a:lnTo>
                  <a:lnTo>
                    <a:pt x="2564" y="2139"/>
                  </a:lnTo>
                  <a:lnTo>
                    <a:pt x="2514" y="2209"/>
                  </a:lnTo>
                  <a:lnTo>
                    <a:pt x="2461" y="2276"/>
                  </a:lnTo>
                  <a:lnTo>
                    <a:pt x="2404" y="2339"/>
                  </a:lnTo>
                  <a:lnTo>
                    <a:pt x="2343" y="2399"/>
                  </a:lnTo>
                  <a:lnTo>
                    <a:pt x="2277" y="2455"/>
                  </a:lnTo>
                  <a:lnTo>
                    <a:pt x="2070" y="2348"/>
                  </a:lnTo>
                  <a:lnTo>
                    <a:pt x="2135" y="2299"/>
                  </a:lnTo>
                  <a:lnTo>
                    <a:pt x="2195" y="2245"/>
                  </a:lnTo>
                  <a:lnTo>
                    <a:pt x="2252" y="2188"/>
                  </a:lnTo>
                  <a:lnTo>
                    <a:pt x="2306" y="2126"/>
                  </a:lnTo>
                  <a:lnTo>
                    <a:pt x="2354" y="2061"/>
                  </a:lnTo>
                  <a:lnTo>
                    <a:pt x="2296" y="2040"/>
                  </a:lnTo>
                  <a:lnTo>
                    <a:pt x="2233" y="2020"/>
                  </a:lnTo>
                  <a:lnTo>
                    <a:pt x="2165" y="2002"/>
                  </a:lnTo>
                  <a:lnTo>
                    <a:pt x="2094" y="1985"/>
                  </a:lnTo>
                  <a:lnTo>
                    <a:pt x="2018" y="1970"/>
                  </a:lnTo>
                  <a:lnTo>
                    <a:pt x="1940" y="1957"/>
                  </a:lnTo>
                  <a:lnTo>
                    <a:pt x="1858" y="1946"/>
                  </a:lnTo>
                  <a:lnTo>
                    <a:pt x="1844" y="2032"/>
                  </a:lnTo>
                  <a:lnTo>
                    <a:pt x="1826" y="2116"/>
                  </a:lnTo>
                  <a:lnTo>
                    <a:pt x="1808" y="2197"/>
                  </a:lnTo>
                  <a:lnTo>
                    <a:pt x="1649" y="2106"/>
                  </a:lnTo>
                  <a:lnTo>
                    <a:pt x="1661" y="2049"/>
                  </a:lnTo>
                  <a:lnTo>
                    <a:pt x="1674" y="1990"/>
                  </a:lnTo>
                  <a:lnTo>
                    <a:pt x="1684" y="1928"/>
                  </a:lnTo>
                  <a:lnTo>
                    <a:pt x="1595" y="1923"/>
                  </a:lnTo>
                  <a:lnTo>
                    <a:pt x="1503" y="1919"/>
                  </a:lnTo>
                  <a:lnTo>
                    <a:pt x="1410" y="1918"/>
                  </a:lnTo>
                  <a:lnTo>
                    <a:pt x="1327" y="1919"/>
                  </a:lnTo>
                  <a:lnTo>
                    <a:pt x="1065" y="1768"/>
                  </a:lnTo>
                  <a:lnTo>
                    <a:pt x="1065" y="2193"/>
                  </a:lnTo>
                  <a:lnTo>
                    <a:pt x="1060" y="2193"/>
                  </a:lnTo>
                  <a:lnTo>
                    <a:pt x="1055" y="2192"/>
                  </a:lnTo>
                  <a:lnTo>
                    <a:pt x="1050" y="2192"/>
                  </a:lnTo>
                  <a:lnTo>
                    <a:pt x="1048" y="2192"/>
                  </a:lnTo>
                  <a:lnTo>
                    <a:pt x="1043" y="2192"/>
                  </a:lnTo>
                  <a:lnTo>
                    <a:pt x="1028" y="2190"/>
                  </a:lnTo>
                  <a:lnTo>
                    <a:pt x="1011" y="2186"/>
                  </a:lnTo>
                  <a:lnTo>
                    <a:pt x="992" y="2181"/>
                  </a:lnTo>
                  <a:lnTo>
                    <a:pt x="972" y="2174"/>
                  </a:lnTo>
                  <a:lnTo>
                    <a:pt x="971" y="2174"/>
                  </a:lnTo>
                  <a:lnTo>
                    <a:pt x="955" y="2102"/>
                  </a:lnTo>
                  <a:lnTo>
                    <a:pt x="940" y="2027"/>
                  </a:lnTo>
                  <a:lnTo>
                    <a:pt x="927" y="1950"/>
                  </a:lnTo>
                  <a:lnTo>
                    <a:pt x="837" y="1963"/>
                  </a:lnTo>
                  <a:lnTo>
                    <a:pt x="752" y="1979"/>
                  </a:lnTo>
                  <a:lnTo>
                    <a:pt x="671" y="1998"/>
                  </a:lnTo>
                  <a:lnTo>
                    <a:pt x="644" y="1974"/>
                  </a:lnTo>
                  <a:lnTo>
                    <a:pt x="621" y="1950"/>
                  </a:lnTo>
                  <a:lnTo>
                    <a:pt x="617" y="1946"/>
                  </a:lnTo>
                  <a:lnTo>
                    <a:pt x="613" y="1942"/>
                  </a:lnTo>
                  <a:lnTo>
                    <a:pt x="594" y="1922"/>
                  </a:lnTo>
                  <a:lnTo>
                    <a:pt x="575" y="1899"/>
                  </a:lnTo>
                  <a:lnTo>
                    <a:pt x="556" y="1875"/>
                  </a:lnTo>
                  <a:lnTo>
                    <a:pt x="538" y="1852"/>
                  </a:lnTo>
                  <a:lnTo>
                    <a:pt x="623" y="1829"/>
                  </a:lnTo>
                  <a:lnTo>
                    <a:pt x="713" y="1809"/>
                  </a:lnTo>
                  <a:lnTo>
                    <a:pt x="807" y="1790"/>
                  </a:lnTo>
                  <a:lnTo>
                    <a:pt x="906" y="1776"/>
                  </a:lnTo>
                  <a:lnTo>
                    <a:pt x="895" y="1649"/>
                  </a:lnTo>
                  <a:lnTo>
                    <a:pt x="889" y="1521"/>
                  </a:lnTo>
                  <a:lnTo>
                    <a:pt x="887" y="1392"/>
                  </a:lnTo>
                  <a:lnTo>
                    <a:pt x="889" y="1263"/>
                  </a:lnTo>
                  <a:lnTo>
                    <a:pt x="895" y="1134"/>
                  </a:lnTo>
                  <a:lnTo>
                    <a:pt x="906" y="1008"/>
                  </a:lnTo>
                  <a:lnTo>
                    <a:pt x="813" y="994"/>
                  </a:lnTo>
                  <a:lnTo>
                    <a:pt x="724" y="978"/>
                  </a:lnTo>
                  <a:lnTo>
                    <a:pt x="639" y="958"/>
                  </a:lnTo>
                  <a:lnTo>
                    <a:pt x="558" y="937"/>
                  </a:lnTo>
                  <a:lnTo>
                    <a:pt x="482" y="915"/>
                  </a:lnTo>
                  <a:lnTo>
                    <a:pt x="412" y="890"/>
                  </a:lnTo>
                  <a:lnTo>
                    <a:pt x="347" y="863"/>
                  </a:lnTo>
                  <a:lnTo>
                    <a:pt x="314" y="930"/>
                  </a:lnTo>
                  <a:lnTo>
                    <a:pt x="287" y="1000"/>
                  </a:lnTo>
                  <a:lnTo>
                    <a:pt x="264" y="1072"/>
                  </a:lnTo>
                  <a:lnTo>
                    <a:pt x="246" y="1146"/>
                  </a:lnTo>
                  <a:lnTo>
                    <a:pt x="235" y="1203"/>
                  </a:lnTo>
                  <a:lnTo>
                    <a:pt x="228" y="1262"/>
                  </a:lnTo>
                  <a:lnTo>
                    <a:pt x="222" y="1321"/>
                  </a:lnTo>
                  <a:lnTo>
                    <a:pt x="223" y="1380"/>
                  </a:lnTo>
                  <a:lnTo>
                    <a:pt x="229" y="1439"/>
                  </a:lnTo>
                  <a:lnTo>
                    <a:pt x="237" y="1497"/>
                  </a:lnTo>
                  <a:lnTo>
                    <a:pt x="248" y="1556"/>
                  </a:lnTo>
                  <a:lnTo>
                    <a:pt x="263" y="1613"/>
                  </a:lnTo>
                  <a:lnTo>
                    <a:pt x="280" y="1670"/>
                  </a:lnTo>
                  <a:lnTo>
                    <a:pt x="301" y="1726"/>
                  </a:lnTo>
                  <a:lnTo>
                    <a:pt x="325" y="1781"/>
                  </a:lnTo>
                  <a:lnTo>
                    <a:pt x="352" y="1834"/>
                  </a:lnTo>
                  <a:lnTo>
                    <a:pt x="382" y="1885"/>
                  </a:lnTo>
                  <a:lnTo>
                    <a:pt x="416" y="1936"/>
                  </a:lnTo>
                  <a:lnTo>
                    <a:pt x="452" y="1983"/>
                  </a:lnTo>
                  <a:lnTo>
                    <a:pt x="491" y="2029"/>
                  </a:lnTo>
                  <a:lnTo>
                    <a:pt x="534" y="2072"/>
                  </a:lnTo>
                  <a:lnTo>
                    <a:pt x="578" y="2113"/>
                  </a:lnTo>
                  <a:lnTo>
                    <a:pt x="627" y="2150"/>
                  </a:lnTo>
                  <a:lnTo>
                    <a:pt x="679" y="2185"/>
                  </a:lnTo>
                  <a:lnTo>
                    <a:pt x="733" y="2216"/>
                  </a:lnTo>
                  <a:lnTo>
                    <a:pt x="791" y="2243"/>
                  </a:lnTo>
                  <a:lnTo>
                    <a:pt x="851" y="2267"/>
                  </a:lnTo>
                  <a:lnTo>
                    <a:pt x="914" y="2288"/>
                  </a:lnTo>
                  <a:lnTo>
                    <a:pt x="981" y="2304"/>
                  </a:lnTo>
                  <a:lnTo>
                    <a:pt x="1050" y="2315"/>
                  </a:lnTo>
                  <a:lnTo>
                    <a:pt x="1121" y="2322"/>
                  </a:lnTo>
                  <a:lnTo>
                    <a:pt x="1196" y="2325"/>
                  </a:lnTo>
                  <a:lnTo>
                    <a:pt x="1196" y="1996"/>
                  </a:lnTo>
                  <a:lnTo>
                    <a:pt x="2357" y="2666"/>
                  </a:lnTo>
                  <a:lnTo>
                    <a:pt x="1196" y="3336"/>
                  </a:lnTo>
                  <a:lnTo>
                    <a:pt x="1196" y="2988"/>
                  </a:lnTo>
                  <a:lnTo>
                    <a:pt x="1100" y="2958"/>
                  </a:lnTo>
                  <a:lnTo>
                    <a:pt x="1007" y="2925"/>
                  </a:lnTo>
                  <a:lnTo>
                    <a:pt x="919" y="2886"/>
                  </a:lnTo>
                  <a:lnTo>
                    <a:pt x="834" y="2845"/>
                  </a:lnTo>
                  <a:lnTo>
                    <a:pt x="753" y="2800"/>
                  </a:lnTo>
                  <a:lnTo>
                    <a:pt x="678" y="2752"/>
                  </a:lnTo>
                  <a:lnTo>
                    <a:pt x="605" y="2699"/>
                  </a:lnTo>
                  <a:lnTo>
                    <a:pt x="536" y="2645"/>
                  </a:lnTo>
                  <a:lnTo>
                    <a:pt x="472" y="2586"/>
                  </a:lnTo>
                  <a:lnTo>
                    <a:pt x="412" y="2524"/>
                  </a:lnTo>
                  <a:lnTo>
                    <a:pt x="355" y="2461"/>
                  </a:lnTo>
                  <a:lnTo>
                    <a:pt x="303" y="2393"/>
                  </a:lnTo>
                  <a:lnTo>
                    <a:pt x="255" y="2323"/>
                  </a:lnTo>
                  <a:lnTo>
                    <a:pt x="211" y="2250"/>
                  </a:lnTo>
                  <a:lnTo>
                    <a:pt x="171" y="2174"/>
                  </a:lnTo>
                  <a:lnTo>
                    <a:pt x="135" y="2097"/>
                  </a:lnTo>
                  <a:lnTo>
                    <a:pt x="104" y="2016"/>
                  </a:lnTo>
                  <a:lnTo>
                    <a:pt x="77" y="1933"/>
                  </a:lnTo>
                  <a:lnTo>
                    <a:pt x="54" y="1848"/>
                  </a:lnTo>
                  <a:lnTo>
                    <a:pt x="34" y="1761"/>
                  </a:lnTo>
                  <a:lnTo>
                    <a:pt x="19" y="1672"/>
                  </a:lnTo>
                  <a:lnTo>
                    <a:pt x="9" y="1580"/>
                  </a:lnTo>
                  <a:lnTo>
                    <a:pt x="2" y="1487"/>
                  </a:lnTo>
                  <a:lnTo>
                    <a:pt x="0" y="1392"/>
                  </a:lnTo>
                  <a:lnTo>
                    <a:pt x="3" y="1308"/>
                  </a:lnTo>
                  <a:lnTo>
                    <a:pt x="10" y="1226"/>
                  </a:lnTo>
                  <a:lnTo>
                    <a:pt x="22" y="1146"/>
                  </a:lnTo>
                  <a:lnTo>
                    <a:pt x="40" y="1058"/>
                  </a:lnTo>
                  <a:lnTo>
                    <a:pt x="65" y="972"/>
                  </a:lnTo>
                  <a:lnTo>
                    <a:pt x="94" y="890"/>
                  </a:lnTo>
                  <a:lnTo>
                    <a:pt x="128" y="809"/>
                  </a:lnTo>
                  <a:lnTo>
                    <a:pt x="168" y="730"/>
                  </a:lnTo>
                  <a:lnTo>
                    <a:pt x="211" y="655"/>
                  </a:lnTo>
                  <a:lnTo>
                    <a:pt x="260" y="583"/>
                  </a:lnTo>
                  <a:lnTo>
                    <a:pt x="312" y="514"/>
                  </a:lnTo>
                  <a:lnTo>
                    <a:pt x="369" y="449"/>
                  </a:lnTo>
                  <a:lnTo>
                    <a:pt x="430" y="387"/>
                  </a:lnTo>
                  <a:lnTo>
                    <a:pt x="494" y="329"/>
                  </a:lnTo>
                  <a:lnTo>
                    <a:pt x="562" y="275"/>
                  </a:lnTo>
                  <a:lnTo>
                    <a:pt x="634" y="225"/>
                  </a:lnTo>
                  <a:lnTo>
                    <a:pt x="708" y="180"/>
                  </a:lnTo>
                  <a:lnTo>
                    <a:pt x="785" y="140"/>
                  </a:lnTo>
                  <a:lnTo>
                    <a:pt x="866" y="103"/>
                  </a:lnTo>
                  <a:lnTo>
                    <a:pt x="948" y="73"/>
                  </a:lnTo>
                  <a:lnTo>
                    <a:pt x="1032" y="48"/>
                  </a:lnTo>
                  <a:lnTo>
                    <a:pt x="1120" y="26"/>
                  </a:lnTo>
                  <a:lnTo>
                    <a:pt x="1209" y="12"/>
                  </a:lnTo>
                  <a:lnTo>
                    <a:pt x="1300" y="3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5934584" y="3444038"/>
              <a:ext cx="315021" cy="275091"/>
              <a:chOff x="9005888" y="1238250"/>
              <a:chExt cx="1465263" cy="1279526"/>
            </a:xfrm>
            <a:solidFill>
              <a:schemeClr val="bg1"/>
            </a:solidFill>
          </p:grpSpPr>
          <p:sp>
            <p:nvSpPr>
              <p:cNvPr id="89" name="Freeform 53"/>
              <p:cNvSpPr>
                <a:spLocks/>
              </p:cNvSpPr>
              <p:nvPr/>
            </p:nvSpPr>
            <p:spPr bwMode="auto">
              <a:xfrm>
                <a:off x="9983788" y="1420813"/>
                <a:ext cx="201613" cy="411163"/>
              </a:xfrm>
              <a:custGeom>
                <a:avLst/>
                <a:gdLst>
                  <a:gd name="T0" fmla="*/ 291 w 506"/>
                  <a:gd name="T1" fmla="*/ 3 h 1034"/>
                  <a:gd name="T2" fmla="*/ 316 w 506"/>
                  <a:gd name="T3" fmla="*/ 40 h 1034"/>
                  <a:gd name="T4" fmla="*/ 318 w 506"/>
                  <a:gd name="T5" fmla="*/ 118 h 1034"/>
                  <a:gd name="T6" fmla="*/ 321 w 506"/>
                  <a:gd name="T7" fmla="*/ 122 h 1034"/>
                  <a:gd name="T8" fmla="*/ 335 w 506"/>
                  <a:gd name="T9" fmla="*/ 124 h 1034"/>
                  <a:gd name="T10" fmla="*/ 383 w 506"/>
                  <a:gd name="T11" fmla="*/ 134 h 1034"/>
                  <a:gd name="T12" fmla="*/ 440 w 506"/>
                  <a:gd name="T13" fmla="*/ 150 h 1034"/>
                  <a:gd name="T14" fmla="*/ 473 w 506"/>
                  <a:gd name="T15" fmla="*/ 172 h 1034"/>
                  <a:gd name="T16" fmla="*/ 454 w 506"/>
                  <a:gd name="T17" fmla="*/ 248 h 1034"/>
                  <a:gd name="T18" fmla="*/ 429 w 506"/>
                  <a:gd name="T19" fmla="*/ 272 h 1034"/>
                  <a:gd name="T20" fmla="*/ 399 w 506"/>
                  <a:gd name="T21" fmla="*/ 268 h 1034"/>
                  <a:gd name="T22" fmla="*/ 376 w 506"/>
                  <a:gd name="T23" fmla="*/ 258 h 1034"/>
                  <a:gd name="T24" fmla="*/ 320 w 506"/>
                  <a:gd name="T25" fmla="*/ 244 h 1034"/>
                  <a:gd name="T26" fmla="*/ 243 w 506"/>
                  <a:gd name="T27" fmla="*/ 240 h 1034"/>
                  <a:gd name="T28" fmla="*/ 188 w 506"/>
                  <a:gd name="T29" fmla="*/ 261 h 1034"/>
                  <a:gd name="T30" fmla="*/ 162 w 506"/>
                  <a:gd name="T31" fmla="*/ 296 h 1034"/>
                  <a:gd name="T32" fmla="*/ 159 w 506"/>
                  <a:gd name="T33" fmla="*/ 338 h 1034"/>
                  <a:gd name="T34" fmla="*/ 180 w 506"/>
                  <a:gd name="T35" fmla="*/ 378 h 1034"/>
                  <a:gd name="T36" fmla="*/ 237 w 506"/>
                  <a:gd name="T37" fmla="*/ 415 h 1034"/>
                  <a:gd name="T38" fmla="*/ 345 w 506"/>
                  <a:gd name="T39" fmla="*/ 462 h 1034"/>
                  <a:gd name="T40" fmla="*/ 446 w 506"/>
                  <a:gd name="T41" fmla="*/ 529 h 1034"/>
                  <a:gd name="T42" fmla="*/ 497 w 506"/>
                  <a:gd name="T43" fmla="*/ 614 h 1034"/>
                  <a:gd name="T44" fmla="*/ 504 w 506"/>
                  <a:gd name="T45" fmla="*/ 718 h 1034"/>
                  <a:gd name="T46" fmla="*/ 466 w 506"/>
                  <a:gd name="T47" fmla="*/ 811 h 1034"/>
                  <a:gd name="T48" fmla="*/ 388 w 506"/>
                  <a:gd name="T49" fmla="*/ 878 h 1034"/>
                  <a:gd name="T50" fmla="*/ 315 w 506"/>
                  <a:gd name="T51" fmla="*/ 904 h 1034"/>
                  <a:gd name="T52" fmla="*/ 310 w 506"/>
                  <a:gd name="T53" fmla="*/ 907 h 1034"/>
                  <a:gd name="T54" fmla="*/ 309 w 506"/>
                  <a:gd name="T55" fmla="*/ 994 h 1034"/>
                  <a:gd name="T56" fmla="*/ 283 w 506"/>
                  <a:gd name="T57" fmla="*/ 1032 h 1034"/>
                  <a:gd name="T58" fmla="*/ 214 w 506"/>
                  <a:gd name="T59" fmla="*/ 1032 h 1034"/>
                  <a:gd name="T60" fmla="*/ 188 w 506"/>
                  <a:gd name="T61" fmla="*/ 994 h 1034"/>
                  <a:gd name="T62" fmla="*/ 187 w 506"/>
                  <a:gd name="T63" fmla="*/ 911 h 1034"/>
                  <a:gd name="T64" fmla="*/ 181 w 506"/>
                  <a:gd name="T65" fmla="*/ 908 h 1034"/>
                  <a:gd name="T66" fmla="*/ 165 w 506"/>
                  <a:gd name="T67" fmla="*/ 906 h 1034"/>
                  <a:gd name="T68" fmla="*/ 106 w 506"/>
                  <a:gd name="T69" fmla="*/ 893 h 1034"/>
                  <a:gd name="T70" fmla="*/ 38 w 506"/>
                  <a:gd name="T71" fmla="*/ 872 h 1034"/>
                  <a:gd name="T72" fmla="*/ 2 w 506"/>
                  <a:gd name="T73" fmla="*/ 846 h 1034"/>
                  <a:gd name="T74" fmla="*/ 21 w 506"/>
                  <a:gd name="T75" fmla="*/ 769 h 1034"/>
                  <a:gd name="T76" fmla="*/ 46 w 506"/>
                  <a:gd name="T77" fmla="*/ 746 h 1034"/>
                  <a:gd name="T78" fmla="*/ 69 w 506"/>
                  <a:gd name="T79" fmla="*/ 746 h 1034"/>
                  <a:gd name="T80" fmla="*/ 85 w 506"/>
                  <a:gd name="T81" fmla="*/ 753 h 1034"/>
                  <a:gd name="T82" fmla="*/ 128 w 506"/>
                  <a:gd name="T83" fmla="*/ 768 h 1034"/>
                  <a:gd name="T84" fmla="*/ 187 w 506"/>
                  <a:gd name="T85" fmla="*/ 785 h 1034"/>
                  <a:gd name="T86" fmla="*/ 259 w 506"/>
                  <a:gd name="T87" fmla="*/ 787 h 1034"/>
                  <a:gd name="T88" fmla="*/ 329 w 506"/>
                  <a:gd name="T89" fmla="*/ 754 h 1034"/>
                  <a:gd name="T90" fmla="*/ 356 w 506"/>
                  <a:gd name="T91" fmla="*/ 691 h 1034"/>
                  <a:gd name="T92" fmla="*/ 334 w 506"/>
                  <a:gd name="T93" fmla="*/ 631 h 1034"/>
                  <a:gd name="T94" fmla="*/ 263 w 506"/>
                  <a:gd name="T95" fmla="*/ 581 h 1034"/>
                  <a:gd name="T96" fmla="*/ 167 w 506"/>
                  <a:gd name="T97" fmla="*/ 540 h 1034"/>
                  <a:gd name="T98" fmla="*/ 86 w 506"/>
                  <a:gd name="T99" fmla="*/ 493 h 1034"/>
                  <a:gd name="T100" fmla="*/ 29 w 506"/>
                  <a:gd name="T101" fmla="*/ 427 h 1034"/>
                  <a:gd name="T102" fmla="*/ 8 w 506"/>
                  <a:gd name="T103" fmla="*/ 338 h 1034"/>
                  <a:gd name="T104" fmla="*/ 30 w 506"/>
                  <a:gd name="T105" fmla="*/ 244 h 1034"/>
                  <a:gd name="T106" fmla="*/ 92 w 506"/>
                  <a:gd name="T107" fmla="*/ 171 h 1034"/>
                  <a:gd name="T108" fmla="*/ 188 w 506"/>
                  <a:gd name="T109" fmla="*/ 127 h 1034"/>
                  <a:gd name="T110" fmla="*/ 194 w 506"/>
                  <a:gd name="T111" fmla="*/ 125 h 1034"/>
                  <a:gd name="T112" fmla="*/ 197 w 506"/>
                  <a:gd name="T113" fmla="*/ 118 h 1034"/>
                  <a:gd name="T114" fmla="*/ 209 w 506"/>
                  <a:gd name="T115" fmla="*/ 11 h 1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06" h="1034">
                    <a:moveTo>
                      <a:pt x="239" y="0"/>
                    </a:moveTo>
                    <a:lnTo>
                      <a:pt x="274" y="0"/>
                    </a:lnTo>
                    <a:lnTo>
                      <a:pt x="291" y="3"/>
                    </a:lnTo>
                    <a:lnTo>
                      <a:pt x="305" y="11"/>
                    </a:lnTo>
                    <a:lnTo>
                      <a:pt x="314" y="24"/>
                    </a:lnTo>
                    <a:lnTo>
                      <a:pt x="316" y="40"/>
                    </a:lnTo>
                    <a:lnTo>
                      <a:pt x="317" y="114"/>
                    </a:lnTo>
                    <a:lnTo>
                      <a:pt x="317" y="117"/>
                    </a:lnTo>
                    <a:lnTo>
                      <a:pt x="318" y="118"/>
                    </a:lnTo>
                    <a:lnTo>
                      <a:pt x="319" y="119"/>
                    </a:lnTo>
                    <a:lnTo>
                      <a:pt x="320" y="121"/>
                    </a:lnTo>
                    <a:lnTo>
                      <a:pt x="321" y="122"/>
                    </a:lnTo>
                    <a:lnTo>
                      <a:pt x="323" y="122"/>
                    </a:lnTo>
                    <a:lnTo>
                      <a:pt x="326" y="122"/>
                    </a:lnTo>
                    <a:lnTo>
                      <a:pt x="335" y="124"/>
                    </a:lnTo>
                    <a:lnTo>
                      <a:pt x="348" y="126"/>
                    </a:lnTo>
                    <a:lnTo>
                      <a:pt x="364" y="129"/>
                    </a:lnTo>
                    <a:lnTo>
                      <a:pt x="383" y="134"/>
                    </a:lnTo>
                    <a:lnTo>
                      <a:pt x="402" y="138"/>
                    </a:lnTo>
                    <a:lnTo>
                      <a:pt x="422" y="144"/>
                    </a:lnTo>
                    <a:lnTo>
                      <a:pt x="440" y="150"/>
                    </a:lnTo>
                    <a:lnTo>
                      <a:pt x="457" y="156"/>
                    </a:lnTo>
                    <a:lnTo>
                      <a:pt x="466" y="162"/>
                    </a:lnTo>
                    <a:lnTo>
                      <a:pt x="473" y="172"/>
                    </a:lnTo>
                    <a:lnTo>
                      <a:pt x="476" y="183"/>
                    </a:lnTo>
                    <a:lnTo>
                      <a:pt x="474" y="197"/>
                    </a:lnTo>
                    <a:lnTo>
                      <a:pt x="454" y="248"/>
                    </a:lnTo>
                    <a:lnTo>
                      <a:pt x="448" y="258"/>
                    </a:lnTo>
                    <a:lnTo>
                      <a:pt x="439" y="266"/>
                    </a:lnTo>
                    <a:lnTo>
                      <a:pt x="429" y="272"/>
                    </a:lnTo>
                    <a:lnTo>
                      <a:pt x="418" y="273"/>
                    </a:lnTo>
                    <a:lnTo>
                      <a:pt x="408" y="272"/>
                    </a:lnTo>
                    <a:lnTo>
                      <a:pt x="399" y="268"/>
                    </a:lnTo>
                    <a:lnTo>
                      <a:pt x="396" y="267"/>
                    </a:lnTo>
                    <a:lnTo>
                      <a:pt x="389" y="264"/>
                    </a:lnTo>
                    <a:lnTo>
                      <a:pt x="376" y="258"/>
                    </a:lnTo>
                    <a:lnTo>
                      <a:pt x="361" y="254"/>
                    </a:lnTo>
                    <a:lnTo>
                      <a:pt x="342" y="248"/>
                    </a:lnTo>
                    <a:lnTo>
                      <a:pt x="320" y="244"/>
                    </a:lnTo>
                    <a:lnTo>
                      <a:pt x="296" y="240"/>
                    </a:lnTo>
                    <a:lnTo>
                      <a:pt x="269" y="239"/>
                    </a:lnTo>
                    <a:lnTo>
                      <a:pt x="243" y="240"/>
                    </a:lnTo>
                    <a:lnTo>
                      <a:pt x="222" y="245"/>
                    </a:lnTo>
                    <a:lnTo>
                      <a:pt x="204" y="253"/>
                    </a:lnTo>
                    <a:lnTo>
                      <a:pt x="188" y="261"/>
                    </a:lnTo>
                    <a:lnTo>
                      <a:pt x="177" y="272"/>
                    </a:lnTo>
                    <a:lnTo>
                      <a:pt x="168" y="284"/>
                    </a:lnTo>
                    <a:lnTo>
                      <a:pt x="162" y="296"/>
                    </a:lnTo>
                    <a:lnTo>
                      <a:pt x="158" y="310"/>
                    </a:lnTo>
                    <a:lnTo>
                      <a:pt x="157" y="323"/>
                    </a:lnTo>
                    <a:lnTo>
                      <a:pt x="159" y="338"/>
                    </a:lnTo>
                    <a:lnTo>
                      <a:pt x="162" y="352"/>
                    </a:lnTo>
                    <a:lnTo>
                      <a:pt x="169" y="365"/>
                    </a:lnTo>
                    <a:lnTo>
                      <a:pt x="180" y="378"/>
                    </a:lnTo>
                    <a:lnTo>
                      <a:pt x="195" y="390"/>
                    </a:lnTo>
                    <a:lnTo>
                      <a:pt x="214" y="402"/>
                    </a:lnTo>
                    <a:lnTo>
                      <a:pt x="237" y="415"/>
                    </a:lnTo>
                    <a:lnTo>
                      <a:pt x="265" y="428"/>
                    </a:lnTo>
                    <a:lnTo>
                      <a:pt x="300" y="442"/>
                    </a:lnTo>
                    <a:lnTo>
                      <a:pt x="345" y="462"/>
                    </a:lnTo>
                    <a:lnTo>
                      <a:pt x="384" y="483"/>
                    </a:lnTo>
                    <a:lnTo>
                      <a:pt x="418" y="505"/>
                    </a:lnTo>
                    <a:lnTo>
                      <a:pt x="446" y="529"/>
                    </a:lnTo>
                    <a:lnTo>
                      <a:pt x="468" y="556"/>
                    </a:lnTo>
                    <a:lnTo>
                      <a:pt x="485" y="584"/>
                    </a:lnTo>
                    <a:lnTo>
                      <a:pt x="497" y="614"/>
                    </a:lnTo>
                    <a:lnTo>
                      <a:pt x="504" y="646"/>
                    </a:lnTo>
                    <a:lnTo>
                      <a:pt x="506" y="682"/>
                    </a:lnTo>
                    <a:lnTo>
                      <a:pt x="504" y="718"/>
                    </a:lnTo>
                    <a:lnTo>
                      <a:pt x="496" y="751"/>
                    </a:lnTo>
                    <a:lnTo>
                      <a:pt x="484" y="782"/>
                    </a:lnTo>
                    <a:lnTo>
                      <a:pt x="466" y="811"/>
                    </a:lnTo>
                    <a:lnTo>
                      <a:pt x="444" y="836"/>
                    </a:lnTo>
                    <a:lnTo>
                      <a:pt x="418" y="859"/>
                    </a:lnTo>
                    <a:lnTo>
                      <a:pt x="388" y="878"/>
                    </a:lnTo>
                    <a:lnTo>
                      <a:pt x="353" y="892"/>
                    </a:lnTo>
                    <a:lnTo>
                      <a:pt x="316" y="904"/>
                    </a:lnTo>
                    <a:lnTo>
                      <a:pt x="315" y="904"/>
                    </a:lnTo>
                    <a:lnTo>
                      <a:pt x="314" y="905"/>
                    </a:lnTo>
                    <a:lnTo>
                      <a:pt x="311" y="906"/>
                    </a:lnTo>
                    <a:lnTo>
                      <a:pt x="310" y="907"/>
                    </a:lnTo>
                    <a:lnTo>
                      <a:pt x="309" y="909"/>
                    </a:lnTo>
                    <a:lnTo>
                      <a:pt x="309" y="912"/>
                    </a:lnTo>
                    <a:lnTo>
                      <a:pt x="309" y="994"/>
                    </a:lnTo>
                    <a:lnTo>
                      <a:pt x="306" y="1010"/>
                    </a:lnTo>
                    <a:lnTo>
                      <a:pt x="297" y="1023"/>
                    </a:lnTo>
                    <a:lnTo>
                      <a:pt x="283" y="1032"/>
                    </a:lnTo>
                    <a:lnTo>
                      <a:pt x="268" y="1034"/>
                    </a:lnTo>
                    <a:lnTo>
                      <a:pt x="230" y="1034"/>
                    </a:lnTo>
                    <a:lnTo>
                      <a:pt x="214" y="1032"/>
                    </a:lnTo>
                    <a:lnTo>
                      <a:pt x="200" y="1023"/>
                    </a:lnTo>
                    <a:lnTo>
                      <a:pt x="192" y="1010"/>
                    </a:lnTo>
                    <a:lnTo>
                      <a:pt x="188" y="994"/>
                    </a:lnTo>
                    <a:lnTo>
                      <a:pt x="188" y="917"/>
                    </a:lnTo>
                    <a:lnTo>
                      <a:pt x="188" y="914"/>
                    </a:lnTo>
                    <a:lnTo>
                      <a:pt x="187" y="911"/>
                    </a:lnTo>
                    <a:lnTo>
                      <a:pt x="185" y="910"/>
                    </a:lnTo>
                    <a:lnTo>
                      <a:pt x="184" y="909"/>
                    </a:lnTo>
                    <a:lnTo>
                      <a:pt x="181" y="908"/>
                    </a:lnTo>
                    <a:lnTo>
                      <a:pt x="180" y="908"/>
                    </a:lnTo>
                    <a:lnTo>
                      <a:pt x="176" y="908"/>
                    </a:lnTo>
                    <a:lnTo>
                      <a:pt x="165" y="906"/>
                    </a:lnTo>
                    <a:lnTo>
                      <a:pt x="149" y="902"/>
                    </a:lnTo>
                    <a:lnTo>
                      <a:pt x="129" y="898"/>
                    </a:lnTo>
                    <a:lnTo>
                      <a:pt x="106" y="893"/>
                    </a:lnTo>
                    <a:lnTo>
                      <a:pt x="84" y="887"/>
                    </a:lnTo>
                    <a:lnTo>
                      <a:pt x="60" y="880"/>
                    </a:lnTo>
                    <a:lnTo>
                      <a:pt x="38" y="872"/>
                    </a:lnTo>
                    <a:lnTo>
                      <a:pt x="19" y="863"/>
                    </a:lnTo>
                    <a:lnTo>
                      <a:pt x="10" y="857"/>
                    </a:lnTo>
                    <a:lnTo>
                      <a:pt x="2" y="846"/>
                    </a:lnTo>
                    <a:lnTo>
                      <a:pt x="0" y="835"/>
                    </a:lnTo>
                    <a:lnTo>
                      <a:pt x="2" y="822"/>
                    </a:lnTo>
                    <a:lnTo>
                      <a:pt x="21" y="769"/>
                    </a:lnTo>
                    <a:lnTo>
                      <a:pt x="27" y="759"/>
                    </a:lnTo>
                    <a:lnTo>
                      <a:pt x="36" y="751"/>
                    </a:lnTo>
                    <a:lnTo>
                      <a:pt x="46" y="746"/>
                    </a:lnTo>
                    <a:lnTo>
                      <a:pt x="58" y="744"/>
                    </a:lnTo>
                    <a:lnTo>
                      <a:pt x="64" y="745"/>
                    </a:lnTo>
                    <a:lnTo>
                      <a:pt x="69" y="746"/>
                    </a:lnTo>
                    <a:lnTo>
                      <a:pt x="75" y="748"/>
                    </a:lnTo>
                    <a:lnTo>
                      <a:pt x="78" y="749"/>
                    </a:lnTo>
                    <a:lnTo>
                      <a:pt x="85" y="753"/>
                    </a:lnTo>
                    <a:lnTo>
                      <a:pt x="96" y="757"/>
                    </a:lnTo>
                    <a:lnTo>
                      <a:pt x="111" y="763"/>
                    </a:lnTo>
                    <a:lnTo>
                      <a:pt x="128" y="768"/>
                    </a:lnTo>
                    <a:lnTo>
                      <a:pt x="147" y="775"/>
                    </a:lnTo>
                    <a:lnTo>
                      <a:pt x="167" y="780"/>
                    </a:lnTo>
                    <a:lnTo>
                      <a:pt x="187" y="785"/>
                    </a:lnTo>
                    <a:lnTo>
                      <a:pt x="208" y="788"/>
                    </a:lnTo>
                    <a:lnTo>
                      <a:pt x="227" y="789"/>
                    </a:lnTo>
                    <a:lnTo>
                      <a:pt x="259" y="787"/>
                    </a:lnTo>
                    <a:lnTo>
                      <a:pt x="287" y="779"/>
                    </a:lnTo>
                    <a:lnTo>
                      <a:pt x="310" y="768"/>
                    </a:lnTo>
                    <a:lnTo>
                      <a:pt x="329" y="754"/>
                    </a:lnTo>
                    <a:lnTo>
                      <a:pt x="344" y="736"/>
                    </a:lnTo>
                    <a:lnTo>
                      <a:pt x="353" y="714"/>
                    </a:lnTo>
                    <a:lnTo>
                      <a:pt x="356" y="691"/>
                    </a:lnTo>
                    <a:lnTo>
                      <a:pt x="354" y="669"/>
                    </a:lnTo>
                    <a:lnTo>
                      <a:pt x="346" y="650"/>
                    </a:lnTo>
                    <a:lnTo>
                      <a:pt x="334" y="631"/>
                    </a:lnTo>
                    <a:lnTo>
                      <a:pt x="317" y="614"/>
                    </a:lnTo>
                    <a:lnTo>
                      <a:pt x="293" y="597"/>
                    </a:lnTo>
                    <a:lnTo>
                      <a:pt x="263" y="581"/>
                    </a:lnTo>
                    <a:lnTo>
                      <a:pt x="227" y="566"/>
                    </a:lnTo>
                    <a:lnTo>
                      <a:pt x="197" y="553"/>
                    </a:lnTo>
                    <a:lnTo>
                      <a:pt x="167" y="540"/>
                    </a:lnTo>
                    <a:lnTo>
                      <a:pt x="138" y="525"/>
                    </a:lnTo>
                    <a:lnTo>
                      <a:pt x="111" y="510"/>
                    </a:lnTo>
                    <a:lnTo>
                      <a:pt x="86" y="493"/>
                    </a:lnTo>
                    <a:lnTo>
                      <a:pt x="64" y="473"/>
                    </a:lnTo>
                    <a:lnTo>
                      <a:pt x="45" y="452"/>
                    </a:lnTo>
                    <a:lnTo>
                      <a:pt x="29" y="427"/>
                    </a:lnTo>
                    <a:lnTo>
                      <a:pt x="18" y="400"/>
                    </a:lnTo>
                    <a:lnTo>
                      <a:pt x="10" y="370"/>
                    </a:lnTo>
                    <a:lnTo>
                      <a:pt x="8" y="338"/>
                    </a:lnTo>
                    <a:lnTo>
                      <a:pt x="10" y="304"/>
                    </a:lnTo>
                    <a:lnTo>
                      <a:pt x="18" y="273"/>
                    </a:lnTo>
                    <a:lnTo>
                      <a:pt x="30" y="244"/>
                    </a:lnTo>
                    <a:lnTo>
                      <a:pt x="47" y="217"/>
                    </a:lnTo>
                    <a:lnTo>
                      <a:pt x="67" y="192"/>
                    </a:lnTo>
                    <a:lnTo>
                      <a:pt x="92" y="171"/>
                    </a:lnTo>
                    <a:lnTo>
                      <a:pt x="121" y="153"/>
                    </a:lnTo>
                    <a:lnTo>
                      <a:pt x="152" y="138"/>
                    </a:lnTo>
                    <a:lnTo>
                      <a:pt x="188" y="127"/>
                    </a:lnTo>
                    <a:lnTo>
                      <a:pt x="189" y="127"/>
                    </a:lnTo>
                    <a:lnTo>
                      <a:pt x="192" y="126"/>
                    </a:lnTo>
                    <a:lnTo>
                      <a:pt x="194" y="125"/>
                    </a:lnTo>
                    <a:lnTo>
                      <a:pt x="195" y="123"/>
                    </a:lnTo>
                    <a:lnTo>
                      <a:pt x="197" y="121"/>
                    </a:lnTo>
                    <a:lnTo>
                      <a:pt x="197" y="118"/>
                    </a:lnTo>
                    <a:lnTo>
                      <a:pt x="197" y="40"/>
                    </a:lnTo>
                    <a:lnTo>
                      <a:pt x="200" y="24"/>
                    </a:lnTo>
                    <a:lnTo>
                      <a:pt x="209" y="11"/>
                    </a:lnTo>
                    <a:lnTo>
                      <a:pt x="223" y="3"/>
                    </a:lnTo>
                    <a:lnTo>
                      <a:pt x="2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54"/>
              <p:cNvSpPr>
                <a:spLocks noEditPoints="1"/>
              </p:cNvSpPr>
              <p:nvPr/>
            </p:nvSpPr>
            <p:spPr bwMode="auto">
              <a:xfrm>
                <a:off x="9696451" y="1238250"/>
                <a:ext cx="774700" cy="774700"/>
              </a:xfrm>
              <a:custGeom>
                <a:avLst/>
                <a:gdLst>
                  <a:gd name="T0" fmla="*/ 835 w 1954"/>
                  <a:gd name="T1" fmla="*/ 241 h 1952"/>
                  <a:gd name="T2" fmla="*/ 639 w 1954"/>
                  <a:gd name="T3" fmla="*/ 308 h 1952"/>
                  <a:gd name="T4" fmla="*/ 471 w 1954"/>
                  <a:gd name="T5" fmla="*/ 423 h 1952"/>
                  <a:gd name="T6" fmla="*/ 341 w 1954"/>
                  <a:gd name="T7" fmla="*/ 578 h 1952"/>
                  <a:gd name="T8" fmla="*/ 257 w 1954"/>
                  <a:gd name="T9" fmla="*/ 765 h 1952"/>
                  <a:gd name="T10" fmla="*/ 227 w 1954"/>
                  <a:gd name="T11" fmla="*/ 977 h 1952"/>
                  <a:gd name="T12" fmla="*/ 257 w 1954"/>
                  <a:gd name="T13" fmla="*/ 1187 h 1952"/>
                  <a:gd name="T14" fmla="*/ 341 w 1954"/>
                  <a:gd name="T15" fmla="*/ 1374 h 1952"/>
                  <a:gd name="T16" fmla="*/ 471 w 1954"/>
                  <a:gd name="T17" fmla="*/ 1529 h 1952"/>
                  <a:gd name="T18" fmla="*/ 639 w 1954"/>
                  <a:gd name="T19" fmla="*/ 1646 h 1952"/>
                  <a:gd name="T20" fmla="*/ 835 w 1954"/>
                  <a:gd name="T21" fmla="*/ 1712 h 1952"/>
                  <a:gd name="T22" fmla="*/ 1050 w 1954"/>
                  <a:gd name="T23" fmla="*/ 1722 h 1952"/>
                  <a:gd name="T24" fmla="*/ 1254 w 1954"/>
                  <a:gd name="T25" fmla="*/ 1673 h 1952"/>
                  <a:gd name="T26" fmla="*/ 1431 w 1954"/>
                  <a:gd name="T27" fmla="*/ 1573 h 1952"/>
                  <a:gd name="T28" fmla="*/ 1574 w 1954"/>
                  <a:gd name="T29" fmla="*/ 1430 h 1952"/>
                  <a:gd name="T30" fmla="*/ 1675 w 1954"/>
                  <a:gd name="T31" fmla="*/ 1252 h 1952"/>
                  <a:gd name="T32" fmla="*/ 1724 w 1954"/>
                  <a:gd name="T33" fmla="*/ 1048 h 1952"/>
                  <a:gd name="T34" fmla="*/ 1714 w 1954"/>
                  <a:gd name="T35" fmla="*/ 833 h 1952"/>
                  <a:gd name="T36" fmla="*/ 1647 w 1954"/>
                  <a:gd name="T37" fmla="*/ 638 h 1952"/>
                  <a:gd name="T38" fmla="*/ 1532 w 1954"/>
                  <a:gd name="T39" fmla="*/ 471 h 1952"/>
                  <a:gd name="T40" fmla="*/ 1376 w 1954"/>
                  <a:gd name="T41" fmla="*/ 341 h 1952"/>
                  <a:gd name="T42" fmla="*/ 1188 w 1954"/>
                  <a:gd name="T43" fmla="*/ 256 h 1952"/>
                  <a:gd name="T44" fmla="*/ 977 w 1954"/>
                  <a:gd name="T45" fmla="*/ 227 h 1952"/>
                  <a:gd name="T46" fmla="*/ 1135 w 1954"/>
                  <a:gd name="T47" fmla="*/ 14 h 1952"/>
                  <a:gd name="T48" fmla="*/ 1357 w 1954"/>
                  <a:gd name="T49" fmla="*/ 77 h 1952"/>
                  <a:gd name="T50" fmla="*/ 1554 w 1954"/>
                  <a:gd name="T51" fmla="*/ 189 h 1952"/>
                  <a:gd name="T52" fmla="*/ 1719 w 1954"/>
                  <a:gd name="T53" fmla="*/ 341 h 1952"/>
                  <a:gd name="T54" fmla="*/ 1845 w 1954"/>
                  <a:gd name="T55" fmla="*/ 528 h 1952"/>
                  <a:gd name="T56" fmla="*/ 1926 w 1954"/>
                  <a:gd name="T57" fmla="*/ 742 h 1952"/>
                  <a:gd name="T58" fmla="*/ 1954 w 1954"/>
                  <a:gd name="T59" fmla="*/ 977 h 1952"/>
                  <a:gd name="T60" fmla="*/ 1926 w 1954"/>
                  <a:gd name="T61" fmla="*/ 1210 h 1952"/>
                  <a:gd name="T62" fmla="*/ 1845 w 1954"/>
                  <a:gd name="T63" fmla="*/ 1424 h 1952"/>
                  <a:gd name="T64" fmla="*/ 1719 w 1954"/>
                  <a:gd name="T65" fmla="*/ 1611 h 1952"/>
                  <a:gd name="T66" fmla="*/ 1554 w 1954"/>
                  <a:gd name="T67" fmla="*/ 1763 h 1952"/>
                  <a:gd name="T68" fmla="*/ 1357 w 1954"/>
                  <a:gd name="T69" fmla="*/ 1875 h 1952"/>
                  <a:gd name="T70" fmla="*/ 1135 w 1954"/>
                  <a:gd name="T71" fmla="*/ 1939 h 1952"/>
                  <a:gd name="T72" fmla="*/ 896 w 1954"/>
                  <a:gd name="T73" fmla="*/ 1949 h 1952"/>
                  <a:gd name="T74" fmla="*/ 668 w 1954"/>
                  <a:gd name="T75" fmla="*/ 1902 h 1952"/>
                  <a:gd name="T76" fmla="*/ 463 w 1954"/>
                  <a:gd name="T77" fmla="*/ 1805 h 1952"/>
                  <a:gd name="T78" fmla="*/ 286 w 1954"/>
                  <a:gd name="T79" fmla="*/ 1666 h 1952"/>
                  <a:gd name="T80" fmla="*/ 147 w 1954"/>
                  <a:gd name="T81" fmla="*/ 1490 h 1952"/>
                  <a:gd name="T82" fmla="*/ 50 w 1954"/>
                  <a:gd name="T83" fmla="*/ 1284 h 1952"/>
                  <a:gd name="T84" fmla="*/ 4 w 1954"/>
                  <a:gd name="T85" fmla="*/ 1056 h 1952"/>
                  <a:gd name="T86" fmla="*/ 13 w 1954"/>
                  <a:gd name="T87" fmla="*/ 818 h 1952"/>
                  <a:gd name="T88" fmla="*/ 77 w 1954"/>
                  <a:gd name="T89" fmla="*/ 596 h 1952"/>
                  <a:gd name="T90" fmla="*/ 189 w 1954"/>
                  <a:gd name="T91" fmla="*/ 399 h 1952"/>
                  <a:gd name="T92" fmla="*/ 341 w 1954"/>
                  <a:gd name="T93" fmla="*/ 235 h 1952"/>
                  <a:gd name="T94" fmla="*/ 528 w 1954"/>
                  <a:gd name="T95" fmla="*/ 110 h 1952"/>
                  <a:gd name="T96" fmla="*/ 742 w 1954"/>
                  <a:gd name="T97" fmla="*/ 29 h 1952"/>
                  <a:gd name="T98" fmla="*/ 977 w 1954"/>
                  <a:gd name="T99" fmla="*/ 0 h 1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54" h="1952">
                    <a:moveTo>
                      <a:pt x="977" y="227"/>
                    </a:moveTo>
                    <a:lnTo>
                      <a:pt x="904" y="231"/>
                    </a:lnTo>
                    <a:lnTo>
                      <a:pt x="835" y="241"/>
                    </a:lnTo>
                    <a:lnTo>
                      <a:pt x="767" y="256"/>
                    </a:lnTo>
                    <a:lnTo>
                      <a:pt x="700" y="279"/>
                    </a:lnTo>
                    <a:lnTo>
                      <a:pt x="639" y="308"/>
                    </a:lnTo>
                    <a:lnTo>
                      <a:pt x="578" y="341"/>
                    </a:lnTo>
                    <a:lnTo>
                      <a:pt x="524" y="379"/>
                    </a:lnTo>
                    <a:lnTo>
                      <a:pt x="471" y="423"/>
                    </a:lnTo>
                    <a:lnTo>
                      <a:pt x="423" y="471"/>
                    </a:lnTo>
                    <a:lnTo>
                      <a:pt x="380" y="522"/>
                    </a:lnTo>
                    <a:lnTo>
                      <a:pt x="341" y="578"/>
                    </a:lnTo>
                    <a:lnTo>
                      <a:pt x="307" y="638"/>
                    </a:lnTo>
                    <a:lnTo>
                      <a:pt x="279" y="700"/>
                    </a:lnTo>
                    <a:lnTo>
                      <a:pt x="257" y="765"/>
                    </a:lnTo>
                    <a:lnTo>
                      <a:pt x="240" y="833"/>
                    </a:lnTo>
                    <a:lnTo>
                      <a:pt x="230" y="904"/>
                    </a:lnTo>
                    <a:lnTo>
                      <a:pt x="227" y="977"/>
                    </a:lnTo>
                    <a:lnTo>
                      <a:pt x="230" y="1048"/>
                    </a:lnTo>
                    <a:lnTo>
                      <a:pt x="240" y="1119"/>
                    </a:lnTo>
                    <a:lnTo>
                      <a:pt x="257" y="1187"/>
                    </a:lnTo>
                    <a:lnTo>
                      <a:pt x="279" y="1252"/>
                    </a:lnTo>
                    <a:lnTo>
                      <a:pt x="307" y="1314"/>
                    </a:lnTo>
                    <a:lnTo>
                      <a:pt x="341" y="1374"/>
                    </a:lnTo>
                    <a:lnTo>
                      <a:pt x="380" y="1430"/>
                    </a:lnTo>
                    <a:lnTo>
                      <a:pt x="423" y="1481"/>
                    </a:lnTo>
                    <a:lnTo>
                      <a:pt x="471" y="1529"/>
                    </a:lnTo>
                    <a:lnTo>
                      <a:pt x="524" y="1573"/>
                    </a:lnTo>
                    <a:lnTo>
                      <a:pt x="578" y="1612"/>
                    </a:lnTo>
                    <a:lnTo>
                      <a:pt x="639" y="1646"/>
                    </a:lnTo>
                    <a:lnTo>
                      <a:pt x="700" y="1673"/>
                    </a:lnTo>
                    <a:lnTo>
                      <a:pt x="767" y="1696"/>
                    </a:lnTo>
                    <a:lnTo>
                      <a:pt x="835" y="1712"/>
                    </a:lnTo>
                    <a:lnTo>
                      <a:pt x="904" y="1722"/>
                    </a:lnTo>
                    <a:lnTo>
                      <a:pt x="977" y="1726"/>
                    </a:lnTo>
                    <a:lnTo>
                      <a:pt x="1050" y="1722"/>
                    </a:lnTo>
                    <a:lnTo>
                      <a:pt x="1119" y="1712"/>
                    </a:lnTo>
                    <a:lnTo>
                      <a:pt x="1188" y="1696"/>
                    </a:lnTo>
                    <a:lnTo>
                      <a:pt x="1254" y="1673"/>
                    </a:lnTo>
                    <a:lnTo>
                      <a:pt x="1315" y="1646"/>
                    </a:lnTo>
                    <a:lnTo>
                      <a:pt x="1376" y="1612"/>
                    </a:lnTo>
                    <a:lnTo>
                      <a:pt x="1431" y="1573"/>
                    </a:lnTo>
                    <a:lnTo>
                      <a:pt x="1483" y="1529"/>
                    </a:lnTo>
                    <a:lnTo>
                      <a:pt x="1532" y="1481"/>
                    </a:lnTo>
                    <a:lnTo>
                      <a:pt x="1574" y="1430"/>
                    </a:lnTo>
                    <a:lnTo>
                      <a:pt x="1613" y="1374"/>
                    </a:lnTo>
                    <a:lnTo>
                      <a:pt x="1647" y="1314"/>
                    </a:lnTo>
                    <a:lnTo>
                      <a:pt x="1675" y="1252"/>
                    </a:lnTo>
                    <a:lnTo>
                      <a:pt x="1697" y="1187"/>
                    </a:lnTo>
                    <a:lnTo>
                      <a:pt x="1714" y="1119"/>
                    </a:lnTo>
                    <a:lnTo>
                      <a:pt x="1724" y="1048"/>
                    </a:lnTo>
                    <a:lnTo>
                      <a:pt x="1728" y="977"/>
                    </a:lnTo>
                    <a:lnTo>
                      <a:pt x="1724" y="904"/>
                    </a:lnTo>
                    <a:lnTo>
                      <a:pt x="1714" y="833"/>
                    </a:lnTo>
                    <a:lnTo>
                      <a:pt x="1697" y="765"/>
                    </a:lnTo>
                    <a:lnTo>
                      <a:pt x="1675" y="700"/>
                    </a:lnTo>
                    <a:lnTo>
                      <a:pt x="1647" y="638"/>
                    </a:lnTo>
                    <a:lnTo>
                      <a:pt x="1613" y="578"/>
                    </a:lnTo>
                    <a:lnTo>
                      <a:pt x="1574" y="522"/>
                    </a:lnTo>
                    <a:lnTo>
                      <a:pt x="1532" y="471"/>
                    </a:lnTo>
                    <a:lnTo>
                      <a:pt x="1483" y="423"/>
                    </a:lnTo>
                    <a:lnTo>
                      <a:pt x="1431" y="379"/>
                    </a:lnTo>
                    <a:lnTo>
                      <a:pt x="1376" y="341"/>
                    </a:lnTo>
                    <a:lnTo>
                      <a:pt x="1315" y="308"/>
                    </a:lnTo>
                    <a:lnTo>
                      <a:pt x="1254" y="279"/>
                    </a:lnTo>
                    <a:lnTo>
                      <a:pt x="1188" y="256"/>
                    </a:lnTo>
                    <a:lnTo>
                      <a:pt x="1119" y="241"/>
                    </a:lnTo>
                    <a:lnTo>
                      <a:pt x="1050" y="231"/>
                    </a:lnTo>
                    <a:lnTo>
                      <a:pt x="977" y="227"/>
                    </a:lnTo>
                    <a:close/>
                    <a:moveTo>
                      <a:pt x="977" y="0"/>
                    </a:moveTo>
                    <a:lnTo>
                      <a:pt x="1058" y="3"/>
                    </a:lnTo>
                    <a:lnTo>
                      <a:pt x="1135" y="14"/>
                    </a:lnTo>
                    <a:lnTo>
                      <a:pt x="1212" y="29"/>
                    </a:lnTo>
                    <a:lnTo>
                      <a:pt x="1286" y="50"/>
                    </a:lnTo>
                    <a:lnTo>
                      <a:pt x="1357" y="77"/>
                    </a:lnTo>
                    <a:lnTo>
                      <a:pt x="1426" y="110"/>
                    </a:lnTo>
                    <a:lnTo>
                      <a:pt x="1491" y="147"/>
                    </a:lnTo>
                    <a:lnTo>
                      <a:pt x="1554" y="189"/>
                    </a:lnTo>
                    <a:lnTo>
                      <a:pt x="1613" y="235"/>
                    </a:lnTo>
                    <a:lnTo>
                      <a:pt x="1668" y="286"/>
                    </a:lnTo>
                    <a:lnTo>
                      <a:pt x="1719" y="341"/>
                    </a:lnTo>
                    <a:lnTo>
                      <a:pt x="1766" y="399"/>
                    </a:lnTo>
                    <a:lnTo>
                      <a:pt x="1807" y="462"/>
                    </a:lnTo>
                    <a:lnTo>
                      <a:pt x="1845" y="528"/>
                    </a:lnTo>
                    <a:lnTo>
                      <a:pt x="1878" y="596"/>
                    </a:lnTo>
                    <a:lnTo>
                      <a:pt x="1904" y="668"/>
                    </a:lnTo>
                    <a:lnTo>
                      <a:pt x="1926" y="742"/>
                    </a:lnTo>
                    <a:lnTo>
                      <a:pt x="1941" y="818"/>
                    </a:lnTo>
                    <a:lnTo>
                      <a:pt x="1950" y="896"/>
                    </a:lnTo>
                    <a:lnTo>
                      <a:pt x="1954" y="977"/>
                    </a:lnTo>
                    <a:lnTo>
                      <a:pt x="1950" y="1056"/>
                    </a:lnTo>
                    <a:lnTo>
                      <a:pt x="1941" y="1134"/>
                    </a:lnTo>
                    <a:lnTo>
                      <a:pt x="1926" y="1210"/>
                    </a:lnTo>
                    <a:lnTo>
                      <a:pt x="1904" y="1284"/>
                    </a:lnTo>
                    <a:lnTo>
                      <a:pt x="1878" y="1356"/>
                    </a:lnTo>
                    <a:lnTo>
                      <a:pt x="1845" y="1424"/>
                    </a:lnTo>
                    <a:lnTo>
                      <a:pt x="1807" y="1490"/>
                    </a:lnTo>
                    <a:lnTo>
                      <a:pt x="1766" y="1553"/>
                    </a:lnTo>
                    <a:lnTo>
                      <a:pt x="1719" y="1611"/>
                    </a:lnTo>
                    <a:lnTo>
                      <a:pt x="1668" y="1666"/>
                    </a:lnTo>
                    <a:lnTo>
                      <a:pt x="1613" y="1717"/>
                    </a:lnTo>
                    <a:lnTo>
                      <a:pt x="1554" y="1763"/>
                    </a:lnTo>
                    <a:lnTo>
                      <a:pt x="1491" y="1805"/>
                    </a:lnTo>
                    <a:lnTo>
                      <a:pt x="1426" y="1842"/>
                    </a:lnTo>
                    <a:lnTo>
                      <a:pt x="1357" y="1875"/>
                    </a:lnTo>
                    <a:lnTo>
                      <a:pt x="1286" y="1902"/>
                    </a:lnTo>
                    <a:lnTo>
                      <a:pt x="1212" y="1923"/>
                    </a:lnTo>
                    <a:lnTo>
                      <a:pt x="1135" y="1939"/>
                    </a:lnTo>
                    <a:lnTo>
                      <a:pt x="1058" y="1949"/>
                    </a:lnTo>
                    <a:lnTo>
                      <a:pt x="977" y="1952"/>
                    </a:lnTo>
                    <a:lnTo>
                      <a:pt x="896" y="1949"/>
                    </a:lnTo>
                    <a:lnTo>
                      <a:pt x="819" y="1939"/>
                    </a:lnTo>
                    <a:lnTo>
                      <a:pt x="742" y="1923"/>
                    </a:lnTo>
                    <a:lnTo>
                      <a:pt x="668" y="1902"/>
                    </a:lnTo>
                    <a:lnTo>
                      <a:pt x="597" y="1875"/>
                    </a:lnTo>
                    <a:lnTo>
                      <a:pt x="528" y="1842"/>
                    </a:lnTo>
                    <a:lnTo>
                      <a:pt x="463" y="1805"/>
                    </a:lnTo>
                    <a:lnTo>
                      <a:pt x="400" y="1763"/>
                    </a:lnTo>
                    <a:lnTo>
                      <a:pt x="341" y="1717"/>
                    </a:lnTo>
                    <a:lnTo>
                      <a:pt x="286" y="1666"/>
                    </a:lnTo>
                    <a:lnTo>
                      <a:pt x="236" y="1611"/>
                    </a:lnTo>
                    <a:lnTo>
                      <a:pt x="189" y="1553"/>
                    </a:lnTo>
                    <a:lnTo>
                      <a:pt x="147" y="1490"/>
                    </a:lnTo>
                    <a:lnTo>
                      <a:pt x="109" y="1424"/>
                    </a:lnTo>
                    <a:lnTo>
                      <a:pt x="77" y="1356"/>
                    </a:lnTo>
                    <a:lnTo>
                      <a:pt x="50" y="1284"/>
                    </a:lnTo>
                    <a:lnTo>
                      <a:pt x="28" y="1210"/>
                    </a:lnTo>
                    <a:lnTo>
                      <a:pt x="13" y="1134"/>
                    </a:lnTo>
                    <a:lnTo>
                      <a:pt x="4" y="1056"/>
                    </a:lnTo>
                    <a:lnTo>
                      <a:pt x="0" y="977"/>
                    </a:lnTo>
                    <a:lnTo>
                      <a:pt x="4" y="896"/>
                    </a:lnTo>
                    <a:lnTo>
                      <a:pt x="13" y="818"/>
                    </a:lnTo>
                    <a:lnTo>
                      <a:pt x="28" y="742"/>
                    </a:lnTo>
                    <a:lnTo>
                      <a:pt x="50" y="668"/>
                    </a:lnTo>
                    <a:lnTo>
                      <a:pt x="77" y="596"/>
                    </a:lnTo>
                    <a:lnTo>
                      <a:pt x="109" y="528"/>
                    </a:lnTo>
                    <a:lnTo>
                      <a:pt x="147" y="462"/>
                    </a:lnTo>
                    <a:lnTo>
                      <a:pt x="189" y="399"/>
                    </a:lnTo>
                    <a:lnTo>
                      <a:pt x="236" y="341"/>
                    </a:lnTo>
                    <a:lnTo>
                      <a:pt x="286" y="286"/>
                    </a:lnTo>
                    <a:lnTo>
                      <a:pt x="341" y="235"/>
                    </a:lnTo>
                    <a:lnTo>
                      <a:pt x="400" y="189"/>
                    </a:lnTo>
                    <a:lnTo>
                      <a:pt x="463" y="147"/>
                    </a:lnTo>
                    <a:lnTo>
                      <a:pt x="528" y="110"/>
                    </a:lnTo>
                    <a:lnTo>
                      <a:pt x="597" y="77"/>
                    </a:lnTo>
                    <a:lnTo>
                      <a:pt x="668" y="50"/>
                    </a:lnTo>
                    <a:lnTo>
                      <a:pt x="742" y="29"/>
                    </a:lnTo>
                    <a:lnTo>
                      <a:pt x="819" y="14"/>
                    </a:lnTo>
                    <a:lnTo>
                      <a:pt x="896" y="3"/>
                    </a:lnTo>
                    <a:lnTo>
                      <a:pt x="9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55"/>
              <p:cNvSpPr>
                <a:spLocks/>
              </p:cNvSpPr>
              <p:nvPr/>
            </p:nvSpPr>
            <p:spPr bwMode="auto">
              <a:xfrm>
                <a:off x="9409113" y="2049463"/>
                <a:ext cx="1062038" cy="468313"/>
              </a:xfrm>
              <a:custGeom>
                <a:avLst/>
                <a:gdLst>
                  <a:gd name="T0" fmla="*/ 846 w 2677"/>
                  <a:gd name="T1" fmla="*/ 14 h 1177"/>
                  <a:gd name="T2" fmla="*/ 1051 w 2677"/>
                  <a:gd name="T3" fmla="*/ 60 h 1177"/>
                  <a:gd name="T4" fmla="*/ 1272 w 2677"/>
                  <a:gd name="T5" fmla="*/ 122 h 1177"/>
                  <a:gd name="T6" fmla="*/ 1477 w 2677"/>
                  <a:gd name="T7" fmla="*/ 187 h 1177"/>
                  <a:gd name="T8" fmla="*/ 1635 w 2677"/>
                  <a:gd name="T9" fmla="*/ 237 h 1177"/>
                  <a:gd name="T10" fmla="*/ 1722 w 2677"/>
                  <a:gd name="T11" fmla="*/ 263 h 1177"/>
                  <a:gd name="T12" fmla="*/ 1776 w 2677"/>
                  <a:gd name="T13" fmla="*/ 316 h 1177"/>
                  <a:gd name="T14" fmla="*/ 1783 w 2677"/>
                  <a:gd name="T15" fmla="*/ 395 h 1177"/>
                  <a:gd name="T16" fmla="*/ 1730 w 2677"/>
                  <a:gd name="T17" fmla="*/ 473 h 1177"/>
                  <a:gd name="T18" fmla="*/ 1606 w 2677"/>
                  <a:gd name="T19" fmla="*/ 521 h 1177"/>
                  <a:gd name="T20" fmla="*/ 1442 w 2677"/>
                  <a:gd name="T21" fmla="*/ 530 h 1177"/>
                  <a:gd name="T22" fmla="*/ 1273 w 2677"/>
                  <a:gd name="T23" fmla="*/ 513 h 1177"/>
                  <a:gd name="T24" fmla="*/ 1122 w 2677"/>
                  <a:gd name="T25" fmla="*/ 488 h 1177"/>
                  <a:gd name="T26" fmla="*/ 1013 w 2677"/>
                  <a:gd name="T27" fmla="*/ 469 h 1177"/>
                  <a:gd name="T28" fmla="*/ 972 w 2677"/>
                  <a:gd name="T29" fmla="*/ 475 h 1177"/>
                  <a:gd name="T30" fmla="*/ 1029 w 2677"/>
                  <a:gd name="T31" fmla="*/ 543 h 1177"/>
                  <a:gd name="T32" fmla="*/ 1173 w 2677"/>
                  <a:gd name="T33" fmla="*/ 601 h 1177"/>
                  <a:gd name="T34" fmla="*/ 1366 w 2677"/>
                  <a:gd name="T35" fmla="*/ 639 h 1177"/>
                  <a:gd name="T36" fmla="*/ 1568 w 2677"/>
                  <a:gd name="T37" fmla="*/ 653 h 1177"/>
                  <a:gd name="T38" fmla="*/ 1809 w 2677"/>
                  <a:gd name="T39" fmla="*/ 625 h 1177"/>
                  <a:gd name="T40" fmla="*/ 2218 w 2677"/>
                  <a:gd name="T41" fmla="*/ 502 h 1177"/>
                  <a:gd name="T42" fmla="*/ 2511 w 2677"/>
                  <a:gd name="T43" fmla="*/ 366 h 1177"/>
                  <a:gd name="T44" fmla="*/ 2616 w 2677"/>
                  <a:gd name="T45" fmla="*/ 375 h 1177"/>
                  <a:gd name="T46" fmla="*/ 2673 w 2677"/>
                  <a:gd name="T47" fmla="*/ 457 h 1177"/>
                  <a:gd name="T48" fmla="*/ 2647 w 2677"/>
                  <a:gd name="T49" fmla="*/ 583 h 1177"/>
                  <a:gd name="T50" fmla="*/ 2550 w 2677"/>
                  <a:gd name="T51" fmla="*/ 687 h 1177"/>
                  <a:gd name="T52" fmla="*/ 2416 w 2677"/>
                  <a:gd name="T53" fmla="*/ 779 h 1177"/>
                  <a:gd name="T54" fmla="*/ 2234 w 2677"/>
                  <a:gd name="T55" fmla="*/ 892 h 1177"/>
                  <a:gd name="T56" fmla="*/ 2033 w 2677"/>
                  <a:gd name="T57" fmla="*/ 1005 h 1177"/>
                  <a:gd name="T58" fmla="*/ 1840 w 2677"/>
                  <a:gd name="T59" fmla="*/ 1102 h 1177"/>
                  <a:gd name="T60" fmla="*/ 1684 w 2677"/>
                  <a:gd name="T61" fmla="*/ 1164 h 1177"/>
                  <a:gd name="T62" fmla="*/ 1576 w 2677"/>
                  <a:gd name="T63" fmla="*/ 1177 h 1177"/>
                  <a:gd name="T64" fmla="*/ 1395 w 2677"/>
                  <a:gd name="T65" fmla="*/ 1161 h 1177"/>
                  <a:gd name="T66" fmla="*/ 1159 w 2677"/>
                  <a:gd name="T67" fmla="*/ 1130 h 1177"/>
                  <a:gd name="T68" fmla="*/ 898 w 2677"/>
                  <a:gd name="T69" fmla="*/ 1089 h 1177"/>
                  <a:gd name="T70" fmla="*/ 647 w 2677"/>
                  <a:gd name="T71" fmla="*/ 1047 h 1177"/>
                  <a:gd name="T72" fmla="*/ 440 w 2677"/>
                  <a:gd name="T73" fmla="*/ 1009 h 1177"/>
                  <a:gd name="T74" fmla="*/ 309 w 2677"/>
                  <a:gd name="T75" fmla="*/ 984 h 1177"/>
                  <a:gd name="T76" fmla="*/ 200 w 2677"/>
                  <a:gd name="T77" fmla="*/ 988 h 1177"/>
                  <a:gd name="T78" fmla="*/ 87 w 2677"/>
                  <a:gd name="T79" fmla="*/ 1052 h 1177"/>
                  <a:gd name="T80" fmla="*/ 28 w 2677"/>
                  <a:gd name="T81" fmla="*/ 1089 h 1177"/>
                  <a:gd name="T82" fmla="*/ 5 w 2677"/>
                  <a:gd name="T83" fmla="*/ 1069 h 1177"/>
                  <a:gd name="T84" fmla="*/ 0 w 2677"/>
                  <a:gd name="T85" fmla="*/ 1048 h 1177"/>
                  <a:gd name="T86" fmla="*/ 18 w 2677"/>
                  <a:gd name="T87" fmla="*/ 776 h 1177"/>
                  <a:gd name="T88" fmla="*/ 38 w 2677"/>
                  <a:gd name="T89" fmla="*/ 461 h 1177"/>
                  <a:gd name="T90" fmla="*/ 56 w 2677"/>
                  <a:gd name="T91" fmla="*/ 179 h 1177"/>
                  <a:gd name="T92" fmla="*/ 75 w 2677"/>
                  <a:gd name="T93" fmla="*/ 86 h 1177"/>
                  <a:gd name="T94" fmla="*/ 127 w 2677"/>
                  <a:gd name="T95" fmla="*/ 70 h 1177"/>
                  <a:gd name="T96" fmla="*/ 269 w 2677"/>
                  <a:gd name="T97" fmla="*/ 48 h 1177"/>
                  <a:gd name="T98" fmla="*/ 468 w 2677"/>
                  <a:gd name="T99" fmla="*/ 20 h 1177"/>
                  <a:gd name="T100" fmla="*/ 653 w 2677"/>
                  <a:gd name="T101" fmla="*/ 2 h 1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677" h="1177">
                    <a:moveTo>
                      <a:pt x="722" y="0"/>
                    </a:moveTo>
                    <a:lnTo>
                      <a:pt x="760" y="2"/>
                    </a:lnTo>
                    <a:lnTo>
                      <a:pt x="802" y="8"/>
                    </a:lnTo>
                    <a:lnTo>
                      <a:pt x="846" y="14"/>
                    </a:lnTo>
                    <a:lnTo>
                      <a:pt x="895" y="23"/>
                    </a:lnTo>
                    <a:lnTo>
                      <a:pt x="945" y="35"/>
                    </a:lnTo>
                    <a:lnTo>
                      <a:pt x="998" y="47"/>
                    </a:lnTo>
                    <a:lnTo>
                      <a:pt x="1051" y="60"/>
                    </a:lnTo>
                    <a:lnTo>
                      <a:pt x="1106" y="75"/>
                    </a:lnTo>
                    <a:lnTo>
                      <a:pt x="1162" y="90"/>
                    </a:lnTo>
                    <a:lnTo>
                      <a:pt x="1217" y="106"/>
                    </a:lnTo>
                    <a:lnTo>
                      <a:pt x="1272" y="122"/>
                    </a:lnTo>
                    <a:lnTo>
                      <a:pt x="1326" y="139"/>
                    </a:lnTo>
                    <a:lnTo>
                      <a:pt x="1378" y="155"/>
                    </a:lnTo>
                    <a:lnTo>
                      <a:pt x="1429" y="171"/>
                    </a:lnTo>
                    <a:lnTo>
                      <a:pt x="1477" y="187"/>
                    </a:lnTo>
                    <a:lnTo>
                      <a:pt x="1522" y="201"/>
                    </a:lnTo>
                    <a:lnTo>
                      <a:pt x="1563" y="215"/>
                    </a:lnTo>
                    <a:lnTo>
                      <a:pt x="1601" y="226"/>
                    </a:lnTo>
                    <a:lnTo>
                      <a:pt x="1635" y="237"/>
                    </a:lnTo>
                    <a:lnTo>
                      <a:pt x="1663" y="245"/>
                    </a:lnTo>
                    <a:lnTo>
                      <a:pt x="1686" y="252"/>
                    </a:lnTo>
                    <a:lnTo>
                      <a:pt x="1704" y="256"/>
                    </a:lnTo>
                    <a:lnTo>
                      <a:pt x="1722" y="263"/>
                    </a:lnTo>
                    <a:lnTo>
                      <a:pt x="1739" y="273"/>
                    </a:lnTo>
                    <a:lnTo>
                      <a:pt x="1754" y="285"/>
                    </a:lnTo>
                    <a:lnTo>
                      <a:pt x="1766" y="300"/>
                    </a:lnTo>
                    <a:lnTo>
                      <a:pt x="1776" y="316"/>
                    </a:lnTo>
                    <a:lnTo>
                      <a:pt x="1782" y="334"/>
                    </a:lnTo>
                    <a:lnTo>
                      <a:pt x="1786" y="354"/>
                    </a:lnTo>
                    <a:lnTo>
                      <a:pt x="1786" y="375"/>
                    </a:lnTo>
                    <a:lnTo>
                      <a:pt x="1783" y="395"/>
                    </a:lnTo>
                    <a:lnTo>
                      <a:pt x="1775" y="416"/>
                    </a:lnTo>
                    <a:lnTo>
                      <a:pt x="1765" y="436"/>
                    </a:lnTo>
                    <a:lnTo>
                      <a:pt x="1749" y="455"/>
                    </a:lnTo>
                    <a:lnTo>
                      <a:pt x="1730" y="473"/>
                    </a:lnTo>
                    <a:lnTo>
                      <a:pt x="1705" y="489"/>
                    </a:lnTo>
                    <a:lnTo>
                      <a:pt x="1676" y="502"/>
                    </a:lnTo>
                    <a:lnTo>
                      <a:pt x="1643" y="513"/>
                    </a:lnTo>
                    <a:lnTo>
                      <a:pt x="1606" y="521"/>
                    </a:lnTo>
                    <a:lnTo>
                      <a:pt x="1567" y="527"/>
                    </a:lnTo>
                    <a:lnTo>
                      <a:pt x="1526" y="530"/>
                    </a:lnTo>
                    <a:lnTo>
                      <a:pt x="1485" y="531"/>
                    </a:lnTo>
                    <a:lnTo>
                      <a:pt x="1442" y="530"/>
                    </a:lnTo>
                    <a:lnTo>
                      <a:pt x="1400" y="528"/>
                    </a:lnTo>
                    <a:lnTo>
                      <a:pt x="1356" y="524"/>
                    </a:lnTo>
                    <a:lnTo>
                      <a:pt x="1315" y="519"/>
                    </a:lnTo>
                    <a:lnTo>
                      <a:pt x="1273" y="513"/>
                    </a:lnTo>
                    <a:lnTo>
                      <a:pt x="1232" y="507"/>
                    </a:lnTo>
                    <a:lnTo>
                      <a:pt x="1194" y="500"/>
                    </a:lnTo>
                    <a:lnTo>
                      <a:pt x="1157" y="493"/>
                    </a:lnTo>
                    <a:lnTo>
                      <a:pt x="1122" y="488"/>
                    </a:lnTo>
                    <a:lnTo>
                      <a:pt x="1089" y="481"/>
                    </a:lnTo>
                    <a:lnTo>
                      <a:pt x="1060" y="476"/>
                    </a:lnTo>
                    <a:lnTo>
                      <a:pt x="1035" y="472"/>
                    </a:lnTo>
                    <a:lnTo>
                      <a:pt x="1013" y="469"/>
                    </a:lnTo>
                    <a:lnTo>
                      <a:pt x="995" y="467"/>
                    </a:lnTo>
                    <a:lnTo>
                      <a:pt x="983" y="467"/>
                    </a:lnTo>
                    <a:lnTo>
                      <a:pt x="974" y="471"/>
                    </a:lnTo>
                    <a:lnTo>
                      <a:pt x="972" y="475"/>
                    </a:lnTo>
                    <a:lnTo>
                      <a:pt x="975" y="493"/>
                    </a:lnTo>
                    <a:lnTo>
                      <a:pt x="986" y="510"/>
                    </a:lnTo>
                    <a:lnTo>
                      <a:pt x="1004" y="527"/>
                    </a:lnTo>
                    <a:lnTo>
                      <a:pt x="1029" y="543"/>
                    </a:lnTo>
                    <a:lnTo>
                      <a:pt x="1058" y="559"/>
                    </a:lnTo>
                    <a:lnTo>
                      <a:pt x="1093" y="574"/>
                    </a:lnTo>
                    <a:lnTo>
                      <a:pt x="1131" y="587"/>
                    </a:lnTo>
                    <a:lnTo>
                      <a:pt x="1173" y="601"/>
                    </a:lnTo>
                    <a:lnTo>
                      <a:pt x="1218" y="612"/>
                    </a:lnTo>
                    <a:lnTo>
                      <a:pt x="1266" y="622"/>
                    </a:lnTo>
                    <a:lnTo>
                      <a:pt x="1316" y="631"/>
                    </a:lnTo>
                    <a:lnTo>
                      <a:pt x="1366" y="639"/>
                    </a:lnTo>
                    <a:lnTo>
                      <a:pt x="1418" y="645"/>
                    </a:lnTo>
                    <a:lnTo>
                      <a:pt x="1468" y="650"/>
                    </a:lnTo>
                    <a:lnTo>
                      <a:pt x="1518" y="652"/>
                    </a:lnTo>
                    <a:lnTo>
                      <a:pt x="1568" y="653"/>
                    </a:lnTo>
                    <a:lnTo>
                      <a:pt x="1616" y="652"/>
                    </a:lnTo>
                    <a:lnTo>
                      <a:pt x="1661" y="650"/>
                    </a:lnTo>
                    <a:lnTo>
                      <a:pt x="1702" y="644"/>
                    </a:lnTo>
                    <a:lnTo>
                      <a:pt x="1809" y="625"/>
                    </a:lnTo>
                    <a:lnTo>
                      <a:pt x="1915" y="601"/>
                    </a:lnTo>
                    <a:lnTo>
                      <a:pt x="2019" y="571"/>
                    </a:lnTo>
                    <a:lnTo>
                      <a:pt x="2120" y="538"/>
                    </a:lnTo>
                    <a:lnTo>
                      <a:pt x="2218" y="502"/>
                    </a:lnTo>
                    <a:lnTo>
                      <a:pt x="2311" y="463"/>
                    </a:lnTo>
                    <a:lnTo>
                      <a:pt x="2399" y="422"/>
                    </a:lnTo>
                    <a:lnTo>
                      <a:pt x="2481" y="379"/>
                    </a:lnTo>
                    <a:lnTo>
                      <a:pt x="2511" y="366"/>
                    </a:lnTo>
                    <a:lnTo>
                      <a:pt x="2540" y="360"/>
                    </a:lnTo>
                    <a:lnTo>
                      <a:pt x="2567" y="359"/>
                    </a:lnTo>
                    <a:lnTo>
                      <a:pt x="2593" y="365"/>
                    </a:lnTo>
                    <a:lnTo>
                      <a:pt x="2616" y="375"/>
                    </a:lnTo>
                    <a:lnTo>
                      <a:pt x="2636" y="389"/>
                    </a:lnTo>
                    <a:lnTo>
                      <a:pt x="2653" y="408"/>
                    </a:lnTo>
                    <a:lnTo>
                      <a:pt x="2665" y="432"/>
                    </a:lnTo>
                    <a:lnTo>
                      <a:pt x="2673" y="457"/>
                    </a:lnTo>
                    <a:lnTo>
                      <a:pt x="2677" y="485"/>
                    </a:lnTo>
                    <a:lnTo>
                      <a:pt x="2673" y="517"/>
                    </a:lnTo>
                    <a:lnTo>
                      <a:pt x="2663" y="549"/>
                    </a:lnTo>
                    <a:lnTo>
                      <a:pt x="2647" y="583"/>
                    </a:lnTo>
                    <a:lnTo>
                      <a:pt x="2623" y="617"/>
                    </a:lnTo>
                    <a:lnTo>
                      <a:pt x="2591" y="652"/>
                    </a:lnTo>
                    <a:lnTo>
                      <a:pt x="2573" y="668"/>
                    </a:lnTo>
                    <a:lnTo>
                      <a:pt x="2550" y="687"/>
                    </a:lnTo>
                    <a:lnTo>
                      <a:pt x="2523" y="707"/>
                    </a:lnTo>
                    <a:lnTo>
                      <a:pt x="2491" y="729"/>
                    </a:lnTo>
                    <a:lnTo>
                      <a:pt x="2455" y="754"/>
                    </a:lnTo>
                    <a:lnTo>
                      <a:pt x="2416" y="779"/>
                    </a:lnTo>
                    <a:lnTo>
                      <a:pt x="2374" y="807"/>
                    </a:lnTo>
                    <a:lnTo>
                      <a:pt x="2329" y="834"/>
                    </a:lnTo>
                    <a:lnTo>
                      <a:pt x="2282" y="863"/>
                    </a:lnTo>
                    <a:lnTo>
                      <a:pt x="2234" y="892"/>
                    </a:lnTo>
                    <a:lnTo>
                      <a:pt x="2185" y="922"/>
                    </a:lnTo>
                    <a:lnTo>
                      <a:pt x="2134" y="950"/>
                    </a:lnTo>
                    <a:lnTo>
                      <a:pt x="2083" y="977"/>
                    </a:lnTo>
                    <a:lnTo>
                      <a:pt x="2033" y="1005"/>
                    </a:lnTo>
                    <a:lnTo>
                      <a:pt x="1982" y="1032"/>
                    </a:lnTo>
                    <a:lnTo>
                      <a:pt x="1934" y="1057"/>
                    </a:lnTo>
                    <a:lnTo>
                      <a:pt x="1886" y="1080"/>
                    </a:lnTo>
                    <a:lnTo>
                      <a:pt x="1840" y="1102"/>
                    </a:lnTo>
                    <a:lnTo>
                      <a:pt x="1796" y="1122"/>
                    </a:lnTo>
                    <a:lnTo>
                      <a:pt x="1756" y="1139"/>
                    </a:lnTo>
                    <a:lnTo>
                      <a:pt x="1718" y="1153"/>
                    </a:lnTo>
                    <a:lnTo>
                      <a:pt x="1684" y="1164"/>
                    </a:lnTo>
                    <a:lnTo>
                      <a:pt x="1654" y="1172"/>
                    </a:lnTo>
                    <a:lnTo>
                      <a:pt x="1634" y="1175"/>
                    </a:lnTo>
                    <a:lnTo>
                      <a:pt x="1608" y="1177"/>
                    </a:lnTo>
                    <a:lnTo>
                      <a:pt x="1576" y="1177"/>
                    </a:lnTo>
                    <a:lnTo>
                      <a:pt x="1537" y="1174"/>
                    </a:lnTo>
                    <a:lnTo>
                      <a:pt x="1495" y="1171"/>
                    </a:lnTo>
                    <a:lnTo>
                      <a:pt x="1447" y="1167"/>
                    </a:lnTo>
                    <a:lnTo>
                      <a:pt x="1395" y="1161"/>
                    </a:lnTo>
                    <a:lnTo>
                      <a:pt x="1340" y="1154"/>
                    </a:lnTo>
                    <a:lnTo>
                      <a:pt x="1282" y="1147"/>
                    </a:lnTo>
                    <a:lnTo>
                      <a:pt x="1222" y="1139"/>
                    </a:lnTo>
                    <a:lnTo>
                      <a:pt x="1159" y="1130"/>
                    </a:lnTo>
                    <a:lnTo>
                      <a:pt x="1094" y="1121"/>
                    </a:lnTo>
                    <a:lnTo>
                      <a:pt x="1029" y="1111"/>
                    </a:lnTo>
                    <a:lnTo>
                      <a:pt x="964" y="1101"/>
                    </a:lnTo>
                    <a:lnTo>
                      <a:pt x="898" y="1089"/>
                    </a:lnTo>
                    <a:lnTo>
                      <a:pt x="833" y="1079"/>
                    </a:lnTo>
                    <a:lnTo>
                      <a:pt x="769" y="1068"/>
                    </a:lnTo>
                    <a:lnTo>
                      <a:pt x="708" y="1057"/>
                    </a:lnTo>
                    <a:lnTo>
                      <a:pt x="647" y="1047"/>
                    </a:lnTo>
                    <a:lnTo>
                      <a:pt x="590" y="1037"/>
                    </a:lnTo>
                    <a:lnTo>
                      <a:pt x="536" y="1027"/>
                    </a:lnTo>
                    <a:lnTo>
                      <a:pt x="486" y="1018"/>
                    </a:lnTo>
                    <a:lnTo>
                      <a:pt x="440" y="1009"/>
                    </a:lnTo>
                    <a:lnTo>
                      <a:pt x="398" y="1001"/>
                    </a:lnTo>
                    <a:lnTo>
                      <a:pt x="363" y="994"/>
                    </a:lnTo>
                    <a:lnTo>
                      <a:pt x="332" y="989"/>
                    </a:lnTo>
                    <a:lnTo>
                      <a:pt x="309" y="984"/>
                    </a:lnTo>
                    <a:lnTo>
                      <a:pt x="292" y="980"/>
                    </a:lnTo>
                    <a:lnTo>
                      <a:pt x="262" y="976"/>
                    </a:lnTo>
                    <a:lnTo>
                      <a:pt x="230" y="980"/>
                    </a:lnTo>
                    <a:lnTo>
                      <a:pt x="200" y="988"/>
                    </a:lnTo>
                    <a:lnTo>
                      <a:pt x="171" y="1000"/>
                    </a:lnTo>
                    <a:lnTo>
                      <a:pt x="142" y="1016"/>
                    </a:lnTo>
                    <a:lnTo>
                      <a:pt x="114" y="1033"/>
                    </a:lnTo>
                    <a:lnTo>
                      <a:pt x="87" y="1052"/>
                    </a:lnTo>
                    <a:lnTo>
                      <a:pt x="64" y="1073"/>
                    </a:lnTo>
                    <a:lnTo>
                      <a:pt x="49" y="1083"/>
                    </a:lnTo>
                    <a:lnTo>
                      <a:pt x="37" y="1088"/>
                    </a:lnTo>
                    <a:lnTo>
                      <a:pt x="28" y="1089"/>
                    </a:lnTo>
                    <a:lnTo>
                      <a:pt x="20" y="1087"/>
                    </a:lnTo>
                    <a:lnTo>
                      <a:pt x="13" y="1083"/>
                    </a:lnTo>
                    <a:lnTo>
                      <a:pt x="9" y="1077"/>
                    </a:lnTo>
                    <a:lnTo>
                      <a:pt x="5" y="1069"/>
                    </a:lnTo>
                    <a:lnTo>
                      <a:pt x="2" y="1062"/>
                    </a:lnTo>
                    <a:lnTo>
                      <a:pt x="1" y="1056"/>
                    </a:lnTo>
                    <a:lnTo>
                      <a:pt x="1" y="1050"/>
                    </a:lnTo>
                    <a:lnTo>
                      <a:pt x="0" y="1048"/>
                    </a:lnTo>
                    <a:lnTo>
                      <a:pt x="4" y="989"/>
                    </a:lnTo>
                    <a:lnTo>
                      <a:pt x="9" y="923"/>
                    </a:lnTo>
                    <a:lnTo>
                      <a:pt x="13" y="852"/>
                    </a:lnTo>
                    <a:lnTo>
                      <a:pt x="18" y="776"/>
                    </a:lnTo>
                    <a:lnTo>
                      <a:pt x="23" y="699"/>
                    </a:lnTo>
                    <a:lnTo>
                      <a:pt x="28" y="620"/>
                    </a:lnTo>
                    <a:lnTo>
                      <a:pt x="33" y="539"/>
                    </a:lnTo>
                    <a:lnTo>
                      <a:pt x="38" y="461"/>
                    </a:lnTo>
                    <a:lnTo>
                      <a:pt x="43" y="384"/>
                    </a:lnTo>
                    <a:lnTo>
                      <a:pt x="48" y="311"/>
                    </a:lnTo>
                    <a:lnTo>
                      <a:pt x="52" y="241"/>
                    </a:lnTo>
                    <a:lnTo>
                      <a:pt x="56" y="179"/>
                    </a:lnTo>
                    <a:lnTo>
                      <a:pt x="60" y="123"/>
                    </a:lnTo>
                    <a:lnTo>
                      <a:pt x="62" y="107"/>
                    </a:lnTo>
                    <a:lnTo>
                      <a:pt x="67" y="95"/>
                    </a:lnTo>
                    <a:lnTo>
                      <a:pt x="75" y="86"/>
                    </a:lnTo>
                    <a:lnTo>
                      <a:pt x="85" y="80"/>
                    </a:lnTo>
                    <a:lnTo>
                      <a:pt x="97" y="76"/>
                    </a:lnTo>
                    <a:lnTo>
                      <a:pt x="111" y="73"/>
                    </a:lnTo>
                    <a:lnTo>
                      <a:pt x="127" y="70"/>
                    </a:lnTo>
                    <a:lnTo>
                      <a:pt x="145" y="67"/>
                    </a:lnTo>
                    <a:lnTo>
                      <a:pt x="182" y="61"/>
                    </a:lnTo>
                    <a:lnTo>
                      <a:pt x="224" y="55"/>
                    </a:lnTo>
                    <a:lnTo>
                      <a:pt x="269" y="48"/>
                    </a:lnTo>
                    <a:lnTo>
                      <a:pt x="317" y="40"/>
                    </a:lnTo>
                    <a:lnTo>
                      <a:pt x="366" y="33"/>
                    </a:lnTo>
                    <a:lnTo>
                      <a:pt x="417" y="27"/>
                    </a:lnTo>
                    <a:lnTo>
                      <a:pt x="468" y="20"/>
                    </a:lnTo>
                    <a:lnTo>
                      <a:pt x="518" y="14"/>
                    </a:lnTo>
                    <a:lnTo>
                      <a:pt x="566" y="9"/>
                    </a:lnTo>
                    <a:lnTo>
                      <a:pt x="611" y="4"/>
                    </a:lnTo>
                    <a:lnTo>
                      <a:pt x="653" y="2"/>
                    </a:lnTo>
                    <a:lnTo>
                      <a:pt x="691" y="0"/>
                    </a:lnTo>
                    <a:lnTo>
                      <a:pt x="7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Freeform 56"/>
              <p:cNvSpPr>
                <a:spLocks noEditPoints="1"/>
              </p:cNvSpPr>
              <p:nvPr/>
            </p:nvSpPr>
            <p:spPr bwMode="auto">
              <a:xfrm>
                <a:off x="9005888" y="2062163"/>
                <a:ext cx="336550" cy="433388"/>
              </a:xfrm>
              <a:custGeom>
                <a:avLst/>
                <a:gdLst>
                  <a:gd name="T0" fmla="*/ 440 w 849"/>
                  <a:gd name="T1" fmla="*/ 654 h 1093"/>
                  <a:gd name="T2" fmla="*/ 408 w 849"/>
                  <a:gd name="T3" fmla="*/ 658 h 1093"/>
                  <a:gd name="T4" fmla="*/ 379 w 849"/>
                  <a:gd name="T5" fmla="*/ 667 h 1093"/>
                  <a:gd name="T6" fmla="*/ 352 w 849"/>
                  <a:gd name="T7" fmla="*/ 681 h 1093"/>
                  <a:gd name="T8" fmla="*/ 328 w 849"/>
                  <a:gd name="T9" fmla="*/ 700 h 1093"/>
                  <a:gd name="T10" fmla="*/ 309 w 849"/>
                  <a:gd name="T11" fmla="*/ 724 h 1093"/>
                  <a:gd name="T12" fmla="*/ 295 w 849"/>
                  <a:gd name="T13" fmla="*/ 749 h 1093"/>
                  <a:gd name="T14" fmla="*/ 286 w 849"/>
                  <a:gd name="T15" fmla="*/ 780 h 1093"/>
                  <a:gd name="T16" fmla="*/ 282 w 849"/>
                  <a:gd name="T17" fmla="*/ 811 h 1093"/>
                  <a:gd name="T18" fmla="*/ 286 w 849"/>
                  <a:gd name="T19" fmla="*/ 842 h 1093"/>
                  <a:gd name="T20" fmla="*/ 295 w 849"/>
                  <a:gd name="T21" fmla="*/ 873 h 1093"/>
                  <a:gd name="T22" fmla="*/ 309 w 849"/>
                  <a:gd name="T23" fmla="*/ 899 h 1093"/>
                  <a:gd name="T24" fmla="*/ 328 w 849"/>
                  <a:gd name="T25" fmla="*/ 923 h 1093"/>
                  <a:gd name="T26" fmla="*/ 352 w 849"/>
                  <a:gd name="T27" fmla="*/ 942 h 1093"/>
                  <a:gd name="T28" fmla="*/ 379 w 849"/>
                  <a:gd name="T29" fmla="*/ 956 h 1093"/>
                  <a:gd name="T30" fmla="*/ 408 w 849"/>
                  <a:gd name="T31" fmla="*/ 965 h 1093"/>
                  <a:gd name="T32" fmla="*/ 440 w 849"/>
                  <a:gd name="T33" fmla="*/ 969 h 1093"/>
                  <a:gd name="T34" fmla="*/ 472 w 849"/>
                  <a:gd name="T35" fmla="*/ 965 h 1093"/>
                  <a:gd name="T36" fmla="*/ 501 w 849"/>
                  <a:gd name="T37" fmla="*/ 956 h 1093"/>
                  <a:gd name="T38" fmla="*/ 528 w 849"/>
                  <a:gd name="T39" fmla="*/ 942 h 1093"/>
                  <a:gd name="T40" fmla="*/ 551 w 849"/>
                  <a:gd name="T41" fmla="*/ 923 h 1093"/>
                  <a:gd name="T42" fmla="*/ 570 w 849"/>
                  <a:gd name="T43" fmla="*/ 899 h 1093"/>
                  <a:gd name="T44" fmla="*/ 585 w 849"/>
                  <a:gd name="T45" fmla="*/ 873 h 1093"/>
                  <a:gd name="T46" fmla="*/ 594 w 849"/>
                  <a:gd name="T47" fmla="*/ 842 h 1093"/>
                  <a:gd name="T48" fmla="*/ 597 w 849"/>
                  <a:gd name="T49" fmla="*/ 811 h 1093"/>
                  <a:gd name="T50" fmla="*/ 594 w 849"/>
                  <a:gd name="T51" fmla="*/ 780 h 1093"/>
                  <a:gd name="T52" fmla="*/ 585 w 849"/>
                  <a:gd name="T53" fmla="*/ 749 h 1093"/>
                  <a:gd name="T54" fmla="*/ 570 w 849"/>
                  <a:gd name="T55" fmla="*/ 724 h 1093"/>
                  <a:gd name="T56" fmla="*/ 551 w 849"/>
                  <a:gd name="T57" fmla="*/ 700 h 1093"/>
                  <a:gd name="T58" fmla="*/ 528 w 849"/>
                  <a:gd name="T59" fmla="*/ 681 h 1093"/>
                  <a:gd name="T60" fmla="*/ 501 w 849"/>
                  <a:gd name="T61" fmla="*/ 667 h 1093"/>
                  <a:gd name="T62" fmla="*/ 472 w 849"/>
                  <a:gd name="T63" fmla="*/ 658 h 1093"/>
                  <a:gd name="T64" fmla="*/ 440 w 849"/>
                  <a:gd name="T65" fmla="*/ 654 h 1093"/>
                  <a:gd name="T66" fmla="*/ 206 w 849"/>
                  <a:gd name="T67" fmla="*/ 0 h 1093"/>
                  <a:gd name="T68" fmla="*/ 775 w 849"/>
                  <a:gd name="T69" fmla="*/ 28 h 1093"/>
                  <a:gd name="T70" fmla="*/ 796 w 849"/>
                  <a:gd name="T71" fmla="*/ 32 h 1093"/>
                  <a:gd name="T72" fmla="*/ 814 w 849"/>
                  <a:gd name="T73" fmla="*/ 41 h 1093"/>
                  <a:gd name="T74" fmla="*/ 830 w 849"/>
                  <a:gd name="T75" fmla="*/ 55 h 1093"/>
                  <a:gd name="T76" fmla="*/ 841 w 849"/>
                  <a:gd name="T77" fmla="*/ 72 h 1093"/>
                  <a:gd name="T78" fmla="*/ 848 w 849"/>
                  <a:gd name="T79" fmla="*/ 91 h 1093"/>
                  <a:gd name="T80" fmla="*/ 849 w 849"/>
                  <a:gd name="T81" fmla="*/ 112 h 1093"/>
                  <a:gd name="T82" fmla="*/ 780 w 849"/>
                  <a:gd name="T83" fmla="*/ 1016 h 1093"/>
                  <a:gd name="T84" fmla="*/ 775 w 849"/>
                  <a:gd name="T85" fmla="*/ 1037 h 1093"/>
                  <a:gd name="T86" fmla="*/ 765 w 849"/>
                  <a:gd name="T87" fmla="*/ 1056 h 1093"/>
                  <a:gd name="T88" fmla="*/ 752 w 849"/>
                  <a:gd name="T89" fmla="*/ 1072 h 1093"/>
                  <a:gd name="T90" fmla="*/ 735 w 849"/>
                  <a:gd name="T91" fmla="*/ 1083 h 1093"/>
                  <a:gd name="T92" fmla="*/ 715 w 849"/>
                  <a:gd name="T93" fmla="*/ 1091 h 1093"/>
                  <a:gd name="T94" fmla="*/ 693 w 849"/>
                  <a:gd name="T95" fmla="*/ 1093 h 1093"/>
                  <a:gd name="T96" fmla="*/ 63 w 849"/>
                  <a:gd name="T97" fmla="*/ 1093 h 1093"/>
                  <a:gd name="T98" fmla="*/ 43 w 849"/>
                  <a:gd name="T99" fmla="*/ 1090 h 1093"/>
                  <a:gd name="T100" fmla="*/ 25 w 849"/>
                  <a:gd name="T101" fmla="*/ 1081 h 1093"/>
                  <a:gd name="T102" fmla="*/ 12 w 849"/>
                  <a:gd name="T103" fmla="*/ 1068 h 1093"/>
                  <a:gd name="T104" fmla="*/ 3 w 849"/>
                  <a:gd name="T105" fmla="*/ 1051 h 1093"/>
                  <a:gd name="T106" fmla="*/ 0 w 849"/>
                  <a:gd name="T107" fmla="*/ 1032 h 1093"/>
                  <a:gd name="T108" fmla="*/ 2 w 849"/>
                  <a:gd name="T109" fmla="*/ 1012 h 1093"/>
                  <a:gd name="T110" fmla="*/ 106 w 849"/>
                  <a:gd name="T111" fmla="*/ 74 h 1093"/>
                  <a:gd name="T112" fmla="*/ 114 w 849"/>
                  <a:gd name="T113" fmla="*/ 54 h 1093"/>
                  <a:gd name="T114" fmla="*/ 127 w 849"/>
                  <a:gd name="T115" fmla="*/ 36 h 1093"/>
                  <a:gd name="T116" fmla="*/ 143 w 849"/>
                  <a:gd name="T117" fmla="*/ 20 h 1093"/>
                  <a:gd name="T118" fmla="*/ 162 w 849"/>
                  <a:gd name="T119" fmla="*/ 9 h 1093"/>
                  <a:gd name="T120" fmla="*/ 184 w 849"/>
                  <a:gd name="T121" fmla="*/ 2 h 1093"/>
                  <a:gd name="T122" fmla="*/ 206 w 849"/>
                  <a:gd name="T123" fmla="*/ 0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9" h="1093">
                    <a:moveTo>
                      <a:pt x="440" y="654"/>
                    </a:moveTo>
                    <a:lnTo>
                      <a:pt x="408" y="658"/>
                    </a:lnTo>
                    <a:lnTo>
                      <a:pt x="379" y="667"/>
                    </a:lnTo>
                    <a:lnTo>
                      <a:pt x="352" y="681"/>
                    </a:lnTo>
                    <a:lnTo>
                      <a:pt x="328" y="700"/>
                    </a:lnTo>
                    <a:lnTo>
                      <a:pt x="309" y="724"/>
                    </a:lnTo>
                    <a:lnTo>
                      <a:pt x="295" y="749"/>
                    </a:lnTo>
                    <a:lnTo>
                      <a:pt x="286" y="780"/>
                    </a:lnTo>
                    <a:lnTo>
                      <a:pt x="282" y="811"/>
                    </a:lnTo>
                    <a:lnTo>
                      <a:pt x="286" y="842"/>
                    </a:lnTo>
                    <a:lnTo>
                      <a:pt x="295" y="873"/>
                    </a:lnTo>
                    <a:lnTo>
                      <a:pt x="309" y="899"/>
                    </a:lnTo>
                    <a:lnTo>
                      <a:pt x="328" y="923"/>
                    </a:lnTo>
                    <a:lnTo>
                      <a:pt x="352" y="942"/>
                    </a:lnTo>
                    <a:lnTo>
                      <a:pt x="379" y="956"/>
                    </a:lnTo>
                    <a:lnTo>
                      <a:pt x="408" y="965"/>
                    </a:lnTo>
                    <a:lnTo>
                      <a:pt x="440" y="969"/>
                    </a:lnTo>
                    <a:lnTo>
                      <a:pt x="472" y="965"/>
                    </a:lnTo>
                    <a:lnTo>
                      <a:pt x="501" y="956"/>
                    </a:lnTo>
                    <a:lnTo>
                      <a:pt x="528" y="942"/>
                    </a:lnTo>
                    <a:lnTo>
                      <a:pt x="551" y="923"/>
                    </a:lnTo>
                    <a:lnTo>
                      <a:pt x="570" y="899"/>
                    </a:lnTo>
                    <a:lnTo>
                      <a:pt x="585" y="873"/>
                    </a:lnTo>
                    <a:lnTo>
                      <a:pt x="594" y="842"/>
                    </a:lnTo>
                    <a:lnTo>
                      <a:pt x="597" y="811"/>
                    </a:lnTo>
                    <a:lnTo>
                      <a:pt x="594" y="780"/>
                    </a:lnTo>
                    <a:lnTo>
                      <a:pt x="585" y="749"/>
                    </a:lnTo>
                    <a:lnTo>
                      <a:pt x="570" y="724"/>
                    </a:lnTo>
                    <a:lnTo>
                      <a:pt x="551" y="700"/>
                    </a:lnTo>
                    <a:lnTo>
                      <a:pt x="528" y="681"/>
                    </a:lnTo>
                    <a:lnTo>
                      <a:pt x="501" y="667"/>
                    </a:lnTo>
                    <a:lnTo>
                      <a:pt x="472" y="658"/>
                    </a:lnTo>
                    <a:lnTo>
                      <a:pt x="440" y="654"/>
                    </a:lnTo>
                    <a:close/>
                    <a:moveTo>
                      <a:pt x="206" y="0"/>
                    </a:moveTo>
                    <a:lnTo>
                      <a:pt x="775" y="28"/>
                    </a:lnTo>
                    <a:lnTo>
                      <a:pt x="796" y="32"/>
                    </a:lnTo>
                    <a:lnTo>
                      <a:pt x="814" y="41"/>
                    </a:lnTo>
                    <a:lnTo>
                      <a:pt x="830" y="55"/>
                    </a:lnTo>
                    <a:lnTo>
                      <a:pt x="841" y="72"/>
                    </a:lnTo>
                    <a:lnTo>
                      <a:pt x="848" y="91"/>
                    </a:lnTo>
                    <a:lnTo>
                      <a:pt x="849" y="112"/>
                    </a:lnTo>
                    <a:lnTo>
                      <a:pt x="780" y="1016"/>
                    </a:lnTo>
                    <a:lnTo>
                      <a:pt x="775" y="1037"/>
                    </a:lnTo>
                    <a:lnTo>
                      <a:pt x="765" y="1056"/>
                    </a:lnTo>
                    <a:lnTo>
                      <a:pt x="752" y="1072"/>
                    </a:lnTo>
                    <a:lnTo>
                      <a:pt x="735" y="1083"/>
                    </a:lnTo>
                    <a:lnTo>
                      <a:pt x="715" y="1091"/>
                    </a:lnTo>
                    <a:lnTo>
                      <a:pt x="693" y="1093"/>
                    </a:lnTo>
                    <a:lnTo>
                      <a:pt x="63" y="1093"/>
                    </a:lnTo>
                    <a:lnTo>
                      <a:pt x="43" y="1090"/>
                    </a:lnTo>
                    <a:lnTo>
                      <a:pt x="25" y="1081"/>
                    </a:lnTo>
                    <a:lnTo>
                      <a:pt x="12" y="1068"/>
                    </a:lnTo>
                    <a:lnTo>
                      <a:pt x="3" y="1051"/>
                    </a:lnTo>
                    <a:lnTo>
                      <a:pt x="0" y="1032"/>
                    </a:lnTo>
                    <a:lnTo>
                      <a:pt x="2" y="1012"/>
                    </a:lnTo>
                    <a:lnTo>
                      <a:pt x="106" y="74"/>
                    </a:lnTo>
                    <a:lnTo>
                      <a:pt x="114" y="54"/>
                    </a:lnTo>
                    <a:lnTo>
                      <a:pt x="127" y="36"/>
                    </a:lnTo>
                    <a:lnTo>
                      <a:pt x="143" y="20"/>
                    </a:lnTo>
                    <a:lnTo>
                      <a:pt x="162" y="9"/>
                    </a:lnTo>
                    <a:lnTo>
                      <a:pt x="184" y="2"/>
                    </a:lnTo>
                    <a:lnTo>
                      <a:pt x="2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5647041" y="3330471"/>
              <a:ext cx="89474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5647041" y="3839054"/>
              <a:ext cx="89474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647041" y="4347638"/>
              <a:ext cx="89474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7050958" y="3051446"/>
            <a:ext cx="1345523" cy="1789179"/>
          </a:xfrm>
          <a:prstGeom prst="rect">
            <a:avLst/>
          </a:prstGeom>
          <a:noFill/>
        </p:spPr>
        <p:txBody>
          <a:bodyPr wrap="square" rtlCol="0">
            <a:prstTxWarp prst="textCircle">
              <a:avLst/>
            </a:prstTxWarp>
            <a:spAutoFit/>
          </a:bodyPr>
          <a:lstStyle/>
          <a:p>
            <a:pPr algn="ctr"/>
            <a:r>
              <a:rPr lang="en-US" sz="18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  <a:r>
              <a:rPr lang="en-US" sz="18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581878" y="2893880"/>
            <a:ext cx="1381595" cy="2104312"/>
          </a:xfrm>
          <a:prstGeom prst="rect">
            <a:avLst/>
          </a:prstGeom>
          <a:noFill/>
        </p:spPr>
        <p:txBody>
          <a:bodyPr wrap="square" rtlCol="0">
            <a:prstTxWarp prst="textCircle">
              <a:avLst/>
            </a:prstTxWarp>
            <a:spAutoFit/>
          </a:bodyPr>
          <a:lstStyle/>
          <a:p>
            <a:pPr algn="ctr"/>
            <a:r>
              <a:rPr lang="en-US" sz="18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  <a:r>
              <a:rPr lang="en-US" sz="18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111103" y="2758483"/>
            <a:ext cx="1381595" cy="2375104"/>
          </a:xfrm>
          <a:prstGeom prst="rect">
            <a:avLst/>
          </a:prstGeom>
          <a:noFill/>
        </p:spPr>
        <p:txBody>
          <a:bodyPr wrap="square" rtlCol="0">
            <a:prstTxWarp prst="textCircle">
              <a:avLst/>
            </a:prstTxWarp>
            <a:spAutoFit/>
          </a:bodyPr>
          <a:lstStyle/>
          <a:p>
            <a:pPr algn="ctr"/>
            <a:r>
              <a:rPr lang="en-US" sz="18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  <a:r>
              <a:rPr lang="en-US" sz="18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2398713" y="1215830"/>
            <a:ext cx="898275" cy="898275"/>
          </a:xfrm>
          <a:prstGeom prst="ellipse">
            <a:avLst/>
          </a:prstGeom>
          <a:gradFill>
            <a:gsLst>
              <a:gs pos="81000">
                <a:schemeClr val="bg2"/>
              </a:gs>
              <a:gs pos="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320489" y="1761711"/>
            <a:ext cx="898275" cy="898275"/>
          </a:xfrm>
          <a:prstGeom prst="ellipse">
            <a:avLst/>
          </a:prstGeom>
          <a:gradFill>
            <a:gsLst>
              <a:gs pos="81000">
                <a:schemeClr val="bg2"/>
              </a:gs>
              <a:gs pos="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4450963" y="2242642"/>
            <a:ext cx="898275" cy="898275"/>
          </a:xfrm>
          <a:prstGeom prst="ellipse">
            <a:avLst/>
          </a:prstGeom>
          <a:gradFill>
            <a:gsLst>
              <a:gs pos="81000">
                <a:schemeClr val="bg2"/>
              </a:gs>
              <a:gs pos="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425461" y="2822156"/>
            <a:ext cx="898275" cy="898275"/>
          </a:xfrm>
          <a:prstGeom prst="ellipse">
            <a:avLst/>
          </a:prstGeom>
          <a:gradFill>
            <a:gsLst>
              <a:gs pos="81000">
                <a:schemeClr val="bg2"/>
              </a:gs>
              <a:gs pos="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12419" y="4266306"/>
            <a:ext cx="2883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12419" y="3896380"/>
            <a:ext cx="2883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012419" y="5740517"/>
            <a:ext cx="2883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012419" y="5370591"/>
            <a:ext cx="2883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Strategy Diagrams for PowerPoint</a:t>
            </a:r>
            <a:endParaRPr lang="en-US" dirty="0"/>
          </a:p>
        </p:txBody>
      </p:sp>
      <p:sp>
        <p:nvSpPr>
          <p:cNvPr id="137" name="Freeform 46"/>
          <p:cNvSpPr>
            <a:spLocks/>
          </p:cNvSpPr>
          <p:nvPr/>
        </p:nvSpPr>
        <p:spPr bwMode="auto">
          <a:xfrm>
            <a:off x="1974196" y="1547080"/>
            <a:ext cx="4941854" cy="4940240"/>
          </a:xfrm>
          <a:custGeom>
            <a:avLst/>
            <a:gdLst>
              <a:gd name="T0" fmla="*/ 1590 w 2291"/>
              <a:gd name="T1" fmla="*/ 888 h 2290"/>
              <a:gd name="T2" fmla="*/ 1387 w 2291"/>
              <a:gd name="T3" fmla="*/ 918 h 2290"/>
              <a:gd name="T4" fmla="*/ 885 w 2291"/>
              <a:gd name="T5" fmla="*/ 527 h 2290"/>
              <a:gd name="T6" fmla="*/ 893 w 2291"/>
              <a:gd name="T7" fmla="*/ 446 h 2290"/>
              <a:gd name="T8" fmla="*/ 447 w 2291"/>
              <a:gd name="T9" fmla="*/ 0 h 2290"/>
              <a:gd name="T10" fmla="*/ 0 w 2291"/>
              <a:gd name="T11" fmla="*/ 446 h 2290"/>
              <a:gd name="T12" fmla="*/ 447 w 2291"/>
              <a:gd name="T13" fmla="*/ 892 h 2290"/>
              <a:gd name="T14" fmla="*/ 528 w 2291"/>
              <a:gd name="T15" fmla="*/ 885 h 2290"/>
              <a:gd name="T16" fmla="*/ 919 w 2291"/>
              <a:gd name="T17" fmla="*/ 1386 h 2290"/>
              <a:gd name="T18" fmla="*/ 889 w 2291"/>
              <a:gd name="T19" fmla="*/ 1589 h 2290"/>
              <a:gd name="T20" fmla="*/ 1590 w 2291"/>
              <a:gd name="T21" fmla="*/ 2290 h 2290"/>
              <a:gd name="T22" fmla="*/ 2291 w 2291"/>
              <a:gd name="T23" fmla="*/ 1589 h 2290"/>
              <a:gd name="T24" fmla="*/ 1590 w 2291"/>
              <a:gd name="T25" fmla="*/ 888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1" h="2290">
                <a:moveTo>
                  <a:pt x="1590" y="888"/>
                </a:moveTo>
                <a:cubicBezTo>
                  <a:pt x="1519" y="888"/>
                  <a:pt x="1451" y="899"/>
                  <a:pt x="1387" y="918"/>
                </a:cubicBezTo>
                <a:cubicBezTo>
                  <a:pt x="1015" y="1028"/>
                  <a:pt x="842" y="770"/>
                  <a:pt x="885" y="527"/>
                </a:cubicBezTo>
                <a:cubicBezTo>
                  <a:pt x="890" y="501"/>
                  <a:pt x="893" y="474"/>
                  <a:pt x="893" y="446"/>
                </a:cubicBezTo>
                <a:cubicBezTo>
                  <a:pt x="893" y="200"/>
                  <a:pt x="693" y="0"/>
                  <a:pt x="447" y="0"/>
                </a:cubicBezTo>
                <a:cubicBezTo>
                  <a:pt x="201" y="0"/>
                  <a:pt x="0" y="200"/>
                  <a:pt x="0" y="446"/>
                </a:cubicBezTo>
                <a:cubicBezTo>
                  <a:pt x="0" y="692"/>
                  <a:pt x="201" y="892"/>
                  <a:pt x="447" y="892"/>
                </a:cubicBezTo>
                <a:cubicBezTo>
                  <a:pt x="474" y="892"/>
                  <a:pt x="502" y="889"/>
                  <a:pt x="528" y="885"/>
                </a:cubicBezTo>
                <a:cubicBezTo>
                  <a:pt x="771" y="841"/>
                  <a:pt x="1029" y="1015"/>
                  <a:pt x="919" y="1386"/>
                </a:cubicBezTo>
                <a:cubicBezTo>
                  <a:pt x="899" y="1450"/>
                  <a:pt x="889" y="1519"/>
                  <a:pt x="889" y="1589"/>
                </a:cubicBezTo>
                <a:cubicBezTo>
                  <a:pt x="889" y="1976"/>
                  <a:pt x="1203" y="2290"/>
                  <a:pt x="1590" y="2290"/>
                </a:cubicBezTo>
                <a:cubicBezTo>
                  <a:pt x="1976" y="2290"/>
                  <a:pt x="2291" y="1976"/>
                  <a:pt x="2291" y="1589"/>
                </a:cubicBezTo>
                <a:cubicBezTo>
                  <a:pt x="2291" y="1203"/>
                  <a:pt x="1976" y="888"/>
                  <a:pt x="1590" y="888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Freeform 47"/>
          <p:cNvSpPr>
            <a:spLocks/>
          </p:cNvSpPr>
          <p:nvPr/>
        </p:nvSpPr>
        <p:spPr bwMode="auto">
          <a:xfrm>
            <a:off x="1505850" y="1077120"/>
            <a:ext cx="4739982" cy="4738367"/>
          </a:xfrm>
          <a:custGeom>
            <a:avLst/>
            <a:gdLst>
              <a:gd name="T0" fmla="*/ 1646 w 2197"/>
              <a:gd name="T1" fmla="*/ 0 h 2197"/>
              <a:gd name="T2" fmla="*/ 1095 w 2197"/>
              <a:gd name="T3" fmla="*/ 551 h 2197"/>
              <a:gd name="T4" fmla="*/ 1122 w 2197"/>
              <a:gd name="T5" fmla="*/ 722 h 2197"/>
              <a:gd name="T6" fmla="*/ 721 w 2197"/>
              <a:gd name="T7" fmla="*/ 1122 h 2197"/>
              <a:gd name="T8" fmla="*/ 551 w 2197"/>
              <a:gd name="T9" fmla="*/ 1095 h 2197"/>
              <a:gd name="T10" fmla="*/ 0 w 2197"/>
              <a:gd name="T11" fmla="*/ 1646 h 2197"/>
              <a:gd name="T12" fmla="*/ 551 w 2197"/>
              <a:gd name="T13" fmla="*/ 2197 h 2197"/>
              <a:gd name="T14" fmla="*/ 1102 w 2197"/>
              <a:gd name="T15" fmla="*/ 1646 h 2197"/>
              <a:gd name="T16" fmla="*/ 1075 w 2197"/>
              <a:gd name="T17" fmla="*/ 1475 h 2197"/>
              <a:gd name="T18" fmla="*/ 1475 w 2197"/>
              <a:gd name="T19" fmla="*/ 1075 h 2197"/>
              <a:gd name="T20" fmla="*/ 1646 w 2197"/>
              <a:gd name="T21" fmla="*/ 1102 h 2197"/>
              <a:gd name="T22" fmla="*/ 2197 w 2197"/>
              <a:gd name="T23" fmla="*/ 551 h 2197"/>
              <a:gd name="T24" fmla="*/ 1646 w 2197"/>
              <a:gd name="T25" fmla="*/ 0 h 2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97" h="2197">
                <a:moveTo>
                  <a:pt x="1646" y="0"/>
                </a:moveTo>
                <a:cubicBezTo>
                  <a:pt x="1342" y="0"/>
                  <a:pt x="1095" y="247"/>
                  <a:pt x="1095" y="551"/>
                </a:cubicBezTo>
                <a:cubicBezTo>
                  <a:pt x="1095" y="611"/>
                  <a:pt x="1104" y="668"/>
                  <a:pt x="1122" y="722"/>
                </a:cubicBezTo>
                <a:cubicBezTo>
                  <a:pt x="1209" y="991"/>
                  <a:pt x="990" y="1209"/>
                  <a:pt x="721" y="1122"/>
                </a:cubicBezTo>
                <a:cubicBezTo>
                  <a:pt x="668" y="1105"/>
                  <a:pt x="610" y="1095"/>
                  <a:pt x="551" y="1095"/>
                </a:cubicBezTo>
                <a:cubicBezTo>
                  <a:pt x="247" y="1095"/>
                  <a:pt x="0" y="1342"/>
                  <a:pt x="0" y="1646"/>
                </a:cubicBezTo>
                <a:cubicBezTo>
                  <a:pt x="0" y="1950"/>
                  <a:pt x="247" y="2197"/>
                  <a:pt x="551" y="2197"/>
                </a:cubicBezTo>
                <a:cubicBezTo>
                  <a:pt x="855" y="2197"/>
                  <a:pt x="1102" y="1950"/>
                  <a:pt x="1102" y="1646"/>
                </a:cubicBezTo>
                <a:cubicBezTo>
                  <a:pt x="1102" y="1586"/>
                  <a:pt x="1092" y="1529"/>
                  <a:pt x="1075" y="1475"/>
                </a:cubicBezTo>
                <a:cubicBezTo>
                  <a:pt x="988" y="1206"/>
                  <a:pt x="1206" y="988"/>
                  <a:pt x="1475" y="1075"/>
                </a:cubicBezTo>
                <a:cubicBezTo>
                  <a:pt x="1529" y="1093"/>
                  <a:pt x="1586" y="1102"/>
                  <a:pt x="1646" y="1102"/>
                </a:cubicBezTo>
                <a:cubicBezTo>
                  <a:pt x="1950" y="1102"/>
                  <a:pt x="2197" y="855"/>
                  <a:pt x="2197" y="551"/>
                </a:cubicBezTo>
                <a:cubicBezTo>
                  <a:pt x="2197" y="247"/>
                  <a:pt x="1950" y="0"/>
                  <a:pt x="1646" y="0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4043421" y="1282869"/>
            <a:ext cx="1988908" cy="19889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4163808" y="3711587"/>
            <a:ext cx="2513519" cy="25135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1591373" y="3542228"/>
            <a:ext cx="2193536" cy="2193534"/>
            <a:chOff x="3807807" y="3727862"/>
            <a:chExt cx="1166245" cy="1166245"/>
          </a:xfrm>
        </p:grpSpPr>
        <p:sp>
          <p:nvSpPr>
            <p:cNvPr id="142" name="Oval 141"/>
            <p:cNvSpPr/>
            <p:nvPr/>
          </p:nvSpPr>
          <p:spPr>
            <a:xfrm>
              <a:off x="3807807" y="3727862"/>
              <a:ext cx="1166245" cy="1166245"/>
            </a:xfrm>
            <a:prstGeom prst="ellipse">
              <a:avLst/>
            </a:prstGeom>
            <a:gradFill>
              <a:gsLst>
                <a:gs pos="81000">
                  <a:schemeClr val="bg2"/>
                </a:gs>
                <a:gs pos="0">
                  <a:schemeClr val="bg2">
                    <a:lumMod val="60000"/>
                    <a:lumOff val="4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116083" y="4009782"/>
              <a:ext cx="549695" cy="602407"/>
              <a:chOff x="6656388" y="1300163"/>
              <a:chExt cx="347662" cy="381000"/>
            </a:xfrm>
            <a:solidFill>
              <a:schemeClr val="bg1"/>
            </a:solidFill>
          </p:grpSpPr>
          <p:sp>
            <p:nvSpPr>
              <p:cNvPr id="144" name="Freeform 27"/>
              <p:cNvSpPr>
                <a:spLocks noEditPoints="1"/>
              </p:cNvSpPr>
              <p:nvPr/>
            </p:nvSpPr>
            <p:spPr bwMode="auto">
              <a:xfrm>
                <a:off x="6713538" y="1357313"/>
                <a:ext cx="233362" cy="323850"/>
              </a:xfrm>
              <a:custGeom>
                <a:avLst/>
                <a:gdLst>
                  <a:gd name="T0" fmla="*/ 762 w 2060"/>
                  <a:gd name="T1" fmla="*/ 305 h 2844"/>
                  <a:gd name="T2" fmla="*/ 486 w 2060"/>
                  <a:gd name="T3" fmla="*/ 474 h 2844"/>
                  <a:gd name="T4" fmla="*/ 309 w 2060"/>
                  <a:gd name="T5" fmla="*/ 735 h 2844"/>
                  <a:gd name="T6" fmla="*/ 263 w 2060"/>
                  <a:gd name="T7" fmla="*/ 1051 h 2844"/>
                  <a:gd name="T8" fmla="*/ 318 w 2060"/>
                  <a:gd name="T9" fmla="*/ 1304 h 2844"/>
                  <a:gd name="T10" fmla="*/ 420 w 2060"/>
                  <a:gd name="T11" fmla="*/ 1495 h 2844"/>
                  <a:gd name="T12" fmla="*/ 538 w 2060"/>
                  <a:gd name="T13" fmla="*/ 1673 h 2844"/>
                  <a:gd name="T14" fmla="*/ 612 w 2060"/>
                  <a:gd name="T15" fmla="*/ 1872 h 2844"/>
                  <a:gd name="T16" fmla="*/ 656 w 2060"/>
                  <a:gd name="T17" fmla="*/ 2010 h 2844"/>
                  <a:gd name="T18" fmla="*/ 1366 w 2060"/>
                  <a:gd name="T19" fmla="*/ 2043 h 2844"/>
                  <a:gd name="T20" fmla="*/ 1443 w 2060"/>
                  <a:gd name="T21" fmla="*/ 1943 h 2844"/>
                  <a:gd name="T22" fmla="*/ 1482 w 2060"/>
                  <a:gd name="T23" fmla="*/ 1749 h 2844"/>
                  <a:gd name="T24" fmla="*/ 1594 w 2060"/>
                  <a:gd name="T25" fmla="*/ 1563 h 2844"/>
                  <a:gd name="T26" fmla="*/ 1703 w 2060"/>
                  <a:gd name="T27" fmla="*/ 1386 h 2844"/>
                  <a:gd name="T28" fmla="*/ 1783 w 2060"/>
                  <a:gd name="T29" fmla="*/ 1161 h 2844"/>
                  <a:gd name="T30" fmla="*/ 1787 w 2060"/>
                  <a:gd name="T31" fmla="*/ 858 h 2844"/>
                  <a:gd name="T32" fmla="*/ 1659 w 2060"/>
                  <a:gd name="T33" fmla="*/ 569 h 2844"/>
                  <a:gd name="T34" fmla="*/ 1418 w 2060"/>
                  <a:gd name="T35" fmla="*/ 359 h 2844"/>
                  <a:gd name="T36" fmla="*/ 1100 w 2060"/>
                  <a:gd name="T37" fmla="*/ 262 h 2844"/>
                  <a:gd name="T38" fmla="*/ 1277 w 2060"/>
                  <a:gd name="T39" fmla="*/ 30 h 2844"/>
                  <a:gd name="T40" fmla="*/ 1637 w 2060"/>
                  <a:gd name="T41" fmla="*/ 192 h 2844"/>
                  <a:gd name="T42" fmla="*/ 1905 w 2060"/>
                  <a:gd name="T43" fmla="*/ 468 h 2844"/>
                  <a:gd name="T44" fmla="*/ 2046 w 2060"/>
                  <a:gd name="T45" fmla="*/ 829 h 2844"/>
                  <a:gd name="T46" fmla="*/ 2044 w 2060"/>
                  <a:gd name="T47" fmla="*/ 1185 h 2844"/>
                  <a:gd name="T48" fmla="*/ 1964 w 2060"/>
                  <a:gd name="T49" fmla="*/ 1447 h 2844"/>
                  <a:gd name="T50" fmla="*/ 1853 w 2060"/>
                  <a:gd name="T51" fmla="*/ 1643 h 2844"/>
                  <a:gd name="T52" fmla="*/ 1740 w 2060"/>
                  <a:gd name="T53" fmla="*/ 1813 h 2844"/>
                  <a:gd name="T54" fmla="*/ 1702 w 2060"/>
                  <a:gd name="T55" fmla="*/ 1965 h 2844"/>
                  <a:gd name="T56" fmla="*/ 1596 w 2060"/>
                  <a:gd name="T57" fmla="*/ 2184 h 2844"/>
                  <a:gd name="T58" fmla="*/ 1510 w 2060"/>
                  <a:gd name="T59" fmla="*/ 2331 h 2844"/>
                  <a:gd name="T60" fmla="*/ 1502 w 2060"/>
                  <a:gd name="T61" fmla="*/ 2468 h 2844"/>
                  <a:gd name="T62" fmla="*/ 1499 w 2060"/>
                  <a:gd name="T63" fmla="*/ 2532 h 2844"/>
                  <a:gd name="T64" fmla="*/ 1468 w 2060"/>
                  <a:gd name="T65" fmla="*/ 2616 h 2844"/>
                  <a:gd name="T66" fmla="*/ 1361 w 2060"/>
                  <a:gd name="T67" fmla="*/ 2709 h 2844"/>
                  <a:gd name="T68" fmla="*/ 1202 w 2060"/>
                  <a:gd name="T69" fmla="*/ 2823 h 2844"/>
                  <a:gd name="T70" fmla="*/ 904 w 2060"/>
                  <a:gd name="T71" fmla="*/ 2842 h 2844"/>
                  <a:gd name="T72" fmla="*/ 773 w 2060"/>
                  <a:gd name="T73" fmla="*/ 2741 h 2844"/>
                  <a:gd name="T74" fmla="*/ 616 w 2060"/>
                  <a:gd name="T75" fmla="*/ 2648 h 2844"/>
                  <a:gd name="T76" fmla="*/ 564 w 2060"/>
                  <a:gd name="T77" fmla="*/ 2549 h 2844"/>
                  <a:gd name="T78" fmla="*/ 560 w 2060"/>
                  <a:gd name="T79" fmla="*/ 2505 h 2844"/>
                  <a:gd name="T80" fmla="*/ 553 w 2060"/>
                  <a:gd name="T81" fmla="*/ 2388 h 2844"/>
                  <a:gd name="T82" fmla="*/ 546 w 2060"/>
                  <a:gd name="T83" fmla="*/ 2257 h 2844"/>
                  <a:gd name="T84" fmla="*/ 382 w 2060"/>
                  <a:gd name="T85" fmla="*/ 2057 h 2844"/>
                  <a:gd name="T86" fmla="*/ 345 w 2060"/>
                  <a:gd name="T87" fmla="*/ 1868 h 2844"/>
                  <a:gd name="T88" fmla="*/ 251 w 2060"/>
                  <a:gd name="T89" fmla="*/ 1709 h 2844"/>
                  <a:gd name="T90" fmla="*/ 139 w 2060"/>
                  <a:gd name="T91" fmla="*/ 1532 h 2844"/>
                  <a:gd name="T92" fmla="*/ 41 w 2060"/>
                  <a:gd name="T93" fmla="*/ 1299 h 2844"/>
                  <a:gd name="T94" fmla="*/ 0 w 2060"/>
                  <a:gd name="T95" fmla="*/ 989 h 2844"/>
                  <a:gd name="T96" fmla="*/ 81 w 2060"/>
                  <a:gd name="T97" fmla="*/ 605 h 2844"/>
                  <a:gd name="T98" fmla="*/ 302 w 2060"/>
                  <a:gd name="T99" fmla="*/ 291 h 2844"/>
                  <a:gd name="T100" fmla="*/ 630 w 2060"/>
                  <a:gd name="T101" fmla="*/ 79 h 2844"/>
                  <a:gd name="T102" fmla="*/ 1030 w 2060"/>
                  <a:gd name="T103" fmla="*/ 0 h 2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60" h="2844">
                    <a:moveTo>
                      <a:pt x="1030" y="259"/>
                    </a:moveTo>
                    <a:lnTo>
                      <a:pt x="960" y="262"/>
                    </a:lnTo>
                    <a:lnTo>
                      <a:pt x="891" y="271"/>
                    </a:lnTo>
                    <a:lnTo>
                      <a:pt x="826" y="286"/>
                    </a:lnTo>
                    <a:lnTo>
                      <a:pt x="762" y="305"/>
                    </a:lnTo>
                    <a:lnTo>
                      <a:pt x="700" y="330"/>
                    </a:lnTo>
                    <a:lnTo>
                      <a:pt x="641" y="360"/>
                    </a:lnTo>
                    <a:lnTo>
                      <a:pt x="586" y="393"/>
                    </a:lnTo>
                    <a:lnTo>
                      <a:pt x="535" y="431"/>
                    </a:lnTo>
                    <a:lnTo>
                      <a:pt x="486" y="474"/>
                    </a:lnTo>
                    <a:lnTo>
                      <a:pt x="441" y="519"/>
                    </a:lnTo>
                    <a:lnTo>
                      <a:pt x="402" y="569"/>
                    </a:lnTo>
                    <a:lnTo>
                      <a:pt x="366" y="622"/>
                    </a:lnTo>
                    <a:lnTo>
                      <a:pt x="335" y="677"/>
                    </a:lnTo>
                    <a:lnTo>
                      <a:pt x="309" y="735"/>
                    </a:lnTo>
                    <a:lnTo>
                      <a:pt x="288" y="796"/>
                    </a:lnTo>
                    <a:lnTo>
                      <a:pt x="273" y="858"/>
                    </a:lnTo>
                    <a:lnTo>
                      <a:pt x="264" y="923"/>
                    </a:lnTo>
                    <a:lnTo>
                      <a:pt x="261" y="989"/>
                    </a:lnTo>
                    <a:lnTo>
                      <a:pt x="263" y="1051"/>
                    </a:lnTo>
                    <a:lnTo>
                      <a:pt x="268" y="1108"/>
                    </a:lnTo>
                    <a:lnTo>
                      <a:pt x="277" y="1161"/>
                    </a:lnTo>
                    <a:lnTo>
                      <a:pt x="288" y="1212"/>
                    </a:lnTo>
                    <a:lnTo>
                      <a:pt x="302" y="1260"/>
                    </a:lnTo>
                    <a:lnTo>
                      <a:pt x="318" y="1304"/>
                    </a:lnTo>
                    <a:lnTo>
                      <a:pt x="336" y="1346"/>
                    </a:lnTo>
                    <a:lnTo>
                      <a:pt x="356" y="1386"/>
                    </a:lnTo>
                    <a:lnTo>
                      <a:pt x="377" y="1424"/>
                    </a:lnTo>
                    <a:lnTo>
                      <a:pt x="399" y="1460"/>
                    </a:lnTo>
                    <a:lnTo>
                      <a:pt x="420" y="1495"/>
                    </a:lnTo>
                    <a:lnTo>
                      <a:pt x="444" y="1529"/>
                    </a:lnTo>
                    <a:lnTo>
                      <a:pt x="465" y="1562"/>
                    </a:lnTo>
                    <a:lnTo>
                      <a:pt x="490" y="1599"/>
                    </a:lnTo>
                    <a:lnTo>
                      <a:pt x="515" y="1636"/>
                    </a:lnTo>
                    <a:lnTo>
                      <a:pt x="538" y="1673"/>
                    </a:lnTo>
                    <a:lnTo>
                      <a:pt x="560" y="1710"/>
                    </a:lnTo>
                    <a:lnTo>
                      <a:pt x="578" y="1749"/>
                    </a:lnTo>
                    <a:lnTo>
                      <a:pt x="593" y="1788"/>
                    </a:lnTo>
                    <a:lnTo>
                      <a:pt x="604" y="1829"/>
                    </a:lnTo>
                    <a:lnTo>
                      <a:pt x="612" y="1872"/>
                    </a:lnTo>
                    <a:lnTo>
                      <a:pt x="614" y="1918"/>
                    </a:lnTo>
                    <a:lnTo>
                      <a:pt x="617" y="1943"/>
                    </a:lnTo>
                    <a:lnTo>
                      <a:pt x="627" y="1967"/>
                    </a:lnTo>
                    <a:lnTo>
                      <a:pt x="639" y="1990"/>
                    </a:lnTo>
                    <a:lnTo>
                      <a:pt x="656" y="2010"/>
                    </a:lnTo>
                    <a:lnTo>
                      <a:pt x="674" y="2028"/>
                    </a:lnTo>
                    <a:lnTo>
                      <a:pt x="694" y="2043"/>
                    </a:lnTo>
                    <a:lnTo>
                      <a:pt x="712" y="2057"/>
                    </a:lnTo>
                    <a:lnTo>
                      <a:pt x="1348" y="2057"/>
                    </a:lnTo>
                    <a:lnTo>
                      <a:pt x="1366" y="2043"/>
                    </a:lnTo>
                    <a:lnTo>
                      <a:pt x="1385" y="2028"/>
                    </a:lnTo>
                    <a:lnTo>
                      <a:pt x="1404" y="2010"/>
                    </a:lnTo>
                    <a:lnTo>
                      <a:pt x="1420" y="1990"/>
                    </a:lnTo>
                    <a:lnTo>
                      <a:pt x="1433" y="1967"/>
                    </a:lnTo>
                    <a:lnTo>
                      <a:pt x="1443" y="1943"/>
                    </a:lnTo>
                    <a:lnTo>
                      <a:pt x="1446" y="1918"/>
                    </a:lnTo>
                    <a:lnTo>
                      <a:pt x="1448" y="1872"/>
                    </a:lnTo>
                    <a:lnTo>
                      <a:pt x="1455" y="1829"/>
                    </a:lnTo>
                    <a:lnTo>
                      <a:pt x="1467" y="1788"/>
                    </a:lnTo>
                    <a:lnTo>
                      <a:pt x="1482" y="1749"/>
                    </a:lnTo>
                    <a:lnTo>
                      <a:pt x="1500" y="1711"/>
                    </a:lnTo>
                    <a:lnTo>
                      <a:pt x="1521" y="1673"/>
                    </a:lnTo>
                    <a:lnTo>
                      <a:pt x="1544" y="1636"/>
                    </a:lnTo>
                    <a:lnTo>
                      <a:pt x="1568" y="1600"/>
                    </a:lnTo>
                    <a:lnTo>
                      <a:pt x="1594" y="1563"/>
                    </a:lnTo>
                    <a:lnTo>
                      <a:pt x="1616" y="1530"/>
                    </a:lnTo>
                    <a:lnTo>
                      <a:pt x="1638" y="1496"/>
                    </a:lnTo>
                    <a:lnTo>
                      <a:pt x="1661" y="1461"/>
                    </a:lnTo>
                    <a:lnTo>
                      <a:pt x="1683" y="1424"/>
                    </a:lnTo>
                    <a:lnTo>
                      <a:pt x="1703" y="1386"/>
                    </a:lnTo>
                    <a:lnTo>
                      <a:pt x="1723" y="1346"/>
                    </a:lnTo>
                    <a:lnTo>
                      <a:pt x="1741" y="1304"/>
                    </a:lnTo>
                    <a:lnTo>
                      <a:pt x="1757" y="1260"/>
                    </a:lnTo>
                    <a:lnTo>
                      <a:pt x="1771" y="1212"/>
                    </a:lnTo>
                    <a:lnTo>
                      <a:pt x="1783" y="1161"/>
                    </a:lnTo>
                    <a:lnTo>
                      <a:pt x="1791" y="1108"/>
                    </a:lnTo>
                    <a:lnTo>
                      <a:pt x="1797" y="1051"/>
                    </a:lnTo>
                    <a:lnTo>
                      <a:pt x="1799" y="989"/>
                    </a:lnTo>
                    <a:lnTo>
                      <a:pt x="1796" y="923"/>
                    </a:lnTo>
                    <a:lnTo>
                      <a:pt x="1787" y="858"/>
                    </a:lnTo>
                    <a:lnTo>
                      <a:pt x="1771" y="795"/>
                    </a:lnTo>
                    <a:lnTo>
                      <a:pt x="1751" y="735"/>
                    </a:lnTo>
                    <a:lnTo>
                      <a:pt x="1726" y="677"/>
                    </a:lnTo>
                    <a:lnTo>
                      <a:pt x="1694" y="621"/>
                    </a:lnTo>
                    <a:lnTo>
                      <a:pt x="1659" y="569"/>
                    </a:lnTo>
                    <a:lnTo>
                      <a:pt x="1618" y="519"/>
                    </a:lnTo>
                    <a:lnTo>
                      <a:pt x="1573" y="474"/>
                    </a:lnTo>
                    <a:lnTo>
                      <a:pt x="1526" y="431"/>
                    </a:lnTo>
                    <a:lnTo>
                      <a:pt x="1473" y="392"/>
                    </a:lnTo>
                    <a:lnTo>
                      <a:pt x="1418" y="359"/>
                    </a:lnTo>
                    <a:lnTo>
                      <a:pt x="1360" y="330"/>
                    </a:lnTo>
                    <a:lnTo>
                      <a:pt x="1298" y="305"/>
                    </a:lnTo>
                    <a:lnTo>
                      <a:pt x="1234" y="286"/>
                    </a:lnTo>
                    <a:lnTo>
                      <a:pt x="1168" y="271"/>
                    </a:lnTo>
                    <a:lnTo>
                      <a:pt x="1100" y="262"/>
                    </a:lnTo>
                    <a:lnTo>
                      <a:pt x="1030" y="259"/>
                    </a:lnTo>
                    <a:close/>
                    <a:moveTo>
                      <a:pt x="1030" y="0"/>
                    </a:moveTo>
                    <a:lnTo>
                      <a:pt x="1114" y="4"/>
                    </a:lnTo>
                    <a:lnTo>
                      <a:pt x="1197" y="14"/>
                    </a:lnTo>
                    <a:lnTo>
                      <a:pt x="1277" y="30"/>
                    </a:lnTo>
                    <a:lnTo>
                      <a:pt x="1355" y="51"/>
                    </a:lnTo>
                    <a:lnTo>
                      <a:pt x="1430" y="79"/>
                    </a:lnTo>
                    <a:lnTo>
                      <a:pt x="1502" y="111"/>
                    </a:lnTo>
                    <a:lnTo>
                      <a:pt x="1571" y="149"/>
                    </a:lnTo>
                    <a:lnTo>
                      <a:pt x="1637" y="192"/>
                    </a:lnTo>
                    <a:lnTo>
                      <a:pt x="1699" y="239"/>
                    </a:lnTo>
                    <a:lnTo>
                      <a:pt x="1757" y="291"/>
                    </a:lnTo>
                    <a:lnTo>
                      <a:pt x="1811" y="346"/>
                    </a:lnTo>
                    <a:lnTo>
                      <a:pt x="1861" y="406"/>
                    </a:lnTo>
                    <a:lnTo>
                      <a:pt x="1905" y="468"/>
                    </a:lnTo>
                    <a:lnTo>
                      <a:pt x="1945" y="535"/>
                    </a:lnTo>
                    <a:lnTo>
                      <a:pt x="1979" y="605"/>
                    </a:lnTo>
                    <a:lnTo>
                      <a:pt x="2006" y="678"/>
                    </a:lnTo>
                    <a:lnTo>
                      <a:pt x="2030" y="752"/>
                    </a:lnTo>
                    <a:lnTo>
                      <a:pt x="2046" y="829"/>
                    </a:lnTo>
                    <a:lnTo>
                      <a:pt x="2056" y="908"/>
                    </a:lnTo>
                    <a:lnTo>
                      <a:pt x="2060" y="989"/>
                    </a:lnTo>
                    <a:lnTo>
                      <a:pt x="2057" y="1058"/>
                    </a:lnTo>
                    <a:lnTo>
                      <a:pt x="2052" y="1123"/>
                    </a:lnTo>
                    <a:lnTo>
                      <a:pt x="2044" y="1185"/>
                    </a:lnTo>
                    <a:lnTo>
                      <a:pt x="2032" y="1244"/>
                    </a:lnTo>
                    <a:lnTo>
                      <a:pt x="2018" y="1299"/>
                    </a:lnTo>
                    <a:lnTo>
                      <a:pt x="2002" y="1351"/>
                    </a:lnTo>
                    <a:lnTo>
                      <a:pt x="1983" y="1400"/>
                    </a:lnTo>
                    <a:lnTo>
                      <a:pt x="1964" y="1447"/>
                    </a:lnTo>
                    <a:lnTo>
                      <a:pt x="1943" y="1490"/>
                    </a:lnTo>
                    <a:lnTo>
                      <a:pt x="1921" y="1531"/>
                    </a:lnTo>
                    <a:lnTo>
                      <a:pt x="1898" y="1571"/>
                    </a:lnTo>
                    <a:lnTo>
                      <a:pt x="1876" y="1608"/>
                    </a:lnTo>
                    <a:lnTo>
                      <a:pt x="1853" y="1643"/>
                    </a:lnTo>
                    <a:lnTo>
                      <a:pt x="1831" y="1676"/>
                    </a:lnTo>
                    <a:lnTo>
                      <a:pt x="1809" y="1708"/>
                    </a:lnTo>
                    <a:lnTo>
                      <a:pt x="1783" y="1747"/>
                    </a:lnTo>
                    <a:lnTo>
                      <a:pt x="1760" y="1782"/>
                    </a:lnTo>
                    <a:lnTo>
                      <a:pt x="1740" y="1813"/>
                    </a:lnTo>
                    <a:lnTo>
                      <a:pt x="1726" y="1842"/>
                    </a:lnTo>
                    <a:lnTo>
                      <a:pt x="1715" y="1868"/>
                    </a:lnTo>
                    <a:lnTo>
                      <a:pt x="1707" y="1893"/>
                    </a:lnTo>
                    <a:lnTo>
                      <a:pt x="1705" y="1918"/>
                    </a:lnTo>
                    <a:lnTo>
                      <a:pt x="1702" y="1965"/>
                    </a:lnTo>
                    <a:lnTo>
                      <a:pt x="1693" y="2012"/>
                    </a:lnTo>
                    <a:lnTo>
                      <a:pt x="1678" y="2057"/>
                    </a:lnTo>
                    <a:lnTo>
                      <a:pt x="1655" y="2102"/>
                    </a:lnTo>
                    <a:lnTo>
                      <a:pt x="1629" y="2144"/>
                    </a:lnTo>
                    <a:lnTo>
                      <a:pt x="1596" y="2184"/>
                    </a:lnTo>
                    <a:lnTo>
                      <a:pt x="1557" y="2222"/>
                    </a:lnTo>
                    <a:lnTo>
                      <a:pt x="1514" y="2257"/>
                    </a:lnTo>
                    <a:lnTo>
                      <a:pt x="1513" y="2278"/>
                    </a:lnTo>
                    <a:lnTo>
                      <a:pt x="1512" y="2303"/>
                    </a:lnTo>
                    <a:lnTo>
                      <a:pt x="1510" y="2331"/>
                    </a:lnTo>
                    <a:lnTo>
                      <a:pt x="1509" y="2359"/>
                    </a:lnTo>
                    <a:lnTo>
                      <a:pt x="1506" y="2388"/>
                    </a:lnTo>
                    <a:lnTo>
                      <a:pt x="1505" y="2416"/>
                    </a:lnTo>
                    <a:lnTo>
                      <a:pt x="1503" y="2444"/>
                    </a:lnTo>
                    <a:lnTo>
                      <a:pt x="1502" y="2468"/>
                    </a:lnTo>
                    <a:lnTo>
                      <a:pt x="1501" y="2488"/>
                    </a:lnTo>
                    <a:lnTo>
                      <a:pt x="1500" y="2505"/>
                    </a:lnTo>
                    <a:lnTo>
                      <a:pt x="1500" y="2516"/>
                    </a:lnTo>
                    <a:lnTo>
                      <a:pt x="1499" y="2519"/>
                    </a:lnTo>
                    <a:lnTo>
                      <a:pt x="1499" y="2532"/>
                    </a:lnTo>
                    <a:lnTo>
                      <a:pt x="1497" y="2546"/>
                    </a:lnTo>
                    <a:lnTo>
                      <a:pt x="1493" y="2562"/>
                    </a:lnTo>
                    <a:lnTo>
                      <a:pt x="1487" y="2579"/>
                    </a:lnTo>
                    <a:lnTo>
                      <a:pt x="1479" y="2598"/>
                    </a:lnTo>
                    <a:lnTo>
                      <a:pt x="1468" y="2616"/>
                    </a:lnTo>
                    <a:lnTo>
                      <a:pt x="1454" y="2635"/>
                    </a:lnTo>
                    <a:lnTo>
                      <a:pt x="1437" y="2655"/>
                    </a:lnTo>
                    <a:lnTo>
                      <a:pt x="1416" y="2673"/>
                    </a:lnTo>
                    <a:lnTo>
                      <a:pt x="1390" y="2692"/>
                    </a:lnTo>
                    <a:lnTo>
                      <a:pt x="1361" y="2709"/>
                    </a:lnTo>
                    <a:lnTo>
                      <a:pt x="1327" y="2726"/>
                    </a:lnTo>
                    <a:lnTo>
                      <a:pt x="1286" y="2741"/>
                    </a:lnTo>
                    <a:lnTo>
                      <a:pt x="1263" y="2770"/>
                    </a:lnTo>
                    <a:lnTo>
                      <a:pt x="1234" y="2798"/>
                    </a:lnTo>
                    <a:lnTo>
                      <a:pt x="1202" y="2823"/>
                    </a:lnTo>
                    <a:lnTo>
                      <a:pt x="1180" y="2835"/>
                    </a:lnTo>
                    <a:lnTo>
                      <a:pt x="1155" y="2842"/>
                    </a:lnTo>
                    <a:lnTo>
                      <a:pt x="1130" y="2844"/>
                    </a:lnTo>
                    <a:lnTo>
                      <a:pt x="930" y="2844"/>
                    </a:lnTo>
                    <a:lnTo>
                      <a:pt x="904" y="2842"/>
                    </a:lnTo>
                    <a:lnTo>
                      <a:pt x="880" y="2835"/>
                    </a:lnTo>
                    <a:lnTo>
                      <a:pt x="857" y="2823"/>
                    </a:lnTo>
                    <a:lnTo>
                      <a:pt x="826" y="2798"/>
                    </a:lnTo>
                    <a:lnTo>
                      <a:pt x="797" y="2770"/>
                    </a:lnTo>
                    <a:lnTo>
                      <a:pt x="773" y="2741"/>
                    </a:lnTo>
                    <a:lnTo>
                      <a:pt x="731" y="2724"/>
                    </a:lnTo>
                    <a:lnTo>
                      <a:pt x="695" y="2707"/>
                    </a:lnTo>
                    <a:lnTo>
                      <a:pt x="663" y="2688"/>
                    </a:lnTo>
                    <a:lnTo>
                      <a:pt x="637" y="2668"/>
                    </a:lnTo>
                    <a:lnTo>
                      <a:pt x="616" y="2648"/>
                    </a:lnTo>
                    <a:lnTo>
                      <a:pt x="599" y="2627"/>
                    </a:lnTo>
                    <a:lnTo>
                      <a:pt x="586" y="2607"/>
                    </a:lnTo>
                    <a:lnTo>
                      <a:pt x="576" y="2586"/>
                    </a:lnTo>
                    <a:lnTo>
                      <a:pt x="569" y="2567"/>
                    </a:lnTo>
                    <a:lnTo>
                      <a:pt x="564" y="2549"/>
                    </a:lnTo>
                    <a:lnTo>
                      <a:pt x="562" y="2534"/>
                    </a:lnTo>
                    <a:lnTo>
                      <a:pt x="561" y="2519"/>
                    </a:lnTo>
                    <a:lnTo>
                      <a:pt x="561" y="2519"/>
                    </a:lnTo>
                    <a:lnTo>
                      <a:pt x="561" y="2516"/>
                    </a:lnTo>
                    <a:lnTo>
                      <a:pt x="560" y="2505"/>
                    </a:lnTo>
                    <a:lnTo>
                      <a:pt x="559" y="2488"/>
                    </a:lnTo>
                    <a:lnTo>
                      <a:pt x="557" y="2468"/>
                    </a:lnTo>
                    <a:lnTo>
                      <a:pt x="556" y="2444"/>
                    </a:lnTo>
                    <a:lnTo>
                      <a:pt x="554" y="2416"/>
                    </a:lnTo>
                    <a:lnTo>
                      <a:pt x="553" y="2388"/>
                    </a:lnTo>
                    <a:lnTo>
                      <a:pt x="551" y="2359"/>
                    </a:lnTo>
                    <a:lnTo>
                      <a:pt x="550" y="2331"/>
                    </a:lnTo>
                    <a:lnTo>
                      <a:pt x="548" y="2303"/>
                    </a:lnTo>
                    <a:lnTo>
                      <a:pt x="547" y="2278"/>
                    </a:lnTo>
                    <a:lnTo>
                      <a:pt x="546" y="2257"/>
                    </a:lnTo>
                    <a:lnTo>
                      <a:pt x="502" y="2222"/>
                    </a:lnTo>
                    <a:lnTo>
                      <a:pt x="464" y="2184"/>
                    </a:lnTo>
                    <a:lnTo>
                      <a:pt x="431" y="2144"/>
                    </a:lnTo>
                    <a:lnTo>
                      <a:pt x="404" y="2102"/>
                    </a:lnTo>
                    <a:lnTo>
                      <a:pt x="382" y="2057"/>
                    </a:lnTo>
                    <a:lnTo>
                      <a:pt x="367" y="2012"/>
                    </a:lnTo>
                    <a:lnTo>
                      <a:pt x="357" y="1965"/>
                    </a:lnTo>
                    <a:lnTo>
                      <a:pt x="354" y="1918"/>
                    </a:lnTo>
                    <a:lnTo>
                      <a:pt x="352" y="1893"/>
                    </a:lnTo>
                    <a:lnTo>
                      <a:pt x="345" y="1868"/>
                    </a:lnTo>
                    <a:lnTo>
                      <a:pt x="334" y="1842"/>
                    </a:lnTo>
                    <a:lnTo>
                      <a:pt x="319" y="1813"/>
                    </a:lnTo>
                    <a:lnTo>
                      <a:pt x="300" y="1782"/>
                    </a:lnTo>
                    <a:lnTo>
                      <a:pt x="278" y="1747"/>
                    </a:lnTo>
                    <a:lnTo>
                      <a:pt x="251" y="1709"/>
                    </a:lnTo>
                    <a:lnTo>
                      <a:pt x="230" y="1677"/>
                    </a:lnTo>
                    <a:lnTo>
                      <a:pt x="207" y="1643"/>
                    </a:lnTo>
                    <a:lnTo>
                      <a:pt x="184" y="1608"/>
                    </a:lnTo>
                    <a:lnTo>
                      <a:pt x="162" y="1571"/>
                    </a:lnTo>
                    <a:lnTo>
                      <a:pt x="139" y="1532"/>
                    </a:lnTo>
                    <a:lnTo>
                      <a:pt x="117" y="1490"/>
                    </a:lnTo>
                    <a:lnTo>
                      <a:pt x="96" y="1447"/>
                    </a:lnTo>
                    <a:lnTo>
                      <a:pt x="77" y="1400"/>
                    </a:lnTo>
                    <a:lnTo>
                      <a:pt x="57" y="1351"/>
                    </a:lnTo>
                    <a:lnTo>
                      <a:pt x="41" y="1299"/>
                    </a:lnTo>
                    <a:lnTo>
                      <a:pt x="28" y="1244"/>
                    </a:lnTo>
                    <a:lnTo>
                      <a:pt x="16" y="1185"/>
                    </a:lnTo>
                    <a:lnTo>
                      <a:pt x="7" y="1123"/>
                    </a:lnTo>
                    <a:lnTo>
                      <a:pt x="2" y="1058"/>
                    </a:lnTo>
                    <a:lnTo>
                      <a:pt x="0" y="989"/>
                    </a:lnTo>
                    <a:lnTo>
                      <a:pt x="3" y="908"/>
                    </a:lnTo>
                    <a:lnTo>
                      <a:pt x="14" y="829"/>
                    </a:lnTo>
                    <a:lnTo>
                      <a:pt x="30" y="752"/>
                    </a:lnTo>
                    <a:lnTo>
                      <a:pt x="53" y="678"/>
                    </a:lnTo>
                    <a:lnTo>
                      <a:pt x="81" y="605"/>
                    </a:lnTo>
                    <a:lnTo>
                      <a:pt x="115" y="535"/>
                    </a:lnTo>
                    <a:lnTo>
                      <a:pt x="154" y="468"/>
                    </a:lnTo>
                    <a:lnTo>
                      <a:pt x="199" y="406"/>
                    </a:lnTo>
                    <a:lnTo>
                      <a:pt x="249" y="346"/>
                    </a:lnTo>
                    <a:lnTo>
                      <a:pt x="302" y="291"/>
                    </a:lnTo>
                    <a:lnTo>
                      <a:pt x="361" y="239"/>
                    </a:lnTo>
                    <a:lnTo>
                      <a:pt x="422" y="192"/>
                    </a:lnTo>
                    <a:lnTo>
                      <a:pt x="488" y="149"/>
                    </a:lnTo>
                    <a:lnTo>
                      <a:pt x="557" y="111"/>
                    </a:lnTo>
                    <a:lnTo>
                      <a:pt x="630" y="79"/>
                    </a:lnTo>
                    <a:lnTo>
                      <a:pt x="705" y="51"/>
                    </a:lnTo>
                    <a:lnTo>
                      <a:pt x="783" y="30"/>
                    </a:lnTo>
                    <a:lnTo>
                      <a:pt x="863" y="14"/>
                    </a:lnTo>
                    <a:lnTo>
                      <a:pt x="946" y="4"/>
                    </a:lnTo>
                    <a:lnTo>
                      <a:pt x="10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Freeform 28"/>
              <p:cNvSpPr>
                <a:spLocks/>
              </p:cNvSpPr>
              <p:nvPr/>
            </p:nvSpPr>
            <p:spPr bwMode="auto">
              <a:xfrm>
                <a:off x="6823075" y="1300163"/>
                <a:ext cx="14287" cy="36513"/>
              </a:xfrm>
              <a:custGeom>
                <a:avLst/>
                <a:gdLst>
                  <a:gd name="T0" fmla="*/ 65 w 130"/>
                  <a:gd name="T1" fmla="*/ 0 h 322"/>
                  <a:gd name="T2" fmla="*/ 65 w 130"/>
                  <a:gd name="T3" fmla="*/ 0 h 322"/>
                  <a:gd name="T4" fmla="*/ 82 w 130"/>
                  <a:gd name="T5" fmla="*/ 2 h 322"/>
                  <a:gd name="T6" fmla="*/ 98 w 130"/>
                  <a:gd name="T7" fmla="*/ 8 h 322"/>
                  <a:gd name="T8" fmla="*/ 111 w 130"/>
                  <a:gd name="T9" fmla="*/ 19 h 322"/>
                  <a:gd name="T10" fmla="*/ 121 w 130"/>
                  <a:gd name="T11" fmla="*/ 32 h 322"/>
                  <a:gd name="T12" fmla="*/ 128 w 130"/>
                  <a:gd name="T13" fmla="*/ 47 h 322"/>
                  <a:gd name="T14" fmla="*/ 130 w 130"/>
                  <a:gd name="T15" fmla="*/ 64 h 322"/>
                  <a:gd name="T16" fmla="*/ 130 w 130"/>
                  <a:gd name="T17" fmla="*/ 258 h 322"/>
                  <a:gd name="T18" fmla="*/ 128 w 130"/>
                  <a:gd name="T19" fmla="*/ 276 h 322"/>
                  <a:gd name="T20" fmla="*/ 121 w 130"/>
                  <a:gd name="T21" fmla="*/ 290 h 322"/>
                  <a:gd name="T22" fmla="*/ 111 w 130"/>
                  <a:gd name="T23" fmla="*/ 304 h 322"/>
                  <a:gd name="T24" fmla="*/ 98 w 130"/>
                  <a:gd name="T25" fmla="*/ 314 h 322"/>
                  <a:gd name="T26" fmla="*/ 82 w 130"/>
                  <a:gd name="T27" fmla="*/ 320 h 322"/>
                  <a:gd name="T28" fmla="*/ 65 w 130"/>
                  <a:gd name="T29" fmla="*/ 322 h 322"/>
                  <a:gd name="T30" fmla="*/ 48 w 130"/>
                  <a:gd name="T31" fmla="*/ 320 h 322"/>
                  <a:gd name="T32" fmla="*/ 32 w 130"/>
                  <a:gd name="T33" fmla="*/ 314 h 322"/>
                  <a:gd name="T34" fmla="*/ 19 w 130"/>
                  <a:gd name="T35" fmla="*/ 304 h 322"/>
                  <a:gd name="T36" fmla="*/ 8 w 130"/>
                  <a:gd name="T37" fmla="*/ 290 h 322"/>
                  <a:gd name="T38" fmla="*/ 2 w 130"/>
                  <a:gd name="T39" fmla="*/ 276 h 322"/>
                  <a:gd name="T40" fmla="*/ 0 w 130"/>
                  <a:gd name="T41" fmla="*/ 258 h 322"/>
                  <a:gd name="T42" fmla="*/ 0 w 130"/>
                  <a:gd name="T43" fmla="*/ 64 h 322"/>
                  <a:gd name="T44" fmla="*/ 2 w 130"/>
                  <a:gd name="T45" fmla="*/ 47 h 322"/>
                  <a:gd name="T46" fmla="*/ 8 w 130"/>
                  <a:gd name="T47" fmla="*/ 32 h 322"/>
                  <a:gd name="T48" fmla="*/ 19 w 130"/>
                  <a:gd name="T49" fmla="*/ 19 h 322"/>
                  <a:gd name="T50" fmla="*/ 32 w 130"/>
                  <a:gd name="T51" fmla="*/ 8 h 322"/>
                  <a:gd name="T52" fmla="*/ 48 w 130"/>
                  <a:gd name="T53" fmla="*/ 2 h 322"/>
                  <a:gd name="T54" fmla="*/ 65 w 130"/>
                  <a:gd name="T55" fmla="*/ 0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0" h="322">
                    <a:moveTo>
                      <a:pt x="65" y="0"/>
                    </a:moveTo>
                    <a:lnTo>
                      <a:pt x="65" y="0"/>
                    </a:lnTo>
                    <a:lnTo>
                      <a:pt x="82" y="2"/>
                    </a:lnTo>
                    <a:lnTo>
                      <a:pt x="98" y="8"/>
                    </a:lnTo>
                    <a:lnTo>
                      <a:pt x="111" y="19"/>
                    </a:lnTo>
                    <a:lnTo>
                      <a:pt x="121" y="32"/>
                    </a:lnTo>
                    <a:lnTo>
                      <a:pt x="128" y="47"/>
                    </a:lnTo>
                    <a:lnTo>
                      <a:pt x="130" y="64"/>
                    </a:lnTo>
                    <a:lnTo>
                      <a:pt x="130" y="258"/>
                    </a:lnTo>
                    <a:lnTo>
                      <a:pt x="128" y="276"/>
                    </a:lnTo>
                    <a:lnTo>
                      <a:pt x="121" y="290"/>
                    </a:lnTo>
                    <a:lnTo>
                      <a:pt x="111" y="304"/>
                    </a:lnTo>
                    <a:lnTo>
                      <a:pt x="98" y="314"/>
                    </a:lnTo>
                    <a:lnTo>
                      <a:pt x="82" y="320"/>
                    </a:lnTo>
                    <a:lnTo>
                      <a:pt x="65" y="322"/>
                    </a:lnTo>
                    <a:lnTo>
                      <a:pt x="48" y="320"/>
                    </a:lnTo>
                    <a:lnTo>
                      <a:pt x="32" y="314"/>
                    </a:lnTo>
                    <a:lnTo>
                      <a:pt x="19" y="304"/>
                    </a:lnTo>
                    <a:lnTo>
                      <a:pt x="8" y="290"/>
                    </a:lnTo>
                    <a:lnTo>
                      <a:pt x="2" y="276"/>
                    </a:lnTo>
                    <a:lnTo>
                      <a:pt x="0" y="258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9" y="19"/>
                    </a:lnTo>
                    <a:lnTo>
                      <a:pt x="32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Freeform 29"/>
              <p:cNvSpPr>
                <a:spLocks/>
              </p:cNvSpPr>
              <p:nvPr/>
            </p:nvSpPr>
            <p:spPr bwMode="auto">
              <a:xfrm>
                <a:off x="6738938" y="1320800"/>
                <a:ext cx="26987" cy="34925"/>
              </a:xfrm>
              <a:custGeom>
                <a:avLst/>
                <a:gdLst>
                  <a:gd name="T0" fmla="*/ 65 w 228"/>
                  <a:gd name="T1" fmla="*/ 0 h 298"/>
                  <a:gd name="T2" fmla="*/ 82 w 228"/>
                  <a:gd name="T3" fmla="*/ 2 h 298"/>
                  <a:gd name="T4" fmla="*/ 97 w 228"/>
                  <a:gd name="T5" fmla="*/ 9 h 298"/>
                  <a:gd name="T6" fmla="*/ 111 w 228"/>
                  <a:gd name="T7" fmla="*/ 19 h 298"/>
                  <a:gd name="T8" fmla="*/ 121 w 228"/>
                  <a:gd name="T9" fmla="*/ 33 h 298"/>
                  <a:gd name="T10" fmla="*/ 219 w 228"/>
                  <a:gd name="T11" fmla="*/ 201 h 298"/>
                  <a:gd name="T12" fmla="*/ 225 w 228"/>
                  <a:gd name="T13" fmla="*/ 217 h 298"/>
                  <a:gd name="T14" fmla="*/ 228 w 228"/>
                  <a:gd name="T15" fmla="*/ 234 h 298"/>
                  <a:gd name="T16" fmla="*/ 225 w 228"/>
                  <a:gd name="T17" fmla="*/ 250 h 298"/>
                  <a:gd name="T18" fmla="*/ 219 w 228"/>
                  <a:gd name="T19" fmla="*/ 265 h 298"/>
                  <a:gd name="T20" fmla="*/ 209 w 228"/>
                  <a:gd name="T21" fmla="*/ 279 h 298"/>
                  <a:gd name="T22" fmla="*/ 196 w 228"/>
                  <a:gd name="T23" fmla="*/ 290 h 298"/>
                  <a:gd name="T24" fmla="*/ 180 w 228"/>
                  <a:gd name="T25" fmla="*/ 296 h 298"/>
                  <a:gd name="T26" fmla="*/ 163 w 228"/>
                  <a:gd name="T27" fmla="*/ 298 h 298"/>
                  <a:gd name="T28" fmla="*/ 146 w 228"/>
                  <a:gd name="T29" fmla="*/ 296 h 298"/>
                  <a:gd name="T30" fmla="*/ 131 w 228"/>
                  <a:gd name="T31" fmla="*/ 290 h 298"/>
                  <a:gd name="T32" fmla="*/ 117 w 228"/>
                  <a:gd name="T33" fmla="*/ 279 h 298"/>
                  <a:gd name="T34" fmla="*/ 106 w 228"/>
                  <a:gd name="T35" fmla="*/ 265 h 298"/>
                  <a:gd name="T36" fmla="*/ 8 w 228"/>
                  <a:gd name="T37" fmla="*/ 97 h 298"/>
                  <a:gd name="T38" fmla="*/ 2 w 228"/>
                  <a:gd name="T39" fmla="*/ 82 h 298"/>
                  <a:gd name="T40" fmla="*/ 0 w 228"/>
                  <a:gd name="T41" fmla="*/ 65 h 298"/>
                  <a:gd name="T42" fmla="*/ 2 w 228"/>
                  <a:gd name="T43" fmla="*/ 49 h 298"/>
                  <a:gd name="T44" fmla="*/ 8 w 228"/>
                  <a:gd name="T45" fmla="*/ 33 h 298"/>
                  <a:gd name="T46" fmla="*/ 19 w 228"/>
                  <a:gd name="T47" fmla="*/ 20 h 298"/>
                  <a:gd name="T48" fmla="*/ 32 w 228"/>
                  <a:gd name="T49" fmla="*/ 10 h 298"/>
                  <a:gd name="T50" fmla="*/ 49 w 228"/>
                  <a:gd name="T51" fmla="*/ 2 h 298"/>
                  <a:gd name="T52" fmla="*/ 65 w 228"/>
                  <a:gd name="T53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298">
                    <a:moveTo>
                      <a:pt x="65" y="0"/>
                    </a:moveTo>
                    <a:lnTo>
                      <a:pt x="82" y="2"/>
                    </a:lnTo>
                    <a:lnTo>
                      <a:pt x="97" y="9"/>
                    </a:lnTo>
                    <a:lnTo>
                      <a:pt x="111" y="19"/>
                    </a:lnTo>
                    <a:lnTo>
                      <a:pt x="121" y="33"/>
                    </a:lnTo>
                    <a:lnTo>
                      <a:pt x="219" y="201"/>
                    </a:lnTo>
                    <a:lnTo>
                      <a:pt x="225" y="217"/>
                    </a:lnTo>
                    <a:lnTo>
                      <a:pt x="228" y="234"/>
                    </a:lnTo>
                    <a:lnTo>
                      <a:pt x="225" y="250"/>
                    </a:lnTo>
                    <a:lnTo>
                      <a:pt x="219" y="265"/>
                    </a:lnTo>
                    <a:lnTo>
                      <a:pt x="209" y="279"/>
                    </a:lnTo>
                    <a:lnTo>
                      <a:pt x="196" y="290"/>
                    </a:lnTo>
                    <a:lnTo>
                      <a:pt x="180" y="296"/>
                    </a:lnTo>
                    <a:lnTo>
                      <a:pt x="163" y="298"/>
                    </a:lnTo>
                    <a:lnTo>
                      <a:pt x="146" y="296"/>
                    </a:lnTo>
                    <a:lnTo>
                      <a:pt x="131" y="290"/>
                    </a:lnTo>
                    <a:lnTo>
                      <a:pt x="117" y="279"/>
                    </a:lnTo>
                    <a:lnTo>
                      <a:pt x="106" y="265"/>
                    </a:lnTo>
                    <a:lnTo>
                      <a:pt x="8" y="97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9"/>
                    </a:lnTo>
                    <a:lnTo>
                      <a:pt x="8" y="33"/>
                    </a:lnTo>
                    <a:lnTo>
                      <a:pt x="19" y="20"/>
                    </a:lnTo>
                    <a:lnTo>
                      <a:pt x="32" y="10"/>
                    </a:lnTo>
                    <a:lnTo>
                      <a:pt x="49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Freeform 30"/>
              <p:cNvSpPr>
                <a:spLocks/>
              </p:cNvSpPr>
              <p:nvPr/>
            </p:nvSpPr>
            <p:spPr bwMode="auto">
              <a:xfrm>
                <a:off x="6678613" y="1382713"/>
                <a:ext cx="33337" cy="25400"/>
              </a:xfrm>
              <a:custGeom>
                <a:avLst/>
                <a:gdLst>
                  <a:gd name="T0" fmla="*/ 65 w 299"/>
                  <a:gd name="T1" fmla="*/ 0 h 226"/>
                  <a:gd name="T2" fmla="*/ 81 w 299"/>
                  <a:gd name="T3" fmla="*/ 2 h 226"/>
                  <a:gd name="T4" fmla="*/ 98 w 299"/>
                  <a:gd name="T5" fmla="*/ 8 h 226"/>
                  <a:gd name="T6" fmla="*/ 267 w 299"/>
                  <a:gd name="T7" fmla="*/ 104 h 226"/>
                  <a:gd name="T8" fmla="*/ 281 w 299"/>
                  <a:gd name="T9" fmla="*/ 116 h 226"/>
                  <a:gd name="T10" fmla="*/ 290 w 299"/>
                  <a:gd name="T11" fmla="*/ 129 h 226"/>
                  <a:gd name="T12" fmla="*/ 297 w 299"/>
                  <a:gd name="T13" fmla="*/ 144 h 226"/>
                  <a:gd name="T14" fmla="*/ 299 w 299"/>
                  <a:gd name="T15" fmla="*/ 160 h 226"/>
                  <a:gd name="T16" fmla="*/ 297 w 299"/>
                  <a:gd name="T17" fmla="*/ 177 h 226"/>
                  <a:gd name="T18" fmla="*/ 290 w 299"/>
                  <a:gd name="T19" fmla="*/ 193 h 226"/>
                  <a:gd name="T20" fmla="*/ 280 w 299"/>
                  <a:gd name="T21" fmla="*/ 207 h 226"/>
                  <a:gd name="T22" fmla="*/ 266 w 299"/>
                  <a:gd name="T23" fmla="*/ 217 h 226"/>
                  <a:gd name="T24" fmla="*/ 250 w 299"/>
                  <a:gd name="T25" fmla="*/ 224 h 226"/>
                  <a:gd name="T26" fmla="*/ 234 w 299"/>
                  <a:gd name="T27" fmla="*/ 226 h 226"/>
                  <a:gd name="T28" fmla="*/ 217 w 299"/>
                  <a:gd name="T29" fmla="*/ 224 h 226"/>
                  <a:gd name="T30" fmla="*/ 201 w 299"/>
                  <a:gd name="T31" fmla="*/ 216 h 226"/>
                  <a:gd name="T32" fmla="*/ 32 w 299"/>
                  <a:gd name="T33" fmla="*/ 120 h 226"/>
                  <a:gd name="T34" fmla="*/ 18 w 299"/>
                  <a:gd name="T35" fmla="*/ 110 h 226"/>
                  <a:gd name="T36" fmla="*/ 8 w 299"/>
                  <a:gd name="T37" fmla="*/ 96 h 226"/>
                  <a:gd name="T38" fmla="*/ 2 w 299"/>
                  <a:gd name="T39" fmla="*/ 81 h 226"/>
                  <a:gd name="T40" fmla="*/ 0 w 299"/>
                  <a:gd name="T41" fmla="*/ 64 h 226"/>
                  <a:gd name="T42" fmla="*/ 2 w 299"/>
                  <a:gd name="T43" fmla="*/ 47 h 226"/>
                  <a:gd name="T44" fmla="*/ 8 w 299"/>
                  <a:gd name="T45" fmla="*/ 31 h 226"/>
                  <a:gd name="T46" fmla="*/ 19 w 299"/>
                  <a:gd name="T47" fmla="*/ 18 h 226"/>
                  <a:gd name="T48" fmla="*/ 33 w 299"/>
                  <a:gd name="T49" fmla="*/ 8 h 226"/>
                  <a:gd name="T50" fmla="*/ 48 w 299"/>
                  <a:gd name="T51" fmla="*/ 2 h 226"/>
                  <a:gd name="T52" fmla="*/ 65 w 299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9" h="226">
                    <a:moveTo>
                      <a:pt x="65" y="0"/>
                    </a:moveTo>
                    <a:lnTo>
                      <a:pt x="81" y="2"/>
                    </a:lnTo>
                    <a:lnTo>
                      <a:pt x="98" y="8"/>
                    </a:lnTo>
                    <a:lnTo>
                      <a:pt x="267" y="104"/>
                    </a:lnTo>
                    <a:lnTo>
                      <a:pt x="281" y="116"/>
                    </a:lnTo>
                    <a:lnTo>
                      <a:pt x="290" y="129"/>
                    </a:lnTo>
                    <a:lnTo>
                      <a:pt x="297" y="144"/>
                    </a:lnTo>
                    <a:lnTo>
                      <a:pt x="299" y="160"/>
                    </a:lnTo>
                    <a:lnTo>
                      <a:pt x="297" y="177"/>
                    </a:lnTo>
                    <a:lnTo>
                      <a:pt x="290" y="193"/>
                    </a:lnTo>
                    <a:lnTo>
                      <a:pt x="280" y="207"/>
                    </a:lnTo>
                    <a:lnTo>
                      <a:pt x="266" y="217"/>
                    </a:lnTo>
                    <a:lnTo>
                      <a:pt x="250" y="224"/>
                    </a:lnTo>
                    <a:lnTo>
                      <a:pt x="234" y="226"/>
                    </a:lnTo>
                    <a:lnTo>
                      <a:pt x="217" y="224"/>
                    </a:lnTo>
                    <a:lnTo>
                      <a:pt x="201" y="216"/>
                    </a:lnTo>
                    <a:lnTo>
                      <a:pt x="32" y="120"/>
                    </a:lnTo>
                    <a:lnTo>
                      <a:pt x="18" y="110"/>
                    </a:lnTo>
                    <a:lnTo>
                      <a:pt x="8" y="96"/>
                    </a:lnTo>
                    <a:lnTo>
                      <a:pt x="2" y="81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8" y="31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" name="Freeform 31"/>
              <p:cNvSpPr>
                <a:spLocks/>
              </p:cNvSpPr>
              <p:nvPr/>
            </p:nvSpPr>
            <p:spPr bwMode="auto">
              <a:xfrm>
                <a:off x="6656388" y="1463675"/>
                <a:ext cx="36512" cy="15875"/>
              </a:xfrm>
              <a:custGeom>
                <a:avLst/>
                <a:gdLst>
                  <a:gd name="T0" fmla="*/ 65 w 325"/>
                  <a:gd name="T1" fmla="*/ 0 h 129"/>
                  <a:gd name="T2" fmla="*/ 261 w 325"/>
                  <a:gd name="T3" fmla="*/ 0 h 129"/>
                  <a:gd name="T4" fmla="*/ 278 w 325"/>
                  <a:gd name="T5" fmla="*/ 3 h 129"/>
                  <a:gd name="T6" fmla="*/ 294 w 325"/>
                  <a:gd name="T7" fmla="*/ 9 h 129"/>
                  <a:gd name="T8" fmla="*/ 306 w 325"/>
                  <a:gd name="T9" fmla="*/ 19 h 129"/>
                  <a:gd name="T10" fmla="*/ 317 w 325"/>
                  <a:gd name="T11" fmla="*/ 32 h 129"/>
                  <a:gd name="T12" fmla="*/ 323 w 325"/>
                  <a:gd name="T13" fmla="*/ 47 h 129"/>
                  <a:gd name="T14" fmla="*/ 325 w 325"/>
                  <a:gd name="T15" fmla="*/ 65 h 129"/>
                  <a:gd name="T16" fmla="*/ 323 w 325"/>
                  <a:gd name="T17" fmla="*/ 82 h 129"/>
                  <a:gd name="T18" fmla="*/ 317 w 325"/>
                  <a:gd name="T19" fmla="*/ 97 h 129"/>
                  <a:gd name="T20" fmla="*/ 306 w 325"/>
                  <a:gd name="T21" fmla="*/ 110 h 129"/>
                  <a:gd name="T22" fmla="*/ 294 w 325"/>
                  <a:gd name="T23" fmla="*/ 120 h 129"/>
                  <a:gd name="T24" fmla="*/ 278 w 325"/>
                  <a:gd name="T25" fmla="*/ 127 h 129"/>
                  <a:gd name="T26" fmla="*/ 261 w 325"/>
                  <a:gd name="T27" fmla="*/ 129 h 129"/>
                  <a:gd name="T28" fmla="*/ 65 w 325"/>
                  <a:gd name="T29" fmla="*/ 129 h 129"/>
                  <a:gd name="T30" fmla="*/ 48 w 325"/>
                  <a:gd name="T31" fmla="*/ 127 h 129"/>
                  <a:gd name="T32" fmla="*/ 33 w 325"/>
                  <a:gd name="T33" fmla="*/ 120 h 129"/>
                  <a:gd name="T34" fmla="*/ 19 w 325"/>
                  <a:gd name="T35" fmla="*/ 110 h 129"/>
                  <a:gd name="T36" fmla="*/ 10 w 325"/>
                  <a:gd name="T37" fmla="*/ 97 h 129"/>
                  <a:gd name="T38" fmla="*/ 2 w 325"/>
                  <a:gd name="T39" fmla="*/ 82 h 129"/>
                  <a:gd name="T40" fmla="*/ 0 w 325"/>
                  <a:gd name="T41" fmla="*/ 65 h 129"/>
                  <a:gd name="T42" fmla="*/ 2 w 325"/>
                  <a:gd name="T43" fmla="*/ 47 h 129"/>
                  <a:gd name="T44" fmla="*/ 10 w 325"/>
                  <a:gd name="T45" fmla="*/ 32 h 129"/>
                  <a:gd name="T46" fmla="*/ 19 w 325"/>
                  <a:gd name="T47" fmla="*/ 19 h 129"/>
                  <a:gd name="T48" fmla="*/ 33 w 325"/>
                  <a:gd name="T49" fmla="*/ 9 h 129"/>
                  <a:gd name="T50" fmla="*/ 48 w 325"/>
                  <a:gd name="T51" fmla="*/ 3 h 129"/>
                  <a:gd name="T52" fmla="*/ 65 w 325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5" h="129">
                    <a:moveTo>
                      <a:pt x="65" y="0"/>
                    </a:moveTo>
                    <a:lnTo>
                      <a:pt x="261" y="0"/>
                    </a:lnTo>
                    <a:lnTo>
                      <a:pt x="278" y="3"/>
                    </a:lnTo>
                    <a:lnTo>
                      <a:pt x="294" y="9"/>
                    </a:lnTo>
                    <a:lnTo>
                      <a:pt x="306" y="19"/>
                    </a:lnTo>
                    <a:lnTo>
                      <a:pt x="317" y="32"/>
                    </a:lnTo>
                    <a:lnTo>
                      <a:pt x="323" y="47"/>
                    </a:lnTo>
                    <a:lnTo>
                      <a:pt x="325" y="65"/>
                    </a:lnTo>
                    <a:lnTo>
                      <a:pt x="323" y="82"/>
                    </a:lnTo>
                    <a:lnTo>
                      <a:pt x="317" y="97"/>
                    </a:lnTo>
                    <a:lnTo>
                      <a:pt x="306" y="110"/>
                    </a:lnTo>
                    <a:lnTo>
                      <a:pt x="294" y="120"/>
                    </a:lnTo>
                    <a:lnTo>
                      <a:pt x="278" y="127"/>
                    </a:lnTo>
                    <a:lnTo>
                      <a:pt x="261" y="129"/>
                    </a:lnTo>
                    <a:lnTo>
                      <a:pt x="65" y="129"/>
                    </a:lnTo>
                    <a:lnTo>
                      <a:pt x="48" y="127"/>
                    </a:lnTo>
                    <a:lnTo>
                      <a:pt x="33" y="120"/>
                    </a:lnTo>
                    <a:lnTo>
                      <a:pt x="19" y="110"/>
                    </a:lnTo>
                    <a:lnTo>
                      <a:pt x="10" y="97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10" y="32"/>
                    </a:lnTo>
                    <a:lnTo>
                      <a:pt x="19" y="19"/>
                    </a:lnTo>
                    <a:lnTo>
                      <a:pt x="33" y="9"/>
                    </a:lnTo>
                    <a:lnTo>
                      <a:pt x="48" y="3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Freeform 32"/>
              <p:cNvSpPr>
                <a:spLocks/>
              </p:cNvSpPr>
              <p:nvPr/>
            </p:nvSpPr>
            <p:spPr bwMode="auto">
              <a:xfrm>
                <a:off x="6678613" y="1536700"/>
                <a:ext cx="33337" cy="25400"/>
              </a:xfrm>
              <a:custGeom>
                <a:avLst/>
                <a:gdLst>
                  <a:gd name="T0" fmla="*/ 234 w 299"/>
                  <a:gd name="T1" fmla="*/ 0 h 227"/>
                  <a:gd name="T2" fmla="*/ 251 w 299"/>
                  <a:gd name="T3" fmla="*/ 3 h 227"/>
                  <a:gd name="T4" fmla="*/ 266 w 299"/>
                  <a:gd name="T5" fmla="*/ 9 h 227"/>
                  <a:gd name="T6" fmla="*/ 280 w 299"/>
                  <a:gd name="T7" fmla="*/ 19 h 227"/>
                  <a:gd name="T8" fmla="*/ 290 w 299"/>
                  <a:gd name="T9" fmla="*/ 33 h 227"/>
                  <a:gd name="T10" fmla="*/ 297 w 299"/>
                  <a:gd name="T11" fmla="*/ 49 h 227"/>
                  <a:gd name="T12" fmla="*/ 299 w 299"/>
                  <a:gd name="T13" fmla="*/ 66 h 227"/>
                  <a:gd name="T14" fmla="*/ 297 w 299"/>
                  <a:gd name="T15" fmla="*/ 82 h 227"/>
                  <a:gd name="T16" fmla="*/ 290 w 299"/>
                  <a:gd name="T17" fmla="*/ 97 h 227"/>
                  <a:gd name="T18" fmla="*/ 280 w 299"/>
                  <a:gd name="T19" fmla="*/ 111 h 227"/>
                  <a:gd name="T20" fmla="*/ 267 w 299"/>
                  <a:gd name="T21" fmla="*/ 122 h 227"/>
                  <a:gd name="T22" fmla="*/ 98 w 299"/>
                  <a:gd name="T23" fmla="*/ 218 h 227"/>
                  <a:gd name="T24" fmla="*/ 82 w 299"/>
                  <a:gd name="T25" fmla="*/ 224 h 227"/>
                  <a:gd name="T26" fmla="*/ 65 w 299"/>
                  <a:gd name="T27" fmla="*/ 227 h 227"/>
                  <a:gd name="T28" fmla="*/ 48 w 299"/>
                  <a:gd name="T29" fmla="*/ 224 h 227"/>
                  <a:gd name="T30" fmla="*/ 33 w 299"/>
                  <a:gd name="T31" fmla="*/ 219 h 227"/>
                  <a:gd name="T32" fmla="*/ 19 w 299"/>
                  <a:gd name="T33" fmla="*/ 208 h 227"/>
                  <a:gd name="T34" fmla="*/ 8 w 299"/>
                  <a:gd name="T35" fmla="*/ 195 h 227"/>
                  <a:gd name="T36" fmla="*/ 2 w 299"/>
                  <a:gd name="T37" fmla="*/ 179 h 227"/>
                  <a:gd name="T38" fmla="*/ 0 w 299"/>
                  <a:gd name="T39" fmla="*/ 162 h 227"/>
                  <a:gd name="T40" fmla="*/ 2 w 299"/>
                  <a:gd name="T41" fmla="*/ 146 h 227"/>
                  <a:gd name="T42" fmla="*/ 8 w 299"/>
                  <a:gd name="T43" fmla="*/ 130 h 227"/>
                  <a:gd name="T44" fmla="*/ 18 w 299"/>
                  <a:gd name="T45" fmla="*/ 117 h 227"/>
                  <a:gd name="T46" fmla="*/ 32 w 299"/>
                  <a:gd name="T47" fmla="*/ 107 h 227"/>
                  <a:gd name="T48" fmla="*/ 201 w 299"/>
                  <a:gd name="T49" fmla="*/ 10 h 227"/>
                  <a:gd name="T50" fmla="*/ 218 w 299"/>
                  <a:gd name="T51" fmla="*/ 2 h 227"/>
                  <a:gd name="T52" fmla="*/ 234 w 299"/>
                  <a:gd name="T53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9" h="227">
                    <a:moveTo>
                      <a:pt x="234" y="0"/>
                    </a:moveTo>
                    <a:lnTo>
                      <a:pt x="251" y="3"/>
                    </a:lnTo>
                    <a:lnTo>
                      <a:pt x="266" y="9"/>
                    </a:lnTo>
                    <a:lnTo>
                      <a:pt x="280" y="19"/>
                    </a:lnTo>
                    <a:lnTo>
                      <a:pt x="290" y="33"/>
                    </a:lnTo>
                    <a:lnTo>
                      <a:pt x="297" y="49"/>
                    </a:lnTo>
                    <a:lnTo>
                      <a:pt x="299" y="66"/>
                    </a:lnTo>
                    <a:lnTo>
                      <a:pt x="297" y="82"/>
                    </a:lnTo>
                    <a:lnTo>
                      <a:pt x="290" y="97"/>
                    </a:lnTo>
                    <a:lnTo>
                      <a:pt x="280" y="111"/>
                    </a:lnTo>
                    <a:lnTo>
                      <a:pt x="267" y="122"/>
                    </a:lnTo>
                    <a:lnTo>
                      <a:pt x="98" y="218"/>
                    </a:lnTo>
                    <a:lnTo>
                      <a:pt x="82" y="224"/>
                    </a:lnTo>
                    <a:lnTo>
                      <a:pt x="65" y="227"/>
                    </a:lnTo>
                    <a:lnTo>
                      <a:pt x="48" y="224"/>
                    </a:lnTo>
                    <a:lnTo>
                      <a:pt x="33" y="219"/>
                    </a:lnTo>
                    <a:lnTo>
                      <a:pt x="19" y="208"/>
                    </a:lnTo>
                    <a:lnTo>
                      <a:pt x="8" y="195"/>
                    </a:lnTo>
                    <a:lnTo>
                      <a:pt x="2" y="179"/>
                    </a:lnTo>
                    <a:lnTo>
                      <a:pt x="0" y="162"/>
                    </a:lnTo>
                    <a:lnTo>
                      <a:pt x="2" y="146"/>
                    </a:lnTo>
                    <a:lnTo>
                      <a:pt x="8" y="130"/>
                    </a:lnTo>
                    <a:lnTo>
                      <a:pt x="18" y="117"/>
                    </a:lnTo>
                    <a:lnTo>
                      <a:pt x="32" y="107"/>
                    </a:lnTo>
                    <a:lnTo>
                      <a:pt x="201" y="10"/>
                    </a:lnTo>
                    <a:lnTo>
                      <a:pt x="218" y="2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Freeform 33"/>
              <p:cNvSpPr>
                <a:spLocks/>
              </p:cNvSpPr>
              <p:nvPr/>
            </p:nvSpPr>
            <p:spPr bwMode="auto">
              <a:xfrm>
                <a:off x="6946900" y="1536700"/>
                <a:ext cx="34925" cy="25400"/>
              </a:xfrm>
              <a:custGeom>
                <a:avLst/>
                <a:gdLst>
                  <a:gd name="T0" fmla="*/ 65 w 299"/>
                  <a:gd name="T1" fmla="*/ 0 h 227"/>
                  <a:gd name="T2" fmla="*/ 82 w 299"/>
                  <a:gd name="T3" fmla="*/ 2 h 227"/>
                  <a:gd name="T4" fmla="*/ 98 w 299"/>
                  <a:gd name="T5" fmla="*/ 10 h 227"/>
                  <a:gd name="T6" fmla="*/ 267 w 299"/>
                  <a:gd name="T7" fmla="*/ 107 h 227"/>
                  <a:gd name="T8" fmla="*/ 281 w 299"/>
                  <a:gd name="T9" fmla="*/ 117 h 227"/>
                  <a:gd name="T10" fmla="*/ 290 w 299"/>
                  <a:gd name="T11" fmla="*/ 130 h 227"/>
                  <a:gd name="T12" fmla="*/ 297 w 299"/>
                  <a:gd name="T13" fmla="*/ 146 h 227"/>
                  <a:gd name="T14" fmla="*/ 299 w 299"/>
                  <a:gd name="T15" fmla="*/ 162 h 227"/>
                  <a:gd name="T16" fmla="*/ 297 w 299"/>
                  <a:gd name="T17" fmla="*/ 179 h 227"/>
                  <a:gd name="T18" fmla="*/ 290 w 299"/>
                  <a:gd name="T19" fmla="*/ 195 h 227"/>
                  <a:gd name="T20" fmla="*/ 280 w 299"/>
                  <a:gd name="T21" fmla="*/ 208 h 227"/>
                  <a:gd name="T22" fmla="*/ 266 w 299"/>
                  <a:gd name="T23" fmla="*/ 219 h 227"/>
                  <a:gd name="T24" fmla="*/ 251 w 299"/>
                  <a:gd name="T25" fmla="*/ 224 h 227"/>
                  <a:gd name="T26" fmla="*/ 234 w 299"/>
                  <a:gd name="T27" fmla="*/ 227 h 227"/>
                  <a:gd name="T28" fmla="*/ 217 w 299"/>
                  <a:gd name="T29" fmla="*/ 224 h 227"/>
                  <a:gd name="T30" fmla="*/ 201 w 299"/>
                  <a:gd name="T31" fmla="*/ 218 h 227"/>
                  <a:gd name="T32" fmla="*/ 32 w 299"/>
                  <a:gd name="T33" fmla="*/ 122 h 227"/>
                  <a:gd name="T34" fmla="*/ 19 w 299"/>
                  <a:gd name="T35" fmla="*/ 111 h 227"/>
                  <a:gd name="T36" fmla="*/ 8 w 299"/>
                  <a:gd name="T37" fmla="*/ 97 h 227"/>
                  <a:gd name="T38" fmla="*/ 2 w 299"/>
                  <a:gd name="T39" fmla="*/ 82 h 227"/>
                  <a:gd name="T40" fmla="*/ 0 w 299"/>
                  <a:gd name="T41" fmla="*/ 66 h 227"/>
                  <a:gd name="T42" fmla="*/ 2 w 299"/>
                  <a:gd name="T43" fmla="*/ 49 h 227"/>
                  <a:gd name="T44" fmla="*/ 8 w 299"/>
                  <a:gd name="T45" fmla="*/ 33 h 227"/>
                  <a:gd name="T46" fmla="*/ 19 w 299"/>
                  <a:gd name="T47" fmla="*/ 19 h 227"/>
                  <a:gd name="T48" fmla="*/ 33 w 299"/>
                  <a:gd name="T49" fmla="*/ 9 h 227"/>
                  <a:gd name="T50" fmla="*/ 48 w 299"/>
                  <a:gd name="T51" fmla="*/ 3 h 227"/>
                  <a:gd name="T52" fmla="*/ 65 w 299"/>
                  <a:gd name="T53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9" h="227">
                    <a:moveTo>
                      <a:pt x="65" y="0"/>
                    </a:moveTo>
                    <a:lnTo>
                      <a:pt x="82" y="2"/>
                    </a:lnTo>
                    <a:lnTo>
                      <a:pt x="98" y="10"/>
                    </a:lnTo>
                    <a:lnTo>
                      <a:pt x="267" y="107"/>
                    </a:lnTo>
                    <a:lnTo>
                      <a:pt x="281" y="117"/>
                    </a:lnTo>
                    <a:lnTo>
                      <a:pt x="290" y="130"/>
                    </a:lnTo>
                    <a:lnTo>
                      <a:pt x="297" y="146"/>
                    </a:lnTo>
                    <a:lnTo>
                      <a:pt x="299" y="162"/>
                    </a:lnTo>
                    <a:lnTo>
                      <a:pt x="297" y="179"/>
                    </a:lnTo>
                    <a:lnTo>
                      <a:pt x="290" y="195"/>
                    </a:lnTo>
                    <a:lnTo>
                      <a:pt x="280" y="208"/>
                    </a:lnTo>
                    <a:lnTo>
                      <a:pt x="266" y="219"/>
                    </a:lnTo>
                    <a:lnTo>
                      <a:pt x="251" y="224"/>
                    </a:lnTo>
                    <a:lnTo>
                      <a:pt x="234" y="227"/>
                    </a:lnTo>
                    <a:lnTo>
                      <a:pt x="217" y="224"/>
                    </a:lnTo>
                    <a:lnTo>
                      <a:pt x="201" y="218"/>
                    </a:lnTo>
                    <a:lnTo>
                      <a:pt x="32" y="122"/>
                    </a:lnTo>
                    <a:lnTo>
                      <a:pt x="19" y="111"/>
                    </a:lnTo>
                    <a:lnTo>
                      <a:pt x="8" y="97"/>
                    </a:lnTo>
                    <a:lnTo>
                      <a:pt x="2" y="82"/>
                    </a:lnTo>
                    <a:lnTo>
                      <a:pt x="0" y="66"/>
                    </a:lnTo>
                    <a:lnTo>
                      <a:pt x="2" y="49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3" y="9"/>
                    </a:lnTo>
                    <a:lnTo>
                      <a:pt x="48" y="3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Freeform 34"/>
              <p:cNvSpPr>
                <a:spLocks/>
              </p:cNvSpPr>
              <p:nvPr/>
            </p:nvSpPr>
            <p:spPr bwMode="auto">
              <a:xfrm>
                <a:off x="6965950" y="1463675"/>
                <a:ext cx="38100" cy="15875"/>
              </a:xfrm>
              <a:custGeom>
                <a:avLst/>
                <a:gdLst>
                  <a:gd name="T0" fmla="*/ 65 w 326"/>
                  <a:gd name="T1" fmla="*/ 0 h 129"/>
                  <a:gd name="T2" fmla="*/ 261 w 326"/>
                  <a:gd name="T3" fmla="*/ 0 h 129"/>
                  <a:gd name="T4" fmla="*/ 278 w 326"/>
                  <a:gd name="T5" fmla="*/ 3 h 129"/>
                  <a:gd name="T6" fmla="*/ 294 w 326"/>
                  <a:gd name="T7" fmla="*/ 9 h 129"/>
                  <a:gd name="T8" fmla="*/ 306 w 326"/>
                  <a:gd name="T9" fmla="*/ 19 h 129"/>
                  <a:gd name="T10" fmla="*/ 316 w 326"/>
                  <a:gd name="T11" fmla="*/ 32 h 129"/>
                  <a:gd name="T12" fmla="*/ 324 w 326"/>
                  <a:gd name="T13" fmla="*/ 47 h 129"/>
                  <a:gd name="T14" fmla="*/ 326 w 326"/>
                  <a:gd name="T15" fmla="*/ 65 h 129"/>
                  <a:gd name="T16" fmla="*/ 324 w 326"/>
                  <a:gd name="T17" fmla="*/ 82 h 129"/>
                  <a:gd name="T18" fmla="*/ 316 w 326"/>
                  <a:gd name="T19" fmla="*/ 97 h 129"/>
                  <a:gd name="T20" fmla="*/ 306 w 326"/>
                  <a:gd name="T21" fmla="*/ 110 h 129"/>
                  <a:gd name="T22" fmla="*/ 294 w 326"/>
                  <a:gd name="T23" fmla="*/ 120 h 129"/>
                  <a:gd name="T24" fmla="*/ 278 w 326"/>
                  <a:gd name="T25" fmla="*/ 127 h 129"/>
                  <a:gd name="T26" fmla="*/ 261 w 326"/>
                  <a:gd name="T27" fmla="*/ 129 h 129"/>
                  <a:gd name="T28" fmla="*/ 65 w 326"/>
                  <a:gd name="T29" fmla="*/ 129 h 129"/>
                  <a:gd name="T30" fmla="*/ 48 w 326"/>
                  <a:gd name="T31" fmla="*/ 127 h 129"/>
                  <a:gd name="T32" fmla="*/ 32 w 326"/>
                  <a:gd name="T33" fmla="*/ 120 h 129"/>
                  <a:gd name="T34" fmla="*/ 19 w 326"/>
                  <a:gd name="T35" fmla="*/ 110 h 129"/>
                  <a:gd name="T36" fmla="*/ 9 w 326"/>
                  <a:gd name="T37" fmla="*/ 97 h 129"/>
                  <a:gd name="T38" fmla="*/ 2 w 326"/>
                  <a:gd name="T39" fmla="*/ 82 h 129"/>
                  <a:gd name="T40" fmla="*/ 0 w 326"/>
                  <a:gd name="T41" fmla="*/ 65 h 129"/>
                  <a:gd name="T42" fmla="*/ 2 w 326"/>
                  <a:gd name="T43" fmla="*/ 47 h 129"/>
                  <a:gd name="T44" fmla="*/ 9 w 326"/>
                  <a:gd name="T45" fmla="*/ 32 h 129"/>
                  <a:gd name="T46" fmla="*/ 19 w 326"/>
                  <a:gd name="T47" fmla="*/ 19 h 129"/>
                  <a:gd name="T48" fmla="*/ 32 w 326"/>
                  <a:gd name="T49" fmla="*/ 9 h 129"/>
                  <a:gd name="T50" fmla="*/ 48 w 326"/>
                  <a:gd name="T51" fmla="*/ 3 h 129"/>
                  <a:gd name="T52" fmla="*/ 65 w 326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6" h="129">
                    <a:moveTo>
                      <a:pt x="65" y="0"/>
                    </a:moveTo>
                    <a:lnTo>
                      <a:pt x="261" y="0"/>
                    </a:lnTo>
                    <a:lnTo>
                      <a:pt x="278" y="3"/>
                    </a:lnTo>
                    <a:lnTo>
                      <a:pt x="294" y="9"/>
                    </a:lnTo>
                    <a:lnTo>
                      <a:pt x="306" y="19"/>
                    </a:lnTo>
                    <a:lnTo>
                      <a:pt x="316" y="32"/>
                    </a:lnTo>
                    <a:lnTo>
                      <a:pt x="324" y="47"/>
                    </a:lnTo>
                    <a:lnTo>
                      <a:pt x="326" y="65"/>
                    </a:lnTo>
                    <a:lnTo>
                      <a:pt x="324" y="82"/>
                    </a:lnTo>
                    <a:lnTo>
                      <a:pt x="316" y="97"/>
                    </a:lnTo>
                    <a:lnTo>
                      <a:pt x="306" y="110"/>
                    </a:lnTo>
                    <a:lnTo>
                      <a:pt x="294" y="120"/>
                    </a:lnTo>
                    <a:lnTo>
                      <a:pt x="278" y="127"/>
                    </a:lnTo>
                    <a:lnTo>
                      <a:pt x="261" y="129"/>
                    </a:lnTo>
                    <a:lnTo>
                      <a:pt x="65" y="129"/>
                    </a:lnTo>
                    <a:lnTo>
                      <a:pt x="48" y="127"/>
                    </a:lnTo>
                    <a:lnTo>
                      <a:pt x="32" y="120"/>
                    </a:lnTo>
                    <a:lnTo>
                      <a:pt x="19" y="110"/>
                    </a:lnTo>
                    <a:lnTo>
                      <a:pt x="9" y="97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8" y="3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Freeform 35"/>
              <p:cNvSpPr>
                <a:spLocks/>
              </p:cNvSpPr>
              <p:nvPr/>
            </p:nvSpPr>
            <p:spPr bwMode="auto">
              <a:xfrm>
                <a:off x="6946900" y="1382713"/>
                <a:ext cx="34925" cy="25400"/>
              </a:xfrm>
              <a:custGeom>
                <a:avLst/>
                <a:gdLst>
                  <a:gd name="T0" fmla="*/ 234 w 299"/>
                  <a:gd name="T1" fmla="*/ 0 h 226"/>
                  <a:gd name="T2" fmla="*/ 251 w 299"/>
                  <a:gd name="T3" fmla="*/ 2 h 226"/>
                  <a:gd name="T4" fmla="*/ 266 w 299"/>
                  <a:gd name="T5" fmla="*/ 8 h 226"/>
                  <a:gd name="T6" fmla="*/ 280 w 299"/>
                  <a:gd name="T7" fmla="*/ 18 h 226"/>
                  <a:gd name="T8" fmla="*/ 290 w 299"/>
                  <a:gd name="T9" fmla="*/ 31 h 226"/>
                  <a:gd name="T10" fmla="*/ 297 w 299"/>
                  <a:gd name="T11" fmla="*/ 47 h 226"/>
                  <a:gd name="T12" fmla="*/ 299 w 299"/>
                  <a:gd name="T13" fmla="*/ 64 h 226"/>
                  <a:gd name="T14" fmla="*/ 297 w 299"/>
                  <a:gd name="T15" fmla="*/ 81 h 226"/>
                  <a:gd name="T16" fmla="*/ 290 w 299"/>
                  <a:gd name="T17" fmla="*/ 96 h 226"/>
                  <a:gd name="T18" fmla="*/ 281 w 299"/>
                  <a:gd name="T19" fmla="*/ 110 h 226"/>
                  <a:gd name="T20" fmla="*/ 267 w 299"/>
                  <a:gd name="T21" fmla="*/ 120 h 226"/>
                  <a:gd name="T22" fmla="*/ 98 w 299"/>
                  <a:gd name="T23" fmla="*/ 216 h 226"/>
                  <a:gd name="T24" fmla="*/ 82 w 299"/>
                  <a:gd name="T25" fmla="*/ 224 h 226"/>
                  <a:gd name="T26" fmla="*/ 65 w 299"/>
                  <a:gd name="T27" fmla="*/ 226 h 226"/>
                  <a:gd name="T28" fmla="*/ 49 w 299"/>
                  <a:gd name="T29" fmla="*/ 224 h 226"/>
                  <a:gd name="T30" fmla="*/ 33 w 299"/>
                  <a:gd name="T31" fmla="*/ 217 h 226"/>
                  <a:gd name="T32" fmla="*/ 19 w 299"/>
                  <a:gd name="T33" fmla="*/ 207 h 226"/>
                  <a:gd name="T34" fmla="*/ 8 w 299"/>
                  <a:gd name="T35" fmla="*/ 193 h 226"/>
                  <a:gd name="T36" fmla="*/ 2 w 299"/>
                  <a:gd name="T37" fmla="*/ 177 h 226"/>
                  <a:gd name="T38" fmla="*/ 0 w 299"/>
                  <a:gd name="T39" fmla="*/ 160 h 226"/>
                  <a:gd name="T40" fmla="*/ 2 w 299"/>
                  <a:gd name="T41" fmla="*/ 144 h 226"/>
                  <a:gd name="T42" fmla="*/ 8 w 299"/>
                  <a:gd name="T43" fmla="*/ 129 h 226"/>
                  <a:gd name="T44" fmla="*/ 19 w 299"/>
                  <a:gd name="T45" fmla="*/ 116 h 226"/>
                  <a:gd name="T46" fmla="*/ 32 w 299"/>
                  <a:gd name="T47" fmla="*/ 104 h 226"/>
                  <a:gd name="T48" fmla="*/ 201 w 299"/>
                  <a:gd name="T49" fmla="*/ 8 h 226"/>
                  <a:gd name="T50" fmla="*/ 218 w 299"/>
                  <a:gd name="T51" fmla="*/ 2 h 226"/>
                  <a:gd name="T52" fmla="*/ 234 w 299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9" h="226">
                    <a:moveTo>
                      <a:pt x="234" y="0"/>
                    </a:moveTo>
                    <a:lnTo>
                      <a:pt x="251" y="2"/>
                    </a:lnTo>
                    <a:lnTo>
                      <a:pt x="266" y="8"/>
                    </a:lnTo>
                    <a:lnTo>
                      <a:pt x="280" y="18"/>
                    </a:lnTo>
                    <a:lnTo>
                      <a:pt x="290" y="31"/>
                    </a:lnTo>
                    <a:lnTo>
                      <a:pt x="297" y="47"/>
                    </a:lnTo>
                    <a:lnTo>
                      <a:pt x="299" y="64"/>
                    </a:lnTo>
                    <a:lnTo>
                      <a:pt x="297" y="81"/>
                    </a:lnTo>
                    <a:lnTo>
                      <a:pt x="290" y="96"/>
                    </a:lnTo>
                    <a:lnTo>
                      <a:pt x="281" y="110"/>
                    </a:lnTo>
                    <a:lnTo>
                      <a:pt x="267" y="120"/>
                    </a:lnTo>
                    <a:lnTo>
                      <a:pt x="98" y="216"/>
                    </a:lnTo>
                    <a:lnTo>
                      <a:pt x="82" y="224"/>
                    </a:lnTo>
                    <a:lnTo>
                      <a:pt x="65" y="226"/>
                    </a:lnTo>
                    <a:lnTo>
                      <a:pt x="49" y="224"/>
                    </a:lnTo>
                    <a:lnTo>
                      <a:pt x="33" y="217"/>
                    </a:lnTo>
                    <a:lnTo>
                      <a:pt x="19" y="207"/>
                    </a:lnTo>
                    <a:lnTo>
                      <a:pt x="8" y="193"/>
                    </a:lnTo>
                    <a:lnTo>
                      <a:pt x="2" y="177"/>
                    </a:lnTo>
                    <a:lnTo>
                      <a:pt x="0" y="160"/>
                    </a:lnTo>
                    <a:lnTo>
                      <a:pt x="2" y="144"/>
                    </a:lnTo>
                    <a:lnTo>
                      <a:pt x="8" y="129"/>
                    </a:lnTo>
                    <a:lnTo>
                      <a:pt x="19" y="116"/>
                    </a:lnTo>
                    <a:lnTo>
                      <a:pt x="32" y="104"/>
                    </a:lnTo>
                    <a:lnTo>
                      <a:pt x="201" y="8"/>
                    </a:lnTo>
                    <a:lnTo>
                      <a:pt x="218" y="2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Freeform 36"/>
              <p:cNvSpPr>
                <a:spLocks/>
              </p:cNvSpPr>
              <p:nvPr/>
            </p:nvSpPr>
            <p:spPr bwMode="auto">
              <a:xfrm>
                <a:off x="6894513" y="1320800"/>
                <a:ext cx="25400" cy="34925"/>
              </a:xfrm>
              <a:custGeom>
                <a:avLst/>
                <a:gdLst>
                  <a:gd name="T0" fmla="*/ 162 w 228"/>
                  <a:gd name="T1" fmla="*/ 0 h 297"/>
                  <a:gd name="T2" fmla="*/ 179 w 228"/>
                  <a:gd name="T3" fmla="*/ 2 h 297"/>
                  <a:gd name="T4" fmla="*/ 195 w 228"/>
                  <a:gd name="T5" fmla="*/ 10 h 297"/>
                  <a:gd name="T6" fmla="*/ 209 w 228"/>
                  <a:gd name="T7" fmla="*/ 20 h 297"/>
                  <a:gd name="T8" fmla="*/ 219 w 228"/>
                  <a:gd name="T9" fmla="*/ 33 h 297"/>
                  <a:gd name="T10" fmla="*/ 226 w 228"/>
                  <a:gd name="T11" fmla="*/ 49 h 297"/>
                  <a:gd name="T12" fmla="*/ 228 w 228"/>
                  <a:gd name="T13" fmla="*/ 65 h 297"/>
                  <a:gd name="T14" fmla="*/ 226 w 228"/>
                  <a:gd name="T15" fmla="*/ 82 h 297"/>
                  <a:gd name="T16" fmla="*/ 219 w 228"/>
                  <a:gd name="T17" fmla="*/ 97 h 297"/>
                  <a:gd name="T18" fmla="*/ 121 w 228"/>
                  <a:gd name="T19" fmla="*/ 265 h 297"/>
                  <a:gd name="T20" fmla="*/ 111 w 228"/>
                  <a:gd name="T21" fmla="*/ 279 h 297"/>
                  <a:gd name="T22" fmla="*/ 97 w 228"/>
                  <a:gd name="T23" fmla="*/ 290 h 297"/>
                  <a:gd name="T24" fmla="*/ 82 w 228"/>
                  <a:gd name="T25" fmla="*/ 295 h 297"/>
                  <a:gd name="T26" fmla="*/ 65 w 228"/>
                  <a:gd name="T27" fmla="*/ 297 h 297"/>
                  <a:gd name="T28" fmla="*/ 49 w 228"/>
                  <a:gd name="T29" fmla="*/ 295 h 297"/>
                  <a:gd name="T30" fmla="*/ 33 w 228"/>
                  <a:gd name="T31" fmla="*/ 289 h 297"/>
                  <a:gd name="T32" fmla="*/ 18 w 228"/>
                  <a:gd name="T33" fmla="*/ 278 h 297"/>
                  <a:gd name="T34" fmla="*/ 9 w 228"/>
                  <a:gd name="T35" fmla="*/ 265 h 297"/>
                  <a:gd name="T36" fmla="*/ 2 w 228"/>
                  <a:gd name="T37" fmla="*/ 250 h 297"/>
                  <a:gd name="T38" fmla="*/ 0 w 228"/>
                  <a:gd name="T39" fmla="*/ 234 h 297"/>
                  <a:gd name="T40" fmla="*/ 2 w 228"/>
                  <a:gd name="T41" fmla="*/ 217 h 297"/>
                  <a:gd name="T42" fmla="*/ 9 w 228"/>
                  <a:gd name="T43" fmla="*/ 201 h 297"/>
                  <a:gd name="T44" fmla="*/ 106 w 228"/>
                  <a:gd name="T45" fmla="*/ 33 h 297"/>
                  <a:gd name="T46" fmla="*/ 117 w 228"/>
                  <a:gd name="T47" fmla="*/ 19 h 297"/>
                  <a:gd name="T48" fmla="*/ 131 w 228"/>
                  <a:gd name="T49" fmla="*/ 9 h 297"/>
                  <a:gd name="T50" fmla="*/ 146 w 228"/>
                  <a:gd name="T51" fmla="*/ 2 h 297"/>
                  <a:gd name="T52" fmla="*/ 162 w 228"/>
                  <a:gd name="T53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297">
                    <a:moveTo>
                      <a:pt x="162" y="0"/>
                    </a:moveTo>
                    <a:lnTo>
                      <a:pt x="179" y="2"/>
                    </a:lnTo>
                    <a:lnTo>
                      <a:pt x="195" y="10"/>
                    </a:lnTo>
                    <a:lnTo>
                      <a:pt x="209" y="20"/>
                    </a:lnTo>
                    <a:lnTo>
                      <a:pt x="219" y="33"/>
                    </a:lnTo>
                    <a:lnTo>
                      <a:pt x="226" y="49"/>
                    </a:lnTo>
                    <a:lnTo>
                      <a:pt x="228" y="65"/>
                    </a:lnTo>
                    <a:lnTo>
                      <a:pt x="226" y="82"/>
                    </a:lnTo>
                    <a:lnTo>
                      <a:pt x="219" y="97"/>
                    </a:lnTo>
                    <a:lnTo>
                      <a:pt x="121" y="265"/>
                    </a:lnTo>
                    <a:lnTo>
                      <a:pt x="111" y="279"/>
                    </a:lnTo>
                    <a:lnTo>
                      <a:pt x="97" y="290"/>
                    </a:lnTo>
                    <a:lnTo>
                      <a:pt x="82" y="295"/>
                    </a:lnTo>
                    <a:lnTo>
                      <a:pt x="65" y="297"/>
                    </a:lnTo>
                    <a:lnTo>
                      <a:pt x="49" y="295"/>
                    </a:lnTo>
                    <a:lnTo>
                      <a:pt x="33" y="289"/>
                    </a:lnTo>
                    <a:lnTo>
                      <a:pt x="18" y="278"/>
                    </a:lnTo>
                    <a:lnTo>
                      <a:pt x="9" y="265"/>
                    </a:lnTo>
                    <a:lnTo>
                      <a:pt x="2" y="250"/>
                    </a:lnTo>
                    <a:lnTo>
                      <a:pt x="0" y="234"/>
                    </a:lnTo>
                    <a:lnTo>
                      <a:pt x="2" y="217"/>
                    </a:lnTo>
                    <a:lnTo>
                      <a:pt x="9" y="201"/>
                    </a:lnTo>
                    <a:lnTo>
                      <a:pt x="106" y="33"/>
                    </a:lnTo>
                    <a:lnTo>
                      <a:pt x="117" y="19"/>
                    </a:lnTo>
                    <a:lnTo>
                      <a:pt x="131" y="9"/>
                    </a:lnTo>
                    <a:lnTo>
                      <a:pt x="146" y="2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Freeform 37"/>
              <p:cNvSpPr>
                <a:spLocks/>
              </p:cNvSpPr>
              <p:nvPr/>
            </p:nvSpPr>
            <p:spPr bwMode="auto">
              <a:xfrm>
                <a:off x="6811963" y="1409700"/>
                <a:ext cx="34925" cy="114300"/>
              </a:xfrm>
              <a:custGeom>
                <a:avLst/>
                <a:gdLst>
                  <a:gd name="T0" fmla="*/ 157 w 313"/>
                  <a:gd name="T1" fmla="*/ 0 h 1007"/>
                  <a:gd name="T2" fmla="*/ 189 w 313"/>
                  <a:gd name="T3" fmla="*/ 2 h 1007"/>
                  <a:gd name="T4" fmla="*/ 216 w 313"/>
                  <a:gd name="T5" fmla="*/ 7 h 1007"/>
                  <a:gd name="T6" fmla="*/ 242 w 313"/>
                  <a:gd name="T7" fmla="*/ 17 h 1007"/>
                  <a:gd name="T8" fmla="*/ 263 w 313"/>
                  <a:gd name="T9" fmla="*/ 31 h 1007"/>
                  <a:gd name="T10" fmla="*/ 281 w 313"/>
                  <a:gd name="T11" fmla="*/ 48 h 1007"/>
                  <a:gd name="T12" fmla="*/ 295 w 313"/>
                  <a:gd name="T13" fmla="*/ 68 h 1007"/>
                  <a:gd name="T14" fmla="*/ 306 w 313"/>
                  <a:gd name="T15" fmla="*/ 92 h 1007"/>
                  <a:gd name="T16" fmla="*/ 311 w 313"/>
                  <a:gd name="T17" fmla="*/ 120 h 1007"/>
                  <a:gd name="T18" fmla="*/ 313 w 313"/>
                  <a:gd name="T19" fmla="*/ 152 h 1007"/>
                  <a:gd name="T20" fmla="*/ 313 w 313"/>
                  <a:gd name="T21" fmla="*/ 380 h 1007"/>
                  <a:gd name="T22" fmla="*/ 312 w 313"/>
                  <a:gd name="T23" fmla="*/ 411 h 1007"/>
                  <a:gd name="T24" fmla="*/ 309 w 313"/>
                  <a:gd name="T25" fmla="*/ 442 h 1007"/>
                  <a:gd name="T26" fmla="*/ 306 w 313"/>
                  <a:gd name="T27" fmla="*/ 473 h 1007"/>
                  <a:gd name="T28" fmla="*/ 244 w 313"/>
                  <a:gd name="T29" fmla="*/ 934 h 1007"/>
                  <a:gd name="T30" fmla="*/ 240 w 313"/>
                  <a:gd name="T31" fmla="*/ 956 h 1007"/>
                  <a:gd name="T32" fmla="*/ 232 w 313"/>
                  <a:gd name="T33" fmla="*/ 974 h 1007"/>
                  <a:gd name="T34" fmla="*/ 223 w 313"/>
                  <a:gd name="T35" fmla="*/ 987 h 1007"/>
                  <a:gd name="T36" fmla="*/ 210 w 313"/>
                  <a:gd name="T37" fmla="*/ 996 h 1007"/>
                  <a:gd name="T38" fmla="*/ 195 w 313"/>
                  <a:gd name="T39" fmla="*/ 1002 h 1007"/>
                  <a:gd name="T40" fmla="*/ 177 w 313"/>
                  <a:gd name="T41" fmla="*/ 1006 h 1007"/>
                  <a:gd name="T42" fmla="*/ 157 w 313"/>
                  <a:gd name="T43" fmla="*/ 1007 h 1007"/>
                  <a:gd name="T44" fmla="*/ 137 w 313"/>
                  <a:gd name="T45" fmla="*/ 1006 h 1007"/>
                  <a:gd name="T46" fmla="*/ 118 w 313"/>
                  <a:gd name="T47" fmla="*/ 1002 h 1007"/>
                  <a:gd name="T48" fmla="*/ 104 w 313"/>
                  <a:gd name="T49" fmla="*/ 996 h 1007"/>
                  <a:gd name="T50" fmla="*/ 91 w 313"/>
                  <a:gd name="T51" fmla="*/ 987 h 1007"/>
                  <a:gd name="T52" fmla="*/ 81 w 313"/>
                  <a:gd name="T53" fmla="*/ 974 h 1007"/>
                  <a:gd name="T54" fmla="*/ 74 w 313"/>
                  <a:gd name="T55" fmla="*/ 956 h 1007"/>
                  <a:gd name="T56" fmla="*/ 70 w 313"/>
                  <a:gd name="T57" fmla="*/ 934 h 1007"/>
                  <a:gd name="T58" fmla="*/ 8 w 313"/>
                  <a:gd name="T59" fmla="*/ 473 h 1007"/>
                  <a:gd name="T60" fmla="*/ 5 w 313"/>
                  <a:gd name="T61" fmla="*/ 442 h 1007"/>
                  <a:gd name="T62" fmla="*/ 1 w 313"/>
                  <a:gd name="T63" fmla="*/ 411 h 1007"/>
                  <a:gd name="T64" fmla="*/ 0 w 313"/>
                  <a:gd name="T65" fmla="*/ 380 h 1007"/>
                  <a:gd name="T66" fmla="*/ 0 w 313"/>
                  <a:gd name="T67" fmla="*/ 152 h 1007"/>
                  <a:gd name="T68" fmla="*/ 3 w 313"/>
                  <a:gd name="T69" fmla="*/ 120 h 1007"/>
                  <a:gd name="T70" fmla="*/ 8 w 313"/>
                  <a:gd name="T71" fmla="*/ 92 h 1007"/>
                  <a:gd name="T72" fmla="*/ 18 w 313"/>
                  <a:gd name="T73" fmla="*/ 68 h 1007"/>
                  <a:gd name="T74" fmla="*/ 32 w 313"/>
                  <a:gd name="T75" fmla="*/ 48 h 1007"/>
                  <a:gd name="T76" fmla="*/ 50 w 313"/>
                  <a:gd name="T77" fmla="*/ 31 h 1007"/>
                  <a:gd name="T78" fmla="*/ 72 w 313"/>
                  <a:gd name="T79" fmla="*/ 17 h 1007"/>
                  <a:gd name="T80" fmla="*/ 97 w 313"/>
                  <a:gd name="T81" fmla="*/ 7 h 1007"/>
                  <a:gd name="T82" fmla="*/ 125 w 313"/>
                  <a:gd name="T83" fmla="*/ 2 h 1007"/>
                  <a:gd name="T84" fmla="*/ 157 w 313"/>
                  <a:gd name="T85" fmla="*/ 0 h 1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3" h="1007">
                    <a:moveTo>
                      <a:pt x="157" y="0"/>
                    </a:moveTo>
                    <a:lnTo>
                      <a:pt x="189" y="2"/>
                    </a:lnTo>
                    <a:lnTo>
                      <a:pt x="216" y="7"/>
                    </a:lnTo>
                    <a:lnTo>
                      <a:pt x="242" y="17"/>
                    </a:lnTo>
                    <a:lnTo>
                      <a:pt x="263" y="31"/>
                    </a:lnTo>
                    <a:lnTo>
                      <a:pt x="281" y="48"/>
                    </a:lnTo>
                    <a:lnTo>
                      <a:pt x="295" y="68"/>
                    </a:lnTo>
                    <a:lnTo>
                      <a:pt x="306" y="92"/>
                    </a:lnTo>
                    <a:lnTo>
                      <a:pt x="311" y="120"/>
                    </a:lnTo>
                    <a:lnTo>
                      <a:pt x="313" y="152"/>
                    </a:lnTo>
                    <a:lnTo>
                      <a:pt x="313" y="380"/>
                    </a:lnTo>
                    <a:lnTo>
                      <a:pt x="312" y="411"/>
                    </a:lnTo>
                    <a:lnTo>
                      <a:pt x="309" y="442"/>
                    </a:lnTo>
                    <a:lnTo>
                      <a:pt x="306" y="473"/>
                    </a:lnTo>
                    <a:lnTo>
                      <a:pt x="244" y="934"/>
                    </a:lnTo>
                    <a:lnTo>
                      <a:pt x="240" y="956"/>
                    </a:lnTo>
                    <a:lnTo>
                      <a:pt x="232" y="974"/>
                    </a:lnTo>
                    <a:lnTo>
                      <a:pt x="223" y="987"/>
                    </a:lnTo>
                    <a:lnTo>
                      <a:pt x="210" y="996"/>
                    </a:lnTo>
                    <a:lnTo>
                      <a:pt x="195" y="1002"/>
                    </a:lnTo>
                    <a:lnTo>
                      <a:pt x="177" y="1006"/>
                    </a:lnTo>
                    <a:lnTo>
                      <a:pt x="157" y="1007"/>
                    </a:lnTo>
                    <a:lnTo>
                      <a:pt x="137" y="1006"/>
                    </a:lnTo>
                    <a:lnTo>
                      <a:pt x="118" y="1002"/>
                    </a:lnTo>
                    <a:lnTo>
                      <a:pt x="104" y="996"/>
                    </a:lnTo>
                    <a:lnTo>
                      <a:pt x="91" y="987"/>
                    </a:lnTo>
                    <a:lnTo>
                      <a:pt x="81" y="974"/>
                    </a:lnTo>
                    <a:lnTo>
                      <a:pt x="74" y="956"/>
                    </a:lnTo>
                    <a:lnTo>
                      <a:pt x="70" y="934"/>
                    </a:lnTo>
                    <a:lnTo>
                      <a:pt x="8" y="473"/>
                    </a:lnTo>
                    <a:lnTo>
                      <a:pt x="5" y="442"/>
                    </a:lnTo>
                    <a:lnTo>
                      <a:pt x="1" y="411"/>
                    </a:lnTo>
                    <a:lnTo>
                      <a:pt x="0" y="380"/>
                    </a:lnTo>
                    <a:lnTo>
                      <a:pt x="0" y="152"/>
                    </a:lnTo>
                    <a:lnTo>
                      <a:pt x="3" y="120"/>
                    </a:lnTo>
                    <a:lnTo>
                      <a:pt x="8" y="92"/>
                    </a:lnTo>
                    <a:lnTo>
                      <a:pt x="18" y="68"/>
                    </a:lnTo>
                    <a:lnTo>
                      <a:pt x="32" y="48"/>
                    </a:lnTo>
                    <a:lnTo>
                      <a:pt x="50" y="31"/>
                    </a:lnTo>
                    <a:lnTo>
                      <a:pt x="72" y="17"/>
                    </a:lnTo>
                    <a:lnTo>
                      <a:pt x="97" y="7"/>
                    </a:lnTo>
                    <a:lnTo>
                      <a:pt x="125" y="2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Freeform 38"/>
              <p:cNvSpPr>
                <a:spLocks/>
              </p:cNvSpPr>
              <p:nvPr/>
            </p:nvSpPr>
            <p:spPr bwMode="auto">
              <a:xfrm>
                <a:off x="6811963" y="1538288"/>
                <a:ext cx="36512" cy="36513"/>
              </a:xfrm>
              <a:custGeom>
                <a:avLst/>
                <a:gdLst>
                  <a:gd name="T0" fmla="*/ 163 w 326"/>
                  <a:gd name="T1" fmla="*/ 0 h 323"/>
                  <a:gd name="T2" fmla="*/ 196 w 326"/>
                  <a:gd name="T3" fmla="*/ 4 h 323"/>
                  <a:gd name="T4" fmla="*/ 226 w 326"/>
                  <a:gd name="T5" fmla="*/ 13 h 323"/>
                  <a:gd name="T6" fmla="*/ 253 w 326"/>
                  <a:gd name="T7" fmla="*/ 28 h 323"/>
                  <a:gd name="T8" fmla="*/ 278 w 326"/>
                  <a:gd name="T9" fmla="*/ 47 h 323"/>
                  <a:gd name="T10" fmla="*/ 298 w 326"/>
                  <a:gd name="T11" fmla="*/ 71 h 323"/>
                  <a:gd name="T12" fmla="*/ 313 w 326"/>
                  <a:gd name="T13" fmla="*/ 99 h 323"/>
                  <a:gd name="T14" fmla="*/ 322 w 326"/>
                  <a:gd name="T15" fmla="*/ 129 h 323"/>
                  <a:gd name="T16" fmla="*/ 326 w 326"/>
                  <a:gd name="T17" fmla="*/ 161 h 323"/>
                  <a:gd name="T18" fmla="*/ 322 w 326"/>
                  <a:gd name="T19" fmla="*/ 194 h 323"/>
                  <a:gd name="T20" fmla="*/ 313 w 326"/>
                  <a:gd name="T21" fmla="*/ 225 h 323"/>
                  <a:gd name="T22" fmla="*/ 298 w 326"/>
                  <a:gd name="T23" fmla="*/ 252 h 323"/>
                  <a:gd name="T24" fmla="*/ 278 w 326"/>
                  <a:gd name="T25" fmla="*/ 275 h 323"/>
                  <a:gd name="T26" fmla="*/ 253 w 326"/>
                  <a:gd name="T27" fmla="*/ 295 h 323"/>
                  <a:gd name="T28" fmla="*/ 226 w 326"/>
                  <a:gd name="T29" fmla="*/ 310 h 323"/>
                  <a:gd name="T30" fmla="*/ 196 w 326"/>
                  <a:gd name="T31" fmla="*/ 320 h 323"/>
                  <a:gd name="T32" fmla="*/ 163 w 326"/>
                  <a:gd name="T33" fmla="*/ 323 h 323"/>
                  <a:gd name="T34" fmla="*/ 130 w 326"/>
                  <a:gd name="T35" fmla="*/ 320 h 323"/>
                  <a:gd name="T36" fmla="*/ 100 w 326"/>
                  <a:gd name="T37" fmla="*/ 310 h 323"/>
                  <a:gd name="T38" fmla="*/ 72 w 326"/>
                  <a:gd name="T39" fmla="*/ 295 h 323"/>
                  <a:gd name="T40" fmla="*/ 48 w 326"/>
                  <a:gd name="T41" fmla="*/ 275 h 323"/>
                  <a:gd name="T42" fmla="*/ 28 w 326"/>
                  <a:gd name="T43" fmla="*/ 252 h 323"/>
                  <a:gd name="T44" fmla="*/ 13 w 326"/>
                  <a:gd name="T45" fmla="*/ 225 h 323"/>
                  <a:gd name="T46" fmla="*/ 3 w 326"/>
                  <a:gd name="T47" fmla="*/ 194 h 323"/>
                  <a:gd name="T48" fmla="*/ 0 w 326"/>
                  <a:gd name="T49" fmla="*/ 161 h 323"/>
                  <a:gd name="T50" fmla="*/ 3 w 326"/>
                  <a:gd name="T51" fmla="*/ 129 h 323"/>
                  <a:gd name="T52" fmla="*/ 13 w 326"/>
                  <a:gd name="T53" fmla="*/ 99 h 323"/>
                  <a:gd name="T54" fmla="*/ 28 w 326"/>
                  <a:gd name="T55" fmla="*/ 71 h 323"/>
                  <a:gd name="T56" fmla="*/ 48 w 326"/>
                  <a:gd name="T57" fmla="*/ 47 h 323"/>
                  <a:gd name="T58" fmla="*/ 72 w 326"/>
                  <a:gd name="T59" fmla="*/ 28 h 323"/>
                  <a:gd name="T60" fmla="*/ 100 w 326"/>
                  <a:gd name="T61" fmla="*/ 13 h 323"/>
                  <a:gd name="T62" fmla="*/ 130 w 326"/>
                  <a:gd name="T63" fmla="*/ 4 h 323"/>
                  <a:gd name="T64" fmla="*/ 163 w 326"/>
                  <a:gd name="T65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6" h="323">
                    <a:moveTo>
                      <a:pt x="163" y="0"/>
                    </a:moveTo>
                    <a:lnTo>
                      <a:pt x="196" y="4"/>
                    </a:lnTo>
                    <a:lnTo>
                      <a:pt x="226" y="13"/>
                    </a:lnTo>
                    <a:lnTo>
                      <a:pt x="253" y="28"/>
                    </a:lnTo>
                    <a:lnTo>
                      <a:pt x="278" y="47"/>
                    </a:lnTo>
                    <a:lnTo>
                      <a:pt x="298" y="71"/>
                    </a:lnTo>
                    <a:lnTo>
                      <a:pt x="313" y="99"/>
                    </a:lnTo>
                    <a:lnTo>
                      <a:pt x="322" y="129"/>
                    </a:lnTo>
                    <a:lnTo>
                      <a:pt x="326" y="161"/>
                    </a:lnTo>
                    <a:lnTo>
                      <a:pt x="322" y="194"/>
                    </a:lnTo>
                    <a:lnTo>
                      <a:pt x="313" y="225"/>
                    </a:lnTo>
                    <a:lnTo>
                      <a:pt x="298" y="252"/>
                    </a:lnTo>
                    <a:lnTo>
                      <a:pt x="278" y="275"/>
                    </a:lnTo>
                    <a:lnTo>
                      <a:pt x="253" y="295"/>
                    </a:lnTo>
                    <a:lnTo>
                      <a:pt x="226" y="310"/>
                    </a:lnTo>
                    <a:lnTo>
                      <a:pt x="196" y="320"/>
                    </a:lnTo>
                    <a:lnTo>
                      <a:pt x="163" y="323"/>
                    </a:lnTo>
                    <a:lnTo>
                      <a:pt x="130" y="320"/>
                    </a:lnTo>
                    <a:lnTo>
                      <a:pt x="100" y="310"/>
                    </a:lnTo>
                    <a:lnTo>
                      <a:pt x="72" y="295"/>
                    </a:lnTo>
                    <a:lnTo>
                      <a:pt x="48" y="275"/>
                    </a:lnTo>
                    <a:lnTo>
                      <a:pt x="28" y="252"/>
                    </a:lnTo>
                    <a:lnTo>
                      <a:pt x="13" y="225"/>
                    </a:lnTo>
                    <a:lnTo>
                      <a:pt x="3" y="194"/>
                    </a:lnTo>
                    <a:lnTo>
                      <a:pt x="0" y="161"/>
                    </a:lnTo>
                    <a:lnTo>
                      <a:pt x="3" y="129"/>
                    </a:lnTo>
                    <a:lnTo>
                      <a:pt x="13" y="99"/>
                    </a:lnTo>
                    <a:lnTo>
                      <a:pt x="28" y="71"/>
                    </a:lnTo>
                    <a:lnTo>
                      <a:pt x="48" y="47"/>
                    </a:lnTo>
                    <a:lnTo>
                      <a:pt x="72" y="28"/>
                    </a:lnTo>
                    <a:lnTo>
                      <a:pt x="100" y="13"/>
                    </a:lnTo>
                    <a:lnTo>
                      <a:pt x="130" y="4"/>
                    </a:lnTo>
                    <a:lnTo>
                      <a:pt x="1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56" name="Group 155"/>
          <p:cNvGrpSpPr/>
          <p:nvPr/>
        </p:nvGrpSpPr>
        <p:grpSpPr>
          <a:xfrm>
            <a:off x="2064021" y="1632838"/>
            <a:ext cx="1745228" cy="1745228"/>
            <a:chOff x="6513131" y="3727862"/>
            <a:chExt cx="1166245" cy="1166245"/>
          </a:xfrm>
        </p:grpSpPr>
        <p:sp>
          <p:nvSpPr>
            <p:cNvPr id="157" name="Oval 156"/>
            <p:cNvSpPr/>
            <p:nvPr/>
          </p:nvSpPr>
          <p:spPr>
            <a:xfrm>
              <a:off x="6513131" y="3727862"/>
              <a:ext cx="1166245" cy="1166245"/>
            </a:xfrm>
            <a:prstGeom prst="ellipse">
              <a:avLst/>
            </a:prstGeom>
            <a:gradFill>
              <a:gsLst>
                <a:gs pos="81000">
                  <a:schemeClr val="bg2"/>
                </a:gs>
                <a:gs pos="0">
                  <a:schemeClr val="bg2">
                    <a:lumMod val="60000"/>
                    <a:lumOff val="4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6806054" y="4057571"/>
              <a:ext cx="580401" cy="506829"/>
              <a:chOff x="9005888" y="1238250"/>
              <a:chExt cx="1465263" cy="1279526"/>
            </a:xfrm>
            <a:solidFill>
              <a:schemeClr val="bg1"/>
            </a:solidFill>
          </p:grpSpPr>
          <p:sp>
            <p:nvSpPr>
              <p:cNvPr id="159" name="Freeform 53"/>
              <p:cNvSpPr>
                <a:spLocks/>
              </p:cNvSpPr>
              <p:nvPr/>
            </p:nvSpPr>
            <p:spPr bwMode="auto">
              <a:xfrm>
                <a:off x="9983788" y="1420813"/>
                <a:ext cx="201613" cy="411163"/>
              </a:xfrm>
              <a:custGeom>
                <a:avLst/>
                <a:gdLst>
                  <a:gd name="T0" fmla="*/ 291 w 506"/>
                  <a:gd name="T1" fmla="*/ 3 h 1034"/>
                  <a:gd name="T2" fmla="*/ 316 w 506"/>
                  <a:gd name="T3" fmla="*/ 40 h 1034"/>
                  <a:gd name="T4" fmla="*/ 318 w 506"/>
                  <a:gd name="T5" fmla="*/ 118 h 1034"/>
                  <a:gd name="T6" fmla="*/ 321 w 506"/>
                  <a:gd name="T7" fmla="*/ 122 h 1034"/>
                  <a:gd name="T8" fmla="*/ 335 w 506"/>
                  <a:gd name="T9" fmla="*/ 124 h 1034"/>
                  <a:gd name="T10" fmla="*/ 383 w 506"/>
                  <a:gd name="T11" fmla="*/ 134 h 1034"/>
                  <a:gd name="T12" fmla="*/ 440 w 506"/>
                  <a:gd name="T13" fmla="*/ 150 h 1034"/>
                  <a:gd name="T14" fmla="*/ 473 w 506"/>
                  <a:gd name="T15" fmla="*/ 172 h 1034"/>
                  <a:gd name="T16" fmla="*/ 454 w 506"/>
                  <a:gd name="T17" fmla="*/ 248 h 1034"/>
                  <a:gd name="T18" fmla="*/ 429 w 506"/>
                  <a:gd name="T19" fmla="*/ 272 h 1034"/>
                  <a:gd name="T20" fmla="*/ 399 w 506"/>
                  <a:gd name="T21" fmla="*/ 268 h 1034"/>
                  <a:gd name="T22" fmla="*/ 376 w 506"/>
                  <a:gd name="T23" fmla="*/ 258 h 1034"/>
                  <a:gd name="T24" fmla="*/ 320 w 506"/>
                  <a:gd name="T25" fmla="*/ 244 h 1034"/>
                  <a:gd name="T26" fmla="*/ 243 w 506"/>
                  <a:gd name="T27" fmla="*/ 240 h 1034"/>
                  <a:gd name="T28" fmla="*/ 188 w 506"/>
                  <a:gd name="T29" fmla="*/ 261 h 1034"/>
                  <a:gd name="T30" fmla="*/ 162 w 506"/>
                  <a:gd name="T31" fmla="*/ 296 h 1034"/>
                  <a:gd name="T32" fmla="*/ 159 w 506"/>
                  <a:gd name="T33" fmla="*/ 338 h 1034"/>
                  <a:gd name="T34" fmla="*/ 180 w 506"/>
                  <a:gd name="T35" fmla="*/ 378 h 1034"/>
                  <a:gd name="T36" fmla="*/ 237 w 506"/>
                  <a:gd name="T37" fmla="*/ 415 h 1034"/>
                  <a:gd name="T38" fmla="*/ 345 w 506"/>
                  <a:gd name="T39" fmla="*/ 462 h 1034"/>
                  <a:gd name="T40" fmla="*/ 446 w 506"/>
                  <a:gd name="T41" fmla="*/ 529 h 1034"/>
                  <a:gd name="T42" fmla="*/ 497 w 506"/>
                  <a:gd name="T43" fmla="*/ 614 h 1034"/>
                  <a:gd name="T44" fmla="*/ 504 w 506"/>
                  <a:gd name="T45" fmla="*/ 718 h 1034"/>
                  <a:gd name="T46" fmla="*/ 466 w 506"/>
                  <a:gd name="T47" fmla="*/ 811 h 1034"/>
                  <a:gd name="T48" fmla="*/ 388 w 506"/>
                  <a:gd name="T49" fmla="*/ 878 h 1034"/>
                  <a:gd name="T50" fmla="*/ 315 w 506"/>
                  <a:gd name="T51" fmla="*/ 904 h 1034"/>
                  <a:gd name="T52" fmla="*/ 310 w 506"/>
                  <a:gd name="T53" fmla="*/ 907 h 1034"/>
                  <a:gd name="T54" fmla="*/ 309 w 506"/>
                  <a:gd name="T55" fmla="*/ 994 h 1034"/>
                  <a:gd name="T56" fmla="*/ 283 w 506"/>
                  <a:gd name="T57" fmla="*/ 1032 h 1034"/>
                  <a:gd name="T58" fmla="*/ 214 w 506"/>
                  <a:gd name="T59" fmla="*/ 1032 h 1034"/>
                  <a:gd name="T60" fmla="*/ 188 w 506"/>
                  <a:gd name="T61" fmla="*/ 994 h 1034"/>
                  <a:gd name="T62" fmla="*/ 187 w 506"/>
                  <a:gd name="T63" fmla="*/ 911 h 1034"/>
                  <a:gd name="T64" fmla="*/ 181 w 506"/>
                  <a:gd name="T65" fmla="*/ 908 h 1034"/>
                  <a:gd name="T66" fmla="*/ 165 w 506"/>
                  <a:gd name="T67" fmla="*/ 906 h 1034"/>
                  <a:gd name="T68" fmla="*/ 106 w 506"/>
                  <a:gd name="T69" fmla="*/ 893 h 1034"/>
                  <a:gd name="T70" fmla="*/ 38 w 506"/>
                  <a:gd name="T71" fmla="*/ 872 h 1034"/>
                  <a:gd name="T72" fmla="*/ 2 w 506"/>
                  <a:gd name="T73" fmla="*/ 846 h 1034"/>
                  <a:gd name="T74" fmla="*/ 21 w 506"/>
                  <a:gd name="T75" fmla="*/ 769 h 1034"/>
                  <a:gd name="T76" fmla="*/ 46 w 506"/>
                  <a:gd name="T77" fmla="*/ 746 h 1034"/>
                  <a:gd name="T78" fmla="*/ 69 w 506"/>
                  <a:gd name="T79" fmla="*/ 746 h 1034"/>
                  <a:gd name="T80" fmla="*/ 85 w 506"/>
                  <a:gd name="T81" fmla="*/ 753 h 1034"/>
                  <a:gd name="T82" fmla="*/ 128 w 506"/>
                  <a:gd name="T83" fmla="*/ 768 h 1034"/>
                  <a:gd name="T84" fmla="*/ 187 w 506"/>
                  <a:gd name="T85" fmla="*/ 785 h 1034"/>
                  <a:gd name="T86" fmla="*/ 259 w 506"/>
                  <a:gd name="T87" fmla="*/ 787 h 1034"/>
                  <a:gd name="T88" fmla="*/ 329 w 506"/>
                  <a:gd name="T89" fmla="*/ 754 h 1034"/>
                  <a:gd name="T90" fmla="*/ 356 w 506"/>
                  <a:gd name="T91" fmla="*/ 691 h 1034"/>
                  <a:gd name="T92" fmla="*/ 334 w 506"/>
                  <a:gd name="T93" fmla="*/ 631 h 1034"/>
                  <a:gd name="T94" fmla="*/ 263 w 506"/>
                  <a:gd name="T95" fmla="*/ 581 h 1034"/>
                  <a:gd name="T96" fmla="*/ 167 w 506"/>
                  <a:gd name="T97" fmla="*/ 540 h 1034"/>
                  <a:gd name="T98" fmla="*/ 86 w 506"/>
                  <a:gd name="T99" fmla="*/ 493 h 1034"/>
                  <a:gd name="T100" fmla="*/ 29 w 506"/>
                  <a:gd name="T101" fmla="*/ 427 h 1034"/>
                  <a:gd name="T102" fmla="*/ 8 w 506"/>
                  <a:gd name="T103" fmla="*/ 338 h 1034"/>
                  <a:gd name="T104" fmla="*/ 30 w 506"/>
                  <a:gd name="T105" fmla="*/ 244 h 1034"/>
                  <a:gd name="T106" fmla="*/ 92 w 506"/>
                  <a:gd name="T107" fmla="*/ 171 h 1034"/>
                  <a:gd name="T108" fmla="*/ 188 w 506"/>
                  <a:gd name="T109" fmla="*/ 127 h 1034"/>
                  <a:gd name="T110" fmla="*/ 194 w 506"/>
                  <a:gd name="T111" fmla="*/ 125 h 1034"/>
                  <a:gd name="T112" fmla="*/ 197 w 506"/>
                  <a:gd name="T113" fmla="*/ 118 h 1034"/>
                  <a:gd name="T114" fmla="*/ 209 w 506"/>
                  <a:gd name="T115" fmla="*/ 11 h 1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06" h="1034">
                    <a:moveTo>
                      <a:pt x="239" y="0"/>
                    </a:moveTo>
                    <a:lnTo>
                      <a:pt x="274" y="0"/>
                    </a:lnTo>
                    <a:lnTo>
                      <a:pt x="291" y="3"/>
                    </a:lnTo>
                    <a:lnTo>
                      <a:pt x="305" y="11"/>
                    </a:lnTo>
                    <a:lnTo>
                      <a:pt x="314" y="24"/>
                    </a:lnTo>
                    <a:lnTo>
                      <a:pt x="316" y="40"/>
                    </a:lnTo>
                    <a:lnTo>
                      <a:pt x="317" y="114"/>
                    </a:lnTo>
                    <a:lnTo>
                      <a:pt x="317" y="117"/>
                    </a:lnTo>
                    <a:lnTo>
                      <a:pt x="318" y="118"/>
                    </a:lnTo>
                    <a:lnTo>
                      <a:pt x="319" y="119"/>
                    </a:lnTo>
                    <a:lnTo>
                      <a:pt x="320" y="121"/>
                    </a:lnTo>
                    <a:lnTo>
                      <a:pt x="321" y="122"/>
                    </a:lnTo>
                    <a:lnTo>
                      <a:pt x="323" y="122"/>
                    </a:lnTo>
                    <a:lnTo>
                      <a:pt x="326" y="122"/>
                    </a:lnTo>
                    <a:lnTo>
                      <a:pt x="335" y="124"/>
                    </a:lnTo>
                    <a:lnTo>
                      <a:pt x="348" y="126"/>
                    </a:lnTo>
                    <a:lnTo>
                      <a:pt x="364" y="129"/>
                    </a:lnTo>
                    <a:lnTo>
                      <a:pt x="383" y="134"/>
                    </a:lnTo>
                    <a:lnTo>
                      <a:pt x="402" y="138"/>
                    </a:lnTo>
                    <a:lnTo>
                      <a:pt x="422" y="144"/>
                    </a:lnTo>
                    <a:lnTo>
                      <a:pt x="440" y="150"/>
                    </a:lnTo>
                    <a:lnTo>
                      <a:pt x="457" y="156"/>
                    </a:lnTo>
                    <a:lnTo>
                      <a:pt x="466" y="162"/>
                    </a:lnTo>
                    <a:lnTo>
                      <a:pt x="473" y="172"/>
                    </a:lnTo>
                    <a:lnTo>
                      <a:pt x="476" y="183"/>
                    </a:lnTo>
                    <a:lnTo>
                      <a:pt x="474" y="197"/>
                    </a:lnTo>
                    <a:lnTo>
                      <a:pt x="454" y="248"/>
                    </a:lnTo>
                    <a:lnTo>
                      <a:pt x="448" y="258"/>
                    </a:lnTo>
                    <a:lnTo>
                      <a:pt x="439" y="266"/>
                    </a:lnTo>
                    <a:lnTo>
                      <a:pt x="429" y="272"/>
                    </a:lnTo>
                    <a:lnTo>
                      <a:pt x="418" y="273"/>
                    </a:lnTo>
                    <a:lnTo>
                      <a:pt x="408" y="272"/>
                    </a:lnTo>
                    <a:lnTo>
                      <a:pt x="399" y="268"/>
                    </a:lnTo>
                    <a:lnTo>
                      <a:pt x="396" y="267"/>
                    </a:lnTo>
                    <a:lnTo>
                      <a:pt x="389" y="264"/>
                    </a:lnTo>
                    <a:lnTo>
                      <a:pt x="376" y="258"/>
                    </a:lnTo>
                    <a:lnTo>
                      <a:pt x="361" y="254"/>
                    </a:lnTo>
                    <a:lnTo>
                      <a:pt x="342" y="248"/>
                    </a:lnTo>
                    <a:lnTo>
                      <a:pt x="320" y="244"/>
                    </a:lnTo>
                    <a:lnTo>
                      <a:pt x="296" y="240"/>
                    </a:lnTo>
                    <a:lnTo>
                      <a:pt x="269" y="239"/>
                    </a:lnTo>
                    <a:lnTo>
                      <a:pt x="243" y="240"/>
                    </a:lnTo>
                    <a:lnTo>
                      <a:pt x="222" y="245"/>
                    </a:lnTo>
                    <a:lnTo>
                      <a:pt x="204" y="253"/>
                    </a:lnTo>
                    <a:lnTo>
                      <a:pt x="188" y="261"/>
                    </a:lnTo>
                    <a:lnTo>
                      <a:pt x="177" y="272"/>
                    </a:lnTo>
                    <a:lnTo>
                      <a:pt x="168" y="284"/>
                    </a:lnTo>
                    <a:lnTo>
                      <a:pt x="162" y="296"/>
                    </a:lnTo>
                    <a:lnTo>
                      <a:pt x="158" y="310"/>
                    </a:lnTo>
                    <a:lnTo>
                      <a:pt x="157" y="323"/>
                    </a:lnTo>
                    <a:lnTo>
                      <a:pt x="159" y="338"/>
                    </a:lnTo>
                    <a:lnTo>
                      <a:pt x="162" y="352"/>
                    </a:lnTo>
                    <a:lnTo>
                      <a:pt x="169" y="365"/>
                    </a:lnTo>
                    <a:lnTo>
                      <a:pt x="180" y="378"/>
                    </a:lnTo>
                    <a:lnTo>
                      <a:pt x="195" y="390"/>
                    </a:lnTo>
                    <a:lnTo>
                      <a:pt x="214" y="402"/>
                    </a:lnTo>
                    <a:lnTo>
                      <a:pt x="237" y="415"/>
                    </a:lnTo>
                    <a:lnTo>
                      <a:pt x="265" y="428"/>
                    </a:lnTo>
                    <a:lnTo>
                      <a:pt x="300" y="442"/>
                    </a:lnTo>
                    <a:lnTo>
                      <a:pt x="345" y="462"/>
                    </a:lnTo>
                    <a:lnTo>
                      <a:pt x="384" y="483"/>
                    </a:lnTo>
                    <a:lnTo>
                      <a:pt x="418" y="505"/>
                    </a:lnTo>
                    <a:lnTo>
                      <a:pt x="446" y="529"/>
                    </a:lnTo>
                    <a:lnTo>
                      <a:pt x="468" y="556"/>
                    </a:lnTo>
                    <a:lnTo>
                      <a:pt x="485" y="584"/>
                    </a:lnTo>
                    <a:lnTo>
                      <a:pt x="497" y="614"/>
                    </a:lnTo>
                    <a:lnTo>
                      <a:pt x="504" y="646"/>
                    </a:lnTo>
                    <a:lnTo>
                      <a:pt x="506" y="682"/>
                    </a:lnTo>
                    <a:lnTo>
                      <a:pt x="504" y="718"/>
                    </a:lnTo>
                    <a:lnTo>
                      <a:pt x="496" y="751"/>
                    </a:lnTo>
                    <a:lnTo>
                      <a:pt x="484" y="782"/>
                    </a:lnTo>
                    <a:lnTo>
                      <a:pt x="466" y="811"/>
                    </a:lnTo>
                    <a:lnTo>
                      <a:pt x="444" y="836"/>
                    </a:lnTo>
                    <a:lnTo>
                      <a:pt x="418" y="859"/>
                    </a:lnTo>
                    <a:lnTo>
                      <a:pt x="388" y="878"/>
                    </a:lnTo>
                    <a:lnTo>
                      <a:pt x="353" y="892"/>
                    </a:lnTo>
                    <a:lnTo>
                      <a:pt x="316" y="904"/>
                    </a:lnTo>
                    <a:lnTo>
                      <a:pt x="315" y="904"/>
                    </a:lnTo>
                    <a:lnTo>
                      <a:pt x="314" y="905"/>
                    </a:lnTo>
                    <a:lnTo>
                      <a:pt x="311" y="906"/>
                    </a:lnTo>
                    <a:lnTo>
                      <a:pt x="310" y="907"/>
                    </a:lnTo>
                    <a:lnTo>
                      <a:pt x="309" y="909"/>
                    </a:lnTo>
                    <a:lnTo>
                      <a:pt x="309" y="912"/>
                    </a:lnTo>
                    <a:lnTo>
                      <a:pt x="309" y="994"/>
                    </a:lnTo>
                    <a:lnTo>
                      <a:pt x="306" y="1010"/>
                    </a:lnTo>
                    <a:lnTo>
                      <a:pt x="297" y="1023"/>
                    </a:lnTo>
                    <a:lnTo>
                      <a:pt x="283" y="1032"/>
                    </a:lnTo>
                    <a:lnTo>
                      <a:pt x="268" y="1034"/>
                    </a:lnTo>
                    <a:lnTo>
                      <a:pt x="230" y="1034"/>
                    </a:lnTo>
                    <a:lnTo>
                      <a:pt x="214" y="1032"/>
                    </a:lnTo>
                    <a:lnTo>
                      <a:pt x="200" y="1023"/>
                    </a:lnTo>
                    <a:lnTo>
                      <a:pt x="192" y="1010"/>
                    </a:lnTo>
                    <a:lnTo>
                      <a:pt x="188" y="994"/>
                    </a:lnTo>
                    <a:lnTo>
                      <a:pt x="188" y="917"/>
                    </a:lnTo>
                    <a:lnTo>
                      <a:pt x="188" y="914"/>
                    </a:lnTo>
                    <a:lnTo>
                      <a:pt x="187" y="911"/>
                    </a:lnTo>
                    <a:lnTo>
                      <a:pt x="185" y="910"/>
                    </a:lnTo>
                    <a:lnTo>
                      <a:pt x="184" y="909"/>
                    </a:lnTo>
                    <a:lnTo>
                      <a:pt x="181" y="908"/>
                    </a:lnTo>
                    <a:lnTo>
                      <a:pt x="180" y="908"/>
                    </a:lnTo>
                    <a:lnTo>
                      <a:pt x="176" y="908"/>
                    </a:lnTo>
                    <a:lnTo>
                      <a:pt x="165" y="906"/>
                    </a:lnTo>
                    <a:lnTo>
                      <a:pt x="149" y="902"/>
                    </a:lnTo>
                    <a:lnTo>
                      <a:pt x="129" y="898"/>
                    </a:lnTo>
                    <a:lnTo>
                      <a:pt x="106" y="893"/>
                    </a:lnTo>
                    <a:lnTo>
                      <a:pt x="84" y="887"/>
                    </a:lnTo>
                    <a:lnTo>
                      <a:pt x="60" y="880"/>
                    </a:lnTo>
                    <a:lnTo>
                      <a:pt x="38" y="872"/>
                    </a:lnTo>
                    <a:lnTo>
                      <a:pt x="19" y="863"/>
                    </a:lnTo>
                    <a:lnTo>
                      <a:pt x="10" y="857"/>
                    </a:lnTo>
                    <a:lnTo>
                      <a:pt x="2" y="846"/>
                    </a:lnTo>
                    <a:lnTo>
                      <a:pt x="0" y="835"/>
                    </a:lnTo>
                    <a:lnTo>
                      <a:pt x="2" y="822"/>
                    </a:lnTo>
                    <a:lnTo>
                      <a:pt x="21" y="769"/>
                    </a:lnTo>
                    <a:lnTo>
                      <a:pt x="27" y="759"/>
                    </a:lnTo>
                    <a:lnTo>
                      <a:pt x="36" y="751"/>
                    </a:lnTo>
                    <a:lnTo>
                      <a:pt x="46" y="746"/>
                    </a:lnTo>
                    <a:lnTo>
                      <a:pt x="58" y="744"/>
                    </a:lnTo>
                    <a:lnTo>
                      <a:pt x="64" y="745"/>
                    </a:lnTo>
                    <a:lnTo>
                      <a:pt x="69" y="746"/>
                    </a:lnTo>
                    <a:lnTo>
                      <a:pt x="75" y="748"/>
                    </a:lnTo>
                    <a:lnTo>
                      <a:pt x="78" y="749"/>
                    </a:lnTo>
                    <a:lnTo>
                      <a:pt x="85" y="753"/>
                    </a:lnTo>
                    <a:lnTo>
                      <a:pt x="96" y="757"/>
                    </a:lnTo>
                    <a:lnTo>
                      <a:pt x="111" y="763"/>
                    </a:lnTo>
                    <a:lnTo>
                      <a:pt x="128" y="768"/>
                    </a:lnTo>
                    <a:lnTo>
                      <a:pt x="147" y="775"/>
                    </a:lnTo>
                    <a:lnTo>
                      <a:pt x="167" y="780"/>
                    </a:lnTo>
                    <a:lnTo>
                      <a:pt x="187" y="785"/>
                    </a:lnTo>
                    <a:lnTo>
                      <a:pt x="208" y="788"/>
                    </a:lnTo>
                    <a:lnTo>
                      <a:pt x="227" y="789"/>
                    </a:lnTo>
                    <a:lnTo>
                      <a:pt x="259" y="787"/>
                    </a:lnTo>
                    <a:lnTo>
                      <a:pt x="287" y="779"/>
                    </a:lnTo>
                    <a:lnTo>
                      <a:pt x="310" y="768"/>
                    </a:lnTo>
                    <a:lnTo>
                      <a:pt x="329" y="754"/>
                    </a:lnTo>
                    <a:lnTo>
                      <a:pt x="344" y="736"/>
                    </a:lnTo>
                    <a:lnTo>
                      <a:pt x="353" y="714"/>
                    </a:lnTo>
                    <a:lnTo>
                      <a:pt x="356" y="691"/>
                    </a:lnTo>
                    <a:lnTo>
                      <a:pt x="354" y="669"/>
                    </a:lnTo>
                    <a:lnTo>
                      <a:pt x="346" y="650"/>
                    </a:lnTo>
                    <a:lnTo>
                      <a:pt x="334" y="631"/>
                    </a:lnTo>
                    <a:lnTo>
                      <a:pt x="317" y="614"/>
                    </a:lnTo>
                    <a:lnTo>
                      <a:pt x="293" y="597"/>
                    </a:lnTo>
                    <a:lnTo>
                      <a:pt x="263" y="581"/>
                    </a:lnTo>
                    <a:lnTo>
                      <a:pt x="227" y="566"/>
                    </a:lnTo>
                    <a:lnTo>
                      <a:pt x="197" y="553"/>
                    </a:lnTo>
                    <a:lnTo>
                      <a:pt x="167" y="540"/>
                    </a:lnTo>
                    <a:lnTo>
                      <a:pt x="138" y="525"/>
                    </a:lnTo>
                    <a:lnTo>
                      <a:pt x="111" y="510"/>
                    </a:lnTo>
                    <a:lnTo>
                      <a:pt x="86" y="493"/>
                    </a:lnTo>
                    <a:lnTo>
                      <a:pt x="64" y="473"/>
                    </a:lnTo>
                    <a:lnTo>
                      <a:pt x="45" y="452"/>
                    </a:lnTo>
                    <a:lnTo>
                      <a:pt x="29" y="427"/>
                    </a:lnTo>
                    <a:lnTo>
                      <a:pt x="18" y="400"/>
                    </a:lnTo>
                    <a:lnTo>
                      <a:pt x="10" y="370"/>
                    </a:lnTo>
                    <a:lnTo>
                      <a:pt x="8" y="338"/>
                    </a:lnTo>
                    <a:lnTo>
                      <a:pt x="10" y="304"/>
                    </a:lnTo>
                    <a:lnTo>
                      <a:pt x="18" y="273"/>
                    </a:lnTo>
                    <a:lnTo>
                      <a:pt x="30" y="244"/>
                    </a:lnTo>
                    <a:lnTo>
                      <a:pt x="47" y="217"/>
                    </a:lnTo>
                    <a:lnTo>
                      <a:pt x="67" y="192"/>
                    </a:lnTo>
                    <a:lnTo>
                      <a:pt x="92" y="171"/>
                    </a:lnTo>
                    <a:lnTo>
                      <a:pt x="121" y="153"/>
                    </a:lnTo>
                    <a:lnTo>
                      <a:pt x="152" y="138"/>
                    </a:lnTo>
                    <a:lnTo>
                      <a:pt x="188" y="127"/>
                    </a:lnTo>
                    <a:lnTo>
                      <a:pt x="189" y="127"/>
                    </a:lnTo>
                    <a:lnTo>
                      <a:pt x="192" y="126"/>
                    </a:lnTo>
                    <a:lnTo>
                      <a:pt x="194" y="125"/>
                    </a:lnTo>
                    <a:lnTo>
                      <a:pt x="195" y="123"/>
                    </a:lnTo>
                    <a:lnTo>
                      <a:pt x="197" y="121"/>
                    </a:lnTo>
                    <a:lnTo>
                      <a:pt x="197" y="118"/>
                    </a:lnTo>
                    <a:lnTo>
                      <a:pt x="197" y="40"/>
                    </a:lnTo>
                    <a:lnTo>
                      <a:pt x="200" y="24"/>
                    </a:lnTo>
                    <a:lnTo>
                      <a:pt x="209" y="11"/>
                    </a:lnTo>
                    <a:lnTo>
                      <a:pt x="223" y="3"/>
                    </a:lnTo>
                    <a:lnTo>
                      <a:pt x="2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Freeform 54"/>
              <p:cNvSpPr>
                <a:spLocks noEditPoints="1"/>
              </p:cNvSpPr>
              <p:nvPr/>
            </p:nvSpPr>
            <p:spPr bwMode="auto">
              <a:xfrm>
                <a:off x="9696451" y="1238250"/>
                <a:ext cx="774700" cy="774700"/>
              </a:xfrm>
              <a:custGeom>
                <a:avLst/>
                <a:gdLst>
                  <a:gd name="T0" fmla="*/ 835 w 1954"/>
                  <a:gd name="T1" fmla="*/ 241 h 1952"/>
                  <a:gd name="T2" fmla="*/ 639 w 1954"/>
                  <a:gd name="T3" fmla="*/ 308 h 1952"/>
                  <a:gd name="T4" fmla="*/ 471 w 1954"/>
                  <a:gd name="T5" fmla="*/ 423 h 1952"/>
                  <a:gd name="T6" fmla="*/ 341 w 1954"/>
                  <a:gd name="T7" fmla="*/ 578 h 1952"/>
                  <a:gd name="T8" fmla="*/ 257 w 1954"/>
                  <a:gd name="T9" fmla="*/ 765 h 1952"/>
                  <a:gd name="T10" fmla="*/ 227 w 1954"/>
                  <a:gd name="T11" fmla="*/ 977 h 1952"/>
                  <a:gd name="T12" fmla="*/ 257 w 1954"/>
                  <a:gd name="T13" fmla="*/ 1187 h 1952"/>
                  <a:gd name="T14" fmla="*/ 341 w 1954"/>
                  <a:gd name="T15" fmla="*/ 1374 h 1952"/>
                  <a:gd name="T16" fmla="*/ 471 w 1954"/>
                  <a:gd name="T17" fmla="*/ 1529 h 1952"/>
                  <a:gd name="T18" fmla="*/ 639 w 1954"/>
                  <a:gd name="T19" fmla="*/ 1646 h 1952"/>
                  <a:gd name="T20" fmla="*/ 835 w 1954"/>
                  <a:gd name="T21" fmla="*/ 1712 h 1952"/>
                  <a:gd name="T22" fmla="*/ 1050 w 1954"/>
                  <a:gd name="T23" fmla="*/ 1722 h 1952"/>
                  <a:gd name="T24" fmla="*/ 1254 w 1954"/>
                  <a:gd name="T25" fmla="*/ 1673 h 1952"/>
                  <a:gd name="T26" fmla="*/ 1431 w 1954"/>
                  <a:gd name="T27" fmla="*/ 1573 h 1952"/>
                  <a:gd name="T28" fmla="*/ 1574 w 1954"/>
                  <a:gd name="T29" fmla="*/ 1430 h 1952"/>
                  <a:gd name="T30" fmla="*/ 1675 w 1954"/>
                  <a:gd name="T31" fmla="*/ 1252 h 1952"/>
                  <a:gd name="T32" fmla="*/ 1724 w 1954"/>
                  <a:gd name="T33" fmla="*/ 1048 h 1952"/>
                  <a:gd name="T34" fmla="*/ 1714 w 1954"/>
                  <a:gd name="T35" fmla="*/ 833 h 1952"/>
                  <a:gd name="T36" fmla="*/ 1647 w 1954"/>
                  <a:gd name="T37" fmla="*/ 638 h 1952"/>
                  <a:gd name="T38" fmla="*/ 1532 w 1954"/>
                  <a:gd name="T39" fmla="*/ 471 h 1952"/>
                  <a:gd name="T40" fmla="*/ 1376 w 1954"/>
                  <a:gd name="T41" fmla="*/ 341 h 1952"/>
                  <a:gd name="T42" fmla="*/ 1188 w 1954"/>
                  <a:gd name="T43" fmla="*/ 256 h 1952"/>
                  <a:gd name="T44" fmla="*/ 977 w 1954"/>
                  <a:gd name="T45" fmla="*/ 227 h 1952"/>
                  <a:gd name="T46" fmla="*/ 1135 w 1954"/>
                  <a:gd name="T47" fmla="*/ 14 h 1952"/>
                  <a:gd name="T48" fmla="*/ 1357 w 1954"/>
                  <a:gd name="T49" fmla="*/ 77 h 1952"/>
                  <a:gd name="T50" fmla="*/ 1554 w 1954"/>
                  <a:gd name="T51" fmla="*/ 189 h 1952"/>
                  <a:gd name="T52" fmla="*/ 1719 w 1954"/>
                  <a:gd name="T53" fmla="*/ 341 h 1952"/>
                  <a:gd name="T54" fmla="*/ 1845 w 1954"/>
                  <a:gd name="T55" fmla="*/ 528 h 1952"/>
                  <a:gd name="T56" fmla="*/ 1926 w 1954"/>
                  <a:gd name="T57" fmla="*/ 742 h 1952"/>
                  <a:gd name="T58" fmla="*/ 1954 w 1954"/>
                  <a:gd name="T59" fmla="*/ 977 h 1952"/>
                  <a:gd name="T60" fmla="*/ 1926 w 1954"/>
                  <a:gd name="T61" fmla="*/ 1210 h 1952"/>
                  <a:gd name="T62" fmla="*/ 1845 w 1954"/>
                  <a:gd name="T63" fmla="*/ 1424 h 1952"/>
                  <a:gd name="T64" fmla="*/ 1719 w 1954"/>
                  <a:gd name="T65" fmla="*/ 1611 h 1952"/>
                  <a:gd name="T66" fmla="*/ 1554 w 1954"/>
                  <a:gd name="T67" fmla="*/ 1763 h 1952"/>
                  <a:gd name="T68" fmla="*/ 1357 w 1954"/>
                  <a:gd name="T69" fmla="*/ 1875 h 1952"/>
                  <a:gd name="T70" fmla="*/ 1135 w 1954"/>
                  <a:gd name="T71" fmla="*/ 1939 h 1952"/>
                  <a:gd name="T72" fmla="*/ 896 w 1954"/>
                  <a:gd name="T73" fmla="*/ 1949 h 1952"/>
                  <a:gd name="T74" fmla="*/ 668 w 1954"/>
                  <a:gd name="T75" fmla="*/ 1902 h 1952"/>
                  <a:gd name="T76" fmla="*/ 463 w 1954"/>
                  <a:gd name="T77" fmla="*/ 1805 h 1952"/>
                  <a:gd name="T78" fmla="*/ 286 w 1954"/>
                  <a:gd name="T79" fmla="*/ 1666 h 1952"/>
                  <a:gd name="T80" fmla="*/ 147 w 1954"/>
                  <a:gd name="T81" fmla="*/ 1490 h 1952"/>
                  <a:gd name="T82" fmla="*/ 50 w 1954"/>
                  <a:gd name="T83" fmla="*/ 1284 h 1952"/>
                  <a:gd name="T84" fmla="*/ 4 w 1954"/>
                  <a:gd name="T85" fmla="*/ 1056 h 1952"/>
                  <a:gd name="T86" fmla="*/ 13 w 1954"/>
                  <a:gd name="T87" fmla="*/ 818 h 1952"/>
                  <a:gd name="T88" fmla="*/ 77 w 1954"/>
                  <a:gd name="T89" fmla="*/ 596 h 1952"/>
                  <a:gd name="T90" fmla="*/ 189 w 1954"/>
                  <a:gd name="T91" fmla="*/ 399 h 1952"/>
                  <a:gd name="T92" fmla="*/ 341 w 1954"/>
                  <a:gd name="T93" fmla="*/ 235 h 1952"/>
                  <a:gd name="T94" fmla="*/ 528 w 1954"/>
                  <a:gd name="T95" fmla="*/ 110 h 1952"/>
                  <a:gd name="T96" fmla="*/ 742 w 1954"/>
                  <a:gd name="T97" fmla="*/ 29 h 1952"/>
                  <a:gd name="T98" fmla="*/ 977 w 1954"/>
                  <a:gd name="T99" fmla="*/ 0 h 1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54" h="1952">
                    <a:moveTo>
                      <a:pt x="977" y="227"/>
                    </a:moveTo>
                    <a:lnTo>
                      <a:pt x="904" y="231"/>
                    </a:lnTo>
                    <a:lnTo>
                      <a:pt x="835" y="241"/>
                    </a:lnTo>
                    <a:lnTo>
                      <a:pt x="767" y="256"/>
                    </a:lnTo>
                    <a:lnTo>
                      <a:pt x="700" y="279"/>
                    </a:lnTo>
                    <a:lnTo>
                      <a:pt x="639" y="308"/>
                    </a:lnTo>
                    <a:lnTo>
                      <a:pt x="578" y="341"/>
                    </a:lnTo>
                    <a:lnTo>
                      <a:pt x="524" y="379"/>
                    </a:lnTo>
                    <a:lnTo>
                      <a:pt x="471" y="423"/>
                    </a:lnTo>
                    <a:lnTo>
                      <a:pt x="423" y="471"/>
                    </a:lnTo>
                    <a:lnTo>
                      <a:pt x="380" y="522"/>
                    </a:lnTo>
                    <a:lnTo>
                      <a:pt x="341" y="578"/>
                    </a:lnTo>
                    <a:lnTo>
                      <a:pt x="307" y="638"/>
                    </a:lnTo>
                    <a:lnTo>
                      <a:pt x="279" y="700"/>
                    </a:lnTo>
                    <a:lnTo>
                      <a:pt x="257" y="765"/>
                    </a:lnTo>
                    <a:lnTo>
                      <a:pt x="240" y="833"/>
                    </a:lnTo>
                    <a:lnTo>
                      <a:pt x="230" y="904"/>
                    </a:lnTo>
                    <a:lnTo>
                      <a:pt x="227" y="977"/>
                    </a:lnTo>
                    <a:lnTo>
                      <a:pt x="230" y="1048"/>
                    </a:lnTo>
                    <a:lnTo>
                      <a:pt x="240" y="1119"/>
                    </a:lnTo>
                    <a:lnTo>
                      <a:pt x="257" y="1187"/>
                    </a:lnTo>
                    <a:lnTo>
                      <a:pt x="279" y="1252"/>
                    </a:lnTo>
                    <a:lnTo>
                      <a:pt x="307" y="1314"/>
                    </a:lnTo>
                    <a:lnTo>
                      <a:pt x="341" y="1374"/>
                    </a:lnTo>
                    <a:lnTo>
                      <a:pt x="380" y="1430"/>
                    </a:lnTo>
                    <a:lnTo>
                      <a:pt x="423" y="1481"/>
                    </a:lnTo>
                    <a:lnTo>
                      <a:pt x="471" y="1529"/>
                    </a:lnTo>
                    <a:lnTo>
                      <a:pt x="524" y="1573"/>
                    </a:lnTo>
                    <a:lnTo>
                      <a:pt x="578" y="1612"/>
                    </a:lnTo>
                    <a:lnTo>
                      <a:pt x="639" y="1646"/>
                    </a:lnTo>
                    <a:lnTo>
                      <a:pt x="700" y="1673"/>
                    </a:lnTo>
                    <a:lnTo>
                      <a:pt x="767" y="1696"/>
                    </a:lnTo>
                    <a:lnTo>
                      <a:pt x="835" y="1712"/>
                    </a:lnTo>
                    <a:lnTo>
                      <a:pt x="904" y="1722"/>
                    </a:lnTo>
                    <a:lnTo>
                      <a:pt x="977" y="1726"/>
                    </a:lnTo>
                    <a:lnTo>
                      <a:pt x="1050" y="1722"/>
                    </a:lnTo>
                    <a:lnTo>
                      <a:pt x="1119" y="1712"/>
                    </a:lnTo>
                    <a:lnTo>
                      <a:pt x="1188" y="1696"/>
                    </a:lnTo>
                    <a:lnTo>
                      <a:pt x="1254" y="1673"/>
                    </a:lnTo>
                    <a:lnTo>
                      <a:pt x="1315" y="1646"/>
                    </a:lnTo>
                    <a:lnTo>
                      <a:pt x="1376" y="1612"/>
                    </a:lnTo>
                    <a:lnTo>
                      <a:pt x="1431" y="1573"/>
                    </a:lnTo>
                    <a:lnTo>
                      <a:pt x="1483" y="1529"/>
                    </a:lnTo>
                    <a:lnTo>
                      <a:pt x="1532" y="1481"/>
                    </a:lnTo>
                    <a:lnTo>
                      <a:pt x="1574" y="1430"/>
                    </a:lnTo>
                    <a:lnTo>
                      <a:pt x="1613" y="1374"/>
                    </a:lnTo>
                    <a:lnTo>
                      <a:pt x="1647" y="1314"/>
                    </a:lnTo>
                    <a:lnTo>
                      <a:pt x="1675" y="1252"/>
                    </a:lnTo>
                    <a:lnTo>
                      <a:pt x="1697" y="1187"/>
                    </a:lnTo>
                    <a:lnTo>
                      <a:pt x="1714" y="1119"/>
                    </a:lnTo>
                    <a:lnTo>
                      <a:pt x="1724" y="1048"/>
                    </a:lnTo>
                    <a:lnTo>
                      <a:pt x="1728" y="977"/>
                    </a:lnTo>
                    <a:lnTo>
                      <a:pt x="1724" y="904"/>
                    </a:lnTo>
                    <a:lnTo>
                      <a:pt x="1714" y="833"/>
                    </a:lnTo>
                    <a:lnTo>
                      <a:pt x="1697" y="765"/>
                    </a:lnTo>
                    <a:lnTo>
                      <a:pt x="1675" y="700"/>
                    </a:lnTo>
                    <a:lnTo>
                      <a:pt x="1647" y="638"/>
                    </a:lnTo>
                    <a:lnTo>
                      <a:pt x="1613" y="578"/>
                    </a:lnTo>
                    <a:lnTo>
                      <a:pt x="1574" y="522"/>
                    </a:lnTo>
                    <a:lnTo>
                      <a:pt x="1532" y="471"/>
                    </a:lnTo>
                    <a:lnTo>
                      <a:pt x="1483" y="423"/>
                    </a:lnTo>
                    <a:lnTo>
                      <a:pt x="1431" y="379"/>
                    </a:lnTo>
                    <a:lnTo>
                      <a:pt x="1376" y="341"/>
                    </a:lnTo>
                    <a:lnTo>
                      <a:pt x="1315" y="308"/>
                    </a:lnTo>
                    <a:lnTo>
                      <a:pt x="1254" y="279"/>
                    </a:lnTo>
                    <a:lnTo>
                      <a:pt x="1188" y="256"/>
                    </a:lnTo>
                    <a:lnTo>
                      <a:pt x="1119" y="241"/>
                    </a:lnTo>
                    <a:lnTo>
                      <a:pt x="1050" y="231"/>
                    </a:lnTo>
                    <a:lnTo>
                      <a:pt x="977" y="227"/>
                    </a:lnTo>
                    <a:close/>
                    <a:moveTo>
                      <a:pt x="977" y="0"/>
                    </a:moveTo>
                    <a:lnTo>
                      <a:pt x="1058" y="3"/>
                    </a:lnTo>
                    <a:lnTo>
                      <a:pt x="1135" y="14"/>
                    </a:lnTo>
                    <a:lnTo>
                      <a:pt x="1212" y="29"/>
                    </a:lnTo>
                    <a:lnTo>
                      <a:pt x="1286" y="50"/>
                    </a:lnTo>
                    <a:lnTo>
                      <a:pt x="1357" y="77"/>
                    </a:lnTo>
                    <a:lnTo>
                      <a:pt x="1426" y="110"/>
                    </a:lnTo>
                    <a:lnTo>
                      <a:pt x="1491" y="147"/>
                    </a:lnTo>
                    <a:lnTo>
                      <a:pt x="1554" y="189"/>
                    </a:lnTo>
                    <a:lnTo>
                      <a:pt x="1613" y="235"/>
                    </a:lnTo>
                    <a:lnTo>
                      <a:pt x="1668" y="286"/>
                    </a:lnTo>
                    <a:lnTo>
                      <a:pt x="1719" y="341"/>
                    </a:lnTo>
                    <a:lnTo>
                      <a:pt x="1766" y="399"/>
                    </a:lnTo>
                    <a:lnTo>
                      <a:pt x="1807" y="462"/>
                    </a:lnTo>
                    <a:lnTo>
                      <a:pt x="1845" y="528"/>
                    </a:lnTo>
                    <a:lnTo>
                      <a:pt x="1878" y="596"/>
                    </a:lnTo>
                    <a:lnTo>
                      <a:pt x="1904" y="668"/>
                    </a:lnTo>
                    <a:lnTo>
                      <a:pt x="1926" y="742"/>
                    </a:lnTo>
                    <a:lnTo>
                      <a:pt x="1941" y="818"/>
                    </a:lnTo>
                    <a:lnTo>
                      <a:pt x="1950" y="896"/>
                    </a:lnTo>
                    <a:lnTo>
                      <a:pt x="1954" y="977"/>
                    </a:lnTo>
                    <a:lnTo>
                      <a:pt x="1950" y="1056"/>
                    </a:lnTo>
                    <a:lnTo>
                      <a:pt x="1941" y="1134"/>
                    </a:lnTo>
                    <a:lnTo>
                      <a:pt x="1926" y="1210"/>
                    </a:lnTo>
                    <a:lnTo>
                      <a:pt x="1904" y="1284"/>
                    </a:lnTo>
                    <a:lnTo>
                      <a:pt x="1878" y="1356"/>
                    </a:lnTo>
                    <a:lnTo>
                      <a:pt x="1845" y="1424"/>
                    </a:lnTo>
                    <a:lnTo>
                      <a:pt x="1807" y="1490"/>
                    </a:lnTo>
                    <a:lnTo>
                      <a:pt x="1766" y="1553"/>
                    </a:lnTo>
                    <a:lnTo>
                      <a:pt x="1719" y="1611"/>
                    </a:lnTo>
                    <a:lnTo>
                      <a:pt x="1668" y="1666"/>
                    </a:lnTo>
                    <a:lnTo>
                      <a:pt x="1613" y="1717"/>
                    </a:lnTo>
                    <a:lnTo>
                      <a:pt x="1554" y="1763"/>
                    </a:lnTo>
                    <a:lnTo>
                      <a:pt x="1491" y="1805"/>
                    </a:lnTo>
                    <a:lnTo>
                      <a:pt x="1426" y="1842"/>
                    </a:lnTo>
                    <a:lnTo>
                      <a:pt x="1357" y="1875"/>
                    </a:lnTo>
                    <a:lnTo>
                      <a:pt x="1286" y="1902"/>
                    </a:lnTo>
                    <a:lnTo>
                      <a:pt x="1212" y="1923"/>
                    </a:lnTo>
                    <a:lnTo>
                      <a:pt x="1135" y="1939"/>
                    </a:lnTo>
                    <a:lnTo>
                      <a:pt x="1058" y="1949"/>
                    </a:lnTo>
                    <a:lnTo>
                      <a:pt x="977" y="1952"/>
                    </a:lnTo>
                    <a:lnTo>
                      <a:pt x="896" y="1949"/>
                    </a:lnTo>
                    <a:lnTo>
                      <a:pt x="819" y="1939"/>
                    </a:lnTo>
                    <a:lnTo>
                      <a:pt x="742" y="1923"/>
                    </a:lnTo>
                    <a:lnTo>
                      <a:pt x="668" y="1902"/>
                    </a:lnTo>
                    <a:lnTo>
                      <a:pt x="597" y="1875"/>
                    </a:lnTo>
                    <a:lnTo>
                      <a:pt x="528" y="1842"/>
                    </a:lnTo>
                    <a:lnTo>
                      <a:pt x="463" y="1805"/>
                    </a:lnTo>
                    <a:lnTo>
                      <a:pt x="400" y="1763"/>
                    </a:lnTo>
                    <a:lnTo>
                      <a:pt x="341" y="1717"/>
                    </a:lnTo>
                    <a:lnTo>
                      <a:pt x="286" y="1666"/>
                    </a:lnTo>
                    <a:lnTo>
                      <a:pt x="236" y="1611"/>
                    </a:lnTo>
                    <a:lnTo>
                      <a:pt x="189" y="1553"/>
                    </a:lnTo>
                    <a:lnTo>
                      <a:pt x="147" y="1490"/>
                    </a:lnTo>
                    <a:lnTo>
                      <a:pt x="109" y="1424"/>
                    </a:lnTo>
                    <a:lnTo>
                      <a:pt x="77" y="1356"/>
                    </a:lnTo>
                    <a:lnTo>
                      <a:pt x="50" y="1284"/>
                    </a:lnTo>
                    <a:lnTo>
                      <a:pt x="28" y="1210"/>
                    </a:lnTo>
                    <a:lnTo>
                      <a:pt x="13" y="1134"/>
                    </a:lnTo>
                    <a:lnTo>
                      <a:pt x="4" y="1056"/>
                    </a:lnTo>
                    <a:lnTo>
                      <a:pt x="0" y="977"/>
                    </a:lnTo>
                    <a:lnTo>
                      <a:pt x="4" y="896"/>
                    </a:lnTo>
                    <a:lnTo>
                      <a:pt x="13" y="818"/>
                    </a:lnTo>
                    <a:lnTo>
                      <a:pt x="28" y="742"/>
                    </a:lnTo>
                    <a:lnTo>
                      <a:pt x="50" y="668"/>
                    </a:lnTo>
                    <a:lnTo>
                      <a:pt x="77" y="596"/>
                    </a:lnTo>
                    <a:lnTo>
                      <a:pt x="109" y="528"/>
                    </a:lnTo>
                    <a:lnTo>
                      <a:pt x="147" y="462"/>
                    </a:lnTo>
                    <a:lnTo>
                      <a:pt x="189" y="399"/>
                    </a:lnTo>
                    <a:lnTo>
                      <a:pt x="236" y="341"/>
                    </a:lnTo>
                    <a:lnTo>
                      <a:pt x="286" y="286"/>
                    </a:lnTo>
                    <a:lnTo>
                      <a:pt x="341" y="235"/>
                    </a:lnTo>
                    <a:lnTo>
                      <a:pt x="400" y="189"/>
                    </a:lnTo>
                    <a:lnTo>
                      <a:pt x="463" y="147"/>
                    </a:lnTo>
                    <a:lnTo>
                      <a:pt x="528" y="110"/>
                    </a:lnTo>
                    <a:lnTo>
                      <a:pt x="597" y="77"/>
                    </a:lnTo>
                    <a:lnTo>
                      <a:pt x="668" y="50"/>
                    </a:lnTo>
                    <a:lnTo>
                      <a:pt x="742" y="29"/>
                    </a:lnTo>
                    <a:lnTo>
                      <a:pt x="819" y="14"/>
                    </a:lnTo>
                    <a:lnTo>
                      <a:pt x="896" y="3"/>
                    </a:lnTo>
                    <a:lnTo>
                      <a:pt x="9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Freeform 55"/>
              <p:cNvSpPr>
                <a:spLocks/>
              </p:cNvSpPr>
              <p:nvPr/>
            </p:nvSpPr>
            <p:spPr bwMode="auto">
              <a:xfrm>
                <a:off x="9409113" y="2049463"/>
                <a:ext cx="1062038" cy="468313"/>
              </a:xfrm>
              <a:custGeom>
                <a:avLst/>
                <a:gdLst>
                  <a:gd name="T0" fmla="*/ 846 w 2677"/>
                  <a:gd name="T1" fmla="*/ 14 h 1177"/>
                  <a:gd name="T2" fmla="*/ 1051 w 2677"/>
                  <a:gd name="T3" fmla="*/ 60 h 1177"/>
                  <a:gd name="T4" fmla="*/ 1272 w 2677"/>
                  <a:gd name="T5" fmla="*/ 122 h 1177"/>
                  <a:gd name="T6" fmla="*/ 1477 w 2677"/>
                  <a:gd name="T7" fmla="*/ 187 h 1177"/>
                  <a:gd name="T8" fmla="*/ 1635 w 2677"/>
                  <a:gd name="T9" fmla="*/ 237 h 1177"/>
                  <a:gd name="T10" fmla="*/ 1722 w 2677"/>
                  <a:gd name="T11" fmla="*/ 263 h 1177"/>
                  <a:gd name="T12" fmla="*/ 1776 w 2677"/>
                  <a:gd name="T13" fmla="*/ 316 h 1177"/>
                  <a:gd name="T14" fmla="*/ 1783 w 2677"/>
                  <a:gd name="T15" fmla="*/ 395 h 1177"/>
                  <a:gd name="T16" fmla="*/ 1730 w 2677"/>
                  <a:gd name="T17" fmla="*/ 473 h 1177"/>
                  <a:gd name="T18" fmla="*/ 1606 w 2677"/>
                  <a:gd name="T19" fmla="*/ 521 h 1177"/>
                  <a:gd name="T20" fmla="*/ 1442 w 2677"/>
                  <a:gd name="T21" fmla="*/ 530 h 1177"/>
                  <a:gd name="T22" fmla="*/ 1273 w 2677"/>
                  <a:gd name="T23" fmla="*/ 513 h 1177"/>
                  <a:gd name="T24" fmla="*/ 1122 w 2677"/>
                  <a:gd name="T25" fmla="*/ 488 h 1177"/>
                  <a:gd name="T26" fmla="*/ 1013 w 2677"/>
                  <a:gd name="T27" fmla="*/ 469 h 1177"/>
                  <a:gd name="T28" fmla="*/ 972 w 2677"/>
                  <a:gd name="T29" fmla="*/ 475 h 1177"/>
                  <a:gd name="T30" fmla="*/ 1029 w 2677"/>
                  <a:gd name="T31" fmla="*/ 543 h 1177"/>
                  <a:gd name="T32" fmla="*/ 1173 w 2677"/>
                  <a:gd name="T33" fmla="*/ 601 h 1177"/>
                  <a:gd name="T34" fmla="*/ 1366 w 2677"/>
                  <a:gd name="T35" fmla="*/ 639 h 1177"/>
                  <a:gd name="T36" fmla="*/ 1568 w 2677"/>
                  <a:gd name="T37" fmla="*/ 653 h 1177"/>
                  <a:gd name="T38" fmla="*/ 1809 w 2677"/>
                  <a:gd name="T39" fmla="*/ 625 h 1177"/>
                  <a:gd name="T40" fmla="*/ 2218 w 2677"/>
                  <a:gd name="T41" fmla="*/ 502 h 1177"/>
                  <a:gd name="T42" fmla="*/ 2511 w 2677"/>
                  <a:gd name="T43" fmla="*/ 366 h 1177"/>
                  <a:gd name="T44" fmla="*/ 2616 w 2677"/>
                  <a:gd name="T45" fmla="*/ 375 h 1177"/>
                  <a:gd name="T46" fmla="*/ 2673 w 2677"/>
                  <a:gd name="T47" fmla="*/ 457 h 1177"/>
                  <a:gd name="T48" fmla="*/ 2647 w 2677"/>
                  <a:gd name="T49" fmla="*/ 583 h 1177"/>
                  <a:gd name="T50" fmla="*/ 2550 w 2677"/>
                  <a:gd name="T51" fmla="*/ 687 h 1177"/>
                  <a:gd name="T52" fmla="*/ 2416 w 2677"/>
                  <a:gd name="T53" fmla="*/ 779 h 1177"/>
                  <a:gd name="T54" fmla="*/ 2234 w 2677"/>
                  <a:gd name="T55" fmla="*/ 892 h 1177"/>
                  <a:gd name="T56" fmla="*/ 2033 w 2677"/>
                  <a:gd name="T57" fmla="*/ 1005 h 1177"/>
                  <a:gd name="T58" fmla="*/ 1840 w 2677"/>
                  <a:gd name="T59" fmla="*/ 1102 h 1177"/>
                  <a:gd name="T60" fmla="*/ 1684 w 2677"/>
                  <a:gd name="T61" fmla="*/ 1164 h 1177"/>
                  <a:gd name="T62" fmla="*/ 1576 w 2677"/>
                  <a:gd name="T63" fmla="*/ 1177 h 1177"/>
                  <a:gd name="T64" fmla="*/ 1395 w 2677"/>
                  <a:gd name="T65" fmla="*/ 1161 h 1177"/>
                  <a:gd name="T66" fmla="*/ 1159 w 2677"/>
                  <a:gd name="T67" fmla="*/ 1130 h 1177"/>
                  <a:gd name="T68" fmla="*/ 898 w 2677"/>
                  <a:gd name="T69" fmla="*/ 1089 h 1177"/>
                  <a:gd name="T70" fmla="*/ 647 w 2677"/>
                  <a:gd name="T71" fmla="*/ 1047 h 1177"/>
                  <a:gd name="T72" fmla="*/ 440 w 2677"/>
                  <a:gd name="T73" fmla="*/ 1009 h 1177"/>
                  <a:gd name="T74" fmla="*/ 309 w 2677"/>
                  <a:gd name="T75" fmla="*/ 984 h 1177"/>
                  <a:gd name="T76" fmla="*/ 200 w 2677"/>
                  <a:gd name="T77" fmla="*/ 988 h 1177"/>
                  <a:gd name="T78" fmla="*/ 87 w 2677"/>
                  <a:gd name="T79" fmla="*/ 1052 h 1177"/>
                  <a:gd name="T80" fmla="*/ 28 w 2677"/>
                  <a:gd name="T81" fmla="*/ 1089 h 1177"/>
                  <a:gd name="T82" fmla="*/ 5 w 2677"/>
                  <a:gd name="T83" fmla="*/ 1069 h 1177"/>
                  <a:gd name="T84" fmla="*/ 0 w 2677"/>
                  <a:gd name="T85" fmla="*/ 1048 h 1177"/>
                  <a:gd name="T86" fmla="*/ 18 w 2677"/>
                  <a:gd name="T87" fmla="*/ 776 h 1177"/>
                  <a:gd name="T88" fmla="*/ 38 w 2677"/>
                  <a:gd name="T89" fmla="*/ 461 h 1177"/>
                  <a:gd name="T90" fmla="*/ 56 w 2677"/>
                  <a:gd name="T91" fmla="*/ 179 h 1177"/>
                  <a:gd name="T92" fmla="*/ 75 w 2677"/>
                  <a:gd name="T93" fmla="*/ 86 h 1177"/>
                  <a:gd name="T94" fmla="*/ 127 w 2677"/>
                  <a:gd name="T95" fmla="*/ 70 h 1177"/>
                  <a:gd name="T96" fmla="*/ 269 w 2677"/>
                  <a:gd name="T97" fmla="*/ 48 h 1177"/>
                  <a:gd name="T98" fmla="*/ 468 w 2677"/>
                  <a:gd name="T99" fmla="*/ 20 h 1177"/>
                  <a:gd name="T100" fmla="*/ 653 w 2677"/>
                  <a:gd name="T101" fmla="*/ 2 h 1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677" h="1177">
                    <a:moveTo>
                      <a:pt x="722" y="0"/>
                    </a:moveTo>
                    <a:lnTo>
                      <a:pt x="760" y="2"/>
                    </a:lnTo>
                    <a:lnTo>
                      <a:pt x="802" y="8"/>
                    </a:lnTo>
                    <a:lnTo>
                      <a:pt x="846" y="14"/>
                    </a:lnTo>
                    <a:lnTo>
                      <a:pt x="895" y="23"/>
                    </a:lnTo>
                    <a:lnTo>
                      <a:pt x="945" y="35"/>
                    </a:lnTo>
                    <a:lnTo>
                      <a:pt x="998" y="47"/>
                    </a:lnTo>
                    <a:lnTo>
                      <a:pt x="1051" y="60"/>
                    </a:lnTo>
                    <a:lnTo>
                      <a:pt x="1106" y="75"/>
                    </a:lnTo>
                    <a:lnTo>
                      <a:pt x="1162" y="90"/>
                    </a:lnTo>
                    <a:lnTo>
                      <a:pt x="1217" y="106"/>
                    </a:lnTo>
                    <a:lnTo>
                      <a:pt x="1272" y="122"/>
                    </a:lnTo>
                    <a:lnTo>
                      <a:pt x="1326" y="139"/>
                    </a:lnTo>
                    <a:lnTo>
                      <a:pt x="1378" y="155"/>
                    </a:lnTo>
                    <a:lnTo>
                      <a:pt x="1429" y="171"/>
                    </a:lnTo>
                    <a:lnTo>
                      <a:pt x="1477" y="187"/>
                    </a:lnTo>
                    <a:lnTo>
                      <a:pt x="1522" y="201"/>
                    </a:lnTo>
                    <a:lnTo>
                      <a:pt x="1563" y="215"/>
                    </a:lnTo>
                    <a:lnTo>
                      <a:pt x="1601" y="226"/>
                    </a:lnTo>
                    <a:lnTo>
                      <a:pt x="1635" y="237"/>
                    </a:lnTo>
                    <a:lnTo>
                      <a:pt x="1663" y="245"/>
                    </a:lnTo>
                    <a:lnTo>
                      <a:pt x="1686" y="252"/>
                    </a:lnTo>
                    <a:lnTo>
                      <a:pt x="1704" y="256"/>
                    </a:lnTo>
                    <a:lnTo>
                      <a:pt x="1722" y="263"/>
                    </a:lnTo>
                    <a:lnTo>
                      <a:pt x="1739" y="273"/>
                    </a:lnTo>
                    <a:lnTo>
                      <a:pt x="1754" y="285"/>
                    </a:lnTo>
                    <a:lnTo>
                      <a:pt x="1766" y="300"/>
                    </a:lnTo>
                    <a:lnTo>
                      <a:pt x="1776" y="316"/>
                    </a:lnTo>
                    <a:lnTo>
                      <a:pt x="1782" y="334"/>
                    </a:lnTo>
                    <a:lnTo>
                      <a:pt x="1786" y="354"/>
                    </a:lnTo>
                    <a:lnTo>
                      <a:pt x="1786" y="375"/>
                    </a:lnTo>
                    <a:lnTo>
                      <a:pt x="1783" y="395"/>
                    </a:lnTo>
                    <a:lnTo>
                      <a:pt x="1775" y="416"/>
                    </a:lnTo>
                    <a:lnTo>
                      <a:pt x="1765" y="436"/>
                    </a:lnTo>
                    <a:lnTo>
                      <a:pt x="1749" y="455"/>
                    </a:lnTo>
                    <a:lnTo>
                      <a:pt x="1730" y="473"/>
                    </a:lnTo>
                    <a:lnTo>
                      <a:pt x="1705" y="489"/>
                    </a:lnTo>
                    <a:lnTo>
                      <a:pt x="1676" y="502"/>
                    </a:lnTo>
                    <a:lnTo>
                      <a:pt x="1643" y="513"/>
                    </a:lnTo>
                    <a:lnTo>
                      <a:pt x="1606" y="521"/>
                    </a:lnTo>
                    <a:lnTo>
                      <a:pt x="1567" y="527"/>
                    </a:lnTo>
                    <a:lnTo>
                      <a:pt x="1526" y="530"/>
                    </a:lnTo>
                    <a:lnTo>
                      <a:pt x="1485" y="531"/>
                    </a:lnTo>
                    <a:lnTo>
                      <a:pt x="1442" y="530"/>
                    </a:lnTo>
                    <a:lnTo>
                      <a:pt x="1400" y="528"/>
                    </a:lnTo>
                    <a:lnTo>
                      <a:pt x="1356" y="524"/>
                    </a:lnTo>
                    <a:lnTo>
                      <a:pt x="1315" y="519"/>
                    </a:lnTo>
                    <a:lnTo>
                      <a:pt x="1273" y="513"/>
                    </a:lnTo>
                    <a:lnTo>
                      <a:pt x="1232" y="507"/>
                    </a:lnTo>
                    <a:lnTo>
                      <a:pt x="1194" y="500"/>
                    </a:lnTo>
                    <a:lnTo>
                      <a:pt x="1157" y="493"/>
                    </a:lnTo>
                    <a:lnTo>
                      <a:pt x="1122" y="488"/>
                    </a:lnTo>
                    <a:lnTo>
                      <a:pt x="1089" y="481"/>
                    </a:lnTo>
                    <a:lnTo>
                      <a:pt x="1060" y="476"/>
                    </a:lnTo>
                    <a:lnTo>
                      <a:pt x="1035" y="472"/>
                    </a:lnTo>
                    <a:lnTo>
                      <a:pt x="1013" y="469"/>
                    </a:lnTo>
                    <a:lnTo>
                      <a:pt x="995" y="467"/>
                    </a:lnTo>
                    <a:lnTo>
                      <a:pt x="983" y="467"/>
                    </a:lnTo>
                    <a:lnTo>
                      <a:pt x="974" y="471"/>
                    </a:lnTo>
                    <a:lnTo>
                      <a:pt x="972" y="475"/>
                    </a:lnTo>
                    <a:lnTo>
                      <a:pt x="975" y="493"/>
                    </a:lnTo>
                    <a:lnTo>
                      <a:pt x="986" y="510"/>
                    </a:lnTo>
                    <a:lnTo>
                      <a:pt x="1004" y="527"/>
                    </a:lnTo>
                    <a:lnTo>
                      <a:pt x="1029" y="543"/>
                    </a:lnTo>
                    <a:lnTo>
                      <a:pt x="1058" y="559"/>
                    </a:lnTo>
                    <a:lnTo>
                      <a:pt x="1093" y="574"/>
                    </a:lnTo>
                    <a:lnTo>
                      <a:pt x="1131" y="587"/>
                    </a:lnTo>
                    <a:lnTo>
                      <a:pt x="1173" y="601"/>
                    </a:lnTo>
                    <a:lnTo>
                      <a:pt x="1218" y="612"/>
                    </a:lnTo>
                    <a:lnTo>
                      <a:pt x="1266" y="622"/>
                    </a:lnTo>
                    <a:lnTo>
                      <a:pt x="1316" y="631"/>
                    </a:lnTo>
                    <a:lnTo>
                      <a:pt x="1366" y="639"/>
                    </a:lnTo>
                    <a:lnTo>
                      <a:pt x="1418" y="645"/>
                    </a:lnTo>
                    <a:lnTo>
                      <a:pt x="1468" y="650"/>
                    </a:lnTo>
                    <a:lnTo>
                      <a:pt x="1518" y="652"/>
                    </a:lnTo>
                    <a:lnTo>
                      <a:pt x="1568" y="653"/>
                    </a:lnTo>
                    <a:lnTo>
                      <a:pt x="1616" y="652"/>
                    </a:lnTo>
                    <a:lnTo>
                      <a:pt x="1661" y="650"/>
                    </a:lnTo>
                    <a:lnTo>
                      <a:pt x="1702" y="644"/>
                    </a:lnTo>
                    <a:lnTo>
                      <a:pt x="1809" y="625"/>
                    </a:lnTo>
                    <a:lnTo>
                      <a:pt x="1915" y="601"/>
                    </a:lnTo>
                    <a:lnTo>
                      <a:pt x="2019" y="571"/>
                    </a:lnTo>
                    <a:lnTo>
                      <a:pt x="2120" y="538"/>
                    </a:lnTo>
                    <a:lnTo>
                      <a:pt x="2218" y="502"/>
                    </a:lnTo>
                    <a:lnTo>
                      <a:pt x="2311" y="463"/>
                    </a:lnTo>
                    <a:lnTo>
                      <a:pt x="2399" y="422"/>
                    </a:lnTo>
                    <a:lnTo>
                      <a:pt x="2481" y="379"/>
                    </a:lnTo>
                    <a:lnTo>
                      <a:pt x="2511" y="366"/>
                    </a:lnTo>
                    <a:lnTo>
                      <a:pt x="2540" y="360"/>
                    </a:lnTo>
                    <a:lnTo>
                      <a:pt x="2567" y="359"/>
                    </a:lnTo>
                    <a:lnTo>
                      <a:pt x="2593" y="365"/>
                    </a:lnTo>
                    <a:lnTo>
                      <a:pt x="2616" y="375"/>
                    </a:lnTo>
                    <a:lnTo>
                      <a:pt x="2636" y="389"/>
                    </a:lnTo>
                    <a:lnTo>
                      <a:pt x="2653" y="408"/>
                    </a:lnTo>
                    <a:lnTo>
                      <a:pt x="2665" y="432"/>
                    </a:lnTo>
                    <a:lnTo>
                      <a:pt x="2673" y="457"/>
                    </a:lnTo>
                    <a:lnTo>
                      <a:pt x="2677" y="485"/>
                    </a:lnTo>
                    <a:lnTo>
                      <a:pt x="2673" y="517"/>
                    </a:lnTo>
                    <a:lnTo>
                      <a:pt x="2663" y="549"/>
                    </a:lnTo>
                    <a:lnTo>
                      <a:pt x="2647" y="583"/>
                    </a:lnTo>
                    <a:lnTo>
                      <a:pt x="2623" y="617"/>
                    </a:lnTo>
                    <a:lnTo>
                      <a:pt x="2591" y="652"/>
                    </a:lnTo>
                    <a:lnTo>
                      <a:pt x="2573" y="668"/>
                    </a:lnTo>
                    <a:lnTo>
                      <a:pt x="2550" y="687"/>
                    </a:lnTo>
                    <a:lnTo>
                      <a:pt x="2523" y="707"/>
                    </a:lnTo>
                    <a:lnTo>
                      <a:pt x="2491" y="729"/>
                    </a:lnTo>
                    <a:lnTo>
                      <a:pt x="2455" y="754"/>
                    </a:lnTo>
                    <a:lnTo>
                      <a:pt x="2416" y="779"/>
                    </a:lnTo>
                    <a:lnTo>
                      <a:pt x="2374" y="807"/>
                    </a:lnTo>
                    <a:lnTo>
                      <a:pt x="2329" y="834"/>
                    </a:lnTo>
                    <a:lnTo>
                      <a:pt x="2282" y="863"/>
                    </a:lnTo>
                    <a:lnTo>
                      <a:pt x="2234" y="892"/>
                    </a:lnTo>
                    <a:lnTo>
                      <a:pt x="2185" y="922"/>
                    </a:lnTo>
                    <a:lnTo>
                      <a:pt x="2134" y="950"/>
                    </a:lnTo>
                    <a:lnTo>
                      <a:pt x="2083" y="977"/>
                    </a:lnTo>
                    <a:lnTo>
                      <a:pt x="2033" y="1005"/>
                    </a:lnTo>
                    <a:lnTo>
                      <a:pt x="1982" y="1032"/>
                    </a:lnTo>
                    <a:lnTo>
                      <a:pt x="1934" y="1057"/>
                    </a:lnTo>
                    <a:lnTo>
                      <a:pt x="1886" y="1080"/>
                    </a:lnTo>
                    <a:lnTo>
                      <a:pt x="1840" y="1102"/>
                    </a:lnTo>
                    <a:lnTo>
                      <a:pt x="1796" y="1122"/>
                    </a:lnTo>
                    <a:lnTo>
                      <a:pt x="1756" y="1139"/>
                    </a:lnTo>
                    <a:lnTo>
                      <a:pt x="1718" y="1153"/>
                    </a:lnTo>
                    <a:lnTo>
                      <a:pt x="1684" y="1164"/>
                    </a:lnTo>
                    <a:lnTo>
                      <a:pt x="1654" y="1172"/>
                    </a:lnTo>
                    <a:lnTo>
                      <a:pt x="1634" y="1175"/>
                    </a:lnTo>
                    <a:lnTo>
                      <a:pt x="1608" y="1177"/>
                    </a:lnTo>
                    <a:lnTo>
                      <a:pt x="1576" y="1177"/>
                    </a:lnTo>
                    <a:lnTo>
                      <a:pt x="1537" y="1174"/>
                    </a:lnTo>
                    <a:lnTo>
                      <a:pt x="1495" y="1171"/>
                    </a:lnTo>
                    <a:lnTo>
                      <a:pt x="1447" y="1167"/>
                    </a:lnTo>
                    <a:lnTo>
                      <a:pt x="1395" y="1161"/>
                    </a:lnTo>
                    <a:lnTo>
                      <a:pt x="1340" y="1154"/>
                    </a:lnTo>
                    <a:lnTo>
                      <a:pt x="1282" y="1147"/>
                    </a:lnTo>
                    <a:lnTo>
                      <a:pt x="1222" y="1139"/>
                    </a:lnTo>
                    <a:lnTo>
                      <a:pt x="1159" y="1130"/>
                    </a:lnTo>
                    <a:lnTo>
                      <a:pt x="1094" y="1121"/>
                    </a:lnTo>
                    <a:lnTo>
                      <a:pt x="1029" y="1111"/>
                    </a:lnTo>
                    <a:lnTo>
                      <a:pt x="964" y="1101"/>
                    </a:lnTo>
                    <a:lnTo>
                      <a:pt x="898" y="1089"/>
                    </a:lnTo>
                    <a:lnTo>
                      <a:pt x="833" y="1079"/>
                    </a:lnTo>
                    <a:lnTo>
                      <a:pt x="769" y="1068"/>
                    </a:lnTo>
                    <a:lnTo>
                      <a:pt x="708" y="1057"/>
                    </a:lnTo>
                    <a:lnTo>
                      <a:pt x="647" y="1047"/>
                    </a:lnTo>
                    <a:lnTo>
                      <a:pt x="590" y="1037"/>
                    </a:lnTo>
                    <a:lnTo>
                      <a:pt x="536" y="1027"/>
                    </a:lnTo>
                    <a:lnTo>
                      <a:pt x="486" y="1018"/>
                    </a:lnTo>
                    <a:lnTo>
                      <a:pt x="440" y="1009"/>
                    </a:lnTo>
                    <a:lnTo>
                      <a:pt x="398" y="1001"/>
                    </a:lnTo>
                    <a:lnTo>
                      <a:pt x="363" y="994"/>
                    </a:lnTo>
                    <a:lnTo>
                      <a:pt x="332" y="989"/>
                    </a:lnTo>
                    <a:lnTo>
                      <a:pt x="309" y="984"/>
                    </a:lnTo>
                    <a:lnTo>
                      <a:pt x="292" y="980"/>
                    </a:lnTo>
                    <a:lnTo>
                      <a:pt x="262" y="976"/>
                    </a:lnTo>
                    <a:lnTo>
                      <a:pt x="230" y="980"/>
                    </a:lnTo>
                    <a:lnTo>
                      <a:pt x="200" y="988"/>
                    </a:lnTo>
                    <a:lnTo>
                      <a:pt x="171" y="1000"/>
                    </a:lnTo>
                    <a:lnTo>
                      <a:pt x="142" y="1016"/>
                    </a:lnTo>
                    <a:lnTo>
                      <a:pt x="114" y="1033"/>
                    </a:lnTo>
                    <a:lnTo>
                      <a:pt x="87" y="1052"/>
                    </a:lnTo>
                    <a:lnTo>
                      <a:pt x="64" y="1073"/>
                    </a:lnTo>
                    <a:lnTo>
                      <a:pt x="49" y="1083"/>
                    </a:lnTo>
                    <a:lnTo>
                      <a:pt x="37" y="1088"/>
                    </a:lnTo>
                    <a:lnTo>
                      <a:pt x="28" y="1089"/>
                    </a:lnTo>
                    <a:lnTo>
                      <a:pt x="20" y="1087"/>
                    </a:lnTo>
                    <a:lnTo>
                      <a:pt x="13" y="1083"/>
                    </a:lnTo>
                    <a:lnTo>
                      <a:pt x="9" y="1077"/>
                    </a:lnTo>
                    <a:lnTo>
                      <a:pt x="5" y="1069"/>
                    </a:lnTo>
                    <a:lnTo>
                      <a:pt x="2" y="1062"/>
                    </a:lnTo>
                    <a:lnTo>
                      <a:pt x="1" y="1056"/>
                    </a:lnTo>
                    <a:lnTo>
                      <a:pt x="1" y="1050"/>
                    </a:lnTo>
                    <a:lnTo>
                      <a:pt x="0" y="1048"/>
                    </a:lnTo>
                    <a:lnTo>
                      <a:pt x="4" y="989"/>
                    </a:lnTo>
                    <a:lnTo>
                      <a:pt x="9" y="923"/>
                    </a:lnTo>
                    <a:lnTo>
                      <a:pt x="13" y="852"/>
                    </a:lnTo>
                    <a:lnTo>
                      <a:pt x="18" y="776"/>
                    </a:lnTo>
                    <a:lnTo>
                      <a:pt x="23" y="699"/>
                    </a:lnTo>
                    <a:lnTo>
                      <a:pt x="28" y="620"/>
                    </a:lnTo>
                    <a:lnTo>
                      <a:pt x="33" y="539"/>
                    </a:lnTo>
                    <a:lnTo>
                      <a:pt x="38" y="461"/>
                    </a:lnTo>
                    <a:lnTo>
                      <a:pt x="43" y="384"/>
                    </a:lnTo>
                    <a:lnTo>
                      <a:pt x="48" y="311"/>
                    </a:lnTo>
                    <a:lnTo>
                      <a:pt x="52" y="241"/>
                    </a:lnTo>
                    <a:lnTo>
                      <a:pt x="56" y="179"/>
                    </a:lnTo>
                    <a:lnTo>
                      <a:pt x="60" y="123"/>
                    </a:lnTo>
                    <a:lnTo>
                      <a:pt x="62" y="107"/>
                    </a:lnTo>
                    <a:lnTo>
                      <a:pt x="67" y="95"/>
                    </a:lnTo>
                    <a:lnTo>
                      <a:pt x="75" y="86"/>
                    </a:lnTo>
                    <a:lnTo>
                      <a:pt x="85" y="80"/>
                    </a:lnTo>
                    <a:lnTo>
                      <a:pt x="97" y="76"/>
                    </a:lnTo>
                    <a:lnTo>
                      <a:pt x="111" y="73"/>
                    </a:lnTo>
                    <a:lnTo>
                      <a:pt x="127" y="70"/>
                    </a:lnTo>
                    <a:lnTo>
                      <a:pt x="145" y="67"/>
                    </a:lnTo>
                    <a:lnTo>
                      <a:pt x="182" y="61"/>
                    </a:lnTo>
                    <a:lnTo>
                      <a:pt x="224" y="55"/>
                    </a:lnTo>
                    <a:lnTo>
                      <a:pt x="269" y="48"/>
                    </a:lnTo>
                    <a:lnTo>
                      <a:pt x="317" y="40"/>
                    </a:lnTo>
                    <a:lnTo>
                      <a:pt x="366" y="33"/>
                    </a:lnTo>
                    <a:lnTo>
                      <a:pt x="417" y="27"/>
                    </a:lnTo>
                    <a:lnTo>
                      <a:pt x="468" y="20"/>
                    </a:lnTo>
                    <a:lnTo>
                      <a:pt x="518" y="14"/>
                    </a:lnTo>
                    <a:lnTo>
                      <a:pt x="566" y="9"/>
                    </a:lnTo>
                    <a:lnTo>
                      <a:pt x="611" y="4"/>
                    </a:lnTo>
                    <a:lnTo>
                      <a:pt x="653" y="2"/>
                    </a:lnTo>
                    <a:lnTo>
                      <a:pt x="691" y="0"/>
                    </a:lnTo>
                    <a:lnTo>
                      <a:pt x="7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Freeform 56"/>
              <p:cNvSpPr>
                <a:spLocks noEditPoints="1"/>
              </p:cNvSpPr>
              <p:nvPr/>
            </p:nvSpPr>
            <p:spPr bwMode="auto">
              <a:xfrm>
                <a:off x="9005888" y="2062163"/>
                <a:ext cx="336550" cy="433388"/>
              </a:xfrm>
              <a:custGeom>
                <a:avLst/>
                <a:gdLst>
                  <a:gd name="T0" fmla="*/ 440 w 849"/>
                  <a:gd name="T1" fmla="*/ 654 h 1093"/>
                  <a:gd name="T2" fmla="*/ 408 w 849"/>
                  <a:gd name="T3" fmla="*/ 658 h 1093"/>
                  <a:gd name="T4" fmla="*/ 379 w 849"/>
                  <a:gd name="T5" fmla="*/ 667 h 1093"/>
                  <a:gd name="T6" fmla="*/ 352 w 849"/>
                  <a:gd name="T7" fmla="*/ 681 h 1093"/>
                  <a:gd name="T8" fmla="*/ 328 w 849"/>
                  <a:gd name="T9" fmla="*/ 700 h 1093"/>
                  <a:gd name="T10" fmla="*/ 309 w 849"/>
                  <a:gd name="T11" fmla="*/ 724 h 1093"/>
                  <a:gd name="T12" fmla="*/ 295 w 849"/>
                  <a:gd name="T13" fmla="*/ 749 h 1093"/>
                  <a:gd name="T14" fmla="*/ 286 w 849"/>
                  <a:gd name="T15" fmla="*/ 780 h 1093"/>
                  <a:gd name="T16" fmla="*/ 282 w 849"/>
                  <a:gd name="T17" fmla="*/ 811 h 1093"/>
                  <a:gd name="T18" fmla="*/ 286 w 849"/>
                  <a:gd name="T19" fmla="*/ 842 h 1093"/>
                  <a:gd name="T20" fmla="*/ 295 w 849"/>
                  <a:gd name="T21" fmla="*/ 873 h 1093"/>
                  <a:gd name="T22" fmla="*/ 309 w 849"/>
                  <a:gd name="T23" fmla="*/ 899 h 1093"/>
                  <a:gd name="T24" fmla="*/ 328 w 849"/>
                  <a:gd name="T25" fmla="*/ 923 h 1093"/>
                  <a:gd name="T26" fmla="*/ 352 w 849"/>
                  <a:gd name="T27" fmla="*/ 942 h 1093"/>
                  <a:gd name="T28" fmla="*/ 379 w 849"/>
                  <a:gd name="T29" fmla="*/ 956 h 1093"/>
                  <a:gd name="T30" fmla="*/ 408 w 849"/>
                  <a:gd name="T31" fmla="*/ 965 h 1093"/>
                  <a:gd name="T32" fmla="*/ 440 w 849"/>
                  <a:gd name="T33" fmla="*/ 969 h 1093"/>
                  <a:gd name="T34" fmla="*/ 472 w 849"/>
                  <a:gd name="T35" fmla="*/ 965 h 1093"/>
                  <a:gd name="T36" fmla="*/ 501 w 849"/>
                  <a:gd name="T37" fmla="*/ 956 h 1093"/>
                  <a:gd name="T38" fmla="*/ 528 w 849"/>
                  <a:gd name="T39" fmla="*/ 942 h 1093"/>
                  <a:gd name="T40" fmla="*/ 551 w 849"/>
                  <a:gd name="T41" fmla="*/ 923 h 1093"/>
                  <a:gd name="T42" fmla="*/ 570 w 849"/>
                  <a:gd name="T43" fmla="*/ 899 h 1093"/>
                  <a:gd name="T44" fmla="*/ 585 w 849"/>
                  <a:gd name="T45" fmla="*/ 873 h 1093"/>
                  <a:gd name="T46" fmla="*/ 594 w 849"/>
                  <a:gd name="T47" fmla="*/ 842 h 1093"/>
                  <a:gd name="T48" fmla="*/ 597 w 849"/>
                  <a:gd name="T49" fmla="*/ 811 h 1093"/>
                  <a:gd name="T50" fmla="*/ 594 w 849"/>
                  <a:gd name="T51" fmla="*/ 780 h 1093"/>
                  <a:gd name="T52" fmla="*/ 585 w 849"/>
                  <a:gd name="T53" fmla="*/ 749 h 1093"/>
                  <a:gd name="T54" fmla="*/ 570 w 849"/>
                  <a:gd name="T55" fmla="*/ 724 h 1093"/>
                  <a:gd name="T56" fmla="*/ 551 w 849"/>
                  <a:gd name="T57" fmla="*/ 700 h 1093"/>
                  <a:gd name="T58" fmla="*/ 528 w 849"/>
                  <a:gd name="T59" fmla="*/ 681 h 1093"/>
                  <a:gd name="T60" fmla="*/ 501 w 849"/>
                  <a:gd name="T61" fmla="*/ 667 h 1093"/>
                  <a:gd name="T62" fmla="*/ 472 w 849"/>
                  <a:gd name="T63" fmla="*/ 658 h 1093"/>
                  <a:gd name="T64" fmla="*/ 440 w 849"/>
                  <a:gd name="T65" fmla="*/ 654 h 1093"/>
                  <a:gd name="T66" fmla="*/ 206 w 849"/>
                  <a:gd name="T67" fmla="*/ 0 h 1093"/>
                  <a:gd name="T68" fmla="*/ 775 w 849"/>
                  <a:gd name="T69" fmla="*/ 28 h 1093"/>
                  <a:gd name="T70" fmla="*/ 796 w 849"/>
                  <a:gd name="T71" fmla="*/ 32 h 1093"/>
                  <a:gd name="T72" fmla="*/ 814 w 849"/>
                  <a:gd name="T73" fmla="*/ 41 h 1093"/>
                  <a:gd name="T74" fmla="*/ 830 w 849"/>
                  <a:gd name="T75" fmla="*/ 55 h 1093"/>
                  <a:gd name="T76" fmla="*/ 841 w 849"/>
                  <a:gd name="T77" fmla="*/ 72 h 1093"/>
                  <a:gd name="T78" fmla="*/ 848 w 849"/>
                  <a:gd name="T79" fmla="*/ 91 h 1093"/>
                  <a:gd name="T80" fmla="*/ 849 w 849"/>
                  <a:gd name="T81" fmla="*/ 112 h 1093"/>
                  <a:gd name="T82" fmla="*/ 780 w 849"/>
                  <a:gd name="T83" fmla="*/ 1016 h 1093"/>
                  <a:gd name="T84" fmla="*/ 775 w 849"/>
                  <a:gd name="T85" fmla="*/ 1037 h 1093"/>
                  <a:gd name="T86" fmla="*/ 765 w 849"/>
                  <a:gd name="T87" fmla="*/ 1056 h 1093"/>
                  <a:gd name="T88" fmla="*/ 752 w 849"/>
                  <a:gd name="T89" fmla="*/ 1072 h 1093"/>
                  <a:gd name="T90" fmla="*/ 735 w 849"/>
                  <a:gd name="T91" fmla="*/ 1083 h 1093"/>
                  <a:gd name="T92" fmla="*/ 715 w 849"/>
                  <a:gd name="T93" fmla="*/ 1091 h 1093"/>
                  <a:gd name="T94" fmla="*/ 693 w 849"/>
                  <a:gd name="T95" fmla="*/ 1093 h 1093"/>
                  <a:gd name="T96" fmla="*/ 63 w 849"/>
                  <a:gd name="T97" fmla="*/ 1093 h 1093"/>
                  <a:gd name="T98" fmla="*/ 43 w 849"/>
                  <a:gd name="T99" fmla="*/ 1090 h 1093"/>
                  <a:gd name="T100" fmla="*/ 25 w 849"/>
                  <a:gd name="T101" fmla="*/ 1081 h 1093"/>
                  <a:gd name="T102" fmla="*/ 12 w 849"/>
                  <a:gd name="T103" fmla="*/ 1068 h 1093"/>
                  <a:gd name="T104" fmla="*/ 3 w 849"/>
                  <a:gd name="T105" fmla="*/ 1051 h 1093"/>
                  <a:gd name="T106" fmla="*/ 0 w 849"/>
                  <a:gd name="T107" fmla="*/ 1032 h 1093"/>
                  <a:gd name="T108" fmla="*/ 2 w 849"/>
                  <a:gd name="T109" fmla="*/ 1012 h 1093"/>
                  <a:gd name="T110" fmla="*/ 106 w 849"/>
                  <a:gd name="T111" fmla="*/ 74 h 1093"/>
                  <a:gd name="T112" fmla="*/ 114 w 849"/>
                  <a:gd name="T113" fmla="*/ 54 h 1093"/>
                  <a:gd name="T114" fmla="*/ 127 w 849"/>
                  <a:gd name="T115" fmla="*/ 36 h 1093"/>
                  <a:gd name="T116" fmla="*/ 143 w 849"/>
                  <a:gd name="T117" fmla="*/ 20 h 1093"/>
                  <a:gd name="T118" fmla="*/ 162 w 849"/>
                  <a:gd name="T119" fmla="*/ 9 h 1093"/>
                  <a:gd name="T120" fmla="*/ 184 w 849"/>
                  <a:gd name="T121" fmla="*/ 2 h 1093"/>
                  <a:gd name="T122" fmla="*/ 206 w 849"/>
                  <a:gd name="T123" fmla="*/ 0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9" h="1093">
                    <a:moveTo>
                      <a:pt x="440" y="654"/>
                    </a:moveTo>
                    <a:lnTo>
                      <a:pt x="408" y="658"/>
                    </a:lnTo>
                    <a:lnTo>
                      <a:pt x="379" y="667"/>
                    </a:lnTo>
                    <a:lnTo>
                      <a:pt x="352" y="681"/>
                    </a:lnTo>
                    <a:lnTo>
                      <a:pt x="328" y="700"/>
                    </a:lnTo>
                    <a:lnTo>
                      <a:pt x="309" y="724"/>
                    </a:lnTo>
                    <a:lnTo>
                      <a:pt x="295" y="749"/>
                    </a:lnTo>
                    <a:lnTo>
                      <a:pt x="286" y="780"/>
                    </a:lnTo>
                    <a:lnTo>
                      <a:pt x="282" y="811"/>
                    </a:lnTo>
                    <a:lnTo>
                      <a:pt x="286" y="842"/>
                    </a:lnTo>
                    <a:lnTo>
                      <a:pt x="295" y="873"/>
                    </a:lnTo>
                    <a:lnTo>
                      <a:pt x="309" y="899"/>
                    </a:lnTo>
                    <a:lnTo>
                      <a:pt x="328" y="923"/>
                    </a:lnTo>
                    <a:lnTo>
                      <a:pt x="352" y="942"/>
                    </a:lnTo>
                    <a:lnTo>
                      <a:pt x="379" y="956"/>
                    </a:lnTo>
                    <a:lnTo>
                      <a:pt x="408" y="965"/>
                    </a:lnTo>
                    <a:lnTo>
                      <a:pt x="440" y="969"/>
                    </a:lnTo>
                    <a:lnTo>
                      <a:pt x="472" y="965"/>
                    </a:lnTo>
                    <a:lnTo>
                      <a:pt x="501" y="956"/>
                    </a:lnTo>
                    <a:lnTo>
                      <a:pt x="528" y="942"/>
                    </a:lnTo>
                    <a:lnTo>
                      <a:pt x="551" y="923"/>
                    </a:lnTo>
                    <a:lnTo>
                      <a:pt x="570" y="899"/>
                    </a:lnTo>
                    <a:lnTo>
                      <a:pt x="585" y="873"/>
                    </a:lnTo>
                    <a:lnTo>
                      <a:pt x="594" y="842"/>
                    </a:lnTo>
                    <a:lnTo>
                      <a:pt x="597" y="811"/>
                    </a:lnTo>
                    <a:lnTo>
                      <a:pt x="594" y="780"/>
                    </a:lnTo>
                    <a:lnTo>
                      <a:pt x="585" y="749"/>
                    </a:lnTo>
                    <a:lnTo>
                      <a:pt x="570" y="724"/>
                    </a:lnTo>
                    <a:lnTo>
                      <a:pt x="551" y="700"/>
                    </a:lnTo>
                    <a:lnTo>
                      <a:pt x="528" y="681"/>
                    </a:lnTo>
                    <a:lnTo>
                      <a:pt x="501" y="667"/>
                    </a:lnTo>
                    <a:lnTo>
                      <a:pt x="472" y="658"/>
                    </a:lnTo>
                    <a:lnTo>
                      <a:pt x="440" y="654"/>
                    </a:lnTo>
                    <a:close/>
                    <a:moveTo>
                      <a:pt x="206" y="0"/>
                    </a:moveTo>
                    <a:lnTo>
                      <a:pt x="775" y="28"/>
                    </a:lnTo>
                    <a:lnTo>
                      <a:pt x="796" y="32"/>
                    </a:lnTo>
                    <a:lnTo>
                      <a:pt x="814" y="41"/>
                    </a:lnTo>
                    <a:lnTo>
                      <a:pt x="830" y="55"/>
                    </a:lnTo>
                    <a:lnTo>
                      <a:pt x="841" y="72"/>
                    </a:lnTo>
                    <a:lnTo>
                      <a:pt x="848" y="91"/>
                    </a:lnTo>
                    <a:lnTo>
                      <a:pt x="849" y="112"/>
                    </a:lnTo>
                    <a:lnTo>
                      <a:pt x="780" y="1016"/>
                    </a:lnTo>
                    <a:lnTo>
                      <a:pt x="775" y="1037"/>
                    </a:lnTo>
                    <a:lnTo>
                      <a:pt x="765" y="1056"/>
                    </a:lnTo>
                    <a:lnTo>
                      <a:pt x="752" y="1072"/>
                    </a:lnTo>
                    <a:lnTo>
                      <a:pt x="735" y="1083"/>
                    </a:lnTo>
                    <a:lnTo>
                      <a:pt x="715" y="1091"/>
                    </a:lnTo>
                    <a:lnTo>
                      <a:pt x="693" y="1093"/>
                    </a:lnTo>
                    <a:lnTo>
                      <a:pt x="63" y="1093"/>
                    </a:lnTo>
                    <a:lnTo>
                      <a:pt x="43" y="1090"/>
                    </a:lnTo>
                    <a:lnTo>
                      <a:pt x="25" y="1081"/>
                    </a:lnTo>
                    <a:lnTo>
                      <a:pt x="12" y="1068"/>
                    </a:lnTo>
                    <a:lnTo>
                      <a:pt x="3" y="1051"/>
                    </a:lnTo>
                    <a:lnTo>
                      <a:pt x="0" y="1032"/>
                    </a:lnTo>
                    <a:lnTo>
                      <a:pt x="2" y="1012"/>
                    </a:lnTo>
                    <a:lnTo>
                      <a:pt x="106" y="74"/>
                    </a:lnTo>
                    <a:lnTo>
                      <a:pt x="114" y="54"/>
                    </a:lnTo>
                    <a:lnTo>
                      <a:pt x="127" y="36"/>
                    </a:lnTo>
                    <a:lnTo>
                      <a:pt x="143" y="20"/>
                    </a:lnTo>
                    <a:lnTo>
                      <a:pt x="162" y="9"/>
                    </a:lnTo>
                    <a:lnTo>
                      <a:pt x="184" y="2"/>
                    </a:lnTo>
                    <a:lnTo>
                      <a:pt x="2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087000" y="1772990"/>
            <a:ext cx="1901750" cy="1008668"/>
            <a:chOff x="5060625" y="2166744"/>
            <a:chExt cx="1764755" cy="936007"/>
          </a:xfrm>
        </p:grpSpPr>
        <p:sp>
          <p:nvSpPr>
            <p:cNvPr id="163" name="TextBox 162"/>
            <p:cNvSpPr txBox="1"/>
            <p:nvPr/>
          </p:nvSpPr>
          <p:spPr>
            <a:xfrm>
              <a:off x="5097869" y="2456420"/>
              <a:ext cx="1690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pPr algn="ctr"/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060625" y="2166744"/>
              <a:ext cx="1764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404959" y="4464013"/>
            <a:ext cx="1901750" cy="1008667"/>
            <a:chOff x="5355680" y="4683778"/>
            <a:chExt cx="1764755" cy="936006"/>
          </a:xfrm>
        </p:grpSpPr>
        <p:sp>
          <p:nvSpPr>
            <p:cNvPr id="165" name="TextBox 164"/>
            <p:cNvSpPr txBox="1"/>
            <p:nvPr/>
          </p:nvSpPr>
          <p:spPr>
            <a:xfrm>
              <a:off x="5392924" y="4973453"/>
              <a:ext cx="1690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pPr algn="ctr"/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355680" y="4683778"/>
              <a:ext cx="1764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7799672" y="1941419"/>
            <a:ext cx="2883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7278359" y="1991121"/>
            <a:ext cx="485370" cy="48537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7799672" y="2715626"/>
            <a:ext cx="2883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7278359" y="2765328"/>
            <a:ext cx="485370" cy="48537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799672" y="3489833"/>
            <a:ext cx="2883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7278359" y="3539535"/>
            <a:ext cx="485370" cy="48537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799672" y="4264040"/>
            <a:ext cx="2883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7278359" y="4313742"/>
            <a:ext cx="485370" cy="48537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799672" y="5038246"/>
            <a:ext cx="2883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7278359" y="5087948"/>
            <a:ext cx="485370" cy="48537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6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66670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14433" y="882097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838458" y="934704"/>
            <a:ext cx="2240465" cy="2207157"/>
            <a:chOff x="3510851" y="1215570"/>
            <a:chExt cx="5167122" cy="5076942"/>
          </a:xfrm>
        </p:grpSpPr>
        <p:grpSp>
          <p:nvGrpSpPr>
            <p:cNvPr id="32" name="Group 31"/>
            <p:cNvGrpSpPr/>
            <p:nvPr/>
          </p:nvGrpSpPr>
          <p:grpSpPr>
            <a:xfrm>
              <a:off x="3594703" y="1215570"/>
              <a:ext cx="5076942" cy="5076942"/>
              <a:chOff x="3594703" y="1215570"/>
              <a:chExt cx="5076942" cy="5076942"/>
            </a:xfrm>
          </p:grpSpPr>
          <p:sp>
            <p:nvSpPr>
              <p:cNvPr id="75" name="Freeform 5"/>
              <p:cNvSpPr>
                <a:spLocks/>
              </p:cNvSpPr>
              <p:nvPr/>
            </p:nvSpPr>
            <p:spPr bwMode="auto">
              <a:xfrm>
                <a:off x="4339868" y="1215570"/>
                <a:ext cx="3585027" cy="1352692"/>
              </a:xfrm>
              <a:custGeom>
                <a:avLst/>
                <a:gdLst>
                  <a:gd name="T0" fmla="*/ 1514 w 1514"/>
                  <a:gd name="T1" fmla="*/ 315 h 571"/>
                  <a:gd name="T2" fmla="*/ 1258 w 1514"/>
                  <a:gd name="T3" fmla="*/ 571 h 571"/>
                  <a:gd name="T4" fmla="*/ 256 w 1514"/>
                  <a:gd name="T5" fmla="*/ 570 h 571"/>
                  <a:gd name="T6" fmla="*/ 0 w 1514"/>
                  <a:gd name="T7" fmla="*/ 314 h 571"/>
                  <a:gd name="T8" fmla="*/ 757 w 1514"/>
                  <a:gd name="T9" fmla="*/ 0 h 571"/>
                  <a:gd name="T10" fmla="*/ 1514 w 1514"/>
                  <a:gd name="T11" fmla="*/ 315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4" h="571">
                    <a:moveTo>
                      <a:pt x="1514" y="315"/>
                    </a:moveTo>
                    <a:cubicBezTo>
                      <a:pt x="1258" y="571"/>
                      <a:pt x="1258" y="571"/>
                      <a:pt x="1258" y="571"/>
                    </a:cubicBezTo>
                    <a:cubicBezTo>
                      <a:pt x="981" y="294"/>
                      <a:pt x="530" y="296"/>
                      <a:pt x="256" y="570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202" y="111"/>
                      <a:pt x="471" y="0"/>
                      <a:pt x="757" y="0"/>
                    </a:cubicBezTo>
                    <a:cubicBezTo>
                      <a:pt x="1043" y="0"/>
                      <a:pt x="1312" y="112"/>
                      <a:pt x="1514" y="315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6"/>
              <p:cNvSpPr>
                <a:spLocks/>
              </p:cNvSpPr>
              <p:nvPr/>
            </p:nvSpPr>
            <p:spPr bwMode="auto">
              <a:xfrm>
                <a:off x="3594703" y="1959154"/>
                <a:ext cx="1351108" cy="3591355"/>
              </a:xfrm>
              <a:custGeom>
                <a:avLst/>
                <a:gdLst>
                  <a:gd name="T0" fmla="*/ 570 w 571"/>
                  <a:gd name="T1" fmla="*/ 1261 h 1517"/>
                  <a:gd name="T2" fmla="*/ 313 w 571"/>
                  <a:gd name="T3" fmla="*/ 1517 h 1517"/>
                  <a:gd name="T4" fmla="*/ 0 w 571"/>
                  <a:gd name="T5" fmla="*/ 758 h 1517"/>
                  <a:gd name="T6" fmla="*/ 315 w 571"/>
                  <a:gd name="T7" fmla="*/ 0 h 1517"/>
                  <a:gd name="T8" fmla="*/ 571 w 571"/>
                  <a:gd name="T9" fmla="*/ 256 h 1517"/>
                  <a:gd name="T10" fmla="*/ 570 w 571"/>
                  <a:gd name="T11" fmla="*/ 1261 h 1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1" h="1517">
                    <a:moveTo>
                      <a:pt x="570" y="1261"/>
                    </a:moveTo>
                    <a:cubicBezTo>
                      <a:pt x="313" y="1517"/>
                      <a:pt x="313" y="1517"/>
                      <a:pt x="313" y="1517"/>
                    </a:cubicBezTo>
                    <a:cubicBezTo>
                      <a:pt x="111" y="1315"/>
                      <a:pt x="0" y="1045"/>
                      <a:pt x="0" y="758"/>
                    </a:cubicBezTo>
                    <a:cubicBezTo>
                      <a:pt x="0" y="472"/>
                      <a:pt x="112" y="202"/>
                      <a:pt x="315" y="0"/>
                    </a:cubicBezTo>
                    <a:cubicBezTo>
                      <a:pt x="571" y="256"/>
                      <a:pt x="571" y="256"/>
                      <a:pt x="571" y="256"/>
                    </a:cubicBezTo>
                    <a:cubicBezTo>
                      <a:pt x="294" y="533"/>
                      <a:pt x="293" y="984"/>
                      <a:pt x="570" y="126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7"/>
              <p:cNvSpPr>
                <a:spLocks/>
              </p:cNvSpPr>
              <p:nvPr/>
            </p:nvSpPr>
            <p:spPr bwMode="auto">
              <a:xfrm>
                <a:off x="4335123" y="4942985"/>
                <a:ext cx="3594519" cy="1349527"/>
              </a:xfrm>
              <a:custGeom>
                <a:avLst/>
                <a:gdLst>
                  <a:gd name="T0" fmla="*/ 1518 w 1518"/>
                  <a:gd name="T1" fmla="*/ 256 h 570"/>
                  <a:gd name="T2" fmla="*/ 759 w 1518"/>
                  <a:gd name="T3" fmla="*/ 570 h 570"/>
                  <a:gd name="T4" fmla="*/ 0 w 1518"/>
                  <a:gd name="T5" fmla="*/ 257 h 570"/>
                  <a:gd name="T6" fmla="*/ 257 w 1518"/>
                  <a:gd name="T7" fmla="*/ 1 h 570"/>
                  <a:gd name="T8" fmla="*/ 1261 w 1518"/>
                  <a:gd name="T9" fmla="*/ 0 h 570"/>
                  <a:gd name="T10" fmla="*/ 1518 w 1518"/>
                  <a:gd name="T11" fmla="*/ 256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8" h="570">
                    <a:moveTo>
                      <a:pt x="1518" y="256"/>
                    </a:moveTo>
                    <a:cubicBezTo>
                      <a:pt x="1315" y="458"/>
                      <a:pt x="1045" y="570"/>
                      <a:pt x="759" y="570"/>
                    </a:cubicBezTo>
                    <a:cubicBezTo>
                      <a:pt x="473" y="570"/>
                      <a:pt x="203" y="459"/>
                      <a:pt x="0" y="257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533" y="278"/>
                      <a:pt x="985" y="276"/>
                      <a:pt x="1261" y="0"/>
                    </a:cubicBezTo>
                    <a:lnTo>
                      <a:pt x="1518" y="25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8"/>
              <p:cNvSpPr>
                <a:spLocks/>
              </p:cNvSpPr>
              <p:nvPr/>
            </p:nvSpPr>
            <p:spPr bwMode="auto">
              <a:xfrm>
                <a:off x="7318953" y="1960736"/>
                <a:ext cx="1352692" cy="3588191"/>
              </a:xfrm>
              <a:custGeom>
                <a:avLst/>
                <a:gdLst>
                  <a:gd name="T0" fmla="*/ 258 w 571"/>
                  <a:gd name="T1" fmla="*/ 1515 h 1515"/>
                  <a:gd name="T2" fmla="*/ 1 w 571"/>
                  <a:gd name="T3" fmla="*/ 1259 h 1515"/>
                  <a:gd name="T4" fmla="*/ 0 w 571"/>
                  <a:gd name="T5" fmla="*/ 256 h 1515"/>
                  <a:gd name="T6" fmla="*/ 256 w 571"/>
                  <a:gd name="T7" fmla="*/ 0 h 1515"/>
                  <a:gd name="T8" fmla="*/ 571 w 571"/>
                  <a:gd name="T9" fmla="*/ 757 h 1515"/>
                  <a:gd name="T10" fmla="*/ 258 w 571"/>
                  <a:gd name="T11" fmla="*/ 1515 h 1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1" h="1515">
                    <a:moveTo>
                      <a:pt x="258" y="1515"/>
                    </a:moveTo>
                    <a:cubicBezTo>
                      <a:pt x="1" y="1259"/>
                      <a:pt x="1" y="1259"/>
                      <a:pt x="1" y="1259"/>
                    </a:cubicBezTo>
                    <a:cubicBezTo>
                      <a:pt x="276" y="984"/>
                      <a:pt x="277" y="533"/>
                      <a:pt x="0" y="256"/>
                    </a:cubicBezTo>
                    <a:cubicBezTo>
                      <a:pt x="256" y="0"/>
                      <a:pt x="256" y="0"/>
                      <a:pt x="256" y="0"/>
                    </a:cubicBezTo>
                    <a:cubicBezTo>
                      <a:pt x="459" y="202"/>
                      <a:pt x="571" y="471"/>
                      <a:pt x="571" y="757"/>
                    </a:cubicBezTo>
                    <a:cubicBezTo>
                      <a:pt x="571" y="1044"/>
                      <a:pt x="460" y="1312"/>
                      <a:pt x="258" y="151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6550055" y="1514586"/>
              <a:ext cx="2127918" cy="1836812"/>
            </a:xfrm>
            <a:custGeom>
              <a:avLst/>
              <a:gdLst>
                <a:gd name="T0" fmla="*/ 1004 w 1345"/>
                <a:gd name="T1" fmla="*/ 0 h 1161"/>
                <a:gd name="T2" fmla="*/ 332 w 1345"/>
                <a:gd name="T3" fmla="*/ 0 h 1161"/>
                <a:gd name="T4" fmla="*/ 0 w 1345"/>
                <a:gd name="T5" fmla="*/ 580 h 1161"/>
                <a:gd name="T6" fmla="*/ 339 w 1345"/>
                <a:gd name="T7" fmla="*/ 1161 h 1161"/>
                <a:gd name="T8" fmla="*/ 1013 w 1345"/>
                <a:gd name="T9" fmla="*/ 1161 h 1161"/>
                <a:gd name="T10" fmla="*/ 1345 w 1345"/>
                <a:gd name="T11" fmla="*/ 580 h 1161"/>
                <a:gd name="T12" fmla="*/ 1004 w 1345"/>
                <a:gd name="T13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5" h="1161">
                  <a:moveTo>
                    <a:pt x="1004" y="0"/>
                  </a:moveTo>
                  <a:lnTo>
                    <a:pt x="332" y="0"/>
                  </a:lnTo>
                  <a:lnTo>
                    <a:pt x="0" y="580"/>
                  </a:lnTo>
                  <a:lnTo>
                    <a:pt x="339" y="1161"/>
                  </a:lnTo>
                  <a:lnTo>
                    <a:pt x="1013" y="1161"/>
                  </a:lnTo>
                  <a:lnTo>
                    <a:pt x="1345" y="580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chemeClr val="bg1">
                <a:alpha val="47000"/>
              </a:schemeClr>
            </a:solidFill>
            <a:ln w="9525">
              <a:noFill/>
              <a:round/>
              <a:headEnd/>
              <a:tailEnd/>
            </a:ln>
            <a:effectLst>
              <a:outerShdw sx="102000" sy="102000" algn="ctr" rotWithShape="0">
                <a:prstClr val="black">
                  <a:alpha val="6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10"/>
            <p:cNvSpPr>
              <a:spLocks/>
            </p:cNvSpPr>
            <p:nvPr/>
          </p:nvSpPr>
          <p:spPr bwMode="auto">
            <a:xfrm>
              <a:off x="3510851" y="4170923"/>
              <a:ext cx="2129499" cy="1836812"/>
            </a:xfrm>
            <a:custGeom>
              <a:avLst/>
              <a:gdLst>
                <a:gd name="T0" fmla="*/ 1006 w 1346"/>
                <a:gd name="T1" fmla="*/ 0 h 1161"/>
                <a:gd name="T2" fmla="*/ 333 w 1346"/>
                <a:gd name="T3" fmla="*/ 0 h 1161"/>
                <a:gd name="T4" fmla="*/ 0 w 1346"/>
                <a:gd name="T5" fmla="*/ 580 h 1161"/>
                <a:gd name="T6" fmla="*/ 342 w 1346"/>
                <a:gd name="T7" fmla="*/ 1159 h 1161"/>
                <a:gd name="T8" fmla="*/ 1014 w 1346"/>
                <a:gd name="T9" fmla="*/ 1161 h 1161"/>
                <a:gd name="T10" fmla="*/ 1346 w 1346"/>
                <a:gd name="T11" fmla="*/ 580 h 1161"/>
                <a:gd name="T12" fmla="*/ 1006 w 1346"/>
                <a:gd name="T13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6" h="1161">
                  <a:moveTo>
                    <a:pt x="1006" y="0"/>
                  </a:moveTo>
                  <a:lnTo>
                    <a:pt x="333" y="0"/>
                  </a:lnTo>
                  <a:lnTo>
                    <a:pt x="0" y="580"/>
                  </a:lnTo>
                  <a:lnTo>
                    <a:pt x="342" y="1159"/>
                  </a:lnTo>
                  <a:lnTo>
                    <a:pt x="1014" y="1161"/>
                  </a:lnTo>
                  <a:lnTo>
                    <a:pt x="1346" y="580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chemeClr val="bg1">
                <a:alpha val="47000"/>
              </a:schemeClr>
            </a:solidFill>
            <a:ln w="9525">
              <a:noFill/>
              <a:round/>
              <a:headEnd/>
              <a:tailEnd/>
            </a:ln>
            <a:effectLst>
              <a:outerShdw sx="102000" sy="102000" algn="ctr" rotWithShape="0">
                <a:prstClr val="black">
                  <a:alpha val="6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3510851" y="1514586"/>
              <a:ext cx="2129499" cy="1836812"/>
            </a:xfrm>
            <a:custGeom>
              <a:avLst/>
              <a:gdLst>
                <a:gd name="T0" fmla="*/ 1006 w 1346"/>
                <a:gd name="T1" fmla="*/ 0 h 1161"/>
                <a:gd name="T2" fmla="*/ 333 w 1346"/>
                <a:gd name="T3" fmla="*/ 0 h 1161"/>
                <a:gd name="T4" fmla="*/ 0 w 1346"/>
                <a:gd name="T5" fmla="*/ 580 h 1161"/>
                <a:gd name="T6" fmla="*/ 342 w 1346"/>
                <a:gd name="T7" fmla="*/ 1161 h 1161"/>
                <a:gd name="T8" fmla="*/ 1014 w 1346"/>
                <a:gd name="T9" fmla="*/ 1161 h 1161"/>
                <a:gd name="T10" fmla="*/ 1346 w 1346"/>
                <a:gd name="T11" fmla="*/ 580 h 1161"/>
                <a:gd name="T12" fmla="*/ 1006 w 1346"/>
                <a:gd name="T13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6" h="1161">
                  <a:moveTo>
                    <a:pt x="1006" y="0"/>
                  </a:moveTo>
                  <a:lnTo>
                    <a:pt x="333" y="0"/>
                  </a:lnTo>
                  <a:lnTo>
                    <a:pt x="0" y="580"/>
                  </a:lnTo>
                  <a:lnTo>
                    <a:pt x="342" y="1161"/>
                  </a:lnTo>
                  <a:lnTo>
                    <a:pt x="1014" y="1161"/>
                  </a:lnTo>
                  <a:lnTo>
                    <a:pt x="1346" y="580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chemeClr val="bg1">
                <a:alpha val="47000"/>
              </a:schemeClr>
            </a:solidFill>
            <a:ln w="9525">
              <a:noFill/>
              <a:round/>
              <a:headEnd/>
              <a:tailEnd/>
            </a:ln>
            <a:effectLst>
              <a:outerShdw sx="102000" sy="102000" algn="ctr" rotWithShape="0">
                <a:prstClr val="black">
                  <a:alpha val="6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auto">
            <a:xfrm>
              <a:off x="6550055" y="4210476"/>
              <a:ext cx="2127918" cy="1836812"/>
            </a:xfrm>
            <a:custGeom>
              <a:avLst/>
              <a:gdLst>
                <a:gd name="T0" fmla="*/ 1004 w 1345"/>
                <a:gd name="T1" fmla="*/ 0 h 1161"/>
                <a:gd name="T2" fmla="*/ 332 w 1345"/>
                <a:gd name="T3" fmla="*/ 0 h 1161"/>
                <a:gd name="T4" fmla="*/ 0 w 1345"/>
                <a:gd name="T5" fmla="*/ 581 h 1161"/>
                <a:gd name="T6" fmla="*/ 339 w 1345"/>
                <a:gd name="T7" fmla="*/ 1161 h 1161"/>
                <a:gd name="T8" fmla="*/ 1013 w 1345"/>
                <a:gd name="T9" fmla="*/ 1161 h 1161"/>
                <a:gd name="T10" fmla="*/ 1345 w 1345"/>
                <a:gd name="T11" fmla="*/ 581 h 1161"/>
                <a:gd name="T12" fmla="*/ 1004 w 1345"/>
                <a:gd name="T13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5" h="1161">
                  <a:moveTo>
                    <a:pt x="1004" y="0"/>
                  </a:moveTo>
                  <a:lnTo>
                    <a:pt x="332" y="0"/>
                  </a:lnTo>
                  <a:lnTo>
                    <a:pt x="0" y="581"/>
                  </a:lnTo>
                  <a:lnTo>
                    <a:pt x="339" y="1161"/>
                  </a:lnTo>
                  <a:lnTo>
                    <a:pt x="1013" y="1161"/>
                  </a:lnTo>
                  <a:lnTo>
                    <a:pt x="1345" y="581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chemeClr val="bg1">
                <a:alpha val="47000"/>
              </a:schemeClr>
            </a:solidFill>
            <a:ln w="9525">
              <a:noFill/>
              <a:round/>
              <a:headEnd/>
              <a:tailEnd/>
            </a:ln>
            <a:effectLst>
              <a:outerShdw sx="102000" sy="102000" algn="ctr" rotWithShape="0">
                <a:prstClr val="black">
                  <a:alpha val="6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auto">
            <a:xfrm>
              <a:off x="6829446" y="1755755"/>
              <a:ext cx="1569136" cy="1354474"/>
            </a:xfrm>
            <a:custGeom>
              <a:avLst/>
              <a:gdLst>
                <a:gd name="T0" fmla="*/ 1004 w 1345"/>
                <a:gd name="T1" fmla="*/ 0 h 1161"/>
                <a:gd name="T2" fmla="*/ 332 w 1345"/>
                <a:gd name="T3" fmla="*/ 0 h 1161"/>
                <a:gd name="T4" fmla="*/ 0 w 1345"/>
                <a:gd name="T5" fmla="*/ 580 h 1161"/>
                <a:gd name="T6" fmla="*/ 339 w 1345"/>
                <a:gd name="T7" fmla="*/ 1161 h 1161"/>
                <a:gd name="T8" fmla="*/ 1013 w 1345"/>
                <a:gd name="T9" fmla="*/ 1161 h 1161"/>
                <a:gd name="T10" fmla="*/ 1345 w 1345"/>
                <a:gd name="T11" fmla="*/ 580 h 1161"/>
                <a:gd name="T12" fmla="*/ 1004 w 1345"/>
                <a:gd name="T13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5" h="1161">
                  <a:moveTo>
                    <a:pt x="1004" y="0"/>
                  </a:moveTo>
                  <a:lnTo>
                    <a:pt x="332" y="0"/>
                  </a:lnTo>
                  <a:lnTo>
                    <a:pt x="0" y="580"/>
                  </a:lnTo>
                  <a:lnTo>
                    <a:pt x="339" y="1161"/>
                  </a:lnTo>
                  <a:lnTo>
                    <a:pt x="1013" y="1161"/>
                  </a:lnTo>
                  <a:lnTo>
                    <a:pt x="1345" y="580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3791032" y="1755755"/>
              <a:ext cx="1569136" cy="1354474"/>
            </a:xfrm>
            <a:custGeom>
              <a:avLst/>
              <a:gdLst>
                <a:gd name="T0" fmla="*/ 1004 w 1345"/>
                <a:gd name="T1" fmla="*/ 0 h 1161"/>
                <a:gd name="T2" fmla="*/ 332 w 1345"/>
                <a:gd name="T3" fmla="*/ 0 h 1161"/>
                <a:gd name="T4" fmla="*/ 0 w 1345"/>
                <a:gd name="T5" fmla="*/ 580 h 1161"/>
                <a:gd name="T6" fmla="*/ 339 w 1345"/>
                <a:gd name="T7" fmla="*/ 1161 h 1161"/>
                <a:gd name="T8" fmla="*/ 1013 w 1345"/>
                <a:gd name="T9" fmla="*/ 1161 h 1161"/>
                <a:gd name="T10" fmla="*/ 1345 w 1345"/>
                <a:gd name="T11" fmla="*/ 580 h 1161"/>
                <a:gd name="T12" fmla="*/ 1004 w 1345"/>
                <a:gd name="T13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5" h="1161">
                  <a:moveTo>
                    <a:pt x="1004" y="0"/>
                  </a:moveTo>
                  <a:lnTo>
                    <a:pt x="332" y="0"/>
                  </a:lnTo>
                  <a:lnTo>
                    <a:pt x="0" y="580"/>
                  </a:lnTo>
                  <a:lnTo>
                    <a:pt x="339" y="1161"/>
                  </a:lnTo>
                  <a:lnTo>
                    <a:pt x="1013" y="1161"/>
                  </a:lnTo>
                  <a:lnTo>
                    <a:pt x="1345" y="580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6829446" y="4451645"/>
              <a:ext cx="1569136" cy="1354474"/>
            </a:xfrm>
            <a:custGeom>
              <a:avLst/>
              <a:gdLst>
                <a:gd name="T0" fmla="*/ 1004 w 1345"/>
                <a:gd name="T1" fmla="*/ 0 h 1161"/>
                <a:gd name="T2" fmla="*/ 332 w 1345"/>
                <a:gd name="T3" fmla="*/ 0 h 1161"/>
                <a:gd name="T4" fmla="*/ 0 w 1345"/>
                <a:gd name="T5" fmla="*/ 580 h 1161"/>
                <a:gd name="T6" fmla="*/ 339 w 1345"/>
                <a:gd name="T7" fmla="*/ 1161 h 1161"/>
                <a:gd name="T8" fmla="*/ 1013 w 1345"/>
                <a:gd name="T9" fmla="*/ 1161 h 1161"/>
                <a:gd name="T10" fmla="*/ 1345 w 1345"/>
                <a:gd name="T11" fmla="*/ 580 h 1161"/>
                <a:gd name="T12" fmla="*/ 1004 w 1345"/>
                <a:gd name="T13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5" h="1161">
                  <a:moveTo>
                    <a:pt x="1004" y="0"/>
                  </a:moveTo>
                  <a:lnTo>
                    <a:pt x="332" y="0"/>
                  </a:lnTo>
                  <a:lnTo>
                    <a:pt x="0" y="580"/>
                  </a:lnTo>
                  <a:lnTo>
                    <a:pt x="339" y="1161"/>
                  </a:lnTo>
                  <a:lnTo>
                    <a:pt x="1013" y="1161"/>
                  </a:lnTo>
                  <a:lnTo>
                    <a:pt x="1345" y="580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791032" y="4451645"/>
              <a:ext cx="1569136" cy="1354474"/>
            </a:xfrm>
            <a:custGeom>
              <a:avLst/>
              <a:gdLst>
                <a:gd name="T0" fmla="*/ 1004 w 1345"/>
                <a:gd name="T1" fmla="*/ 0 h 1161"/>
                <a:gd name="T2" fmla="*/ 332 w 1345"/>
                <a:gd name="T3" fmla="*/ 0 h 1161"/>
                <a:gd name="T4" fmla="*/ 0 w 1345"/>
                <a:gd name="T5" fmla="*/ 580 h 1161"/>
                <a:gd name="T6" fmla="*/ 339 w 1345"/>
                <a:gd name="T7" fmla="*/ 1161 h 1161"/>
                <a:gd name="T8" fmla="*/ 1013 w 1345"/>
                <a:gd name="T9" fmla="*/ 1161 h 1161"/>
                <a:gd name="T10" fmla="*/ 1345 w 1345"/>
                <a:gd name="T11" fmla="*/ 580 h 1161"/>
                <a:gd name="T12" fmla="*/ 1004 w 1345"/>
                <a:gd name="T13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5" h="1161">
                  <a:moveTo>
                    <a:pt x="1004" y="0"/>
                  </a:moveTo>
                  <a:lnTo>
                    <a:pt x="332" y="0"/>
                  </a:lnTo>
                  <a:lnTo>
                    <a:pt x="0" y="580"/>
                  </a:lnTo>
                  <a:lnTo>
                    <a:pt x="339" y="1161"/>
                  </a:lnTo>
                  <a:lnTo>
                    <a:pt x="1013" y="1161"/>
                  </a:lnTo>
                  <a:lnTo>
                    <a:pt x="1345" y="580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7268374" y="2148951"/>
              <a:ext cx="691280" cy="568082"/>
              <a:chOff x="6964363" y="1689101"/>
              <a:chExt cx="481013" cy="395288"/>
            </a:xfrm>
            <a:solidFill>
              <a:schemeClr val="bg2"/>
            </a:solidFill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6964363" y="1717676"/>
                <a:ext cx="419100" cy="366713"/>
              </a:xfrm>
              <a:custGeom>
                <a:avLst/>
                <a:gdLst>
                  <a:gd name="T0" fmla="*/ 2249 w 2905"/>
                  <a:gd name="T1" fmla="*/ 239 h 2540"/>
                  <a:gd name="T2" fmla="*/ 2885 w 2905"/>
                  <a:gd name="T3" fmla="*/ 968 h 2540"/>
                  <a:gd name="T4" fmla="*/ 2609 w 2905"/>
                  <a:gd name="T5" fmla="*/ 1645 h 2540"/>
                  <a:gd name="T6" fmla="*/ 2513 w 2905"/>
                  <a:gd name="T7" fmla="*/ 1837 h 2540"/>
                  <a:gd name="T8" fmla="*/ 2362 w 2905"/>
                  <a:gd name="T9" fmla="*/ 1977 h 2540"/>
                  <a:gd name="T10" fmla="*/ 2169 w 2905"/>
                  <a:gd name="T11" fmla="*/ 2102 h 2540"/>
                  <a:gd name="T12" fmla="*/ 2044 w 2905"/>
                  <a:gd name="T13" fmla="*/ 2294 h 2540"/>
                  <a:gd name="T14" fmla="*/ 1903 w 2905"/>
                  <a:gd name="T15" fmla="*/ 2444 h 2540"/>
                  <a:gd name="T16" fmla="*/ 1710 w 2905"/>
                  <a:gd name="T17" fmla="*/ 2540 h 2540"/>
                  <a:gd name="T18" fmla="*/ 1191 w 2905"/>
                  <a:gd name="T19" fmla="*/ 2359 h 2540"/>
                  <a:gd name="T20" fmla="*/ 1027 w 2905"/>
                  <a:gd name="T21" fmla="*/ 2380 h 2540"/>
                  <a:gd name="T22" fmla="*/ 934 w 2905"/>
                  <a:gd name="T23" fmla="*/ 2229 h 2540"/>
                  <a:gd name="T24" fmla="*/ 907 w 2905"/>
                  <a:gd name="T25" fmla="*/ 2175 h 2540"/>
                  <a:gd name="T26" fmla="*/ 745 w 2905"/>
                  <a:gd name="T27" fmla="*/ 2107 h 2540"/>
                  <a:gd name="T28" fmla="*/ 735 w 2905"/>
                  <a:gd name="T29" fmla="*/ 1941 h 2540"/>
                  <a:gd name="T30" fmla="*/ 612 w 2905"/>
                  <a:gd name="T31" fmla="*/ 1952 h 2540"/>
                  <a:gd name="T32" fmla="*/ 495 w 2905"/>
                  <a:gd name="T33" fmla="*/ 1816 h 2540"/>
                  <a:gd name="T34" fmla="*/ 490 w 2905"/>
                  <a:gd name="T35" fmla="*/ 1730 h 2540"/>
                  <a:gd name="T36" fmla="*/ 323 w 2905"/>
                  <a:gd name="T37" fmla="*/ 1690 h 2540"/>
                  <a:gd name="T38" fmla="*/ 284 w 2905"/>
                  <a:gd name="T39" fmla="*/ 1525 h 2540"/>
                  <a:gd name="T40" fmla="*/ 0 w 2905"/>
                  <a:gd name="T41" fmla="*/ 904 h 2540"/>
                  <a:gd name="T42" fmla="*/ 87 w 2905"/>
                  <a:gd name="T43" fmla="*/ 837 h 2540"/>
                  <a:gd name="T44" fmla="*/ 629 w 2905"/>
                  <a:gd name="T45" fmla="*/ 1240 h 2540"/>
                  <a:gd name="T46" fmla="*/ 771 w 2905"/>
                  <a:gd name="T47" fmla="*/ 1357 h 2540"/>
                  <a:gd name="T48" fmla="*/ 760 w 2905"/>
                  <a:gd name="T49" fmla="*/ 1479 h 2540"/>
                  <a:gd name="T50" fmla="*/ 927 w 2905"/>
                  <a:gd name="T51" fmla="*/ 1489 h 2540"/>
                  <a:gd name="T52" fmla="*/ 996 w 2905"/>
                  <a:gd name="T53" fmla="*/ 1649 h 2540"/>
                  <a:gd name="T54" fmla="*/ 1050 w 2905"/>
                  <a:gd name="T55" fmla="*/ 1676 h 2540"/>
                  <a:gd name="T56" fmla="*/ 1201 w 2905"/>
                  <a:gd name="T57" fmla="*/ 1769 h 2540"/>
                  <a:gd name="T58" fmla="*/ 1181 w 2905"/>
                  <a:gd name="T59" fmla="*/ 1932 h 2540"/>
                  <a:gd name="T60" fmla="*/ 1344 w 2905"/>
                  <a:gd name="T61" fmla="*/ 1912 h 2540"/>
                  <a:gd name="T62" fmla="*/ 1438 w 2905"/>
                  <a:gd name="T63" fmla="*/ 2062 h 2540"/>
                  <a:gd name="T64" fmla="*/ 1716 w 2905"/>
                  <a:gd name="T65" fmla="*/ 2402 h 2540"/>
                  <a:gd name="T66" fmla="*/ 1809 w 2905"/>
                  <a:gd name="T67" fmla="*/ 2325 h 2540"/>
                  <a:gd name="T68" fmla="*/ 1567 w 2905"/>
                  <a:gd name="T69" fmla="*/ 2025 h 2540"/>
                  <a:gd name="T70" fmla="*/ 1633 w 2905"/>
                  <a:gd name="T71" fmla="*/ 1939 h 2540"/>
                  <a:gd name="T72" fmla="*/ 1936 w 2905"/>
                  <a:gd name="T73" fmla="*/ 2183 h 2540"/>
                  <a:gd name="T74" fmla="*/ 2029 w 2905"/>
                  <a:gd name="T75" fmla="*/ 2106 h 2540"/>
                  <a:gd name="T76" fmla="*/ 1786 w 2905"/>
                  <a:gd name="T77" fmla="*/ 1806 h 2540"/>
                  <a:gd name="T78" fmla="*/ 1853 w 2905"/>
                  <a:gd name="T79" fmla="*/ 1720 h 2540"/>
                  <a:gd name="T80" fmla="*/ 2156 w 2905"/>
                  <a:gd name="T81" fmla="*/ 1965 h 2540"/>
                  <a:gd name="T82" fmla="*/ 2249 w 2905"/>
                  <a:gd name="T83" fmla="*/ 1887 h 2540"/>
                  <a:gd name="T84" fmla="*/ 2006 w 2905"/>
                  <a:gd name="T85" fmla="*/ 1587 h 2540"/>
                  <a:gd name="T86" fmla="*/ 2074 w 2905"/>
                  <a:gd name="T87" fmla="*/ 1501 h 2540"/>
                  <a:gd name="T88" fmla="*/ 2377 w 2905"/>
                  <a:gd name="T89" fmla="*/ 1746 h 2540"/>
                  <a:gd name="T90" fmla="*/ 2469 w 2905"/>
                  <a:gd name="T91" fmla="*/ 1669 h 2540"/>
                  <a:gd name="T92" fmla="*/ 2438 w 2905"/>
                  <a:gd name="T93" fmla="*/ 1591 h 2540"/>
                  <a:gd name="T94" fmla="*/ 2295 w 2905"/>
                  <a:gd name="T95" fmla="*/ 1449 h 2540"/>
                  <a:gd name="T96" fmla="*/ 2062 w 2905"/>
                  <a:gd name="T97" fmla="*/ 1218 h 2540"/>
                  <a:gd name="T98" fmla="*/ 1813 w 2905"/>
                  <a:gd name="T99" fmla="*/ 970 h 2540"/>
                  <a:gd name="T100" fmla="*/ 1616 w 2905"/>
                  <a:gd name="T101" fmla="*/ 775 h 2540"/>
                  <a:gd name="T102" fmla="*/ 1537 w 2905"/>
                  <a:gd name="T103" fmla="*/ 706 h 2540"/>
                  <a:gd name="T104" fmla="*/ 1428 w 2905"/>
                  <a:gd name="T105" fmla="*/ 754 h 2540"/>
                  <a:gd name="T106" fmla="*/ 1226 w 2905"/>
                  <a:gd name="T107" fmla="*/ 1069 h 2540"/>
                  <a:gd name="T108" fmla="*/ 976 w 2905"/>
                  <a:gd name="T109" fmla="*/ 1147 h 2540"/>
                  <a:gd name="T110" fmla="*/ 796 w 2905"/>
                  <a:gd name="T111" fmla="*/ 1004 h 2540"/>
                  <a:gd name="T112" fmla="*/ 1064 w 2905"/>
                  <a:gd name="T113" fmla="*/ 203 h 2540"/>
                  <a:gd name="T114" fmla="*/ 1158 w 2905"/>
                  <a:gd name="T115" fmla="*/ 94 h 2540"/>
                  <a:gd name="T116" fmla="*/ 1338 w 2905"/>
                  <a:gd name="T117" fmla="*/ 10 h 2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05" h="2540">
                    <a:moveTo>
                      <a:pt x="1451" y="0"/>
                    </a:moveTo>
                    <a:lnTo>
                      <a:pt x="1493" y="3"/>
                    </a:lnTo>
                    <a:lnTo>
                      <a:pt x="1538" y="11"/>
                    </a:lnTo>
                    <a:lnTo>
                      <a:pt x="1585" y="23"/>
                    </a:lnTo>
                    <a:lnTo>
                      <a:pt x="2221" y="222"/>
                    </a:lnTo>
                    <a:lnTo>
                      <a:pt x="2236" y="229"/>
                    </a:lnTo>
                    <a:lnTo>
                      <a:pt x="2249" y="239"/>
                    </a:lnTo>
                    <a:lnTo>
                      <a:pt x="2885" y="870"/>
                    </a:lnTo>
                    <a:lnTo>
                      <a:pt x="2896" y="886"/>
                    </a:lnTo>
                    <a:lnTo>
                      <a:pt x="2903" y="902"/>
                    </a:lnTo>
                    <a:lnTo>
                      <a:pt x="2905" y="919"/>
                    </a:lnTo>
                    <a:lnTo>
                      <a:pt x="2903" y="936"/>
                    </a:lnTo>
                    <a:lnTo>
                      <a:pt x="2896" y="954"/>
                    </a:lnTo>
                    <a:lnTo>
                      <a:pt x="2885" y="968"/>
                    </a:lnTo>
                    <a:lnTo>
                      <a:pt x="2445" y="1405"/>
                    </a:lnTo>
                    <a:lnTo>
                      <a:pt x="2552" y="1511"/>
                    </a:lnTo>
                    <a:lnTo>
                      <a:pt x="2572" y="1534"/>
                    </a:lnTo>
                    <a:lnTo>
                      <a:pt x="2588" y="1560"/>
                    </a:lnTo>
                    <a:lnTo>
                      <a:pt x="2599" y="1587"/>
                    </a:lnTo>
                    <a:lnTo>
                      <a:pt x="2606" y="1615"/>
                    </a:lnTo>
                    <a:lnTo>
                      <a:pt x="2609" y="1645"/>
                    </a:lnTo>
                    <a:lnTo>
                      <a:pt x="2608" y="1675"/>
                    </a:lnTo>
                    <a:lnTo>
                      <a:pt x="2603" y="1705"/>
                    </a:lnTo>
                    <a:lnTo>
                      <a:pt x="2594" y="1734"/>
                    </a:lnTo>
                    <a:lnTo>
                      <a:pt x="2580" y="1762"/>
                    </a:lnTo>
                    <a:lnTo>
                      <a:pt x="2562" y="1790"/>
                    </a:lnTo>
                    <a:lnTo>
                      <a:pt x="2540" y="1815"/>
                    </a:lnTo>
                    <a:lnTo>
                      <a:pt x="2513" y="1837"/>
                    </a:lnTo>
                    <a:lnTo>
                      <a:pt x="2484" y="1857"/>
                    </a:lnTo>
                    <a:lnTo>
                      <a:pt x="2453" y="1870"/>
                    </a:lnTo>
                    <a:lnTo>
                      <a:pt x="2421" y="1879"/>
                    </a:lnTo>
                    <a:lnTo>
                      <a:pt x="2389" y="1883"/>
                    </a:lnTo>
                    <a:lnTo>
                      <a:pt x="2385" y="1915"/>
                    </a:lnTo>
                    <a:lnTo>
                      <a:pt x="2376" y="1947"/>
                    </a:lnTo>
                    <a:lnTo>
                      <a:pt x="2362" y="1977"/>
                    </a:lnTo>
                    <a:lnTo>
                      <a:pt x="2343" y="2007"/>
                    </a:lnTo>
                    <a:lnTo>
                      <a:pt x="2319" y="2033"/>
                    </a:lnTo>
                    <a:lnTo>
                      <a:pt x="2293" y="2056"/>
                    </a:lnTo>
                    <a:lnTo>
                      <a:pt x="2263" y="2075"/>
                    </a:lnTo>
                    <a:lnTo>
                      <a:pt x="2233" y="2089"/>
                    </a:lnTo>
                    <a:lnTo>
                      <a:pt x="2201" y="2098"/>
                    </a:lnTo>
                    <a:lnTo>
                      <a:pt x="2169" y="2102"/>
                    </a:lnTo>
                    <a:lnTo>
                      <a:pt x="2164" y="2134"/>
                    </a:lnTo>
                    <a:lnTo>
                      <a:pt x="2155" y="2166"/>
                    </a:lnTo>
                    <a:lnTo>
                      <a:pt x="2142" y="2196"/>
                    </a:lnTo>
                    <a:lnTo>
                      <a:pt x="2123" y="2226"/>
                    </a:lnTo>
                    <a:lnTo>
                      <a:pt x="2100" y="2252"/>
                    </a:lnTo>
                    <a:lnTo>
                      <a:pt x="2073" y="2275"/>
                    </a:lnTo>
                    <a:lnTo>
                      <a:pt x="2044" y="2294"/>
                    </a:lnTo>
                    <a:lnTo>
                      <a:pt x="2012" y="2308"/>
                    </a:lnTo>
                    <a:lnTo>
                      <a:pt x="1981" y="2316"/>
                    </a:lnTo>
                    <a:lnTo>
                      <a:pt x="1948" y="2321"/>
                    </a:lnTo>
                    <a:lnTo>
                      <a:pt x="1944" y="2352"/>
                    </a:lnTo>
                    <a:lnTo>
                      <a:pt x="1935" y="2385"/>
                    </a:lnTo>
                    <a:lnTo>
                      <a:pt x="1922" y="2415"/>
                    </a:lnTo>
                    <a:lnTo>
                      <a:pt x="1903" y="2444"/>
                    </a:lnTo>
                    <a:lnTo>
                      <a:pt x="1880" y="2471"/>
                    </a:lnTo>
                    <a:lnTo>
                      <a:pt x="1854" y="2492"/>
                    </a:lnTo>
                    <a:lnTo>
                      <a:pt x="1828" y="2510"/>
                    </a:lnTo>
                    <a:lnTo>
                      <a:pt x="1799" y="2524"/>
                    </a:lnTo>
                    <a:lnTo>
                      <a:pt x="1770" y="2533"/>
                    </a:lnTo>
                    <a:lnTo>
                      <a:pt x="1739" y="2539"/>
                    </a:lnTo>
                    <a:lnTo>
                      <a:pt x="1710" y="2540"/>
                    </a:lnTo>
                    <a:lnTo>
                      <a:pt x="1680" y="2537"/>
                    </a:lnTo>
                    <a:lnTo>
                      <a:pt x="1650" y="2530"/>
                    </a:lnTo>
                    <a:lnTo>
                      <a:pt x="1623" y="2519"/>
                    </a:lnTo>
                    <a:lnTo>
                      <a:pt x="1597" y="2503"/>
                    </a:lnTo>
                    <a:lnTo>
                      <a:pt x="1574" y="2483"/>
                    </a:lnTo>
                    <a:lnTo>
                      <a:pt x="1320" y="2231"/>
                    </a:lnTo>
                    <a:lnTo>
                      <a:pt x="1191" y="2359"/>
                    </a:lnTo>
                    <a:lnTo>
                      <a:pt x="1172" y="2375"/>
                    </a:lnTo>
                    <a:lnTo>
                      <a:pt x="1150" y="2387"/>
                    </a:lnTo>
                    <a:lnTo>
                      <a:pt x="1127" y="2394"/>
                    </a:lnTo>
                    <a:lnTo>
                      <a:pt x="1102" y="2396"/>
                    </a:lnTo>
                    <a:lnTo>
                      <a:pt x="1077" y="2395"/>
                    </a:lnTo>
                    <a:lnTo>
                      <a:pt x="1052" y="2389"/>
                    </a:lnTo>
                    <a:lnTo>
                      <a:pt x="1027" y="2380"/>
                    </a:lnTo>
                    <a:lnTo>
                      <a:pt x="1005" y="2365"/>
                    </a:lnTo>
                    <a:lnTo>
                      <a:pt x="983" y="2347"/>
                    </a:lnTo>
                    <a:lnTo>
                      <a:pt x="965" y="2326"/>
                    </a:lnTo>
                    <a:lnTo>
                      <a:pt x="951" y="2303"/>
                    </a:lnTo>
                    <a:lnTo>
                      <a:pt x="941" y="2278"/>
                    </a:lnTo>
                    <a:lnTo>
                      <a:pt x="935" y="2254"/>
                    </a:lnTo>
                    <a:lnTo>
                      <a:pt x="934" y="2229"/>
                    </a:lnTo>
                    <a:lnTo>
                      <a:pt x="936" y="2204"/>
                    </a:lnTo>
                    <a:lnTo>
                      <a:pt x="944" y="2181"/>
                    </a:lnTo>
                    <a:lnTo>
                      <a:pt x="955" y="2160"/>
                    </a:lnTo>
                    <a:lnTo>
                      <a:pt x="971" y="2140"/>
                    </a:lnTo>
                    <a:lnTo>
                      <a:pt x="952" y="2157"/>
                    </a:lnTo>
                    <a:lnTo>
                      <a:pt x="930" y="2168"/>
                    </a:lnTo>
                    <a:lnTo>
                      <a:pt x="907" y="2175"/>
                    </a:lnTo>
                    <a:lnTo>
                      <a:pt x="882" y="2178"/>
                    </a:lnTo>
                    <a:lnTo>
                      <a:pt x="857" y="2176"/>
                    </a:lnTo>
                    <a:lnTo>
                      <a:pt x="832" y="2170"/>
                    </a:lnTo>
                    <a:lnTo>
                      <a:pt x="808" y="2161"/>
                    </a:lnTo>
                    <a:lnTo>
                      <a:pt x="784" y="2147"/>
                    </a:lnTo>
                    <a:lnTo>
                      <a:pt x="763" y="2128"/>
                    </a:lnTo>
                    <a:lnTo>
                      <a:pt x="745" y="2107"/>
                    </a:lnTo>
                    <a:lnTo>
                      <a:pt x="730" y="2084"/>
                    </a:lnTo>
                    <a:lnTo>
                      <a:pt x="721" y="2060"/>
                    </a:lnTo>
                    <a:lnTo>
                      <a:pt x="715" y="2035"/>
                    </a:lnTo>
                    <a:lnTo>
                      <a:pt x="714" y="2011"/>
                    </a:lnTo>
                    <a:lnTo>
                      <a:pt x="716" y="1986"/>
                    </a:lnTo>
                    <a:lnTo>
                      <a:pt x="723" y="1963"/>
                    </a:lnTo>
                    <a:lnTo>
                      <a:pt x="735" y="1941"/>
                    </a:lnTo>
                    <a:lnTo>
                      <a:pt x="751" y="1922"/>
                    </a:lnTo>
                    <a:lnTo>
                      <a:pt x="731" y="1938"/>
                    </a:lnTo>
                    <a:lnTo>
                      <a:pt x="710" y="1949"/>
                    </a:lnTo>
                    <a:lnTo>
                      <a:pt x="686" y="1956"/>
                    </a:lnTo>
                    <a:lnTo>
                      <a:pt x="662" y="1959"/>
                    </a:lnTo>
                    <a:lnTo>
                      <a:pt x="636" y="1957"/>
                    </a:lnTo>
                    <a:lnTo>
                      <a:pt x="612" y="1952"/>
                    </a:lnTo>
                    <a:lnTo>
                      <a:pt x="588" y="1942"/>
                    </a:lnTo>
                    <a:lnTo>
                      <a:pt x="564" y="1928"/>
                    </a:lnTo>
                    <a:lnTo>
                      <a:pt x="543" y="1909"/>
                    </a:lnTo>
                    <a:lnTo>
                      <a:pt x="524" y="1888"/>
                    </a:lnTo>
                    <a:lnTo>
                      <a:pt x="511" y="1866"/>
                    </a:lnTo>
                    <a:lnTo>
                      <a:pt x="501" y="1841"/>
                    </a:lnTo>
                    <a:lnTo>
                      <a:pt x="495" y="1816"/>
                    </a:lnTo>
                    <a:lnTo>
                      <a:pt x="494" y="1792"/>
                    </a:lnTo>
                    <a:lnTo>
                      <a:pt x="497" y="1767"/>
                    </a:lnTo>
                    <a:lnTo>
                      <a:pt x="504" y="1744"/>
                    </a:lnTo>
                    <a:lnTo>
                      <a:pt x="515" y="1722"/>
                    </a:lnTo>
                    <a:lnTo>
                      <a:pt x="530" y="1703"/>
                    </a:lnTo>
                    <a:lnTo>
                      <a:pt x="511" y="1719"/>
                    </a:lnTo>
                    <a:lnTo>
                      <a:pt x="490" y="1730"/>
                    </a:lnTo>
                    <a:lnTo>
                      <a:pt x="466" y="1737"/>
                    </a:lnTo>
                    <a:lnTo>
                      <a:pt x="442" y="1740"/>
                    </a:lnTo>
                    <a:lnTo>
                      <a:pt x="417" y="1738"/>
                    </a:lnTo>
                    <a:lnTo>
                      <a:pt x="392" y="1733"/>
                    </a:lnTo>
                    <a:lnTo>
                      <a:pt x="367" y="1723"/>
                    </a:lnTo>
                    <a:lnTo>
                      <a:pt x="344" y="1709"/>
                    </a:lnTo>
                    <a:lnTo>
                      <a:pt x="323" y="1690"/>
                    </a:lnTo>
                    <a:lnTo>
                      <a:pt x="305" y="1670"/>
                    </a:lnTo>
                    <a:lnTo>
                      <a:pt x="291" y="1647"/>
                    </a:lnTo>
                    <a:lnTo>
                      <a:pt x="281" y="1622"/>
                    </a:lnTo>
                    <a:lnTo>
                      <a:pt x="275" y="1597"/>
                    </a:lnTo>
                    <a:lnTo>
                      <a:pt x="273" y="1573"/>
                    </a:lnTo>
                    <a:lnTo>
                      <a:pt x="276" y="1549"/>
                    </a:lnTo>
                    <a:lnTo>
                      <a:pt x="284" y="1525"/>
                    </a:lnTo>
                    <a:lnTo>
                      <a:pt x="295" y="1504"/>
                    </a:lnTo>
                    <a:lnTo>
                      <a:pt x="311" y="1485"/>
                    </a:lnTo>
                    <a:lnTo>
                      <a:pt x="432" y="1363"/>
                    </a:lnTo>
                    <a:lnTo>
                      <a:pt x="20" y="952"/>
                    </a:lnTo>
                    <a:lnTo>
                      <a:pt x="9" y="938"/>
                    </a:lnTo>
                    <a:lnTo>
                      <a:pt x="2" y="921"/>
                    </a:lnTo>
                    <a:lnTo>
                      <a:pt x="0" y="904"/>
                    </a:lnTo>
                    <a:lnTo>
                      <a:pt x="2" y="887"/>
                    </a:lnTo>
                    <a:lnTo>
                      <a:pt x="9" y="870"/>
                    </a:lnTo>
                    <a:lnTo>
                      <a:pt x="20" y="855"/>
                    </a:lnTo>
                    <a:lnTo>
                      <a:pt x="35" y="844"/>
                    </a:lnTo>
                    <a:lnTo>
                      <a:pt x="51" y="837"/>
                    </a:lnTo>
                    <a:lnTo>
                      <a:pt x="69" y="835"/>
                    </a:lnTo>
                    <a:lnTo>
                      <a:pt x="87" y="837"/>
                    </a:lnTo>
                    <a:lnTo>
                      <a:pt x="103" y="844"/>
                    </a:lnTo>
                    <a:lnTo>
                      <a:pt x="118" y="855"/>
                    </a:lnTo>
                    <a:lnTo>
                      <a:pt x="531" y="1267"/>
                    </a:lnTo>
                    <a:lnTo>
                      <a:pt x="554" y="1253"/>
                    </a:lnTo>
                    <a:lnTo>
                      <a:pt x="577" y="1243"/>
                    </a:lnTo>
                    <a:lnTo>
                      <a:pt x="603" y="1239"/>
                    </a:lnTo>
                    <a:lnTo>
                      <a:pt x="629" y="1240"/>
                    </a:lnTo>
                    <a:lnTo>
                      <a:pt x="656" y="1245"/>
                    </a:lnTo>
                    <a:lnTo>
                      <a:pt x="681" y="1255"/>
                    </a:lnTo>
                    <a:lnTo>
                      <a:pt x="706" y="1269"/>
                    </a:lnTo>
                    <a:lnTo>
                      <a:pt x="728" y="1288"/>
                    </a:lnTo>
                    <a:lnTo>
                      <a:pt x="747" y="1309"/>
                    </a:lnTo>
                    <a:lnTo>
                      <a:pt x="761" y="1333"/>
                    </a:lnTo>
                    <a:lnTo>
                      <a:pt x="771" y="1357"/>
                    </a:lnTo>
                    <a:lnTo>
                      <a:pt x="776" y="1381"/>
                    </a:lnTo>
                    <a:lnTo>
                      <a:pt x="778" y="1407"/>
                    </a:lnTo>
                    <a:lnTo>
                      <a:pt x="775" y="1431"/>
                    </a:lnTo>
                    <a:lnTo>
                      <a:pt x="768" y="1454"/>
                    </a:lnTo>
                    <a:lnTo>
                      <a:pt x="757" y="1476"/>
                    </a:lnTo>
                    <a:lnTo>
                      <a:pt x="741" y="1495"/>
                    </a:lnTo>
                    <a:lnTo>
                      <a:pt x="760" y="1479"/>
                    </a:lnTo>
                    <a:lnTo>
                      <a:pt x="781" y="1467"/>
                    </a:lnTo>
                    <a:lnTo>
                      <a:pt x="805" y="1460"/>
                    </a:lnTo>
                    <a:lnTo>
                      <a:pt x="829" y="1457"/>
                    </a:lnTo>
                    <a:lnTo>
                      <a:pt x="855" y="1459"/>
                    </a:lnTo>
                    <a:lnTo>
                      <a:pt x="879" y="1464"/>
                    </a:lnTo>
                    <a:lnTo>
                      <a:pt x="904" y="1475"/>
                    </a:lnTo>
                    <a:lnTo>
                      <a:pt x="927" y="1489"/>
                    </a:lnTo>
                    <a:lnTo>
                      <a:pt x="949" y="1507"/>
                    </a:lnTo>
                    <a:lnTo>
                      <a:pt x="967" y="1528"/>
                    </a:lnTo>
                    <a:lnTo>
                      <a:pt x="981" y="1551"/>
                    </a:lnTo>
                    <a:lnTo>
                      <a:pt x="990" y="1575"/>
                    </a:lnTo>
                    <a:lnTo>
                      <a:pt x="997" y="1600"/>
                    </a:lnTo>
                    <a:lnTo>
                      <a:pt x="998" y="1625"/>
                    </a:lnTo>
                    <a:lnTo>
                      <a:pt x="996" y="1649"/>
                    </a:lnTo>
                    <a:lnTo>
                      <a:pt x="988" y="1672"/>
                    </a:lnTo>
                    <a:lnTo>
                      <a:pt x="977" y="1694"/>
                    </a:lnTo>
                    <a:lnTo>
                      <a:pt x="961" y="1714"/>
                    </a:lnTo>
                    <a:lnTo>
                      <a:pt x="980" y="1698"/>
                    </a:lnTo>
                    <a:lnTo>
                      <a:pt x="1002" y="1686"/>
                    </a:lnTo>
                    <a:lnTo>
                      <a:pt x="1025" y="1679"/>
                    </a:lnTo>
                    <a:lnTo>
                      <a:pt x="1050" y="1676"/>
                    </a:lnTo>
                    <a:lnTo>
                      <a:pt x="1075" y="1678"/>
                    </a:lnTo>
                    <a:lnTo>
                      <a:pt x="1100" y="1683"/>
                    </a:lnTo>
                    <a:lnTo>
                      <a:pt x="1124" y="1693"/>
                    </a:lnTo>
                    <a:lnTo>
                      <a:pt x="1148" y="1708"/>
                    </a:lnTo>
                    <a:lnTo>
                      <a:pt x="1169" y="1725"/>
                    </a:lnTo>
                    <a:lnTo>
                      <a:pt x="1187" y="1746"/>
                    </a:lnTo>
                    <a:lnTo>
                      <a:pt x="1201" y="1769"/>
                    </a:lnTo>
                    <a:lnTo>
                      <a:pt x="1211" y="1794"/>
                    </a:lnTo>
                    <a:lnTo>
                      <a:pt x="1217" y="1818"/>
                    </a:lnTo>
                    <a:lnTo>
                      <a:pt x="1218" y="1843"/>
                    </a:lnTo>
                    <a:lnTo>
                      <a:pt x="1215" y="1868"/>
                    </a:lnTo>
                    <a:lnTo>
                      <a:pt x="1208" y="1891"/>
                    </a:lnTo>
                    <a:lnTo>
                      <a:pt x="1196" y="1912"/>
                    </a:lnTo>
                    <a:lnTo>
                      <a:pt x="1181" y="1932"/>
                    </a:lnTo>
                    <a:lnTo>
                      <a:pt x="1201" y="1916"/>
                    </a:lnTo>
                    <a:lnTo>
                      <a:pt x="1222" y="1905"/>
                    </a:lnTo>
                    <a:lnTo>
                      <a:pt x="1245" y="1898"/>
                    </a:lnTo>
                    <a:lnTo>
                      <a:pt x="1270" y="1895"/>
                    </a:lnTo>
                    <a:lnTo>
                      <a:pt x="1294" y="1896"/>
                    </a:lnTo>
                    <a:lnTo>
                      <a:pt x="1320" y="1902"/>
                    </a:lnTo>
                    <a:lnTo>
                      <a:pt x="1344" y="1912"/>
                    </a:lnTo>
                    <a:lnTo>
                      <a:pt x="1367" y="1926"/>
                    </a:lnTo>
                    <a:lnTo>
                      <a:pt x="1388" y="1944"/>
                    </a:lnTo>
                    <a:lnTo>
                      <a:pt x="1407" y="1965"/>
                    </a:lnTo>
                    <a:lnTo>
                      <a:pt x="1421" y="1988"/>
                    </a:lnTo>
                    <a:lnTo>
                      <a:pt x="1431" y="2013"/>
                    </a:lnTo>
                    <a:lnTo>
                      <a:pt x="1436" y="2037"/>
                    </a:lnTo>
                    <a:lnTo>
                      <a:pt x="1438" y="2062"/>
                    </a:lnTo>
                    <a:lnTo>
                      <a:pt x="1435" y="2087"/>
                    </a:lnTo>
                    <a:lnTo>
                      <a:pt x="1428" y="2110"/>
                    </a:lnTo>
                    <a:lnTo>
                      <a:pt x="1416" y="2131"/>
                    </a:lnTo>
                    <a:lnTo>
                      <a:pt x="1672" y="2386"/>
                    </a:lnTo>
                    <a:lnTo>
                      <a:pt x="1685" y="2395"/>
                    </a:lnTo>
                    <a:lnTo>
                      <a:pt x="1699" y="2401"/>
                    </a:lnTo>
                    <a:lnTo>
                      <a:pt x="1716" y="2402"/>
                    </a:lnTo>
                    <a:lnTo>
                      <a:pt x="1733" y="2400"/>
                    </a:lnTo>
                    <a:lnTo>
                      <a:pt x="1750" y="2395"/>
                    </a:lnTo>
                    <a:lnTo>
                      <a:pt x="1767" y="2386"/>
                    </a:lnTo>
                    <a:lnTo>
                      <a:pt x="1782" y="2374"/>
                    </a:lnTo>
                    <a:lnTo>
                      <a:pt x="1794" y="2358"/>
                    </a:lnTo>
                    <a:lnTo>
                      <a:pt x="1803" y="2342"/>
                    </a:lnTo>
                    <a:lnTo>
                      <a:pt x="1809" y="2325"/>
                    </a:lnTo>
                    <a:lnTo>
                      <a:pt x="1811" y="2308"/>
                    </a:lnTo>
                    <a:lnTo>
                      <a:pt x="1809" y="2291"/>
                    </a:lnTo>
                    <a:lnTo>
                      <a:pt x="1803" y="2276"/>
                    </a:lnTo>
                    <a:lnTo>
                      <a:pt x="1794" y="2264"/>
                    </a:lnTo>
                    <a:lnTo>
                      <a:pt x="1584" y="2055"/>
                    </a:lnTo>
                    <a:lnTo>
                      <a:pt x="1573" y="2041"/>
                    </a:lnTo>
                    <a:lnTo>
                      <a:pt x="1567" y="2025"/>
                    </a:lnTo>
                    <a:lnTo>
                      <a:pt x="1564" y="2007"/>
                    </a:lnTo>
                    <a:lnTo>
                      <a:pt x="1567" y="1989"/>
                    </a:lnTo>
                    <a:lnTo>
                      <a:pt x="1573" y="1973"/>
                    </a:lnTo>
                    <a:lnTo>
                      <a:pt x="1584" y="1958"/>
                    </a:lnTo>
                    <a:lnTo>
                      <a:pt x="1599" y="1947"/>
                    </a:lnTo>
                    <a:lnTo>
                      <a:pt x="1616" y="1941"/>
                    </a:lnTo>
                    <a:lnTo>
                      <a:pt x="1633" y="1939"/>
                    </a:lnTo>
                    <a:lnTo>
                      <a:pt x="1650" y="1941"/>
                    </a:lnTo>
                    <a:lnTo>
                      <a:pt x="1668" y="1947"/>
                    </a:lnTo>
                    <a:lnTo>
                      <a:pt x="1682" y="1958"/>
                    </a:lnTo>
                    <a:lnTo>
                      <a:pt x="1892" y="2167"/>
                    </a:lnTo>
                    <a:lnTo>
                      <a:pt x="1904" y="2176"/>
                    </a:lnTo>
                    <a:lnTo>
                      <a:pt x="1920" y="2182"/>
                    </a:lnTo>
                    <a:lnTo>
                      <a:pt x="1936" y="2183"/>
                    </a:lnTo>
                    <a:lnTo>
                      <a:pt x="1953" y="2182"/>
                    </a:lnTo>
                    <a:lnTo>
                      <a:pt x="1971" y="2176"/>
                    </a:lnTo>
                    <a:lnTo>
                      <a:pt x="1987" y="2167"/>
                    </a:lnTo>
                    <a:lnTo>
                      <a:pt x="2002" y="2155"/>
                    </a:lnTo>
                    <a:lnTo>
                      <a:pt x="2015" y="2139"/>
                    </a:lnTo>
                    <a:lnTo>
                      <a:pt x="2024" y="2123"/>
                    </a:lnTo>
                    <a:lnTo>
                      <a:pt x="2029" y="2106"/>
                    </a:lnTo>
                    <a:lnTo>
                      <a:pt x="2031" y="2089"/>
                    </a:lnTo>
                    <a:lnTo>
                      <a:pt x="2029" y="2073"/>
                    </a:lnTo>
                    <a:lnTo>
                      <a:pt x="2024" y="2058"/>
                    </a:lnTo>
                    <a:lnTo>
                      <a:pt x="2015" y="2045"/>
                    </a:lnTo>
                    <a:lnTo>
                      <a:pt x="1804" y="1837"/>
                    </a:lnTo>
                    <a:lnTo>
                      <a:pt x="1793" y="1822"/>
                    </a:lnTo>
                    <a:lnTo>
                      <a:pt x="1786" y="1806"/>
                    </a:lnTo>
                    <a:lnTo>
                      <a:pt x="1784" y="1788"/>
                    </a:lnTo>
                    <a:lnTo>
                      <a:pt x="1786" y="1770"/>
                    </a:lnTo>
                    <a:lnTo>
                      <a:pt x="1793" y="1754"/>
                    </a:lnTo>
                    <a:lnTo>
                      <a:pt x="1804" y="1740"/>
                    </a:lnTo>
                    <a:lnTo>
                      <a:pt x="1820" y="1729"/>
                    </a:lnTo>
                    <a:lnTo>
                      <a:pt x="1836" y="1722"/>
                    </a:lnTo>
                    <a:lnTo>
                      <a:pt x="1853" y="1720"/>
                    </a:lnTo>
                    <a:lnTo>
                      <a:pt x="1871" y="1722"/>
                    </a:lnTo>
                    <a:lnTo>
                      <a:pt x="1887" y="1729"/>
                    </a:lnTo>
                    <a:lnTo>
                      <a:pt x="1902" y="1740"/>
                    </a:lnTo>
                    <a:lnTo>
                      <a:pt x="2112" y="1948"/>
                    </a:lnTo>
                    <a:lnTo>
                      <a:pt x="2125" y="1957"/>
                    </a:lnTo>
                    <a:lnTo>
                      <a:pt x="2140" y="1963"/>
                    </a:lnTo>
                    <a:lnTo>
                      <a:pt x="2156" y="1965"/>
                    </a:lnTo>
                    <a:lnTo>
                      <a:pt x="2174" y="1963"/>
                    </a:lnTo>
                    <a:lnTo>
                      <a:pt x="2190" y="1957"/>
                    </a:lnTo>
                    <a:lnTo>
                      <a:pt x="2207" y="1949"/>
                    </a:lnTo>
                    <a:lnTo>
                      <a:pt x="2223" y="1936"/>
                    </a:lnTo>
                    <a:lnTo>
                      <a:pt x="2235" y="1920"/>
                    </a:lnTo>
                    <a:lnTo>
                      <a:pt x="2244" y="1904"/>
                    </a:lnTo>
                    <a:lnTo>
                      <a:pt x="2249" y="1887"/>
                    </a:lnTo>
                    <a:lnTo>
                      <a:pt x="2251" y="1871"/>
                    </a:lnTo>
                    <a:lnTo>
                      <a:pt x="2249" y="1855"/>
                    </a:lnTo>
                    <a:lnTo>
                      <a:pt x="2244" y="1839"/>
                    </a:lnTo>
                    <a:lnTo>
                      <a:pt x="2234" y="1826"/>
                    </a:lnTo>
                    <a:lnTo>
                      <a:pt x="2025" y="1618"/>
                    </a:lnTo>
                    <a:lnTo>
                      <a:pt x="2013" y="1603"/>
                    </a:lnTo>
                    <a:lnTo>
                      <a:pt x="2006" y="1587"/>
                    </a:lnTo>
                    <a:lnTo>
                      <a:pt x="2004" y="1570"/>
                    </a:lnTo>
                    <a:lnTo>
                      <a:pt x="2006" y="1553"/>
                    </a:lnTo>
                    <a:lnTo>
                      <a:pt x="2013" y="1535"/>
                    </a:lnTo>
                    <a:lnTo>
                      <a:pt x="2025" y="1521"/>
                    </a:lnTo>
                    <a:lnTo>
                      <a:pt x="2039" y="1510"/>
                    </a:lnTo>
                    <a:lnTo>
                      <a:pt x="2055" y="1503"/>
                    </a:lnTo>
                    <a:lnTo>
                      <a:pt x="2074" y="1501"/>
                    </a:lnTo>
                    <a:lnTo>
                      <a:pt x="2091" y="1503"/>
                    </a:lnTo>
                    <a:lnTo>
                      <a:pt x="2107" y="1510"/>
                    </a:lnTo>
                    <a:lnTo>
                      <a:pt x="2122" y="1521"/>
                    </a:lnTo>
                    <a:lnTo>
                      <a:pt x="2332" y="1729"/>
                    </a:lnTo>
                    <a:lnTo>
                      <a:pt x="2345" y="1739"/>
                    </a:lnTo>
                    <a:lnTo>
                      <a:pt x="2359" y="1744"/>
                    </a:lnTo>
                    <a:lnTo>
                      <a:pt x="2377" y="1746"/>
                    </a:lnTo>
                    <a:lnTo>
                      <a:pt x="2393" y="1744"/>
                    </a:lnTo>
                    <a:lnTo>
                      <a:pt x="2410" y="1739"/>
                    </a:lnTo>
                    <a:lnTo>
                      <a:pt x="2427" y="1730"/>
                    </a:lnTo>
                    <a:lnTo>
                      <a:pt x="2442" y="1718"/>
                    </a:lnTo>
                    <a:lnTo>
                      <a:pt x="2455" y="1703"/>
                    </a:lnTo>
                    <a:lnTo>
                      <a:pt x="2463" y="1685"/>
                    </a:lnTo>
                    <a:lnTo>
                      <a:pt x="2469" y="1669"/>
                    </a:lnTo>
                    <a:lnTo>
                      <a:pt x="2471" y="1652"/>
                    </a:lnTo>
                    <a:lnTo>
                      <a:pt x="2469" y="1636"/>
                    </a:lnTo>
                    <a:lnTo>
                      <a:pt x="2463" y="1620"/>
                    </a:lnTo>
                    <a:lnTo>
                      <a:pt x="2454" y="1608"/>
                    </a:lnTo>
                    <a:lnTo>
                      <a:pt x="2452" y="1606"/>
                    </a:lnTo>
                    <a:lnTo>
                      <a:pt x="2447" y="1600"/>
                    </a:lnTo>
                    <a:lnTo>
                      <a:pt x="2438" y="1591"/>
                    </a:lnTo>
                    <a:lnTo>
                      <a:pt x="2426" y="1579"/>
                    </a:lnTo>
                    <a:lnTo>
                      <a:pt x="2410" y="1564"/>
                    </a:lnTo>
                    <a:lnTo>
                      <a:pt x="2392" y="1545"/>
                    </a:lnTo>
                    <a:lnTo>
                      <a:pt x="2372" y="1525"/>
                    </a:lnTo>
                    <a:lnTo>
                      <a:pt x="2348" y="1502"/>
                    </a:lnTo>
                    <a:lnTo>
                      <a:pt x="2323" y="1477"/>
                    </a:lnTo>
                    <a:lnTo>
                      <a:pt x="2295" y="1449"/>
                    </a:lnTo>
                    <a:lnTo>
                      <a:pt x="2265" y="1420"/>
                    </a:lnTo>
                    <a:lnTo>
                      <a:pt x="2235" y="1389"/>
                    </a:lnTo>
                    <a:lnTo>
                      <a:pt x="2202" y="1357"/>
                    </a:lnTo>
                    <a:lnTo>
                      <a:pt x="2169" y="1323"/>
                    </a:lnTo>
                    <a:lnTo>
                      <a:pt x="2134" y="1289"/>
                    </a:lnTo>
                    <a:lnTo>
                      <a:pt x="2099" y="1254"/>
                    </a:lnTo>
                    <a:lnTo>
                      <a:pt x="2062" y="1218"/>
                    </a:lnTo>
                    <a:lnTo>
                      <a:pt x="2027" y="1182"/>
                    </a:lnTo>
                    <a:lnTo>
                      <a:pt x="1990" y="1146"/>
                    </a:lnTo>
                    <a:lnTo>
                      <a:pt x="1954" y="1110"/>
                    </a:lnTo>
                    <a:lnTo>
                      <a:pt x="1918" y="1074"/>
                    </a:lnTo>
                    <a:lnTo>
                      <a:pt x="1882" y="1039"/>
                    </a:lnTo>
                    <a:lnTo>
                      <a:pt x="1847" y="1003"/>
                    </a:lnTo>
                    <a:lnTo>
                      <a:pt x="1813" y="970"/>
                    </a:lnTo>
                    <a:lnTo>
                      <a:pt x="1780" y="937"/>
                    </a:lnTo>
                    <a:lnTo>
                      <a:pt x="1748" y="906"/>
                    </a:lnTo>
                    <a:lnTo>
                      <a:pt x="1718" y="875"/>
                    </a:lnTo>
                    <a:lnTo>
                      <a:pt x="1689" y="847"/>
                    </a:lnTo>
                    <a:lnTo>
                      <a:pt x="1663" y="821"/>
                    </a:lnTo>
                    <a:lnTo>
                      <a:pt x="1638" y="797"/>
                    </a:lnTo>
                    <a:lnTo>
                      <a:pt x="1616" y="775"/>
                    </a:lnTo>
                    <a:lnTo>
                      <a:pt x="1596" y="756"/>
                    </a:lnTo>
                    <a:lnTo>
                      <a:pt x="1579" y="740"/>
                    </a:lnTo>
                    <a:lnTo>
                      <a:pt x="1565" y="725"/>
                    </a:lnTo>
                    <a:lnTo>
                      <a:pt x="1560" y="721"/>
                    </a:lnTo>
                    <a:lnTo>
                      <a:pt x="1553" y="715"/>
                    </a:lnTo>
                    <a:lnTo>
                      <a:pt x="1546" y="711"/>
                    </a:lnTo>
                    <a:lnTo>
                      <a:pt x="1537" y="706"/>
                    </a:lnTo>
                    <a:lnTo>
                      <a:pt x="1527" y="704"/>
                    </a:lnTo>
                    <a:lnTo>
                      <a:pt x="1515" y="703"/>
                    </a:lnTo>
                    <a:lnTo>
                      <a:pt x="1501" y="705"/>
                    </a:lnTo>
                    <a:lnTo>
                      <a:pt x="1485" y="711"/>
                    </a:lnTo>
                    <a:lnTo>
                      <a:pt x="1468" y="720"/>
                    </a:lnTo>
                    <a:lnTo>
                      <a:pt x="1449" y="735"/>
                    </a:lnTo>
                    <a:lnTo>
                      <a:pt x="1428" y="754"/>
                    </a:lnTo>
                    <a:lnTo>
                      <a:pt x="1405" y="779"/>
                    </a:lnTo>
                    <a:lnTo>
                      <a:pt x="1383" y="808"/>
                    </a:lnTo>
                    <a:lnTo>
                      <a:pt x="1366" y="837"/>
                    </a:lnTo>
                    <a:lnTo>
                      <a:pt x="1270" y="1012"/>
                    </a:lnTo>
                    <a:lnTo>
                      <a:pt x="1259" y="1031"/>
                    </a:lnTo>
                    <a:lnTo>
                      <a:pt x="1244" y="1050"/>
                    </a:lnTo>
                    <a:lnTo>
                      <a:pt x="1226" y="1069"/>
                    </a:lnTo>
                    <a:lnTo>
                      <a:pt x="1194" y="1096"/>
                    </a:lnTo>
                    <a:lnTo>
                      <a:pt x="1161" y="1119"/>
                    </a:lnTo>
                    <a:lnTo>
                      <a:pt x="1125" y="1136"/>
                    </a:lnTo>
                    <a:lnTo>
                      <a:pt x="1089" y="1147"/>
                    </a:lnTo>
                    <a:lnTo>
                      <a:pt x="1052" y="1153"/>
                    </a:lnTo>
                    <a:lnTo>
                      <a:pt x="1014" y="1153"/>
                    </a:lnTo>
                    <a:lnTo>
                      <a:pt x="976" y="1147"/>
                    </a:lnTo>
                    <a:lnTo>
                      <a:pt x="944" y="1137"/>
                    </a:lnTo>
                    <a:lnTo>
                      <a:pt x="913" y="1123"/>
                    </a:lnTo>
                    <a:lnTo>
                      <a:pt x="883" y="1106"/>
                    </a:lnTo>
                    <a:lnTo>
                      <a:pt x="858" y="1085"/>
                    </a:lnTo>
                    <a:lnTo>
                      <a:pt x="833" y="1061"/>
                    </a:lnTo>
                    <a:lnTo>
                      <a:pt x="813" y="1034"/>
                    </a:lnTo>
                    <a:lnTo>
                      <a:pt x="796" y="1004"/>
                    </a:lnTo>
                    <a:lnTo>
                      <a:pt x="784" y="980"/>
                    </a:lnTo>
                    <a:lnTo>
                      <a:pt x="777" y="955"/>
                    </a:lnTo>
                    <a:lnTo>
                      <a:pt x="772" y="930"/>
                    </a:lnTo>
                    <a:lnTo>
                      <a:pt x="772" y="908"/>
                    </a:lnTo>
                    <a:lnTo>
                      <a:pt x="774" y="886"/>
                    </a:lnTo>
                    <a:lnTo>
                      <a:pt x="781" y="866"/>
                    </a:lnTo>
                    <a:lnTo>
                      <a:pt x="1064" y="203"/>
                    </a:lnTo>
                    <a:lnTo>
                      <a:pt x="1074" y="185"/>
                    </a:lnTo>
                    <a:lnTo>
                      <a:pt x="1086" y="166"/>
                    </a:lnTo>
                    <a:lnTo>
                      <a:pt x="1102" y="147"/>
                    </a:lnTo>
                    <a:lnTo>
                      <a:pt x="1120" y="126"/>
                    </a:lnTo>
                    <a:lnTo>
                      <a:pt x="1130" y="117"/>
                    </a:lnTo>
                    <a:lnTo>
                      <a:pt x="1142" y="106"/>
                    </a:lnTo>
                    <a:lnTo>
                      <a:pt x="1158" y="94"/>
                    </a:lnTo>
                    <a:lnTo>
                      <a:pt x="1176" y="81"/>
                    </a:lnTo>
                    <a:lnTo>
                      <a:pt x="1196" y="67"/>
                    </a:lnTo>
                    <a:lnTo>
                      <a:pt x="1220" y="53"/>
                    </a:lnTo>
                    <a:lnTo>
                      <a:pt x="1245" y="40"/>
                    </a:lnTo>
                    <a:lnTo>
                      <a:pt x="1274" y="28"/>
                    </a:lnTo>
                    <a:lnTo>
                      <a:pt x="1305" y="18"/>
                    </a:lnTo>
                    <a:lnTo>
                      <a:pt x="1338" y="10"/>
                    </a:lnTo>
                    <a:lnTo>
                      <a:pt x="1373" y="3"/>
                    </a:lnTo>
                    <a:lnTo>
                      <a:pt x="1412" y="0"/>
                    </a:lnTo>
                    <a:lnTo>
                      <a:pt x="14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7"/>
              <p:cNvSpPr>
                <a:spLocks noEditPoints="1"/>
              </p:cNvSpPr>
              <p:nvPr/>
            </p:nvSpPr>
            <p:spPr bwMode="auto">
              <a:xfrm>
                <a:off x="7296151" y="1689101"/>
                <a:ext cx="149225" cy="147638"/>
              </a:xfrm>
              <a:custGeom>
                <a:avLst/>
                <a:gdLst>
                  <a:gd name="T0" fmla="*/ 671 w 1031"/>
                  <a:gd name="T1" fmla="*/ 657 h 1025"/>
                  <a:gd name="T2" fmla="*/ 626 w 1031"/>
                  <a:gd name="T3" fmla="*/ 679 h 1025"/>
                  <a:gd name="T4" fmla="*/ 595 w 1031"/>
                  <a:gd name="T5" fmla="*/ 718 h 1025"/>
                  <a:gd name="T6" fmla="*/ 584 w 1031"/>
                  <a:gd name="T7" fmla="*/ 766 h 1025"/>
                  <a:gd name="T8" fmla="*/ 595 w 1031"/>
                  <a:gd name="T9" fmla="*/ 817 h 1025"/>
                  <a:gd name="T10" fmla="*/ 626 w 1031"/>
                  <a:gd name="T11" fmla="*/ 854 h 1025"/>
                  <a:gd name="T12" fmla="*/ 671 w 1031"/>
                  <a:gd name="T13" fmla="*/ 877 h 1025"/>
                  <a:gd name="T14" fmla="*/ 723 w 1031"/>
                  <a:gd name="T15" fmla="*/ 877 h 1025"/>
                  <a:gd name="T16" fmla="*/ 768 w 1031"/>
                  <a:gd name="T17" fmla="*/ 854 h 1025"/>
                  <a:gd name="T18" fmla="*/ 800 w 1031"/>
                  <a:gd name="T19" fmla="*/ 816 h 1025"/>
                  <a:gd name="T20" fmla="*/ 811 w 1031"/>
                  <a:gd name="T21" fmla="*/ 766 h 1025"/>
                  <a:gd name="T22" fmla="*/ 800 w 1031"/>
                  <a:gd name="T23" fmla="*/ 718 h 1025"/>
                  <a:gd name="T24" fmla="*/ 768 w 1031"/>
                  <a:gd name="T25" fmla="*/ 679 h 1025"/>
                  <a:gd name="T26" fmla="*/ 723 w 1031"/>
                  <a:gd name="T27" fmla="*/ 657 h 1025"/>
                  <a:gd name="T28" fmla="*/ 345 w 1031"/>
                  <a:gd name="T29" fmla="*/ 0 h 1025"/>
                  <a:gd name="T30" fmla="*/ 391 w 1031"/>
                  <a:gd name="T31" fmla="*/ 12 h 1025"/>
                  <a:gd name="T32" fmla="*/ 432 w 1031"/>
                  <a:gd name="T33" fmla="*/ 39 h 1025"/>
                  <a:gd name="T34" fmla="*/ 1007 w 1031"/>
                  <a:gd name="T35" fmla="*/ 615 h 1025"/>
                  <a:gd name="T36" fmla="*/ 1027 w 1031"/>
                  <a:gd name="T37" fmla="*/ 659 h 1025"/>
                  <a:gd name="T38" fmla="*/ 1031 w 1031"/>
                  <a:gd name="T39" fmla="*/ 705 h 1025"/>
                  <a:gd name="T40" fmla="*/ 1019 w 1031"/>
                  <a:gd name="T41" fmla="*/ 751 h 1025"/>
                  <a:gd name="T42" fmla="*/ 992 w 1031"/>
                  <a:gd name="T43" fmla="*/ 791 h 1025"/>
                  <a:gd name="T44" fmla="*/ 776 w 1031"/>
                  <a:gd name="T45" fmla="*/ 1001 h 1025"/>
                  <a:gd name="T46" fmla="*/ 732 w 1031"/>
                  <a:gd name="T47" fmla="*/ 1021 h 1025"/>
                  <a:gd name="T48" fmla="*/ 686 w 1031"/>
                  <a:gd name="T49" fmla="*/ 1025 h 1025"/>
                  <a:gd name="T50" fmla="*/ 640 w 1031"/>
                  <a:gd name="T51" fmla="*/ 1013 h 1025"/>
                  <a:gd name="T52" fmla="*/ 600 w 1031"/>
                  <a:gd name="T53" fmla="*/ 985 h 1025"/>
                  <a:gd name="T54" fmla="*/ 24 w 1031"/>
                  <a:gd name="T55" fmla="*/ 409 h 1025"/>
                  <a:gd name="T56" fmla="*/ 4 w 1031"/>
                  <a:gd name="T57" fmla="*/ 367 h 1025"/>
                  <a:gd name="T58" fmla="*/ 0 w 1031"/>
                  <a:gd name="T59" fmla="*/ 320 h 1025"/>
                  <a:gd name="T60" fmla="*/ 11 w 1031"/>
                  <a:gd name="T61" fmla="*/ 275 h 1025"/>
                  <a:gd name="T62" fmla="*/ 40 w 1031"/>
                  <a:gd name="T63" fmla="*/ 234 h 1025"/>
                  <a:gd name="T64" fmla="*/ 255 w 1031"/>
                  <a:gd name="T65" fmla="*/ 24 h 1025"/>
                  <a:gd name="T66" fmla="*/ 298 w 1031"/>
                  <a:gd name="T67" fmla="*/ 4 h 1025"/>
                  <a:gd name="T68" fmla="*/ 345 w 1031"/>
                  <a:gd name="T69" fmla="*/ 0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31" h="1025">
                    <a:moveTo>
                      <a:pt x="698" y="654"/>
                    </a:moveTo>
                    <a:lnTo>
                      <a:pt x="671" y="657"/>
                    </a:lnTo>
                    <a:lnTo>
                      <a:pt x="648" y="665"/>
                    </a:lnTo>
                    <a:lnTo>
                      <a:pt x="626" y="679"/>
                    </a:lnTo>
                    <a:lnTo>
                      <a:pt x="609" y="696"/>
                    </a:lnTo>
                    <a:lnTo>
                      <a:pt x="595" y="718"/>
                    </a:lnTo>
                    <a:lnTo>
                      <a:pt x="587" y="741"/>
                    </a:lnTo>
                    <a:lnTo>
                      <a:pt x="584" y="766"/>
                    </a:lnTo>
                    <a:lnTo>
                      <a:pt x="587" y="793"/>
                    </a:lnTo>
                    <a:lnTo>
                      <a:pt x="595" y="817"/>
                    </a:lnTo>
                    <a:lnTo>
                      <a:pt x="609" y="837"/>
                    </a:lnTo>
                    <a:lnTo>
                      <a:pt x="626" y="854"/>
                    </a:lnTo>
                    <a:lnTo>
                      <a:pt x="648" y="868"/>
                    </a:lnTo>
                    <a:lnTo>
                      <a:pt x="671" y="877"/>
                    </a:lnTo>
                    <a:lnTo>
                      <a:pt x="698" y="880"/>
                    </a:lnTo>
                    <a:lnTo>
                      <a:pt x="723" y="877"/>
                    </a:lnTo>
                    <a:lnTo>
                      <a:pt x="748" y="868"/>
                    </a:lnTo>
                    <a:lnTo>
                      <a:pt x="768" y="854"/>
                    </a:lnTo>
                    <a:lnTo>
                      <a:pt x="785" y="837"/>
                    </a:lnTo>
                    <a:lnTo>
                      <a:pt x="800" y="816"/>
                    </a:lnTo>
                    <a:lnTo>
                      <a:pt x="808" y="793"/>
                    </a:lnTo>
                    <a:lnTo>
                      <a:pt x="811" y="766"/>
                    </a:lnTo>
                    <a:lnTo>
                      <a:pt x="808" y="741"/>
                    </a:lnTo>
                    <a:lnTo>
                      <a:pt x="800" y="718"/>
                    </a:lnTo>
                    <a:lnTo>
                      <a:pt x="785" y="696"/>
                    </a:lnTo>
                    <a:lnTo>
                      <a:pt x="768" y="679"/>
                    </a:lnTo>
                    <a:lnTo>
                      <a:pt x="748" y="665"/>
                    </a:lnTo>
                    <a:lnTo>
                      <a:pt x="723" y="657"/>
                    </a:lnTo>
                    <a:lnTo>
                      <a:pt x="698" y="654"/>
                    </a:lnTo>
                    <a:close/>
                    <a:moveTo>
                      <a:pt x="345" y="0"/>
                    </a:moveTo>
                    <a:lnTo>
                      <a:pt x="368" y="4"/>
                    </a:lnTo>
                    <a:lnTo>
                      <a:pt x="391" y="12"/>
                    </a:lnTo>
                    <a:lnTo>
                      <a:pt x="412" y="24"/>
                    </a:lnTo>
                    <a:lnTo>
                      <a:pt x="432" y="39"/>
                    </a:lnTo>
                    <a:lnTo>
                      <a:pt x="992" y="596"/>
                    </a:lnTo>
                    <a:lnTo>
                      <a:pt x="1007" y="615"/>
                    </a:lnTo>
                    <a:lnTo>
                      <a:pt x="1019" y="637"/>
                    </a:lnTo>
                    <a:lnTo>
                      <a:pt x="1027" y="659"/>
                    </a:lnTo>
                    <a:lnTo>
                      <a:pt x="1031" y="682"/>
                    </a:lnTo>
                    <a:lnTo>
                      <a:pt x="1031" y="705"/>
                    </a:lnTo>
                    <a:lnTo>
                      <a:pt x="1027" y="729"/>
                    </a:lnTo>
                    <a:lnTo>
                      <a:pt x="1019" y="751"/>
                    </a:lnTo>
                    <a:lnTo>
                      <a:pt x="1007" y="771"/>
                    </a:lnTo>
                    <a:lnTo>
                      <a:pt x="992" y="791"/>
                    </a:lnTo>
                    <a:lnTo>
                      <a:pt x="796" y="985"/>
                    </a:lnTo>
                    <a:lnTo>
                      <a:pt x="776" y="1001"/>
                    </a:lnTo>
                    <a:lnTo>
                      <a:pt x="755" y="1013"/>
                    </a:lnTo>
                    <a:lnTo>
                      <a:pt x="732" y="1021"/>
                    </a:lnTo>
                    <a:lnTo>
                      <a:pt x="709" y="1025"/>
                    </a:lnTo>
                    <a:lnTo>
                      <a:pt x="686" y="1025"/>
                    </a:lnTo>
                    <a:lnTo>
                      <a:pt x="663" y="1021"/>
                    </a:lnTo>
                    <a:lnTo>
                      <a:pt x="640" y="1013"/>
                    </a:lnTo>
                    <a:lnTo>
                      <a:pt x="619" y="1001"/>
                    </a:lnTo>
                    <a:lnTo>
                      <a:pt x="600" y="985"/>
                    </a:lnTo>
                    <a:lnTo>
                      <a:pt x="40" y="429"/>
                    </a:lnTo>
                    <a:lnTo>
                      <a:pt x="24" y="409"/>
                    </a:lnTo>
                    <a:lnTo>
                      <a:pt x="11" y="389"/>
                    </a:lnTo>
                    <a:lnTo>
                      <a:pt x="4" y="367"/>
                    </a:lnTo>
                    <a:lnTo>
                      <a:pt x="0" y="344"/>
                    </a:lnTo>
                    <a:lnTo>
                      <a:pt x="0" y="320"/>
                    </a:lnTo>
                    <a:lnTo>
                      <a:pt x="4" y="297"/>
                    </a:lnTo>
                    <a:lnTo>
                      <a:pt x="11" y="275"/>
                    </a:lnTo>
                    <a:lnTo>
                      <a:pt x="24" y="253"/>
                    </a:lnTo>
                    <a:lnTo>
                      <a:pt x="40" y="234"/>
                    </a:lnTo>
                    <a:lnTo>
                      <a:pt x="236" y="39"/>
                    </a:lnTo>
                    <a:lnTo>
                      <a:pt x="255" y="24"/>
                    </a:lnTo>
                    <a:lnTo>
                      <a:pt x="275" y="12"/>
                    </a:lnTo>
                    <a:lnTo>
                      <a:pt x="298" y="4"/>
                    </a:lnTo>
                    <a:lnTo>
                      <a:pt x="321" y="0"/>
                    </a:lnTo>
                    <a:lnTo>
                      <a:pt x="3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234825" y="2059539"/>
              <a:ext cx="681551" cy="746907"/>
              <a:chOff x="6656388" y="1300163"/>
              <a:chExt cx="347662" cy="381000"/>
            </a:xfrm>
            <a:solidFill>
              <a:schemeClr val="accent2"/>
            </a:solidFill>
          </p:grpSpPr>
          <p:sp>
            <p:nvSpPr>
              <p:cNvPr id="61" name="Freeform 27"/>
              <p:cNvSpPr>
                <a:spLocks noEditPoints="1"/>
              </p:cNvSpPr>
              <p:nvPr/>
            </p:nvSpPr>
            <p:spPr bwMode="auto">
              <a:xfrm>
                <a:off x="6713538" y="1357313"/>
                <a:ext cx="233362" cy="323850"/>
              </a:xfrm>
              <a:custGeom>
                <a:avLst/>
                <a:gdLst>
                  <a:gd name="T0" fmla="*/ 762 w 2060"/>
                  <a:gd name="T1" fmla="*/ 305 h 2844"/>
                  <a:gd name="T2" fmla="*/ 486 w 2060"/>
                  <a:gd name="T3" fmla="*/ 474 h 2844"/>
                  <a:gd name="T4" fmla="*/ 309 w 2060"/>
                  <a:gd name="T5" fmla="*/ 735 h 2844"/>
                  <a:gd name="T6" fmla="*/ 263 w 2060"/>
                  <a:gd name="T7" fmla="*/ 1051 h 2844"/>
                  <a:gd name="T8" fmla="*/ 318 w 2060"/>
                  <a:gd name="T9" fmla="*/ 1304 h 2844"/>
                  <a:gd name="T10" fmla="*/ 420 w 2060"/>
                  <a:gd name="T11" fmla="*/ 1495 h 2844"/>
                  <a:gd name="T12" fmla="*/ 538 w 2060"/>
                  <a:gd name="T13" fmla="*/ 1673 h 2844"/>
                  <a:gd name="T14" fmla="*/ 612 w 2060"/>
                  <a:gd name="T15" fmla="*/ 1872 h 2844"/>
                  <a:gd name="T16" fmla="*/ 656 w 2060"/>
                  <a:gd name="T17" fmla="*/ 2010 h 2844"/>
                  <a:gd name="T18" fmla="*/ 1366 w 2060"/>
                  <a:gd name="T19" fmla="*/ 2043 h 2844"/>
                  <a:gd name="T20" fmla="*/ 1443 w 2060"/>
                  <a:gd name="T21" fmla="*/ 1943 h 2844"/>
                  <a:gd name="T22" fmla="*/ 1482 w 2060"/>
                  <a:gd name="T23" fmla="*/ 1749 h 2844"/>
                  <a:gd name="T24" fmla="*/ 1594 w 2060"/>
                  <a:gd name="T25" fmla="*/ 1563 h 2844"/>
                  <a:gd name="T26" fmla="*/ 1703 w 2060"/>
                  <a:gd name="T27" fmla="*/ 1386 h 2844"/>
                  <a:gd name="T28" fmla="*/ 1783 w 2060"/>
                  <a:gd name="T29" fmla="*/ 1161 h 2844"/>
                  <a:gd name="T30" fmla="*/ 1787 w 2060"/>
                  <a:gd name="T31" fmla="*/ 858 h 2844"/>
                  <a:gd name="T32" fmla="*/ 1659 w 2060"/>
                  <a:gd name="T33" fmla="*/ 569 h 2844"/>
                  <a:gd name="T34" fmla="*/ 1418 w 2060"/>
                  <a:gd name="T35" fmla="*/ 359 h 2844"/>
                  <a:gd name="T36" fmla="*/ 1100 w 2060"/>
                  <a:gd name="T37" fmla="*/ 262 h 2844"/>
                  <a:gd name="T38" fmla="*/ 1277 w 2060"/>
                  <a:gd name="T39" fmla="*/ 30 h 2844"/>
                  <a:gd name="T40" fmla="*/ 1637 w 2060"/>
                  <a:gd name="T41" fmla="*/ 192 h 2844"/>
                  <a:gd name="T42" fmla="*/ 1905 w 2060"/>
                  <a:gd name="T43" fmla="*/ 468 h 2844"/>
                  <a:gd name="T44" fmla="*/ 2046 w 2060"/>
                  <a:gd name="T45" fmla="*/ 829 h 2844"/>
                  <a:gd name="T46" fmla="*/ 2044 w 2060"/>
                  <a:gd name="T47" fmla="*/ 1185 h 2844"/>
                  <a:gd name="T48" fmla="*/ 1964 w 2060"/>
                  <a:gd name="T49" fmla="*/ 1447 h 2844"/>
                  <a:gd name="T50" fmla="*/ 1853 w 2060"/>
                  <a:gd name="T51" fmla="*/ 1643 h 2844"/>
                  <a:gd name="T52" fmla="*/ 1740 w 2060"/>
                  <a:gd name="T53" fmla="*/ 1813 h 2844"/>
                  <a:gd name="T54" fmla="*/ 1702 w 2060"/>
                  <a:gd name="T55" fmla="*/ 1965 h 2844"/>
                  <a:gd name="T56" fmla="*/ 1596 w 2060"/>
                  <a:gd name="T57" fmla="*/ 2184 h 2844"/>
                  <a:gd name="T58" fmla="*/ 1510 w 2060"/>
                  <a:gd name="T59" fmla="*/ 2331 h 2844"/>
                  <a:gd name="T60" fmla="*/ 1502 w 2060"/>
                  <a:gd name="T61" fmla="*/ 2468 h 2844"/>
                  <a:gd name="T62" fmla="*/ 1499 w 2060"/>
                  <a:gd name="T63" fmla="*/ 2532 h 2844"/>
                  <a:gd name="T64" fmla="*/ 1468 w 2060"/>
                  <a:gd name="T65" fmla="*/ 2616 h 2844"/>
                  <a:gd name="T66" fmla="*/ 1361 w 2060"/>
                  <a:gd name="T67" fmla="*/ 2709 h 2844"/>
                  <a:gd name="T68" fmla="*/ 1202 w 2060"/>
                  <a:gd name="T69" fmla="*/ 2823 h 2844"/>
                  <a:gd name="T70" fmla="*/ 904 w 2060"/>
                  <a:gd name="T71" fmla="*/ 2842 h 2844"/>
                  <a:gd name="T72" fmla="*/ 773 w 2060"/>
                  <a:gd name="T73" fmla="*/ 2741 h 2844"/>
                  <a:gd name="T74" fmla="*/ 616 w 2060"/>
                  <a:gd name="T75" fmla="*/ 2648 h 2844"/>
                  <a:gd name="T76" fmla="*/ 564 w 2060"/>
                  <a:gd name="T77" fmla="*/ 2549 h 2844"/>
                  <a:gd name="T78" fmla="*/ 560 w 2060"/>
                  <a:gd name="T79" fmla="*/ 2505 h 2844"/>
                  <a:gd name="T80" fmla="*/ 553 w 2060"/>
                  <a:gd name="T81" fmla="*/ 2388 h 2844"/>
                  <a:gd name="T82" fmla="*/ 546 w 2060"/>
                  <a:gd name="T83" fmla="*/ 2257 h 2844"/>
                  <a:gd name="T84" fmla="*/ 382 w 2060"/>
                  <a:gd name="T85" fmla="*/ 2057 h 2844"/>
                  <a:gd name="T86" fmla="*/ 345 w 2060"/>
                  <a:gd name="T87" fmla="*/ 1868 h 2844"/>
                  <a:gd name="T88" fmla="*/ 251 w 2060"/>
                  <a:gd name="T89" fmla="*/ 1709 h 2844"/>
                  <a:gd name="T90" fmla="*/ 139 w 2060"/>
                  <a:gd name="T91" fmla="*/ 1532 h 2844"/>
                  <a:gd name="T92" fmla="*/ 41 w 2060"/>
                  <a:gd name="T93" fmla="*/ 1299 h 2844"/>
                  <a:gd name="T94" fmla="*/ 0 w 2060"/>
                  <a:gd name="T95" fmla="*/ 989 h 2844"/>
                  <a:gd name="T96" fmla="*/ 81 w 2060"/>
                  <a:gd name="T97" fmla="*/ 605 h 2844"/>
                  <a:gd name="T98" fmla="*/ 302 w 2060"/>
                  <a:gd name="T99" fmla="*/ 291 h 2844"/>
                  <a:gd name="T100" fmla="*/ 630 w 2060"/>
                  <a:gd name="T101" fmla="*/ 79 h 2844"/>
                  <a:gd name="T102" fmla="*/ 1030 w 2060"/>
                  <a:gd name="T103" fmla="*/ 0 h 2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60" h="2844">
                    <a:moveTo>
                      <a:pt x="1030" y="259"/>
                    </a:moveTo>
                    <a:lnTo>
                      <a:pt x="960" y="262"/>
                    </a:lnTo>
                    <a:lnTo>
                      <a:pt x="891" y="271"/>
                    </a:lnTo>
                    <a:lnTo>
                      <a:pt x="826" y="286"/>
                    </a:lnTo>
                    <a:lnTo>
                      <a:pt x="762" y="305"/>
                    </a:lnTo>
                    <a:lnTo>
                      <a:pt x="700" y="330"/>
                    </a:lnTo>
                    <a:lnTo>
                      <a:pt x="641" y="360"/>
                    </a:lnTo>
                    <a:lnTo>
                      <a:pt x="586" y="393"/>
                    </a:lnTo>
                    <a:lnTo>
                      <a:pt x="535" y="431"/>
                    </a:lnTo>
                    <a:lnTo>
                      <a:pt x="486" y="474"/>
                    </a:lnTo>
                    <a:lnTo>
                      <a:pt x="441" y="519"/>
                    </a:lnTo>
                    <a:lnTo>
                      <a:pt x="402" y="569"/>
                    </a:lnTo>
                    <a:lnTo>
                      <a:pt x="366" y="622"/>
                    </a:lnTo>
                    <a:lnTo>
                      <a:pt x="335" y="677"/>
                    </a:lnTo>
                    <a:lnTo>
                      <a:pt x="309" y="735"/>
                    </a:lnTo>
                    <a:lnTo>
                      <a:pt x="288" y="796"/>
                    </a:lnTo>
                    <a:lnTo>
                      <a:pt x="273" y="858"/>
                    </a:lnTo>
                    <a:lnTo>
                      <a:pt x="264" y="923"/>
                    </a:lnTo>
                    <a:lnTo>
                      <a:pt x="261" y="989"/>
                    </a:lnTo>
                    <a:lnTo>
                      <a:pt x="263" y="1051"/>
                    </a:lnTo>
                    <a:lnTo>
                      <a:pt x="268" y="1108"/>
                    </a:lnTo>
                    <a:lnTo>
                      <a:pt x="277" y="1161"/>
                    </a:lnTo>
                    <a:lnTo>
                      <a:pt x="288" y="1212"/>
                    </a:lnTo>
                    <a:lnTo>
                      <a:pt x="302" y="1260"/>
                    </a:lnTo>
                    <a:lnTo>
                      <a:pt x="318" y="1304"/>
                    </a:lnTo>
                    <a:lnTo>
                      <a:pt x="336" y="1346"/>
                    </a:lnTo>
                    <a:lnTo>
                      <a:pt x="356" y="1386"/>
                    </a:lnTo>
                    <a:lnTo>
                      <a:pt x="377" y="1424"/>
                    </a:lnTo>
                    <a:lnTo>
                      <a:pt x="399" y="1460"/>
                    </a:lnTo>
                    <a:lnTo>
                      <a:pt x="420" y="1495"/>
                    </a:lnTo>
                    <a:lnTo>
                      <a:pt x="444" y="1529"/>
                    </a:lnTo>
                    <a:lnTo>
                      <a:pt x="465" y="1562"/>
                    </a:lnTo>
                    <a:lnTo>
                      <a:pt x="490" y="1599"/>
                    </a:lnTo>
                    <a:lnTo>
                      <a:pt x="515" y="1636"/>
                    </a:lnTo>
                    <a:lnTo>
                      <a:pt x="538" y="1673"/>
                    </a:lnTo>
                    <a:lnTo>
                      <a:pt x="560" y="1710"/>
                    </a:lnTo>
                    <a:lnTo>
                      <a:pt x="578" y="1749"/>
                    </a:lnTo>
                    <a:lnTo>
                      <a:pt x="593" y="1788"/>
                    </a:lnTo>
                    <a:lnTo>
                      <a:pt x="604" y="1829"/>
                    </a:lnTo>
                    <a:lnTo>
                      <a:pt x="612" y="1872"/>
                    </a:lnTo>
                    <a:lnTo>
                      <a:pt x="614" y="1918"/>
                    </a:lnTo>
                    <a:lnTo>
                      <a:pt x="617" y="1943"/>
                    </a:lnTo>
                    <a:lnTo>
                      <a:pt x="627" y="1967"/>
                    </a:lnTo>
                    <a:lnTo>
                      <a:pt x="639" y="1990"/>
                    </a:lnTo>
                    <a:lnTo>
                      <a:pt x="656" y="2010"/>
                    </a:lnTo>
                    <a:lnTo>
                      <a:pt x="674" y="2028"/>
                    </a:lnTo>
                    <a:lnTo>
                      <a:pt x="694" y="2043"/>
                    </a:lnTo>
                    <a:lnTo>
                      <a:pt x="712" y="2057"/>
                    </a:lnTo>
                    <a:lnTo>
                      <a:pt x="1348" y="2057"/>
                    </a:lnTo>
                    <a:lnTo>
                      <a:pt x="1366" y="2043"/>
                    </a:lnTo>
                    <a:lnTo>
                      <a:pt x="1385" y="2028"/>
                    </a:lnTo>
                    <a:lnTo>
                      <a:pt x="1404" y="2010"/>
                    </a:lnTo>
                    <a:lnTo>
                      <a:pt x="1420" y="1990"/>
                    </a:lnTo>
                    <a:lnTo>
                      <a:pt x="1433" y="1967"/>
                    </a:lnTo>
                    <a:lnTo>
                      <a:pt x="1443" y="1943"/>
                    </a:lnTo>
                    <a:lnTo>
                      <a:pt x="1446" y="1918"/>
                    </a:lnTo>
                    <a:lnTo>
                      <a:pt x="1448" y="1872"/>
                    </a:lnTo>
                    <a:lnTo>
                      <a:pt x="1455" y="1829"/>
                    </a:lnTo>
                    <a:lnTo>
                      <a:pt x="1467" y="1788"/>
                    </a:lnTo>
                    <a:lnTo>
                      <a:pt x="1482" y="1749"/>
                    </a:lnTo>
                    <a:lnTo>
                      <a:pt x="1500" y="1711"/>
                    </a:lnTo>
                    <a:lnTo>
                      <a:pt x="1521" y="1673"/>
                    </a:lnTo>
                    <a:lnTo>
                      <a:pt x="1544" y="1636"/>
                    </a:lnTo>
                    <a:lnTo>
                      <a:pt x="1568" y="1600"/>
                    </a:lnTo>
                    <a:lnTo>
                      <a:pt x="1594" y="1563"/>
                    </a:lnTo>
                    <a:lnTo>
                      <a:pt x="1616" y="1530"/>
                    </a:lnTo>
                    <a:lnTo>
                      <a:pt x="1638" y="1496"/>
                    </a:lnTo>
                    <a:lnTo>
                      <a:pt x="1661" y="1461"/>
                    </a:lnTo>
                    <a:lnTo>
                      <a:pt x="1683" y="1424"/>
                    </a:lnTo>
                    <a:lnTo>
                      <a:pt x="1703" y="1386"/>
                    </a:lnTo>
                    <a:lnTo>
                      <a:pt x="1723" y="1346"/>
                    </a:lnTo>
                    <a:lnTo>
                      <a:pt x="1741" y="1304"/>
                    </a:lnTo>
                    <a:lnTo>
                      <a:pt x="1757" y="1260"/>
                    </a:lnTo>
                    <a:lnTo>
                      <a:pt x="1771" y="1212"/>
                    </a:lnTo>
                    <a:lnTo>
                      <a:pt x="1783" y="1161"/>
                    </a:lnTo>
                    <a:lnTo>
                      <a:pt x="1791" y="1108"/>
                    </a:lnTo>
                    <a:lnTo>
                      <a:pt x="1797" y="1051"/>
                    </a:lnTo>
                    <a:lnTo>
                      <a:pt x="1799" y="989"/>
                    </a:lnTo>
                    <a:lnTo>
                      <a:pt x="1796" y="923"/>
                    </a:lnTo>
                    <a:lnTo>
                      <a:pt x="1787" y="858"/>
                    </a:lnTo>
                    <a:lnTo>
                      <a:pt x="1771" y="795"/>
                    </a:lnTo>
                    <a:lnTo>
                      <a:pt x="1751" y="735"/>
                    </a:lnTo>
                    <a:lnTo>
                      <a:pt x="1726" y="677"/>
                    </a:lnTo>
                    <a:lnTo>
                      <a:pt x="1694" y="621"/>
                    </a:lnTo>
                    <a:lnTo>
                      <a:pt x="1659" y="569"/>
                    </a:lnTo>
                    <a:lnTo>
                      <a:pt x="1618" y="519"/>
                    </a:lnTo>
                    <a:lnTo>
                      <a:pt x="1573" y="474"/>
                    </a:lnTo>
                    <a:lnTo>
                      <a:pt x="1526" y="431"/>
                    </a:lnTo>
                    <a:lnTo>
                      <a:pt x="1473" y="392"/>
                    </a:lnTo>
                    <a:lnTo>
                      <a:pt x="1418" y="359"/>
                    </a:lnTo>
                    <a:lnTo>
                      <a:pt x="1360" y="330"/>
                    </a:lnTo>
                    <a:lnTo>
                      <a:pt x="1298" y="305"/>
                    </a:lnTo>
                    <a:lnTo>
                      <a:pt x="1234" y="286"/>
                    </a:lnTo>
                    <a:lnTo>
                      <a:pt x="1168" y="271"/>
                    </a:lnTo>
                    <a:lnTo>
                      <a:pt x="1100" y="262"/>
                    </a:lnTo>
                    <a:lnTo>
                      <a:pt x="1030" y="259"/>
                    </a:lnTo>
                    <a:close/>
                    <a:moveTo>
                      <a:pt x="1030" y="0"/>
                    </a:moveTo>
                    <a:lnTo>
                      <a:pt x="1114" y="4"/>
                    </a:lnTo>
                    <a:lnTo>
                      <a:pt x="1197" y="14"/>
                    </a:lnTo>
                    <a:lnTo>
                      <a:pt x="1277" y="30"/>
                    </a:lnTo>
                    <a:lnTo>
                      <a:pt x="1355" y="51"/>
                    </a:lnTo>
                    <a:lnTo>
                      <a:pt x="1430" y="79"/>
                    </a:lnTo>
                    <a:lnTo>
                      <a:pt x="1502" y="111"/>
                    </a:lnTo>
                    <a:lnTo>
                      <a:pt x="1571" y="149"/>
                    </a:lnTo>
                    <a:lnTo>
                      <a:pt x="1637" y="192"/>
                    </a:lnTo>
                    <a:lnTo>
                      <a:pt x="1699" y="239"/>
                    </a:lnTo>
                    <a:lnTo>
                      <a:pt x="1757" y="291"/>
                    </a:lnTo>
                    <a:lnTo>
                      <a:pt x="1811" y="346"/>
                    </a:lnTo>
                    <a:lnTo>
                      <a:pt x="1861" y="406"/>
                    </a:lnTo>
                    <a:lnTo>
                      <a:pt x="1905" y="468"/>
                    </a:lnTo>
                    <a:lnTo>
                      <a:pt x="1945" y="535"/>
                    </a:lnTo>
                    <a:lnTo>
                      <a:pt x="1979" y="605"/>
                    </a:lnTo>
                    <a:lnTo>
                      <a:pt x="2006" y="678"/>
                    </a:lnTo>
                    <a:lnTo>
                      <a:pt x="2030" y="752"/>
                    </a:lnTo>
                    <a:lnTo>
                      <a:pt x="2046" y="829"/>
                    </a:lnTo>
                    <a:lnTo>
                      <a:pt x="2056" y="908"/>
                    </a:lnTo>
                    <a:lnTo>
                      <a:pt x="2060" y="989"/>
                    </a:lnTo>
                    <a:lnTo>
                      <a:pt x="2057" y="1058"/>
                    </a:lnTo>
                    <a:lnTo>
                      <a:pt x="2052" y="1123"/>
                    </a:lnTo>
                    <a:lnTo>
                      <a:pt x="2044" y="1185"/>
                    </a:lnTo>
                    <a:lnTo>
                      <a:pt x="2032" y="1244"/>
                    </a:lnTo>
                    <a:lnTo>
                      <a:pt x="2018" y="1299"/>
                    </a:lnTo>
                    <a:lnTo>
                      <a:pt x="2002" y="1351"/>
                    </a:lnTo>
                    <a:lnTo>
                      <a:pt x="1983" y="1400"/>
                    </a:lnTo>
                    <a:lnTo>
                      <a:pt x="1964" y="1447"/>
                    </a:lnTo>
                    <a:lnTo>
                      <a:pt x="1943" y="1490"/>
                    </a:lnTo>
                    <a:lnTo>
                      <a:pt x="1921" y="1531"/>
                    </a:lnTo>
                    <a:lnTo>
                      <a:pt x="1898" y="1571"/>
                    </a:lnTo>
                    <a:lnTo>
                      <a:pt x="1876" y="1608"/>
                    </a:lnTo>
                    <a:lnTo>
                      <a:pt x="1853" y="1643"/>
                    </a:lnTo>
                    <a:lnTo>
                      <a:pt x="1831" y="1676"/>
                    </a:lnTo>
                    <a:lnTo>
                      <a:pt x="1809" y="1708"/>
                    </a:lnTo>
                    <a:lnTo>
                      <a:pt x="1783" y="1747"/>
                    </a:lnTo>
                    <a:lnTo>
                      <a:pt x="1760" y="1782"/>
                    </a:lnTo>
                    <a:lnTo>
                      <a:pt x="1740" y="1813"/>
                    </a:lnTo>
                    <a:lnTo>
                      <a:pt x="1726" y="1842"/>
                    </a:lnTo>
                    <a:lnTo>
                      <a:pt x="1715" y="1868"/>
                    </a:lnTo>
                    <a:lnTo>
                      <a:pt x="1707" y="1893"/>
                    </a:lnTo>
                    <a:lnTo>
                      <a:pt x="1705" y="1918"/>
                    </a:lnTo>
                    <a:lnTo>
                      <a:pt x="1702" y="1965"/>
                    </a:lnTo>
                    <a:lnTo>
                      <a:pt x="1693" y="2012"/>
                    </a:lnTo>
                    <a:lnTo>
                      <a:pt x="1678" y="2057"/>
                    </a:lnTo>
                    <a:lnTo>
                      <a:pt x="1655" y="2102"/>
                    </a:lnTo>
                    <a:lnTo>
                      <a:pt x="1629" y="2144"/>
                    </a:lnTo>
                    <a:lnTo>
                      <a:pt x="1596" y="2184"/>
                    </a:lnTo>
                    <a:lnTo>
                      <a:pt x="1557" y="2222"/>
                    </a:lnTo>
                    <a:lnTo>
                      <a:pt x="1514" y="2257"/>
                    </a:lnTo>
                    <a:lnTo>
                      <a:pt x="1513" y="2278"/>
                    </a:lnTo>
                    <a:lnTo>
                      <a:pt x="1512" y="2303"/>
                    </a:lnTo>
                    <a:lnTo>
                      <a:pt x="1510" y="2331"/>
                    </a:lnTo>
                    <a:lnTo>
                      <a:pt x="1509" y="2359"/>
                    </a:lnTo>
                    <a:lnTo>
                      <a:pt x="1506" y="2388"/>
                    </a:lnTo>
                    <a:lnTo>
                      <a:pt x="1505" y="2416"/>
                    </a:lnTo>
                    <a:lnTo>
                      <a:pt x="1503" y="2444"/>
                    </a:lnTo>
                    <a:lnTo>
                      <a:pt x="1502" y="2468"/>
                    </a:lnTo>
                    <a:lnTo>
                      <a:pt x="1501" y="2488"/>
                    </a:lnTo>
                    <a:lnTo>
                      <a:pt x="1500" y="2505"/>
                    </a:lnTo>
                    <a:lnTo>
                      <a:pt x="1500" y="2516"/>
                    </a:lnTo>
                    <a:lnTo>
                      <a:pt x="1499" y="2519"/>
                    </a:lnTo>
                    <a:lnTo>
                      <a:pt x="1499" y="2532"/>
                    </a:lnTo>
                    <a:lnTo>
                      <a:pt x="1497" y="2546"/>
                    </a:lnTo>
                    <a:lnTo>
                      <a:pt x="1493" y="2562"/>
                    </a:lnTo>
                    <a:lnTo>
                      <a:pt x="1487" y="2579"/>
                    </a:lnTo>
                    <a:lnTo>
                      <a:pt x="1479" y="2598"/>
                    </a:lnTo>
                    <a:lnTo>
                      <a:pt x="1468" y="2616"/>
                    </a:lnTo>
                    <a:lnTo>
                      <a:pt x="1454" y="2635"/>
                    </a:lnTo>
                    <a:lnTo>
                      <a:pt x="1437" y="2655"/>
                    </a:lnTo>
                    <a:lnTo>
                      <a:pt x="1416" y="2673"/>
                    </a:lnTo>
                    <a:lnTo>
                      <a:pt x="1390" y="2692"/>
                    </a:lnTo>
                    <a:lnTo>
                      <a:pt x="1361" y="2709"/>
                    </a:lnTo>
                    <a:lnTo>
                      <a:pt x="1327" y="2726"/>
                    </a:lnTo>
                    <a:lnTo>
                      <a:pt x="1286" y="2741"/>
                    </a:lnTo>
                    <a:lnTo>
                      <a:pt x="1263" y="2770"/>
                    </a:lnTo>
                    <a:lnTo>
                      <a:pt x="1234" y="2798"/>
                    </a:lnTo>
                    <a:lnTo>
                      <a:pt x="1202" y="2823"/>
                    </a:lnTo>
                    <a:lnTo>
                      <a:pt x="1180" y="2835"/>
                    </a:lnTo>
                    <a:lnTo>
                      <a:pt x="1155" y="2842"/>
                    </a:lnTo>
                    <a:lnTo>
                      <a:pt x="1130" y="2844"/>
                    </a:lnTo>
                    <a:lnTo>
                      <a:pt x="930" y="2844"/>
                    </a:lnTo>
                    <a:lnTo>
                      <a:pt x="904" y="2842"/>
                    </a:lnTo>
                    <a:lnTo>
                      <a:pt x="880" y="2835"/>
                    </a:lnTo>
                    <a:lnTo>
                      <a:pt x="857" y="2823"/>
                    </a:lnTo>
                    <a:lnTo>
                      <a:pt x="826" y="2798"/>
                    </a:lnTo>
                    <a:lnTo>
                      <a:pt x="797" y="2770"/>
                    </a:lnTo>
                    <a:lnTo>
                      <a:pt x="773" y="2741"/>
                    </a:lnTo>
                    <a:lnTo>
                      <a:pt x="731" y="2724"/>
                    </a:lnTo>
                    <a:lnTo>
                      <a:pt x="695" y="2707"/>
                    </a:lnTo>
                    <a:lnTo>
                      <a:pt x="663" y="2688"/>
                    </a:lnTo>
                    <a:lnTo>
                      <a:pt x="637" y="2668"/>
                    </a:lnTo>
                    <a:lnTo>
                      <a:pt x="616" y="2648"/>
                    </a:lnTo>
                    <a:lnTo>
                      <a:pt x="599" y="2627"/>
                    </a:lnTo>
                    <a:lnTo>
                      <a:pt x="586" y="2607"/>
                    </a:lnTo>
                    <a:lnTo>
                      <a:pt x="576" y="2586"/>
                    </a:lnTo>
                    <a:lnTo>
                      <a:pt x="569" y="2567"/>
                    </a:lnTo>
                    <a:lnTo>
                      <a:pt x="564" y="2549"/>
                    </a:lnTo>
                    <a:lnTo>
                      <a:pt x="562" y="2534"/>
                    </a:lnTo>
                    <a:lnTo>
                      <a:pt x="561" y="2519"/>
                    </a:lnTo>
                    <a:lnTo>
                      <a:pt x="561" y="2519"/>
                    </a:lnTo>
                    <a:lnTo>
                      <a:pt x="561" y="2516"/>
                    </a:lnTo>
                    <a:lnTo>
                      <a:pt x="560" y="2505"/>
                    </a:lnTo>
                    <a:lnTo>
                      <a:pt x="559" y="2488"/>
                    </a:lnTo>
                    <a:lnTo>
                      <a:pt x="557" y="2468"/>
                    </a:lnTo>
                    <a:lnTo>
                      <a:pt x="556" y="2444"/>
                    </a:lnTo>
                    <a:lnTo>
                      <a:pt x="554" y="2416"/>
                    </a:lnTo>
                    <a:lnTo>
                      <a:pt x="553" y="2388"/>
                    </a:lnTo>
                    <a:lnTo>
                      <a:pt x="551" y="2359"/>
                    </a:lnTo>
                    <a:lnTo>
                      <a:pt x="550" y="2331"/>
                    </a:lnTo>
                    <a:lnTo>
                      <a:pt x="548" y="2303"/>
                    </a:lnTo>
                    <a:lnTo>
                      <a:pt x="547" y="2278"/>
                    </a:lnTo>
                    <a:lnTo>
                      <a:pt x="546" y="2257"/>
                    </a:lnTo>
                    <a:lnTo>
                      <a:pt x="502" y="2222"/>
                    </a:lnTo>
                    <a:lnTo>
                      <a:pt x="464" y="2184"/>
                    </a:lnTo>
                    <a:lnTo>
                      <a:pt x="431" y="2144"/>
                    </a:lnTo>
                    <a:lnTo>
                      <a:pt x="404" y="2102"/>
                    </a:lnTo>
                    <a:lnTo>
                      <a:pt x="382" y="2057"/>
                    </a:lnTo>
                    <a:lnTo>
                      <a:pt x="367" y="2012"/>
                    </a:lnTo>
                    <a:lnTo>
                      <a:pt x="357" y="1965"/>
                    </a:lnTo>
                    <a:lnTo>
                      <a:pt x="354" y="1918"/>
                    </a:lnTo>
                    <a:lnTo>
                      <a:pt x="352" y="1893"/>
                    </a:lnTo>
                    <a:lnTo>
                      <a:pt x="345" y="1868"/>
                    </a:lnTo>
                    <a:lnTo>
                      <a:pt x="334" y="1842"/>
                    </a:lnTo>
                    <a:lnTo>
                      <a:pt x="319" y="1813"/>
                    </a:lnTo>
                    <a:lnTo>
                      <a:pt x="300" y="1782"/>
                    </a:lnTo>
                    <a:lnTo>
                      <a:pt x="278" y="1747"/>
                    </a:lnTo>
                    <a:lnTo>
                      <a:pt x="251" y="1709"/>
                    </a:lnTo>
                    <a:lnTo>
                      <a:pt x="230" y="1677"/>
                    </a:lnTo>
                    <a:lnTo>
                      <a:pt x="207" y="1643"/>
                    </a:lnTo>
                    <a:lnTo>
                      <a:pt x="184" y="1608"/>
                    </a:lnTo>
                    <a:lnTo>
                      <a:pt x="162" y="1571"/>
                    </a:lnTo>
                    <a:lnTo>
                      <a:pt x="139" y="1532"/>
                    </a:lnTo>
                    <a:lnTo>
                      <a:pt x="117" y="1490"/>
                    </a:lnTo>
                    <a:lnTo>
                      <a:pt x="96" y="1447"/>
                    </a:lnTo>
                    <a:lnTo>
                      <a:pt x="77" y="1400"/>
                    </a:lnTo>
                    <a:lnTo>
                      <a:pt x="57" y="1351"/>
                    </a:lnTo>
                    <a:lnTo>
                      <a:pt x="41" y="1299"/>
                    </a:lnTo>
                    <a:lnTo>
                      <a:pt x="28" y="1244"/>
                    </a:lnTo>
                    <a:lnTo>
                      <a:pt x="16" y="1185"/>
                    </a:lnTo>
                    <a:lnTo>
                      <a:pt x="7" y="1123"/>
                    </a:lnTo>
                    <a:lnTo>
                      <a:pt x="2" y="1058"/>
                    </a:lnTo>
                    <a:lnTo>
                      <a:pt x="0" y="989"/>
                    </a:lnTo>
                    <a:lnTo>
                      <a:pt x="3" y="908"/>
                    </a:lnTo>
                    <a:lnTo>
                      <a:pt x="14" y="829"/>
                    </a:lnTo>
                    <a:lnTo>
                      <a:pt x="30" y="752"/>
                    </a:lnTo>
                    <a:lnTo>
                      <a:pt x="53" y="678"/>
                    </a:lnTo>
                    <a:lnTo>
                      <a:pt x="81" y="605"/>
                    </a:lnTo>
                    <a:lnTo>
                      <a:pt x="115" y="535"/>
                    </a:lnTo>
                    <a:lnTo>
                      <a:pt x="154" y="468"/>
                    </a:lnTo>
                    <a:lnTo>
                      <a:pt x="199" y="406"/>
                    </a:lnTo>
                    <a:lnTo>
                      <a:pt x="249" y="346"/>
                    </a:lnTo>
                    <a:lnTo>
                      <a:pt x="302" y="291"/>
                    </a:lnTo>
                    <a:lnTo>
                      <a:pt x="361" y="239"/>
                    </a:lnTo>
                    <a:lnTo>
                      <a:pt x="422" y="192"/>
                    </a:lnTo>
                    <a:lnTo>
                      <a:pt x="488" y="149"/>
                    </a:lnTo>
                    <a:lnTo>
                      <a:pt x="557" y="111"/>
                    </a:lnTo>
                    <a:lnTo>
                      <a:pt x="630" y="79"/>
                    </a:lnTo>
                    <a:lnTo>
                      <a:pt x="705" y="51"/>
                    </a:lnTo>
                    <a:lnTo>
                      <a:pt x="783" y="30"/>
                    </a:lnTo>
                    <a:lnTo>
                      <a:pt x="863" y="14"/>
                    </a:lnTo>
                    <a:lnTo>
                      <a:pt x="946" y="4"/>
                    </a:lnTo>
                    <a:lnTo>
                      <a:pt x="10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28"/>
              <p:cNvSpPr>
                <a:spLocks/>
              </p:cNvSpPr>
              <p:nvPr/>
            </p:nvSpPr>
            <p:spPr bwMode="auto">
              <a:xfrm>
                <a:off x="6823075" y="1300163"/>
                <a:ext cx="14287" cy="36513"/>
              </a:xfrm>
              <a:custGeom>
                <a:avLst/>
                <a:gdLst>
                  <a:gd name="T0" fmla="*/ 65 w 130"/>
                  <a:gd name="T1" fmla="*/ 0 h 322"/>
                  <a:gd name="T2" fmla="*/ 65 w 130"/>
                  <a:gd name="T3" fmla="*/ 0 h 322"/>
                  <a:gd name="T4" fmla="*/ 82 w 130"/>
                  <a:gd name="T5" fmla="*/ 2 h 322"/>
                  <a:gd name="T6" fmla="*/ 98 w 130"/>
                  <a:gd name="T7" fmla="*/ 8 h 322"/>
                  <a:gd name="T8" fmla="*/ 111 w 130"/>
                  <a:gd name="T9" fmla="*/ 19 h 322"/>
                  <a:gd name="T10" fmla="*/ 121 w 130"/>
                  <a:gd name="T11" fmla="*/ 32 h 322"/>
                  <a:gd name="T12" fmla="*/ 128 w 130"/>
                  <a:gd name="T13" fmla="*/ 47 h 322"/>
                  <a:gd name="T14" fmla="*/ 130 w 130"/>
                  <a:gd name="T15" fmla="*/ 64 h 322"/>
                  <a:gd name="T16" fmla="*/ 130 w 130"/>
                  <a:gd name="T17" fmla="*/ 258 h 322"/>
                  <a:gd name="T18" fmla="*/ 128 w 130"/>
                  <a:gd name="T19" fmla="*/ 276 h 322"/>
                  <a:gd name="T20" fmla="*/ 121 w 130"/>
                  <a:gd name="T21" fmla="*/ 290 h 322"/>
                  <a:gd name="T22" fmla="*/ 111 w 130"/>
                  <a:gd name="T23" fmla="*/ 304 h 322"/>
                  <a:gd name="T24" fmla="*/ 98 w 130"/>
                  <a:gd name="T25" fmla="*/ 314 h 322"/>
                  <a:gd name="T26" fmla="*/ 82 w 130"/>
                  <a:gd name="T27" fmla="*/ 320 h 322"/>
                  <a:gd name="T28" fmla="*/ 65 w 130"/>
                  <a:gd name="T29" fmla="*/ 322 h 322"/>
                  <a:gd name="T30" fmla="*/ 48 w 130"/>
                  <a:gd name="T31" fmla="*/ 320 h 322"/>
                  <a:gd name="T32" fmla="*/ 32 w 130"/>
                  <a:gd name="T33" fmla="*/ 314 h 322"/>
                  <a:gd name="T34" fmla="*/ 19 w 130"/>
                  <a:gd name="T35" fmla="*/ 304 h 322"/>
                  <a:gd name="T36" fmla="*/ 8 w 130"/>
                  <a:gd name="T37" fmla="*/ 290 h 322"/>
                  <a:gd name="T38" fmla="*/ 2 w 130"/>
                  <a:gd name="T39" fmla="*/ 276 h 322"/>
                  <a:gd name="T40" fmla="*/ 0 w 130"/>
                  <a:gd name="T41" fmla="*/ 258 h 322"/>
                  <a:gd name="T42" fmla="*/ 0 w 130"/>
                  <a:gd name="T43" fmla="*/ 64 h 322"/>
                  <a:gd name="T44" fmla="*/ 2 w 130"/>
                  <a:gd name="T45" fmla="*/ 47 h 322"/>
                  <a:gd name="T46" fmla="*/ 8 w 130"/>
                  <a:gd name="T47" fmla="*/ 32 h 322"/>
                  <a:gd name="T48" fmla="*/ 19 w 130"/>
                  <a:gd name="T49" fmla="*/ 19 h 322"/>
                  <a:gd name="T50" fmla="*/ 32 w 130"/>
                  <a:gd name="T51" fmla="*/ 8 h 322"/>
                  <a:gd name="T52" fmla="*/ 48 w 130"/>
                  <a:gd name="T53" fmla="*/ 2 h 322"/>
                  <a:gd name="T54" fmla="*/ 65 w 130"/>
                  <a:gd name="T55" fmla="*/ 0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0" h="322">
                    <a:moveTo>
                      <a:pt x="65" y="0"/>
                    </a:moveTo>
                    <a:lnTo>
                      <a:pt x="65" y="0"/>
                    </a:lnTo>
                    <a:lnTo>
                      <a:pt x="82" y="2"/>
                    </a:lnTo>
                    <a:lnTo>
                      <a:pt x="98" y="8"/>
                    </a:lnTo>
                    <a:lnTo>
                      <a:pt x="111" y="19"/>
                    </a:lnTo>
                    <a:lnTo>
                      <a:pt x="121" y="32"/>
                    </a:lnTo>
                    <a:lnTo>
                      <a:pt x="128" y="47"/>
                    </a:lnTo>
                    <a:lnTo>
                      <a:pt x="130" y="64"/>
                    </a:lnTo>
                    <a:lnTo>
                      <a:pt x="130" y="258"/>
                    </a:lnTo>
                    <a:lnTo>
                      <a:pt x="128" y="276"/>
                    </a:lnTo>
                    <a:lnTo>
                      <a:pt x="121" y="290"/>
                    </a:lnTo>
                    <a:lnTo>
                      <a:pt x="111" y="304"/>
                    </a:lnTo>
                    <a:lnTo>
                      <a:pt x="98" y="314"/>
                    </a:lnTo>
                    <a:lnTo>
                      <a:pt x="82" y="320"/>
                    </a:lnTo>
                    <a:lnTo>
                      <a:pt x="65" y="322"/>
                    </a:lnTo>
                    <a:lnTo>
                      <a:pt x="48" y="320"/>
                    </a:lnTo>
                    <a:lnTo>
                      <a:pt x="32" y="314"/>
                    </a:lnTo>
                    <a:lnTo>
                      <a:pt x="19" y="304"/>
                    </a:lnTo>
                    <a:lnTo>
                      <a:pt x="8" y="290"/>
                    </a:lnTo>
                    <a:lnTo>
                      <a:pt x="2" y="276"/>
                    </a:lnTo>
                    <a:lnTo>
                      <a:pt x="0" y="258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9" y="19"/>
                    </a:lnTo>
                    <a:lnTo>
                      <a:pt x="32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29"/>
              <p:cNvSpPr>
                <a:spLocks/>
              </p:cNvSpPr>
              <p:nvPr/>
            </p:nvSpPr>
            <p:spPr bwMode="auto">
              <a:xfrm>
                <a:off x="6738938" y="1320800"/>
                <a:ext cx="26987" cy="34925"/>
              </a:xfrm>
              <a:custGeom>
                <a:avLst/>
                <a:gdLst>
                  <a:gd name="T0" fmla="*/ 65 w 228"/>
                  <a:gd name="T1" fmla="*/ 0 h 298"/>
                  <a:gd name="T2" fmla="*/ 82 w 228"/>
                  <a:gd name="T3" fmla="*/ 2 h 298"/>
                  <a:gd name="T4" fmla="*/ 97 w 228"/>
                  <a:gd name="T5" fmla="*/ 9 h 298"/>
                  <a:gd name="T6" fmla="*/ 111 w 228"/>
                  <a:gd name="T7" fmla="*/ 19 h 298"/>
                  <a:gd name="T8" fmla="*/ 121 w 228"/>
                  <a:gd name="T9" fmla="*/ 33 h 298"/>
                  <a:gd name="T10" fmla="*/ 219 w 228"/>
                  <a:gd name="T11" fmla="*/ 201 h 298"/>
                  <a:gd name="T12" fmla="*/ 225 w 228"/>
                  <a:gd name="T13" fmla="*/ 217 h 298"/>
                  <a:gd name="T14" fmla="*/ 228 w 228"/>
                  <a:gd name="T15" fmla="*/ 234 h 298"/>
                  <a:gd name="T16" fmla="*/ 225 w 228"/>
                  <a:gd name="T17" fmla="*/ 250 h 298"/>
                  <a:gd name="T18" fmla="*/ 219 w 228"/>
                  <a:gd name="T19" fmla="*/ 265 h 298"/>
                  <a:gd name="T20" fmla="*/ 209 w 228"/>
                  <a:gd name="T21" fmla="*/ 279 h 298"/>
                  <a:gd name="T22" fmla="*/ 196 w 228"/>
                  <a:gd name="T23" fmla="*/ 290 h 298"/>
                  <a:gd name="T24" fmla="*/ 180 w 228"/>
                  <a:gd name="T25" fmla="*/ 296 h 298"/>
                  <a:gd name="T26" fmla="*/ 163 w 228"/>
                  <a:gd name="T27" fmla="*/ 298 h 298"/>
                  <a:gd name="T28" fmla="*/ 146 w 228"/>
                  <a:gd name="T29" fmla="*/ 296 h 298"/>
                  <a:gd name="T30" fmla="*/ 131 w 228"/>
                  <a:gd name="T31" fmla="*/ 290 h 298"/>
                  <a:gd name="T32" fmla="*/ 117 w 228"/>
                  <a:gd name="T33" fmla="*/ 279 h 298"/>
                  <a:gd name="T34" fmla="*/ 106 w 228"/>
                  <a:gd name="T35" fmla="*/ 265 h 298"/>
                  <a:gd name="T36" fmla="*/ 8 w 228"/>
                  <a:gd name="T37" fmla="*/ 97 h 298"/>
                  <a:gd name="T38" fmla="*/ 2 w 228"/>
                  <a:gd name="T39" fmla="*/ 82 h 298"/>
                  <a:gd name="T40" fmla="*/ 0 w 228"/>
                  <a:gd name="T41" fmla="*/ 65 h 298"/>
                  <a:gd name="T42" fmla="*/ 2 w 228"/>
                  <a:gd name="T43" fmla="*/ 49 h 298"/>
                  <a:gd name="T44" fmla="*/ 8 w 228"/>
                  <a:gd name="T45" fmla="*/ 33 h 298"/>
                  <a:gd name="T46" fmla="*/ 19 w 228"/>
                  <a:gd name="T47" fmla="*/ 20 h 298"/>
                  <a:gd name="T48" fmla="*/ 32 w 228"/>
                  <a:gd name="T49" fmla="*/ 10 h 298"/>
                  <a:gd name="T50" fmla="*/ 49 w 228"/>
                  <a:gd name="T51" fmla="*/ 2 h 298"/>
                  <a:gd name="T52" fmla="*/ 65 w 228"/>
                  <a:gd name="T53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298">
                    <a:moveTo>
                      <a:pt x="65" y="0"/>
                    </a:moveTo>
                    <a:lnTo>
                      <a:pt x="82" y="2"/>
                    </a:lnTo>
                    <a:lnTo>
                      <a:pt x="97" y="9"/>
                    </a:lnTo>
                    <a:lnTo>
                      <a:pt x="111" y="19"/>
                    </a:lnTo>
                    <a:lnTo>
                      <a:pt x="121" y="33"/>
                    </a:lnTo>
                    <a:lnTo>
                      <a:pt x="219" y="201"/>
                    </a:lnTo>
                    <a:lnTo>
                      <a:pt x="225" y="217"/>
                    </a:lnTo>
                    <a:lnTo>
                      <a:pt x="228" y="234"/>
                    </a:lnTo>
                    <a:lnTo>
                      <a:pt x="225" y="250"/>
                    </a:lnTo>
                    <a:lnTo>
                      <a:pt x="219" y="265"/>
                    </a:lnTo>
                    <a:lnTo>
                      <a:pt x="209" y="279"/>
                    </a:lnTo>
                    <a:lnTo>
                      <a:pt x="196" y="290"/>
                    </a:lnTo>
                    <a:lnTo>
                      <a:pt x="180" y="296"/>
                    </a:lnTo>
                    <a:lnTo>
                      <a:pt x="163" y="298"/>
                    </a:lnTo>
                    <a:lnTo>
                      <a:pt x="146" y="296"/>
                    </a:lnTo>
                    <a:lnTo>
                      <a:pt x="131" y="290"/>
                    </a:lnTo>
                    <a:lnTo>
                      <a:pt x="117" y="279"/>
                    </a:lnTo>
                    <a:lnTo>
                      <a:pt x="106" y="265"/>
                    </a:lnTo>
                    <a:lnTo>
                      <a:pt x="8" y="97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9"/>
                    </a:lnTo>
                    <a:lnTo>
                      <a:pt x="8" y="33"/>
                    </a:lnTo>
                    <a:lnTo>
                      <a:pt x="19" y="20"/>
                    </a:lnTo>
                    <a:lnTo>
                      <a:pt x="32" y="10"/>
                    </a:lnTo>
                    <a:lnTo>
                      <a:pt x="49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30"/>
              <p:cNvSpPr>
                <a:spLocks/>
              </p:cNvSpPr>
              <p:nvPr/>
            </p:nvSpPr>
            <p:spPr bwMode="auto">
              <a:xfrm>
                <a:off x="6678613" y="1382713"/>
                <a:ext cx="33337" cy="25400"/>
              </a:xfrm>
              <a:custGeom>
                <a:avLst/>
                <a:gdLst>
                  <a:gd name="T0" fmla="*/ 65 w 299"/>
                  <a:gd name="T1" fmla="*/ 0 h 226"/>
                  <a:gd name="T2" fmla="*/ 81 w 299"/>
                  <a:gd name="T3" fmla="*/ 2 h 226"/>
                  <a:gd name="T4" fmla="*/ 98 w 299"/>
                  <a:gd name="T5" fmla="*/ 8 h 226"/>
                  <a:gd name="T6" fmla="*/ 267 w 299"/>
                  <a:gd name="T7" fmla="*/ 104 h 226"/>
                  <a:gd name="T8" fmla="*/ 281 w 299"/>
                  <a:gd name="T9" fmla="*/ 116 h 226"/>
                  <a:gd name="T10" fmla="*/ 290 w 299"/>
                  <a:gd name="T11" fmla="*/ 129 h 226"/>
                  <a:gd name="T12" fmla="*/ 297 w 299"/>
                  <a:gd name="T13" fmla="*/ 144 h 226"/>
                  <a:gd name="T14" fmla="*/ 299 w 299"/>
                  <a:gd name="T15" fmla="*/ 160 h 226"/>
                  <a:gd name="T16" fmla="*/ 297 w 299"/>
                  <a:gd name="T17" fmla="*/ 177 h 226"/>
                  <a:gd name="T18" fmla="*/ 290 w 299"/>
                  <a:gd name="T19" fmla="*/ 193 h 226"/>
                  <a:gd name="T20" fmla="*/ 280 w 299"/>
                  <a:gd name="T21" fmla="*/ 207 h 226"/>
                  <a:gd name="T22" fmla="*/ 266 w 299"/>
                  <a:gd name="T23" fmla="*/ 217 h 226"/>
                  <a:gd name="T24" fmla="*/ 250 w 299"/>
                  <a:gd name="T25" fmla="*/ 224 h 226"/>
                  <a:gd name="T26" fmla="*/ 234 w 299"/>
                  <a:gd name="T27" fmla="*/ 226 h 226"/>
                  <a:gd name="T28" fmla="*/ 217 w 299"/>
                  <a:gd name="T29" fmla="*/ 224 h 226"/>
                  <a:gd name="T30" fmla="*/ 201 w 299"/>
                  <a:gd name="T31" fmla="*/ 216 h 226"/>
                  <a:gd name="T32" fmla="*/ 32 w 299"/>
                  <a:gd name="T33" fmla="*/ 120 h 226"/>
                  <a:gd name="T34" fmla="*/ 18 w 299"/>
                  <a:gd name="T35" fmla="*/ 110 h 226"/>
                  <a:gd name="T36" fmla="*/ 8 w 299"/>
                  <a:gd name="T37" fmla="*/ 96 h 226"/>
                  <a:gd name="T38" fmla="*/ 2 w 299"/>
                  <a:gd name="T39" fmla="*/ 81 h 226"/>
                  <a:gd name="T40" fmla="*/ 0 w 299"/>
                  <a:gd name="T41" fmla="*/ 64 h 226"/>
                  <a:gd name="T42" fmla="*/ 2 w 299"/>
                  <a:gd name="T43" fmla="*/ 47 h 226"/>
                  <a:gd name="T44" fmla="*/ 8 w 299"/>
                  <a:gd name="T45" fmla="*/ 31 h 226"/>
                  <a:gd name="T46" fmla="*/ 19 w 299"/>
                  <a:gd name="T47" fmla="*/ 18 h 226"/>
                  <a:gd name="T48" fmla="*/ 33 w 299"/>
                  <a:gd name="T49" fmla="*/ 8 h 226"/>
                  <a:gd name="T50" fmla="*/ 48 w 299"/>
                  <a:gd name="T51" fmla="*/ 2 h 226"/>
                  <a:gd name="T52" fmla="*/ 65 w 299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9" h="226">
                    <a:moveTo>
                      <a:pt x="65" y="0"/>
                    </a:moveTo>
                    <a:lnTo>
                      <a:pt x="81" y="2"/>
                    </a:lnTo>
                    <a:lnTo>
                      <a:pt x="98" y="8"/>
                    </a:lnTo>
                    <a:lnTo>
                      <a:pt x="267" y="104"/>
                    </a:lnTo>
                    <a:lnTo>
                      <a:pt x="281" y="116"/>
                    </a:lnTo>
                    <a:lnTo>
                      <a:pt x="290" y="129"/>
                    </a:lnTo>
                    <a:lnTo>
                      <a:pt x="297" y="144"/>
                    </a:lnTo>
                    <a:lnTo>
                      <a:pt x="299" y="160"/>
                    </a:lnTo>
                    <a:lnTo>
                      <a:pt x="297" y="177"/>
                    </a:lnTo>
                    <a:lnTo>
                      <a:pt x="290" y="193"/>
                    </a:lnTo>
                    <a:lnTo>
                      <a:pt x="280" y="207"/>
                    </a:lnTo>
                    <a:lnTo>
                      <a:pt x="266" y="217"/>
                    </a:lnTo>
                    <a:lnTo>
                      <a:pt x="250" y="224"/>
                    </a:lnTo>
                    <a:lnTo>
                      <a:pt x="234" y="226"/>
                    </a:lnTo>
                    <a:lnTo>
                      <a:pt x="217" y="224"/>
                    </a:lnTo>
                    <a:lnTo>
                      <a:pt x="201" y="216"/>
                    </a:lnTo>
                    <a:lnTo>
                      <a:pt x="32" y="120"/>
                    </a:lnTo>
                    <a:lnTo>
                      <a:pt x="18" y="110"/>
                    </a:lnTo>
                    <a:lnTo>
                      <a:pt x="8" y="96"/>
                    </a:lnTo>
                    <a:lnTo>
                      <a:pt x="2" y="81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8" y="31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31"/>
              <p:cNvSpPr>
                <a:spLocks/>
              </p:cNvSpPr>
              <p:nvPr/>
            </p:nvSpPr>
            <p:spPr bwMode="auto">
              <a:xfrm>
                <a:off x="6656388" y="1463675"/>
                <a:ext cx="36512" cy="15875"/>
              </a:xfrm>
              <a:custGeom>
                <a:avLst/>
                <a:gdLst>
                  <a:gd name="T0" fmla="*/ 65 w 325"/>
                  <a:gd name="T1" fmla="*/ 0 h 129"/>
                  <a:gd name="T2" fmla="*/ 261 w 325"/>
                  <a:gd name="T3" fmla="*/ 0 h 129"/>
                  <a:gd name="T4" fmla="*/ 278 w 325"/>
                  <a:gd name="T5" fmla="*/ 3 h 129"/>
                  <a:gd name="T6" fmla="*/ 294 w 325"/>
                  <a:gd name="T7" fmla="*/ 9 h 129"/>
                  <a:gd name="T8" fmla="*/ 306 w 325"/>
                  <a:gd name="T9" fmla="*/ 19 h 129"/>
                  <a:gd name="T10" fmla="*/ 317 w 325"/>
                  <a:gd name="T11" fmla="*/ 32 h 129"/>
                  <a:gd name="T12" fmla="*/ 323 w 325"/>
                  <a:gd name="T13" fmla="*/ 47 h 129"/>
                  <a:gd name="T14" fmla="*/ 325 w 325"/>
                  <a:gd name="T15" fmla="*/ 65 h 129"/>
                  <a:gd name="T16" fmla="*/ 323 w 325"/>
                  <a:gd name="T17" fmla="*/ 82 h 129"/>
                  <a:gd name="T18" fmla="*/ 317 w 325"/>
                  <a:gd name="T19" fmla="*/ 97 h 129"/>
                  <a:gd name="T20" fmla="*/ 306 w 325"/>
                  <a:gd name="T21" fmla="*/ 110 h 129"/>
                  <a:gd name="T22" fmla="*/ 294 w 325"/>
                  <a:gd name="T23" fmla="*/ 120 h 129"/>
                  <a:gd name="T24" fmla="*/ 278 w 325"/>
                  <a:gd name="T25" fmla="*/ 127 h 129"/>
                  <a:gd name="T26" fmla="*/ 261 w 325"/>
                  <a:gd name="T27" fmla="*/ 129 h 129"/>
                  <a:gd name="T28" fmla="*/ 65 w 325"/>
                  <a:gd name="T29" fmla="*/ 129 h 129"/>
                  <a:gd name="T30" fmla="*/ 48 w 325"/>
                  <a:gd name="T31" fmla="*/ 127 h 129"/>
                  <a:gd name="T32" fmla="*/ 33 w 325"/>
                  <a:gd name="T33" fmla="*/ 120 h 129"/>
                  <a:gd name="T34" fmla="*/ 19 w 325"/>
                  <a:gd name="T35" fmla="*/ 110 h 129"/>
                  <a:gd name="T36" fmla="*/ 10 w 325"/>
                  <a:gd name="T37" fmla="*/ 97 h 129"/>
                  <a:gd name="T38" fmla="*/ 2 w 325"/>
                  <a:gd name="T39" fmla="*/ 82 h 129"/>
                  <a:gd name="T40" fmla="*/ 0 w 325"/>
                  <a:gd name="T41" fmla="*/ 65 h 129"/>
                  <a:gd name="T42" fmla="*/ 2 w 325"/>
                  <a:gd name="T43" fmla="*/ 47 h 129"/>
                  <a:gd name="T44" fmla="*/ 10 w 325"/>
                  <a:gd name="T45" fmla="*/ 32 h 129"/>
                  <a:gd name="T46" fmla="*/ 19 w 325"/>
                  <a:gd name="T47" fmla="*/ 19 h 129"/>
                  <a:gd name="T48" fmla="*/ 33 w 325"/>
                  <a:gd name="T49" fmla="*/ 9 h 129"/>
                  <a:gd name="T50" fmla="*/ 48 w 325"/>
                  <a:gd name="T51" fmla="*/ 3 h 129"/>
                  <a:gd name="T52" fmla="*/ 65 w 325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5" h="129">
                    <a:moveTo>
                      <a:pt x="65" y="0"/>
                    </a:moveTo>
                    <a:lnTo>
                      <a:pt x="261" y="0"/>
                    </a:lnTo>
                    <a:lnTo>
                      <a:pt x="278" y="3"/>
                    </a:lnTo>
                    <a:lnTo>
                      <a:pt x="294" y="9"/>
                    </a:lnTo>
                    <a:lnTo>
                      <a:pt x="306" y="19"/>
                    </a:lnTo>
                    <a:lnTo>
                      <a:pt x="317" y="32"/>
                    </a:lnTo>
                    <a:lnTo>
                      <a:pt x="323" y="47"/>
                    </a:lnTo>
                    <a:lnTo>
                      <a:pt x="325" y="65"/>
                    </a:lnTo>
                    <a:lnTo>
                      <a:pt x="323" y="82"/>
                    </a:lnTo>
                    <a:lnTo>
                      <a:pt x="317" y="97"/>
                    </a:lnTo>
                    <a:lnTo>
                      <a:pt x="306" y="110"/>
                    </a:lnTo>
                    <a:lnTo>
                      <a:pt x="294" y="120"/>
                    </a:lnTo>
                    <a:lnTo>
                      <a:pt x="278" y="127"/>
                    </a:lnTo>
                    <a:lnTo>
                      <a:pt x="261" y="129"/>
                    </a:lnTo>
                    <a:lnTo>
                      <a:pt x="65" y="129"/>
                    </a:lnTo>
                    <a:lnTo>
                      <a:pt x="48" y="127"/>
                    </a:lnTo>
                    <a:lnTo>
                      <a:pt x="33" y="120"/>
                    </a:lnTo>
                    <a:lnTo>
                      <a:pt x="19" y="110"/>
                    </a:lnTo>
                    <a:lnTo>
                      <a:pt x="10" y="97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10" y="32"/>
                    </a:lnTo>
                    <a:lnTo>
                      <a:pt x="19" y="19"/>
                    </a:lnTo>
                    <a:lnTo>
                      <a:pt x="33" y="9"/>
                    </a:lnTo>
                    <a:lnTo>
                      <a:pt x="48" y="3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32"/>
              <p:cNvSpPr>
                <a:spLocks/>
              </p:cNvSpPr>
              <p:nvPr/>
            </p:nvSpPr>
            <p:spPr bwMode="auto">
              <a:xfrm>
                <a:off x="6678613" y="1536700"/>
                <a:ext cx="33337" cy="25400"/>
              </a:xfrm>
              <a:custGeom>
                <a:avLst/>
                <a:gdLst>
                  <a:gd name="T0" fmla="*/ 234 w 299"/>
                  <a:gd name="T1" fmla="*/ 0 h 227"/>
                  <a:gd name="T2" fmla="*/ 251 w 299"/>
                  <a:gd name="T3" fmla="*/ 3 h 227"/>
                  <a:gd name="T4" fmla="*/ 266 w 299"/>
                  <a:gd name="T5" fmla="*/ 9 h 227"/>
                  <a:gd name="T6" fmla="*/ 280 w 299"/>
                  <a:gd name="T7" fmla="*/ 19 h 227"/>
                  <a:gd name="T8" fmla="*/ 290 w 299"/>
                  <a:gd name="T9" fmla="*/ 33 h 227"/>
                  <a:gd name="T10" fmla="*/ 297 w 299"/>
                  <a:gd name="T11" fmla="*/ 49 h 227"/>
                  <a:gd name="T12" fmla="*/ 299 w 299"/>
                  <a:gd name="T13" fmla="*/ 66 h 227"/>
                  <a:gd name="T14" fmla="*/ 297 w 299"/>
                  <a:gd name="T15" fmla="*/ 82 h 227"/>
                  <a:gd name="T16" fmla="*/ 290 w 299"/>
                  <a:gd name="T17" fmla="*/ 97 h 227"/>
                  <a:gd name="T18" fmla="*/ 280 w 299"/>
                  <a:gd name="T19" fmla="*/ 111 h 227"/>
                  <a:gd name="T20" fmla="*/ 267 w 299"/>
                  <a:gd name="T21" fmla="*/ 122 h 227"/>
                  <a:gd name="T22" fmla="*/ 98 w 299"/>
                  <a:gd name="T23" fmla="*/ 218 h 227"/>
                  <a:gd name="T24" fmla="*/ 82 w 299"/>
                  <a:gd name="T25" fmla="*/ 224 h 227"/>
                  <a:gd name="T26" fmla="*/ 65 w 299"/>
                  <a:gd name="T27" fmla="*/ 227 h 227"/>
                  <a:gd name="T28" fmla="*/ 48 w 299"/>
                  <a:gd name="T29" fmla="*/ 224 h 227"/>
                  <a:gd name="T30" fmla="*/ 33 w 299"/>
                  <a:gd name="T31" fmla="*/ 219 h 227"/>
                  <a:gd name="T32" fmla="*/ 19 w 299"/>
                  <a:gd name="T33" fmla="*/ 208 h 227"/>
                  <a:gd name="T34" fmla="*/ 8 w 299"/>
                  <a:gd name="T35" fmla="*/ 195 h 227"/>
                  <a:gd name="T36" fmla="*/ 2 w 299"/>
                  <a:gd name="T37" fmla="*/ 179 h 227"/>
                  <a:gd name="T38" fmla="*/ 0 w 299"/>
                  <a:gd name="T39" fmla="*/ 162 h 227"/>
                  <a:gd name="T40" fmla="*/ 2 w 299"/>
                  <a:gd name="T41" fmla="*/ 146 h 227"/>
                  <a:gd name="T42" fmla="*/ 8 w 299"/>
                  <a:gd name="T43" fmla="*/ 130 h 227"/>
                  <a:gd name="T44" fmla="*/ 18 w 299"/>
                  <a:gd name="T45" fmla="*/ 117 h 227"/>
                  <a:gd name="T46" fmla="*/ 32 w 299"/>
                  <a:gd name="T47" fmla="*/ 107 h 227"/>
                  <a:gd name="T48" fmla="*/ 201 w 299"/>
                  <a:gd name="T49" fmla="*/ 10 h 227"/>
                  <a:gd name="T50" fmla="*/ 218 w 299"/>
                  <a:gd name="T51" fmla="*/ 2 h 227"/>
                  <a:gd name="T52" fmla="*/ 234 w 299"/>
                  <a:gd name="T53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9" h="227">
                    <a:moveTo>
                      <a:pt x="234" y="0"/>
                    </a:moveTo>
                    <a:lnTo>
                      <a:pt x="251" y="3"/>
                    </a:lnTo>
                    <a:lnTo>
                      <a:pt x="266" y="9"/>
                    </a:lnTo>
                    <a:lnTo>
                      <a:pt x="280" y="19"/>
                    </a:lnTo>
                    <a:lnTo>
                      <a:pt x="290" y="33"/>
                    </a:lnTo>
                    <a:lnTo>
                      <a:pt x="297" y="49"/>
                    </a:lnTo>
                    <a:lnTo>
                      <a:pt x="299" y="66"/>
                    </a:lnTo>
                    <a:lnTo>
                      <a:pt x="297" y="82"/>
                    </a:lnTo>
                    <a:lnTo>
                      <a:pt x="290" y="97"/>
                    </a:lnTo>
                    <a:lnTo>
                      <a:pt x="280" y="111"/>
                    </a:lnTo>
                    <a:lnTo>
                      <a:pt x="267" y="122"/>
                    </a:lnTo>
                    <a:lnTo>
                      <a:pt x="98" y="218"/>
                    </a:lnTo>
                    <a:lnTo>
                      <a:pt x="82" y="224"/>
                    </a:lnTo>
                    <a:lnTo>
                      <a:pt x="65" y="227"/>
                    </a:lnTo>
                    <a:lnTo>
                      <a:pt x="48" y="224"/>
                    </a:lnTo>
                    <a:lnTo>
                      <a:pt x="33" y="219"/>
                    </a:lnTo>
                    <a:lnTo>
                      <a:pt x="19" y="208"/>
                    </a:lnTo>
                    <a:lnTo>
                      <a:pt x="8" y="195"/>
                    </a:lnTo>
                    <a:lnTo>
                      <a:pt x="2" y="179"/>
                    </a:lnTo>
                    <a:lnTo>
                      <a:pt x="0" y="162"/>
                    </a:lnTo>
                    <a:lnTo>
                      <a:pt x="2" y="146"/>
                    </a:lnTo>
                    <a:lnTo>
                      <a:pt x="8" y="130"/>
                    </a:lnTo>
                    <a:lnTo>
                      <a:pt x="18" y="117"/>
                    </a:lnTo>
                    <a:lnTo>
                      <a:pt x="32" y="107"/>
                    </a:lnTo>
                    <a:lnTo>
                      <a:pt x="201" y="10"/>
                    </a:lnTo>
                    <a:lnTo>
                      <a:pt x="218" y="2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33"/>
              <p:cNvSpPr>
                <a:spLocks/>
              </p:cNvSpPr>
              <p:nvPr/>
            </p:nvSpPr>
            <p:spPr bwMode="auto">
              <a:xfrm>
                <a:off x="6946900" y="1536700"/>
                <a:ext cx="34925" cy="25400"/>
              </a:xfrm>
              <a:custGeom>
                <a:avLst/>
                <a:gdLst>
                  <a:gd name="T0" fmla="*/ 65 w 299"/>
                  <a:gd name="T1" fmla="*/ 0 h 227"/>
                  <a:gd name="T2" fmla="*/ 82 w 299"/>
                  <a:gd name="T3" fmla="*/ 2 h 227"/>
                  <a:gd name="T4" fmla="*/ 98 w 299"/>
                  <a:gd name="T5" fmla="*/ 10 h 227"/>
                  <a:gd name="T6" fmla="*/ 267 w 299"/>
                  <a:gd name="T7" fmla="*/ 107 h 227"/>
                  <a:gd name="T8" fmla="*/ 281 w 299"/>
                  <a:gd name="T9" fmla="*/ 117 h 227"/>
                  <a:gd name="T10" fmla="*/ 290 w 299"/>
                  <a:gd name="T11" fmla="*/ 130 h 227"/>
                  <a:gd name="T12" fmla="*/ 297 w 299"/>
                  <a:gd name="T13" fmla="*/ 146 h 227"/>
                  <a:gd name="T14" fmla="*/ 299 w 299"/>
                  <a:gd name="T15" fmla="*/ 162 h 227"/>
                  <a:gd name="T16" fmla="*/ 297 w 299"/>
                  <a:gd name="T17" fmla="*/ 179 h 227"/>
                  <a:gd name="T18" fmla="*/ 290 w 299"/>
                  <a:gd name="T19" fmla="*/ 195 h 227"/>
                  <a:gd name="T20" fmla="*/ 280 w 299"/>
                  <a:gd name="T21" fmla="*/ 208 h 227"/>
                  <a:gd name="T22" fmla="*/ 266 w 299"/>
                  <a:gd name="T23" fmla="*/ 219 h 227"/>
                  <a:gd name="T24" fmla="*/ 251 w 299"/>
                  <a:gd name="T25" fmla="*/ 224 h 227"/>
                  <a:gd name="T26" fmla="*/ 234 w 299"/>
                  <a:gd name="T27" fmla="*/ 227 h 227"/>
                  <a:gd name="T28" fmla="*/ 217 w 299"/>
                  <a:gd name="T29" fmla="*/ 224 h 227"/>
                  <a:gd name="T30" fmla="*/ 201 w 299"/>
                  <a:gd name="T31" fmla="*/ 218 h 227"/>
                  <a:gd name="T32" fmla="*/ 32 w 299"/>
                  <a:gd name="T33" fmla="*/ 122 h 227"/>
                  <a:gd name="T34" fmla="*/ 19 w 299"/>
                  <a:gd name="T35" fmla="*/ 111 h 227"/>
                  <a:gd name="T36" fmla="*/ 8 w 299"/>
                  <a:gd name="T37" fmla="*/ 97 h 227"/>
                  <a:gd name="T38" fmla="*/ 2 w 299"/>
                  <a:gd name="T39" fmla="*/ 82 h 227"/>
                  <a:gd name="T40" fmla="*/ 0 w 299"/>
                  <a:gd name="T41" fmla="*/ 66 h 227"/>
                  <a:gd name="T42" fmla="*/ 2 w 299"/>
                  <a:gd name="T43" fmla="*/ 49 h 227"/>
                  <a:gd name="T44" fmla="*/ 8 w 299"/>
                  <a:gd name="T45" fmla="*/ 33 h 227"/>
                  <a:gd name="T46" fmla="*/ 19 w 299"/>
                  <a:gd name="T47" fmla="*/ 19 h 227"/>
                  <a:gd name="T48" fmla="*/ 33 w 299"/>
                  <a:gd name="T49" fmla="*/ 9 h 227"/>
                  <a:gd name="T50" fmla="*/ 48 w 299"/>
                  <a:gd name="T51" fmla="*/ 3 h 227"/>
                  <a:gd name="T52" fmla="*/ 65 w 299"/>
                  <a:gd name="T53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9" h="227">
                    <a:moveTo>
                      <a:pt x="65" y="0"/>
                    </a:moveTo>
                    <a:lnTo>
                      <a:pt x="82" y="2"/>
                    </a:lnTo>
                    <a:lnTo>
                      <a:pt x="98" y="10"/>
                    </a:lnTo>
                    <a:lnTo>
                      <a:pt x="267" y="107"/>
                    </a:lnTo>
                    <a:lnTo>
                      <a:pt x="281" y="117"/>
                    </a:lnTo>
                    <a:lnTo>
                      <a:pt x="290" y="130"/>
                    </a:lnTo>
                    <a:lnTo>
                      <a:pt x="297" y="146"/>
                    </a:lnTo>
                    <a:lnTo>
                      <a:pt x="299" y="162"/>
                    </a:lnTo>
                    <a:lnTo>
                      <a:pt x="297" y="179"/>
                    </a:lnTo>
                    <a:lnTo>
                      <a:pt x="290" y="195"/>
                    </a:lnTo>
                    <a:lnTo>
                      <a:pt x="280" y="208"/>
                    </a:lnTo>
                    <a:lnTo>
                      <a:pt x="266" y="219"/>
                    </a:lnTo>
                    <a:lnTo>
                      <a:pt x="251" y="224"/>
                    </a:lnTo>
                    <a:lnTo>
                      <a:pt x="234" y="227"/>
                    </a:lnTo>
                    <a:lnTo>
                      <a:pt x="217" y="224"/>
                    </a:lnTo>
                    <a:lnTo>
                      <a:pt x="201" y="218"/>
                    </a:lnTo>
                    <a:lnTo>
                      <a:pt x="32" y="122"/>
                    </a:lnTo>
                    <a:lnTo>
                      <a:pt x="19" y="111"/>
                    </a:lnTo>
                    <a:lnTo>
                      <a:pt x="8" y="97"/>
                    </a:lnTo>
                    <a:lnTo>
                      <a:pt x="2" y="82"/>
                    </a:lnTo>
                    <a:lnTo>
                      <a:pt x="0" y="66"/>
                    </a:lnTo>
                    <a:lnTo>
                      <a:pt x="2" y="49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3" y="9"/>
                    </a:lnTo>
                    <a:lnTo>
                      <a:pt x="48" y="3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Freeform 34"/>
              <p:cNvSpPr>
                <a:spLocks/>
              </p:cNvSpPr>
              <p:nvPr/>
            </p:nvSpPr>
            <p:spPr bwMode="auto">
              <a:xfrm>
                <a:off x="6965950" y="1463675"/>
                <a:ext cx="38100" cy="15875"/>
              </a:xfrm>
              <a:custGeom>
                <a:avLst/>
                <a:gdLst>
                  <a:gd name="T0" fmla="*/ 65 w 326"/>
                  <a:gd name="T1" fmla="*/ 0 h 129"/>
                  <a:gd name="T2" fmla="*/ 261 w 326"/>
                  <a:gd name="T3" fmla="*/ 0 h 129"/>
                  <a:gd name="T4" fmla="*/ 278 w 326"/>
                  <a:gd name="T5" fmla="*/ 3 h 129"/>
                  <a:gd name="T6" fmla="*/ 294 w 326"/>
                  <a:gd name="T7" fmla="*/ 9 h 129"/>
                  <a:gd name="T8" fmla="*/ 306 w 326"/>
                  <a:gd name="T9" fmla="*/ 19 h 129"/>
                  <a:gd name="T10" fmla="*/ 316 w 326"/>
                  <a:gd name="T11" fmla="*/ 32 h 129"/>
                  <a:gd name="T12" fmla="*/ 324 w 326"/>
                  <a:gd name="T13" fmla="*/ 47 h 129"/>
                  <a:gd name="T14" fmla="*/ 326 w 326"/>
                  <a:gd name="T15" fmla="*/ 65 h 129"/>
                  <a:gd name="T16" fmla="*/ 324 w 326"/>
                  <a:gd name="T17" fmla="*/ 82 h 129"/>
                  <a:gd name="T18" fmla="*/ 316 w 326"/>
                  <a:gd name="T19" fmla="*/ 97 h 129"/>
                  <a:gd name="T20" fmla="*/ 306 w 326"/>
                  <a:gd name="T21" fmla="*/ 110 h 129"/>
                  <a:gd name="T22" fmla="*/ 294 w 326"/>
                  <a:gd name="T23" fmla="*/ 120 h 129"/>
                  <a:gd name="T24" fmla="*/ 278 w 326"/>
                  <a:gd name="T25" fmla="*/ 127 h 129"/>
                  <a:gd name="T26" fmla="*/ 261 w 326"/>
                  <a:gd name="T27" fmla="*/ 129 h 129"/>
                  <a:gd name="T28" fmla="*/ 65 w 326"/>
                  <a:gd name="T29" fmla="*/ 129 h 129"/>
                  <a:gd name="T30" fmla="*/ 48 w 326"/>
                  <a:gd name="T31" fmla="*/ 127 h 129"/>
                  <a:gd name="T32" fmla="*/ 32 w 326"/>
                  <a:gd name="T33" fmla="*/ 120 h 129"/>
                  <a:gd name="T34" fmla="*/ 19 w 326"/>
                  <a:gd name="T35" fmla="*/ 110 h 129"/>
                  <a:gd name="T36" fmla="*/ 9 w 326"/>
                  <a:gd name="T37" fmla="*/ 97 h 129"/>
                  <a:gd name="T38" fmla="*/ 2 w 326"/>
                  <a:gd name="T39" fmla="*/ 82 h 129"/>
                  <a:gd name="T40" fmla="*/ 0 w 326"/>
                  <a:gd name="T41" fmla="*/ 65 h 129"/>
                  <a:gd name="T42" fmla="*/ 2 w 326"/>
                  <a:gd name="T43" fmla="*/ 47 h 129"/>
                  <a:gd name="T44" fmla="*/ 9 w 326"/>
                  <a:gd name="T45" fmla="*/ 32 h 129"/>
                  <a:gd name="T46" fmla="*/ 19 w 326"/>
                  <a:gd name="T47" fmla="*/ 19 h 129"/>
                  <a:gd name="T48" fmla="*/ 32 w 326"/>
                  <a:gd name="T49" fmla="*/ 9 h 129"/>
                  <a:gd name="T50" fmla="*/ 48 w 326"/>
                  <a:gd name="T51" fmla="*/ 3 h 129"/>
                  <a:gd name="T52" fmla="*/ 65 w 326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6" h="129">
                    <a:moveTo>
                      <a:pt x="65" y="0"/>
                    </a:moveTo>
                    <a:lnTo>
                      <a:pt x="261" y="0"/>
                    </a:lnTo>
                    <a:lnTo>
                      <a:pt x="278" y="3"/>
                    </a:lnTo>
                    <a:lnTo>
                      <a:pt x="294" y="9"/>
                    </a:lnTo>
                    <a:lnTo>
                      <a:pt x="306" y="19"/>
                    </a:lnTo>
                    <a:lnTo>
                      <a:pt x="316" y="32"/>
                    </a:lnTo>
                    <a:lnTo>
                      <a:pt x="324" y="47"/>
                    </a:lnTo>
                    <a:lnTo>
                      <a:pt x="326" y="65"/>
                    </a:lnTo>
                    <a:lnTo>
                      <a:pt x="324" y="82"/>
                    </a:lnTo>
                    <a:lnTo>
                      <a:pt x="316" y="97"/>
                    </a:lnTo>
                    <a:lnTo>
                      <a:pt x="306" y="110"/>
                    </a:lnTo>
                    <a:lnTo>
                      <a:pt x="294" y="120"/>
                    </a:lnTo>
                    <a:lnTo>
                      <a:pt x="278" y="127"/>
                    </a:lnTo>
                    <a:lnTo>
                      <a:pt x="261" y="129"/>
                    </a:lnTo>
                    <a:lnTo>
                      <a:pt x="65" y="129"/>
                    </a:lnTo>
                    <a:lnTo>
                      <a:pt x="48" y="127"/>
                    </a:lnTo>
                    <a:lnTo>
                      <a:pt x="32" y="120"/>
                    </a:lnTo>
                    <a:lnTo>
                      <a:pt x="19" y="110"/>
                    </a:lnTo>
                    <a:lnTo>
                      <a:pt x="9" y="97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8" y="3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35"/>
              <p:cNvSpPr>
                <a:spLocks/>
              </p:cNvSpPr>
              <p:nvPr/>
            </p:nvSpPr>
            <p:spPr bwMode="auto">
              <a:xfrm>
                <a:off x="6946900" y="1382713"/>
                <a:ext cx="34925" cy="25400"/>
              </a:xfrm>
              <a:custGeom>
                <a:avLst/>
                <a:gdLst>
                  <a:gd name="T0" fmla="*/ 234 w 299"/>
                  <a:gd name="T1" fmla="*/ 0 h 226"/>
                  <a:gd name="T2" fmla="*/ 251 w 299"/>
                  <a:gd name="T3" fmla="*/ 2 h 226"/>
                  <a:gd name="T4" fmla="*/ 266 w 299"/>
                  <a:gd name="T5" fmla="*/ 8 h 226"/>
                  <a:gd name="T6" fmla="*/ 280 w 299"/>
                  <a:gd name="T7" fmla="*/ 18 h 226"/>
                  <a:gd name="T8" fmla="*/ 290 w 299"/>
                  <a:gd name="T9" fmla="*/ 31 h 226"/>
                  <a:gd name="T10" fmla="*/ 297 w 299"/>
                  <a:gd name="T11" fmla="*/ 47 h 226"/>
                  <a:gd name="T12" fmla="*/ 299 w 299"/>
                  <a:gd name="T13" fmla="*/ 64 h 226"/>
                  <a:gd name="T14" fmla="*/ 297 w 299"/>
                  <a:gd name="T15" fmla="*/ 81 h 226"/>
                  <a:gd name="T16" fmla="*/ 290 w 299"/>
                  <a:gd name="T17" fmla="*/ 96 h 226"/>
                  <a:gd name="T18" fmla="*/ 281 w 299"/>
                  <a:gd name="T19" fmla="*/ 110 h 226"/>
                  <a:gd name="T20" fmla="*/ 267 w 299"/>
                  <a:gd name="T21" fmla="*/ 120 h 226"/>
                  <a:gd name="T22" fmla="*/ 98 w 299"/>
                  <a:gd name="T23" fmla="*/ 216 h 226"/>
                  <a:gd name="T24" fmla="*/ 82 w 299"/>
                  <a:gd name="T25" fmla="*/ 224 h 226"/>
                  <a:gd name="T26" fmla="*/ 65 w 299"/>
                  <a:gd name="T27" fmla="*/ 226 h 226"/>
                  <a:gd name="T28" fmla="*/ 49 w 299"/>
                  <a:gd name="T29" fmla="*/ 224 h 226"/>
                  <a:gd name="T30" fmla="*/ 33 w 299"/>
                  <a:gd name="T31" fmla="*/ 217 h 226"/>
                  <a:gd name="T32" fmla="*/ 19 w 299"/>
                  <a:gd name="T33" fmla="*/ 207 h 226"/>
                  <a:gd name="T34" fmla="*/ 8 w 299"/>
                  <a:gd name="T35" fmla="*/ 193 h 226"/>
                  <a:gd name="T36" fmla="*/ 2 w 299"/>
                  <a:gd name="T37" fmla="*/ 177 h 226"/>
                  <a:gd name="T38" fmla="*/ 0 w 299"/>
                  <a:gd name="T39" fmla="*/ 160 h 226"/>
                  <a:gd name="T40" fmla="*/ 2 w 299"/>
                  <a:gd name="T41" fmla="*/ 144 h 226"/>
                  <a:gd name="T42" fmla="*/ 8 w 299"/>
                  <a:gd name="T43" fmla="*/ 129 h 226"/>
                  <a:gd name="T44" fmla="*/ 19 w 299"/>
                  <a:gd name="T45" fmla="*/ 116 h 226"/>
                  <a:gd name="T46" fmla="*/ 32 w 299"/>
                  <a:gd name="T47" fmla="*/ 104 h 226"/>
                  <a:gd name="T48" fmla="*/ 201 w 299"/>
                  <a:gd name="T49" fmla="*/ 8 h 226"/>
                  <a:gd name="T50" fmla="*/ 218 w 299"/>
                  <a:gd name="T51" fmla="*/ 2 h 226"/>
                  <a:gd name="T52" fmla="*/ 234 w 299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9" h="226">
                    <a:moveTo>
                      <a:pt x="234" y="0"/>
                    </a:moveTo>
                    <a:lnTo>
                      <a:pt x="251" y="2"/>
                    </a:lnTo>
                    <a:lnTo>
                      <a:pt x="266" y="8"/>
                    </a:lnTo>
                    <a:lnTo>
                      <a:pt x="280" y="18"/>
                    </a:lnTo>
                    <a:lnTo>
                      <a:pt x="290" y="31"/>
                    </a:lnTo>
                    <a:lnTo>
                      <a:pt x="297" y="47"/>
                    </a:lnTo>
                    <a:lnTo>
                      <a:pt x="299" y="64"/>
                    </a:lnTo>
                    <a:lnTo>
                      <a:pt x="297" y="81"/>
                    </a:lnTo>
                    <a:lnTo>
                      <a:pt x="290" y="96"/>
                    </a:lnTo>
                    <a:lnTo>
                      <a:pt x="281" y="110"/>
                    </a:lnTo>
                    <a:lnTo>
                      <a:pt x="267" y="120"/>
                    </a:lnTo>
                    <a:lnTo>
                      <a:pt x="98" y="216"/>
                    </a:lnTo>
                    <a:lnTo>
                      <a:pt x="82" y="224"/>
                    </a:lnTo>
                    <a:lnTo>
                      <a:pt x="65" y="226"/>
                    </a:lnTo>
                    <a:lnTo>
                      <a:pt x="49" y="224"/>
                    </a:lnTo>
                    <a:lnTo>
                      <a:pt x="33" y="217"/>
                    </a:lnTo>
                    <a:lnTo>
                      <a:pt x="19" y="207"/>
                    </a:lnTo>
                    <a:lnTo>
                      <a:pt x="8" y="193"/>
                    </a:lnTo>
                    <a:lnTo>
                      <a:pt x="2" y="177"/>
                    </a:lnTo>
                    <a:lnTo>
                      <a:pt x="0" y="160"/>
                    </a:lnTo>
                    <a:lnTo>
                      <a:pt x="2" y="144"/>
                    </a:lnTo>
                    <a:lnTo>
                      <a:pt x="8" y="129"/>
                    </a:lnTo>
                    <a:lnTo>
                      <a:pt x="19" y="116"/>
                    </a:lnTo>
                    <a:lnTo>
                      <a:pt x="32" y="104"/>
                    </a:lnTo>
                    <a:lnTo>
                      <a:pt x="201" y="8"/>
                    </a:lnTo>
                    <a:lnTo>
                      <a:pt x="218" y="2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36"/>
              <p:cNvSpPr>
                <a:spLocks/>
              </p:cNvSpPr>
              <p:nvPr/>
            </p:nvSpPr>
            <p:spPr bwMode="auto">
              <a:xfrm>
                <a:off x="6894513" y="1320800"/>
                <a:ext cx="25400" cy="34925"/>
              </a:xfrm>
              <a:custGeom>
                <a:avLst/>
                <a:gdLst>
                  <a:gd name="T0" fmla="*/ 162 w 228"/>
                  <a:gd name="T1" fmla="*/ 0 h 297"/>
                  <a:gd name="T2" fmla="*/ 179 w 228"/>
                  <a:gd name="T3" fmla="*/ 2 h 297"/>
                  <a:gd name="T4" fmla="*/ 195 w 228"/>
                  <a:gd name="T5" fmla="*/ 10 h 297"/>
                  <a:gd name="T6" fmla="*/ 209 w 228"/>
                  <a:gd name="T7" fmla="*/ 20 h 297"/>
                  <a:gd name="T8" fmla="*/ 219 w 228"/>
                  <a:gd name="T9" fmla="*/ 33 h 297"/>
                  <a:gd name="T10" fmla="*/ 226 w 228"/>
                  <a:gd name="T11" fmla="*/ 49 h 297"/>
                  <a:gd name="T12" fmla="*/ 228 w 228"/>
                  <a:gd name="T13" fmla="*/ 65 h 297"/>
                  <a:gd name="T14" fmla="*/ 226 w 228"/>
                  <a:gd name="T15" fmla="*/ 82 h 297"/>
                  <a:gd name="T16" fmla="*/ 219 w 228"/>
                  <a:gd name="T17" fmla="*/ 97 h 297"/>
                  <a:gd name="T18" fmla="*/ 121 w 228"/>
                  <a:gd name="T19" fmla="*/ 265 h 297"/>
                  <a:gd name="T20" fmla="*/ 111 w 228"/>
                  <a:gd name="T21" fmla="*/ 279 h 297"/>
                  <a:gd name="T22" fmla="*/ 97 w 228"/>
                  <a:gd name="T23" fmla="*/ 290 h 297"/>
                  <a:gd name="T24" fmla="*/ 82 w 228"/>
                  <a:gd name="T25" fmla="*/ 295 h 297"/>
                  <a:gd name="T26" fmla="*/ 65 w 228"/>
                  <a:gd name="T27" fmla="*/ 297 h 297"/>
                  <a:gd name="T28" fmla="*/ 49 w 228"/>
                  <a:gd name="T29" fmla="*/ 295 h 297"/>
                  <a:gd name="T30" fmla="*/ 33 w 228"/>
                  <a:gd name="T31" fmla="*/ 289 h 297"/>
                  <a:gd name="T32" fmla="*/ 18 w 228"/>
                  <a:gd name="T33" fmla="*/ 278 h 297"/>
                  <a:gd name="T34" fmla="*/ 9 w 228"/>
                  <a:gd name="T35" fmla="*/ 265 h 297"/>
                  <a:gd name="T36" fmla="*/ 2 w 228"/>
                  <a:gd name="T37" fmla="*/ 250 h 297"/>
                  <a:gd name="T38" fmla="*/ 0 w 228"/>
                  <a:gd name="T39" fmla="*/ 234 h 297"/>
                  <a:gd name="T40" fmla="*/ 2 w 228"/>
                  <a:gd name="T41" fmla="*/ 217 h 297"/>
                  <a:gd name="T42" fmla="*/ 9 w 228"/>
                  <a:gd name="T43" fmla="*/ 201 h 297"/>
                  <a:gd name="T44" fmla="*/ 106 w 228"/>
                  <a:gd name="T45" fmla="*/ 33 h 297"/>
                  <a:gd name="T46" fmla="*/ 117 w 228"/>
                  <a:gd name="T47" fmla="*/ 19 h 297"/>
                  <a:gd name="T48" fmla="*/ 131 w 228"/>
                  <a:gd name="T49" fmla="*/ 9 h 297"/>
                  <a:gd name="T50" fmla="*/ 146 w 228"/>
                  <a:gd name="T51" fmla="*/ 2 h 297"/>
                  <a:gd name="T52" fmla="*/ 162 w 228"/>
                  <a:gd name="T53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297">
                    <a:moveTo>
                      <a:pt x="162" y="0"/>
                    </a:moveTo>
                    <a:lnTo>
                      <a:pt x="179" y="2"/>
                    </a:lnTo>
                    <a:lnTo>
                      <a:pt x="195" y="10"/>
                    </a:lnTo>
                    <a:lnTo>
                      <a:pt x="209" y="20"/>
                    </a:lnTo>
                    <a:lnTo>
                      <a:pt x="219" y="33"/>
                    </a:lnTo>
                    <a:lnTo>
                      <a:pt x="226" y="49"/>
                    </a:lnTo>
                    <a:lnTo>
                      <a:pt x="228" y="65"/>
                    </a:lnTo>
                    <a:lnTo>
                      <a:pt x="226" y="82"/>
                    </a:lnTo>
                    <a:lnTo>
                      <a:pt x="219" y="97"/>
                    </a:lnTo>
                    <a:lnTo>
                      <a:pt x="121" y="265"/>
                    </a:lnTo>
                    <a:lnTo>
                      <a:pt x="111" y="279"/>
                    </a:lnTo>
                    <a:lnTo>
                      <a:pt x="97" y="290"/>
                    </a:lnTo>
                    <a:lnTo>
                      <a:pt x="82" y="295"/>
                    </a:lnTo>
                    <a:lnTo>
                      <a:pt x="65" y="297"/>
                    </a:lnTo>
                    <a:lnTo>
                      <a:pt x="49" y="295"/>
                    </a:lnTo>
                    <a:lnTo>
                      <a:pt x="33" y="289"/>
                    </a:lnTo>
                    <a:lnTo>
                      <a:pt x="18" y="278"/>
                    </a:lnTo>
                    <a:lnTo>
                      <a:pt x="9" y="265"/>
                    </a:lnTo>
                    <a:lnTo>
                      <a:pt x="2" y="250"/>
                    </a:lnTo>
                    <a:lnTo>
                      <a:pt x="0" y="234"/>
                    </a:lnTo>
                    <a:lnTo>
                      <a:pt x="2" y="217"/>
                    </a:lnTo>
                    <a:lnTo>
                      <a:pt x="9" y="201"/>
                    </a:lnTo>
                    <a:lnTo>
                      <a:pt x="106" y="33"/>
                    </a:lnTo>
                    <a:lnTo>
                      <a:pt x="117" y="19"/>
                    </a:lnTo>
                    <a:lnTo>
                      <a:pt x="131" y="9"/>
                    </a:lnTo>
                    <a:lnTo>
                      <a:pt x="146" y="2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811963" y="1409700"/>
                <a:ext cx="34925" cy="114300"/>
              </a:xfrm>
              <a:custGeom>
                <a:avLst/>
                <a:gdLst>
                  <a:gd name="T0" fmla="*/ 157 w 313"/>
                  <a:gd name="T1" fmla="*/ 0 h 1007"/>
                  <a:gd name="T2" fmla="*/ 189 w 313"/>
                  <a:gd name="T3" fmla="*/ 2 h 1007"/>
                  <a:gd name="T4" fmla="*/ 216 w 313"/>
                  <a:gd name="T5" fmla="*/ 7 h 1007"/>
                  <a:gd name="T6" fmla="*/ 242 w 313"/>
                  <a:gd name="T7" fmla="*/ 17 h 1007"/>
                  <a:gd name="T8" fmla="*/ 263 w 313"/>
                  <a:gd name="T9" fmla="*/ 31 h 1007"/>
                  <a:gd name="T10" fmla="*/ 281 w 313"/>
                  <a:gd name="T11" fmla="*/ 48 h 1007"/>
                  <a:gd name="T12" fmla="*/ 295 w 313"/>
                  <a:gd name="T13" fmla="*/ 68 h 1007"/>
                  <a:gd name="T14" fmla="*/ 306 w 313"/>
                  <a:gd name="T15" fmla="*/ 92 h 1007"/>
                  <a:gd name="T16" fmla="*/ 311 w 313"/>
                  <a:gd name="T17" fmla="*/ 120 h 1007"/>
                  <a:gd name="T18" fmla="*/ 313 w 313"/>
                  <a:gd name="T19" fmla="*/ 152 h 1007"/>
                  <a:gd name="T20" fmla="*/ 313 w 313"/>
                  <a:gd name="T21" fmla="*/ 380 h 1007"/>
                  <a:gd name="T22" fmla="*/ 312 w 313"/>
                  <a:gd name="T23" fmla="*/ 411 h 1007"/>
                  <a:gd name="T24" fmla="*/ 309 w 313"/>
                  <a:gd name="T25" fmla="*/ 442 h 1007"/>
                  <a:gd name="T26" fmla="*/ 306 w 313"/>
                  <a:gd name="T27" fmla="*/ 473 h 1007"/>
                  <a:gd name="T28" fmla="*/ 244 w 313"/>
                  <a:gd name="T29" fmla="*/ 934 h 1007"/>
                  <a:gd name="T30" fmla="*/ 240 w 313"/>
                  <a:gd name="T31" fmla="*/ 956 h 1007"/>
                  <a:gd name="T32" fmla="*/ 232 w 313"/>
                  <a:gd name="T33" fmla="*/ 974 h 1007"/>
                  <a:gd name="T34" fmla="*/ 223 w 313"/>
                  <a:gd name="T35" fmla="*/ 987 h 1007"/>
                  <a:gd name="T36" fmla="*/ 210 w 313"/>
                  <a:gd name="T37" fmla="*/ 996 h 1007"/>
                  <a:gd name="T38" fmla="*/ 195 w 313"/>
                  <a:gd name="T39" fmla="*/ 1002 h 1007"/>
                  <a:gd name="T40" fmla="*/ 177 w 313"/>
                  <a:gd name="T41" fmla="*/ 1006 h 1007"/>
                  <a:gd name="T42" fmla="*/ 157 w 313"/>
                  <a:gd name="T43" fmla="*/ 1007 h 1007"/>
                  <a:gd name="T44" fmla="*/ 137 w 313"/>
                  <a:gd name="T45" fmla="*/ 1006 h 1007"/>
                  <a:gd name="T46" fmla="*/ 118 w 313"/>
                  <a:gd name="T47" fmla="*/ 1002 h 1007"/>
                  <a:gd name="T48" fmla="*/ 104 w 313"/>
                  <a:gd name="T49" fmla="*/ 996 h 1007"/>
                  <a:gd name="T50" fmla="*/ 91 w 313"/>
                  <a:gd name="T51" fmla="*/ 987 h 1007"/>
                  <a:gd name="T52" fmla="*/ 81 w 313"/>
                  <a:gd name="T53" fmla="*/ 974 h 1007"/>
                  <a:gd name="T54" fmla="*/ 74 w 313"/>
                  <a:gd name="T55" fmla="*/ 956 h 1007"/>
                  <a:gd name="T56" fmla="*/ 70 w 313"/>
                  <a:gd name="T57" fmla="*/ 934 h 1007"/>
                  <a:gd name="T58" fmla="*/ 8 w 313"/>
                  <a:gd name="T59" fmla="*/ 473 h 1007"/>
                  <a:gd name="T60" fmla="*/ 5 w 313"/>
                  <a:gd name="T61" fmla="*/ 442 h 1007"/>
                  <a:gd name="T62" fmla="*/ 1 w 313"/>
                  <a:gd name="T63" fmla="*/ 411 h 1007"/>
                  <a:gd name="T64" fmla="*/ 0 w 313"/>
                  <a:gd name="T65" fmla="*/ 380 h 1007"/>
                  <a:gd name="T66" fmla="*/ 0 w 313"/>
                  <a:gd name="T67" fmla="*/ 152 h 1007"/>
                  <a:gd name="T68" fmla="*/ 3 w 313"/>
                  <a:gd name="T69" fmla="*/ 120 h 1007"/>
                  <a:gd name="T70" fmla="*/ 8 w 313"/>
                  <a:gd name="T71" fmla="*/ 92 h 1007"/>
                  <a:gd name="T72" fmla="*/ 18 w 313"/>
                  <a:gd name="T73" fmla="*/ 68 h 1007"/>
                  <a:gd name="T74" fmla="*/ 32 w 313"/>
                  <a:gd name="T75" fmla="*/ 48 h 1007"/>
                  <a:gd name="T76" fmla="*/ 50 w 313"/>
                  <a:gd name="T77" fmla="*/ 31 h 1007"/>
                  <a:gd name="T78" fmla="*/ 72 w 313"/>
                  <a:gd name="T79" fmla="*/ 17 h 1007"/>
                  <a:gd name="T80" fmla="*/ 97 w 313"/>
                  <a:gd name="T81" fmla="*/ 7 h 1007"/>
                  <a:gd name="T82" fmla="*/ 125 w 313"/>
                  <a:gd name="T83" fmla="*/ 2 h 1007"/>
                  <a:gd name="T84" fmla="*/ 157 w 313"/>
                  <a:gd name="T85" fmla="*/ 0 h 1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3" h="1007">
                    <a:moveTo>
                      <a:pt x="157" y="0"/>
                    </a:moveTo>
                    <a:lnTo>
                      <a:pt x="189" y="2"/>
                    </a:lnTo>
                    <a:lnTo>
                      <a:pt x="216" y="7"/>
                    </a:lnTo>
                    <a:lnTo>
                      <a:pt x="242" y="17"/>
                    </a:lnTo>
                    <a:lnTo>
                      <a:pt x="263" y="31"/>
                    </a:lnTo>
                    <a:lnTo>
                      <a:pt x="281" y="48"/>
                    </a:lnTo>
                    <a:lnTo>
                      <a:pt x="295" y="68"/>
                    </a:lnTo>
                    <a:lnTo>
                      <a:pt x="306" y="92"/>
                    </a:lnTo>
                    <a:lnTo>
                      <a:pt x="311" y="120"/>
                    </a:lnTo>
                    <a:lnTo>
                      <a:pt x="313" y="152"/>
                    </a:lnTo>
                    <a:lnTo>
                      <a:pt x="313" y="380"/>
                    </a:lnTo>
                    <a:lnTo>
                      <a:pt x="312" y="411"/>
                    </a:lnTo>
                    <a:lnTo>
                      <a:pt x="309" y="442"/>
                    </a:lnTo>
                    <a:lnTo>
                      <a:pt x="306" y="473"/>
                    </a:lnTo>
                    <a:lnTo>
                      <a:pt x="244" y="934"/>
                    </a:lnTo>
                    <a:lnTo>
                      <a:pt x="240" y="956"/>
                    </a:lnTo>
                    <a:lnTo>
                      <a:pt x="232" y="974"/>
                    </a:lnTo>
                    <a:lnTo>
                      <a:pt x="223" y="987"/>
                    </a:lnTo>
                    <a:lnTo>
                      <a:pt x="210" y="996"/>
                    </a:lnTo>
                    <a:lnTo>
                      <a:pt x="195" y="1002"/>
                    </a:lnTo>
                    <a:lnTo>
                      <a:pt x="177" y="1006"/>
                    </a:lnTo>
                    <a:lnTo>
                      <a:pt x="157" y="1007"/>
                    </a:lnTo>
                    <a:lnTo>
                      <a:pt x="137" y="1006"/>
                    </a:lnTo>
                    <a:lnTo>
                      <a:pt x="118" y="1002"/>
                    </a:lnTo>
                    <a:lnTo>
                      <a:pt x="104" y="996"/>
                    </a:lnTo>
                    <a:lnTo>
                      <a:pt x="91" y="987"/>
                    </a:lnTo>
                    <a:lnTo>
                      <a:pt x="81" y="974"/>
                    </a:lnTo>
                    <a:lnTo>
                      <a:pt x="74" y="956"/>
                    </a:lnTo>
                    <a:lnTo>
                      <a:pt x="70" y="934"/>
                    </a:lnTo>
                    <a:lnTo>
                      <a:pt x="8" y="473"/>
                    </a:lnTo>
                    <a:lnTo>
                      <a:pt x="5" y="442"/>
                    </a:lnTo>
                    <a:lnTo>
                      <a:pt x="1" y="411"/>
                    </a:lnTo>
                    <a:lnTo>
                      <a:pt x="0" y="380"/>
                    </a:lnTo>
                    <a:lnTo>
                      <a:pt x="0" y="152"/>
                    </a:lnTo>
                    <a:lnTo>
                      <a:pt x="3" y="120"/>
                    </a:lnTo>
                    <a:lnTo>
                      <a:pt x="8" y="92"/>
                    </a:lnTo>
                    <a:lnTo>
                      <a:pt x="18" y="68"/>
                    </a:lnTo>
                    <a:lnTo>
                      <a:pt x="32" y="48"/>
                    </a:lnTo>
                    <a:lnTo>
                      <a:pt x="50" y="31"/>
                    </a:lnTo>
                    <a:lnTo>
                      <a:pt x="72" y="17"/>
                    </a:lnTo>
                    <a:lnTo>
                      <a:pt x="97" y="7"/>
                    </a:lnTo>
                    <a:lnTo>
                      <a:pt x="125" y="2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38"/>
              <p:cNvSpPr>
                <a:spLocks/>
              </p:cNvSpPr>
              <p:nvPr/>
            </p:nvSpPr>
            <p:spPr bwMode="auto">
              <a:xfrm>
                <a:off x="6811963" y="1538288"/>
                <a:ext cx="36512" cy="36513"/>
              </a:xfrm>
              <a:custGeom>
                <a:avLst/>
                <a:gdLst>
                  <a:gd name="T0" fmla="*/ 163 w 326"/>
                  <a:gd name="T1" fmla="*/ 0 h 323"/>
                  <a:gd name="T2" fmla="*/ 196 w 326"/>
                  <a:gd name="T3" fmla="*/ 4 h 323"/>
                  <a:gd name="T4" fmla="*/ 226 w 326"/>
                  <a:gd name="T5" fmla="*/ 13 h 323"/>
                  <a:gd name="T6" fmla="*/ 253 w 326"/>
                  <a:gd name="T7" fmla="*/ 28 h 323"/>
                  <a:gd name="T8" fmla="*/ 278 w 326"/>
                  <a:gd name="T9" fmla="*/ 47 h 323"/>
                  <a:gd name="T10" fmla="*/ 298 w 326"/>
                  <a:gd name="T11" fmla="*/ 71 h 323"/>
                  <a:gd name="T12" fmla="*/ 313 w 326"/>
                  <a:gd name="T13" fmla="*/ 99 h 323"/>
                  <a:gd name="T14" fmla="*/ 322 w 326"/>
                  <a:gd name="T15" fmla="*/ 129 h 323"/>
                  <a:gd name="T16" fmla="*/ 326 w 326"/>
                  <a:gd name="T17" fmla="*/ 161 h 323"/>
                  <a:gd name="T18" fmla="*/ 322 w 326"/>
                  <a:gd name="T19" fmla="*/ 194 h 323"/>
                  <a:gd name="T20" fmla="*/ 313 w 326"/>
                  <a:gd name="T21" fmla="*/ 225 h 323"/>
                  <a:gd name="T22" fmla="*/ 298 w 326"/>
                  <a:gd name="T23" fmla="*/ 252 h 323"/>
                  <a:gd name="T24" fmla="*/ 278 w 326"/>
                  <a:gd name="T25" fmla="*/ 275 h 323"/>
                  <a:gd name="T26" fmla="*/ 253 w 326"/>
                  <a:gd name="T27" fmla="*/ 295 h 323"/>
                  <a:gd name="T28" fmla="*/ 226 w 326"/>
                  <a:gd name="T29" fmla="*/ 310 h 323"/>
                  <a:gd name="T30" fmla="*/ 196 w 326"/>
                  <a:gd name="T31" fmla="*/ 320 h 323"/>
                  <a:gd name="T32" fmla="*/ 163 w 326"/>
                  <a:gd name="T33" fmla="*/ 323 h 323"/>
                  <a:gd name="T34" fmla="*/ 130 w 326"/>
                  <a:gd name="T35" fmla="*/ 320 h 323"/>
                  <a:gd name="T36" fmla="*/ 100 w 326"/>
                  <a:gd name="T37" fmla="*/ 310 h 323"/>
                  <a:gd name="T38" fmla="*/ 72 w 326"/>
                  <a:gd name="T39" fmla="*/ 295 h 323"/>
                  <a:gd name="T40" fmla="*/ 48 w 326"/>
                  <a:gd name="T41" fmla="*/ 275 h 323"/>
                  <a:gd name="T42" fmla="*/ 28 w 326"/>
                  <a:gd name="T43" fmla="*/ 252 h 323"/>
                  <a:gd name="T44" fmla="*/ 13 w 326"/>
                  <a:gd name="T45" fmla="*/ 225 h 323"/>
                  <a:gd name="T46" fmla="*/ 3 w 326"/>
                  <a:gd name="T47" fmla="*/ 194 h 323"/>
                  <a:gd name="T48" fmla="*/ 0 w 326"/>
                  <a:gd name="T49" fmla="*/ 161 h 323"/>
                  <a:gd name="T50" fmla="*/ 3 w 326"/>
                  <a:gd name="T51" fmla="*/ 129 h 323"/>
                  <a:gd name="T52" fmla="*/ 13 w 326"/>
                  <a:gd name="T53" fmla="*/ 99 h 323"/>
                  <a:gd name="T54" fmla="*/ 28 w 326"/>
                  <a:gd name="T55" fmla="*/ 71 h 323"/>
                  <a:gd name="T56" fmla="*/ 48 w 326"/>
                  <a:gd name="T57" fmla="*/ 47 h 323"/>
                  <a:gd name="T58" fmla="*/ 72 w 326"/>
                  <a:gd name="T59" fmla="*/ 28 h 323"/>
                  <a:gd name="T60" fmla="*/ 100 w 326"/>
                  <a:gd name="T61" fmla="*/ 13 h 323"/>
                  <a:gd name="T62" fmla="*/ 130 w 326"/>
                  <a:gd name="T63" fmla="*/ 4 h 323"/>
                  <a:gd name="T64" fmla="*/ 163 w 326"/>
                  <a:gd name="T65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6" h="323">
                    <a:moveTo>
                      <a:pt x="163" y="0"/>
                    </a:moveTo>
                    <a:lnTo>
                      <a:pt x="196" y="4"/>
                    </a:lnTo>
                    <a:lnTo>
                      <a:pt x="226" y="13"/>
                    </a:lnTo>
                    <a:lnTo>
                      <a:pt x="253" y="28"/>
                    </a:lnTo>
                    <a:lnTo>
                      <a:pt x="278" y="47"/>
                    </a:lnTo>
                    <a:lnTo>
                      <a:pt x="298" y="71"/>
                    </a:lnTo>
                    <a:lnTo>
                      <a:pt x="313" y="99"/>
                    </a:lnTo>
                    <a:lnTo>
                      <a:pt x="322" y="129"/>
                    </a:lnTo>
                    <a:lnTo>
                      <a:pt x="326" y="161"/>
                    </a:lnTo>
                    <a:lnTo>
                      <a:pt x="322" y="194"/>
                    </a:lnTo>
                    <a:lnTo>
                      <a:pt x="313" y="225"/>
                    </a:lnTo>
                    <a:lnTo>
                      <a:pt x="298" y="252"/>
                    </a:lnTo>
                    <a:lnTo>
                      <a:pt x="278" y="275"/>
                    </a:lnTo>
                    <a:lnTo>
                      <a:pt x="253" y="295"/>
                    </a:lnTo>
                    <a:lnTo>
                      <a:pt x="226" y="310"/>
                    </a:lnTo>
                    <a:lnTo>
                      <a:pt x="196" y="320"/>
                    </a:lnTo>
                    <a:lnTo>
                      <a:pt x="163" y="323"/>
                    </a:lnTo>
                    <a:lnTo>
                      <a:pt x="130" y="320"/>
                    </a:lnTo>
                    <a:lnTo>
                      <a:pt x="100" y="310"/>
                    </a:lnTo>
                    <a:lnTo>
                      <a:pt x="72" y="295"/>
                    </a:lnTo>
                    <a:lnTo>
                      <a:pt x="48" y="275"/>
                    </a:lnTo>
                    <a:lnTo>
                      <a:pt x="28" y="252"/>
                    </a:lnTo>
                    <a:lnTo>
                      <a:pt x="13" y="225"/>
                    </a:lnTo>
                    <a:lnTo>
                      <a:pt x="3" y="194"/>
                    </a:lnTo>
                    <a:lnTo>
                      <a:pt x="0" y="161"/>
                    </a:lnTo>
                    <a:lnTo>
                      <a:pt x="3" y="129"/>
                    </a:lnTo>
                    <a:lnTo>
                      <a:pt x="13" y="99"/>
                    </a:lnTo>
                    <a:lnTo>
                      <a:pt x="28" y="71"/>
                    </a:lnTo>
                    <a:lnTo>
                      <a:pt x="48" y="47"/>
                    </a:lnTo>
                    <a:lnTo>
                      <a:pt x="72" y="28"/>
                    </a:lnTo>
                    <a:lnTo>
                      <a:pt x="100" y="13"/>
                    </a:lnTo>
                    <a:lnTo>
                      <a:pt x="130" y="4"/>
                    </a:lnTo>
                    <a:lnTo>
                      <a:pt x="1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Freeform 43"/>
            <p:cNvSpPr>
              <a:spLocks noEditPoints="1"/>
            </p:cNvSpPr>
            <p:nvPr/>
          </p:nvSpPr>
          <p:spPr bwMode="auto">
            <a:xfrm>
              <a:off x="4271114" y="4764024"/>
              <a:ext cx="608972" cy="729717"/>
            </a:xfrm>
            <a:custGeom>
              <a:avLst/>
              <a:gdLst>
                <a:gd name="T0" fmla="*/ 1063 w 2784"/>
                <a:gd name="T1" fmla="*/ 1489 h 3336"/>
                <a:gd name="T2" fmla="*/ 1410 w 2784"/>
                <a:gd name="T3" fmla="*/ 1742 h 3336"/>
                <a:gd name="T4" fmla="*/ 1721 w 2784"/>
                <a:gd name="T5" fmla="*/ 1488 h 3336"/>
                <a:gd name="T6" fmla="*/ 1558 w 2784"/>
                <a:gd name="T7" fmla="*/ 1038 h 3336"/>
                <a:gd name="T8" fmla="*/ 2377 w 2784"/>
                <a:gd name="T9" fmla="*/ 901 h 3336"/>
                <a:gd name="T10" fmla="*/ 1879 w 2784"/>
                <a:gd name="T11" fmla="*/ 1012 h 3336"/>
                <a:gd name="T12" fmla="*/ 1879 w 2784"/>
                <a:gd name="T13" fmla="*/ 1771 h 3336"/>
                <a:gd name="T14" fmla="*/ 2378 w 2784"/>
                <a:gd name="T15" fmla="*/ 1882 h 3336"/>
                <a:gd name="T16" fmla="*/ 2554 w 2784"/>
                <a:gd name="T17" fmla="*/ 1548 h 3336"/>
                <a:gd name="T18" fmla="*/ 2524 w 2784"/>
                <a:gd name="T19" fmla="*/ 1085 h 3336"/>
                <a:gd name="T20" fmla="*/ 1740 w 2784"/>
                <a:gd name="T21" fmla="*/ 376 h 3336"/>
                <a:gd name="T22" fmla="*/ 1858 w 2784"/>
                <a:gd name="T23" fmla="*/ 838 h 3336"/>
                <a:gd name="T24" fmla="*/ 2296 w 2784"/>
                <a:gd name="T25" fmla="*/ 743 h 3336"/>
                <a:gd name="T26" fmla="*/ 2093 w 2784"/>
                <a:gd name="T27" fmla="*/ 453 h 3336"/>
                <a:gd name="T28" fmla="*/ 1685 w 2784"/>
                <a:gd name="T29" fmla="*/ 257 h 3336"/>
                <a:gd name="T30" fmla="*/ 727 w 2784"/>
                <a:gd name="T31" fmla="*/ 428 h 3336"/>
                <a:gd name="T32" fmla="*/ 496 w 2784"/>
                <a:gd name="T33" fmla="*/ 733 h 3336"/>
                <a:gd name="T34" fmla="*/ 927 w 2784"/>
                <a:gd name="T35" fmla="*/ 833 h 3336"/>
                <a:gd name="T36" fmla="*/ 1045 w 2784"/>
                <a:gd name="T37" fmla="*/ 376 h 3336"/>
                <a:gd name="T38" fmla="*/ 1311 w 2784"/>
                <a:gd name="T39" fmla="*/ 258 h 3336"/>
                <a:gd name="T40" fmla="*/ 1186 w 2784"/>
                <a:gd name="T41" fmla="*/ 501 h 3336"/>
                <a:gd name="T42" fmla="*/ 1215 w 2784"/>
                <a:gd name="T43" fmla="*/ 860 h 3336"/>
                <a:gd name="T44" fmla="*/ 1654 w 2784"/>
                <a:gd name="T45" fmla="*/ 699 h 3336"/>
                <a:gd name="T46" fmla="*/ 1538 w 2784"/>
                <a:gd name="T47" fmla="*/ 356 h 3336"/>
                <a:gd name="T48" fmla="*/ 1392 w 2784"/>
                <a:gd name="T49" fmla="*/ 219 h 3336"/>
                <a:gd name="T50" fmla="*/ 1850 w 2784"/>
                <a:gd name="T51" fmla="*/ 77 h 3336"/>
                <a:gd name="T52" fmla="*/ 2312 w 2784"/>
                <a:gd name="T53" fmla="*/ 347 h 3336"/>
                <a:gd name="T54" fmla="*/ 2637 w 2784"/>
                <a:gd name="T55" fmla="*/ 768 h 3336"/>
                <a:gd name="T56" fmla="*/ 2781 w 2784"/>
                <a:gd name="T57" fmla="*/ 1297 h 3336"/>
                <a:gd name="T58" fmla="*/ 2713 w 2784"/>
                <a:gd name="T59" fmla="*/ 1831 h 3336"/>
                <a:gd name="T60" fmla="*/ 2461 w 2784"/>
                <a:gd name="T61" fmla="*/ 2276 h 3336"/>
                <a:gd name="T62" fmla="*/ 2195 w 2784"/>
                <a:gd name="T63" fmla="*/ 2245 h 3336"/>
                <a:gd name="T64" fmla="*/ 2165 w 2784"/>
                <a:gd name="T65" fmla="*/ 2002 h 3336"/>
                <a:gd name="T66" fmla="*/ 1826 w 2784"/>
                <a:gd name="T67" fmla="*/ 2116 h 3336"/>
                <a:gd name="T68" fmla="*/ 1595 w 2784"/>
                <a:gd name="T69" fmla="*/ 1923 h 3336"/>
                <a:gd name="T70" fmla="*/ 1060 w 2784"/>
                <a:gd name="T71" fmla="*/ 2193 h 3336"/>
                <a:gd name="T72" fmla="*/ 1011 w 2784"/>
                <a:gd name="T73" fmla="*/ 2186 h 3336"/>
                <a:gd name="T74" fmla="*/ 927 w 2784"/>
                <a:gd name="T75" fmla="*/ 1950 h 3336"/>
                <a:gd name="T76" fmla="*/ 617 w 2784"/>
                <a:gd name="T77" fmla="*/ 1946 h 3336"/>
                <a:gd name="T78" fmla="*/ 623 w 2784"/>
                <a:gd name="T79" fmla="*/ 1829 h 3336"/>
                <a:gd name="T80" fmla="*/ 887 w 2784"/>
                <a:gd name="T81" fmla="*/ 1392 h 3336"/>
                <a:gd name="T82" fmla="*/ 639 w 2784"/>
                <a:gd name="T83" fmla="*/ 958 h 3336"/>
                <a:gd name="T84" fmla="*/ 287 w 2784"/>
                <a:gd name="T85" fmla="*/ 1000 h 3336"/>
                <a:gd name="T86" fmla="*/ 223 w 2784"/>
                <a:gd name="T87" fmla="*/ 1380 h 3336"/>
                <a:gd name="T88" fmla="*/ 301 w 2784"/>
                <a:gd name="T89" fmla="*/ 1726 h 3336"/>
                <a:gd name="T90" fmla="*/ 491 w 2784"/>
                <a:gd name="T91" fmla="*/ 2029 h 3336"/>
                <a:gd name="T92" fmla="*/ 791 w 2784"/>
                <a:gd name="T93" fmla="*/ 2243 h 3336"/>
                <a:gd name="T94" fmla="*/ 1196 w 2784"/>
                <a:gd name="T95" fmla="*/ 2325 h 3336"/>
                <a:gd name="T96" fmla="*/ 1007 w 2784"/>
                <a:gd name="T97" fmla="*/ 2925 h 3336"/>
                <a:gd name="T98" fmla="*/ 536 w 2784"/>
                <a:gd name="T99" fmla="*/ 2645 h 3336"/>
                <a:gd name="T100" fmla="*/ 211 w 2784"/>
                <a:gd name="T101" fmla="*/ 2250 h 3336"/>
                <a:gd name="T102" fmla="*/ 34 w 2784"/>
                <a:gd name="T103" fmla="*/ 1761 h 3336"/>
                <a:gd name="T104" fmla="*/ 10 w 2784"/>
                <a:gd name="T105" fmla="*/ 1226 h 3336"/>
                <a:gd name="T106" fmla="*/ 168 w 2784"/>
                <a:gd name="T107" fmla="*/ 730 h 3336"/>
                <a:gd name="T108" fmla="*/ 494 w 2784"/>
                <a:gd name="T109" fmla="*/ 329 h 3336"/>
                <a:gd name="T110" fmla="*/ 948 w 2784"/>
                <a:gd name="T111" fmla="*/ 73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84" h="3336">
                  <a:moveTo>
                    <a:pt x="1079" y="1027"/>
                  </a:moveTo>
                  <a:lnTo>
                    <a:pt x="1072" y="1112"/>
                  </a:lnTo>
                  <a:lnTo>
                    <a:pt x="1067" y="1201"/>
                  </a:lnTo>
                  <a:lnTo>
                    <a:pt x="1063" y="1294"/>
                  </a:lnTo>
                  <a:lnTo>
                    <a:pt x="1062" y="1392"/>
                  </a:lnTo>
                  <a:lnTo>
                    <a:pt x="1063" y="1489"/>
                  </a:lnTo>
                  <a:lnTo>
                    <a:pt x="1067" y="1582"/>
                  </a:lnTo>
                  <a:lnTo>
                    <a:pt x="1072" y="1671"/>
                  </a:lnTo>
                  <a:lnTo>
                    <a:pt x="1079" y="1756"/>
                  </a:lnTo>
                  <a:lnTo>
                    <a:pt x="1187" y="1749"/>
                  </a:lnTo>
                  <a:lnTo>
                    <a:pt x="1297" y="1744"/>
                  </a:lnTo>
                  <a:lnTo>
                    <a:pt x="1410" y="1742"/>
                  </a:lnTo>
                  <a:lnTo>
                    <a:pt x="1511" y="1744"/>
                  </a:lnTo>
                  <a:lnTo>
                    <a:pt x="1609" y="1747"/>
                  </a:lnTo>
                  <a:lnTo>
                    <a:pt x="1705" y="1754"/>
                  </a:lnTo>
                  <a:lnTo>
                    <a:pt x="1713" y="1669"/>
                  </a:lnTo>
                  <a:lnTo>
                    <a:pt x="1718" y="1581"/>
                  </a:lnTo>
                  <a:lnTo>
                    <a:pt x="1721" y="1488"/>
                  </a:lnTo>
                  <a:lnTo>
                    <a:pt x="1722" y="1392"/>
                  </a:lnTo>
                  <a:lnTo>
                    <a:pt x="1721" y="1295"/>
                  </a:lnTo>
                  <a:lnTo>
                    <a:pt x="1718" y="1203"/>
                  </a:lnTo>
                  <a:lnTo>
                    <a:pt x="1713" y="1114"/>
                  </a:lnTo>
                  <a:lnTo>
                    <a:pt x="1705" y="1029"/>
                  </a:lnTo>
                  <a:lnTo>
                    <a:pt x="1558" y="1038"/>
                  </a:lnTo>
                  <a:lnTo>
                    <a:pt x="1410" y="1041"/>
                  </a:lnTo>
                  <a:lnTo>
                    <a:pt x="1297" y="1039"/>
                  </a:lnTo>
                  <a:lnTo>
                    <a:pt x="1187" y="1035"/>
                  </a:lnTo>
                  <a:lnTo>
                    <a:pt x="1079" y="1027"/>
                  </a:lnTo>
                  <a:close/>
                  <a:moveTo>
                    <a:pt x="2444" y="874"/>
                  </a:moveTo>
                  <a:lnTo>
                    <a:pt x="2377" y="901"/>
                  </a:lnTo>
                  <a:lnTo>
                    <a:pt x="2306" y="924"/>
                  </a:lnTo>
                  <a:lnTo>
                    <a:pt x="2229" y="946"/>
                  </a:lnTo>
                  <a:lnTo>
                    <a:pt x="2148" y="965"/>
                  </a:lnTo>
                  <a:lnTo>
                    <a:pt x="2062" y="984"/>
                  </a:lnTo>
                  <a:lnTo>
                    <a:pt x="1973" y="999"/>
                  </a:lnTo>
                  <a:lnTo>
                    <a:pt x="1879" y="1012"/>
                  </a:lnTo>
                  <a:lnTo>
                    <a:pt x="1890" y="1137"/>
                  </a:lnTo>
                  <a:lnTo>
                    <a:pt x="1896" y="1264"/>
                  </a:lnTo>
                  <a:lnTo>
                    <a:pt x="1898" y="1392"/>
                  </a:lnTo>
                  <a:lnTo>
                    <a:pt x="1896" y="1519"/>
                  </a:lnTo>
                  <a:lnTo>
                    <a:pt x="1890" y="1647"/>
                  </a:lnTo>
                  <a:lnTo>
                    <a:pt x="1879" y="1771"/>
                  </a:lnTo>
                  <a:lnTo>
                    <a:pt x="1973" y="1784"/>
                  </a:lnTo>
                  <a:lnTo>
                    <a:pt x="2062" y="1799"/>
                  </a:lnTo>
                  <a:lnTo>
                    <a:pt x="2148" y="1818"/>
                  </a:lnTo>
                  <a:lnTo>
                    <a:pt x="2230" y="1837"/>
                  </a:lnTo>
                  <a:lnTo>
                    <a:pt x="2307" y="1859"/>
                  </a:lnTo>
                  <a:lnTo>
                    <a:pt x="2378" y="1882"/>
                  </a:lnTo>
                  <a:lnTo>
                    <a:pt x="2445" y="1909"/>
                  </a:lnTo>
                  <a:lnTo>
                    <a:pt x="2476" y="1840"/>
                  </a:lnTo>
                  <a:lnTo>
                    <a:pt x="2502" y="1770"/>
                  </a:lnTo>
                  <a:lnTo>
                    <a:pt x="2524" y="1698"/>
                  </a:lnTo>
                  <a:lnTo>
                    <a:pt x="2541" y="1624"/>
                  </a:lnTo>
                  <a:lnTo>
                    <a:pt x="2554" y="1548"/>
                  </a:lnTo>
                  <a:lnTo>
                    <a:pt x="2563" y="1471"/>
                  </a:lnTo>
                  <a:lnTo>
                    <a:pt x="2565" y="1392"/>
                  </a:lnTo>
                  <a:lnTo>
                    <a:pt x="2563" y="1313"/>
                  </a:lnTo>
                  <a:lnTo>
                    <a:pt x="2554" y="1235"/>
                  </a:lnTo>
                  <a:lnTo>
                    <a:pt x="2541" y="1160"/>
                  </a:lnTo>
                  <a:lnTo>
                    <a:pt x="2524" y="1085"/>
                  </a:lnTo>
                  <a:lnTo>
                    <a:pt x="2502" y="1013"/>
                  </a:lnTo>
                  <a:lnTo>
                    <a:pt x="2476" y="942"/>
                  </a:lnTo>
                  <a:lnTo>
                    <a:pt x="2444" y="874"/>
                  </a:lnTo>
                  <a:close/>
                  <a:moveTo>
                    <a:pt x="1685" y="257"/>
                  </a:moveTo>
                  <a:lnTo>
                    <a:pt x="1714" y="313"/>
                  </a:lnTo>
                  <a:lnTo>
                    <a:pt x="1740" y="376"/>
                  </a:lnTo>
                  <a:lnTo>
                    <a:pt x="1766" y="444"/>
                  </a:lnTo>
                  <a:lnTo>
                    <a:pt x="1788" y="516"/>
                  </a:lnTo>
                  <a:lnTo>
                    <a:pt x="1809" y="591"/>
                  </a:lnTo>
                  <a:lnTo>
                    <a:pt x="1827" y="670"/>
                  </a:lnTo>
                  <a:lnTo>
                    <a:pt x="1844" y="752"/>
                  </a:lnTo>
                  <a:lnTo>
                    <a:pt x="1858" y="838"/>
                  </a:lnTo>
                  <a:lnTo>
                    <a:pt x="1940" y="826"/>
                  </a:lnTo>
                  <a:lnTo>
                    <a:pt x="2018" y="813"/>
                  </a:lnTo>
                  <a:lnTo>
                    <a:pt x="2093" y="799"/>
                  </a:lnTo>
                  <a:lnTo>
                    <a:pt x="2165" y="781"/>
                  </a:lnTo>
                  <a:lnTo>
                    <a:pt x="2232" y="763"/>
                  </a:lnTo>
                  <a:lnTo>
                    <a:pt x="2296" y="743"/>
                  </a:lnTo>
                  <a:lnTo>
                    <a:pt x="2354" y="722"/>
                  </a:lnTo>
                  <a:lnTo>
                    <a:pt x="2309" y="662"/>
                  </a:lnTo>
                  <a:lnTo>
                    <a:pt x="2260" y="605"/>
                  </a:lnTo>
                  <a:lnTo>
                    <a:pt x="2208" y="551"/>
                  </a:lnTo>
                  <a:lnTo>
                    <a:pt x="2152" y="499"/>
                  </a:lnTo>
                  <a:lnTo>
                    <a:pt x="2093" y="453"/>
                  </a:lnTo>
                  <a:lnTo>
                    <a:pt x="2032" y="409"/>
                  </a:lnTo>
                  <a:lnTo>
                    <a:pt x="1968" y="370"/>
                  </a:lnTo>
                  <a:lnTo>
                    <a:pt x="1900" y="336"/>
                  </a:lnTo>
                  <a:lnTo>
                    <a:pt x="1831" y="304"/>
                  </a:lnTo>
                  <a:lnTo>
                    <a:pt x="1760" y="278"/>
                  </a:lnTo>
                  <a:lnTo>
                    <a:pt x="1685" y="257"/>
                  </a:lnTo>
                  <a:close/>
                  <a:moveTo>
                    <a:pt x="1100" y="257"/>
                  </a:moveTo>
                  <a:lnTo>
                    <a:pt x="1020" y="280"/>
                  </a:lnTo>
                  <a:lnTo>
                    <a:pt x="942" y="309"/>
                  </a:lnTo>
                  <a:lnTo>
                    <a:pt x="868" y="344"/>
                  </a:lnTo>
                  <a:lnTo>
                    <a:pt x="796" y="383"/>
                  </a:lnTo>
                  <a:lnTo>
                    <a:pt x="727" y="428"/>
                  </a:lnTo>
                  <a:lnTo>
                    <a:pt x="662" y="476"/>
                  </a:lnTo>
                  <a:lnTo>
                    <a:pt x="600" y="529"/>
                  </a:lnTo>
                  <a:lnTo>
                    <a:pt x="542" y="585"/>
                  </a:lnTo>
                  <a:lnTo>
                    <a:pt x="488" y="647"/>
                  </a:lnTo>
                  <a:lnTo>
                    <a:pt x="439" y="711"/>
                  </a:lnTo>
                  <a:lnTo>
                    <a:pt x="496" y="733"/>
                  </a:lnTo>
                  <a:lnTo>
                    <a:pt x="557" y="754"/>
                  </a:lnTo>
                  <a:lnTo>
                    <a:pt x="624" y="773"/>
                  </a:lnTo>
                  <a:lnTo>
                    <a:pt x="695" y="791"/>
                  </a:lnTo>
                  <a:lnTo>
                    <a:pt x="769" y="807"/>
                  </a:lnTo>
                  <a:lnTo>
                    <a:pt x="846" y="821"/>
                  </a:lnTo>
                  <a:lnTo>
                    <a:pt x="927" y="833"/>
                  </a:lnTo>
                  <a:lnTo>
                    <a:pt x="941" y="749"/>
                  </a:lnTo>
                  <a:lnTo>
                    <a:pt x="958" y="667"/>
                  </a:lnTo>
                  <a:lnTo>
                    <a:pt x="977" y="588"/>
                  </a:lnTo>
                  <a:lnTo>
                    <a:pt x="997" y="514"/>
                  </a:lnTo>
                  <a:lnTo>
                    <a:pt x="1019" y="443"/>
                  </a:lnTo>
                  <a:lnTo>
                    <a:pt x="1045" y="376"/>
                  </a:lnTo>
                  <a:lnTo>
                    <a:pt x="1071" y="313"/>
                  </a:lnTo>
                  <a:lnTo>
                    <a:pt x="1100" y="257"/>
                  </a:lnTo>
                  <a:close/>
                  <a:moveTo>
                    <a:pt x="1392" y="219"/>
                  </a:moveTo>
                  <a:lnTo>
                    <a:pt x="1350" y="220"/>
                  </a:lnTo>
                  <a:lnTo>
                    <a:pt x="1331" y="237"/>
                  </a:lnTo>
                  <a:lnTo>
                    <a:pt x="1311" y="258"/>
                  </a:lnTo>
                  <a:lnTo>
                    <a:pt x="1289" y="284"/>
                  </a:lnTo>
                  <a:lnTo>
                    <a:pt x="1268" y="316"/>
                  </a:lnTo>
                  <a:lnTo>
                    <a:pt x="1248" y="355"/>
                  </a:lnTo>
                  <a:lnTo>
                    <a:pt x="1227" y="398"/>
                  </a:lnTo>
                  <a:lnTo>
                    <a:pt x="1205" y="447"/>
                  </a:lnTo>
                  <a:lnTo>
                    <a:pt x="1186" y="501"/>
                  </a:lnTo>
                  <a:lnTo>
                    <a:pt x="1167" y="561"/>
                  </a:lnTo>
                  <a:lnTo>
                    <a:pt x="1149" y="626"/>
                  </a:lnTo>
                  <a:lnTo>
                    <a:pt x="1132" y="696"/>
                  </a:lnTo>
                  <a:lnTo>
                    <a:pt x="1115" y="771"/>
                  </a:lnTo>
                  <a:lnTo>
                    <a:pt x="1101" y="852"/>
                  </a:lnTo>
                  <a:lnTo>
                    <a:pt x="1215" y="860"/>
                  </a:lnTo>
                  <a:lnTo>
                    <a:pt x="1330" y="864"/>
                  </a:lnTo>
                  <a:lnTo>
                    <a:pt x="1448" y="865"/>
                  </a:lnTo>
                  <a:lnTo>
                    <a:pt x="1566" y="862"/>
                  </a:lnTo>
                  <a:lnTo>
                    <a:pt x="1684" y="855"/>
                  </a:lnTo>
                  <a:lnTo>
                    <a:pt x="1670" y="774"/>
                  </a:lnTo>
                  <a:lnTo>
                    <a:pt x="1654" y="699"/>
                  </a:lnTo>
                  <a:lnTo>
                    <a:pt x="1637" y="628"/>
                  </a:lnTo>
                  <a:lnTo>
                    <a:pt x="1619" y="562"/>
                  </a:lnTo>
                  <a:lnTo>
                    <a:pt x="1600" y="502"/>
                  </a:lnTo>
                  <a:lnTo>
                    <a:pt x="1580" y="448"/>
                  </a:lnTo>
                  <a:lnTo>
                    <a:pt x="1558" y="399"/>
                  </a:lnTo>
                  <a:lnTo>
                    <a:pt x="1538" y="356"/>
                  </a:lnTo>
                  <a:lnTo>
                    <a:pt x="1517" y="317"/>
                  </a:lnTo>
                  <a:lnTo>
                    <a:pt x="1496" y="285"/>
                  </a:lnTo>
                  <a:lnTo>
                    <a:pt x="1474" y="258"/>
                  </a:lnTo>
                  <a:lnTo>
                    <a:pt x="1454" y="237"/>
                  </a:lnTo>
                  <a:lnTo>
                    <a:pt x="1435" y="220"/>
                  </a:lnTo>
                  <a:lnTo>
                    <a:pt x="1392" y="219"/>
                  </a:lnTo>
                  <a:close/>
                  <a:moveTo>
                    <a:pt x="1392" y="0"/>
                  </a:moveTo>
                  <a:lnTo>
                    <a:pt x="1488" y="3"/>
                  </a:lnTo>
                  <a:lnTo>
                    <a:pt x="1582" y="13"/>
                  </a:lnTo>
                  <a:lnTo>
                    <a:pt x="1673" y="28"/>
                  </a:lnTo>
                  <a:lnTo>
                    <a:pt x="1763" y="50"/>
                  </a:lnTo>
                  <a:lnTo>
                    <a:pt x="1850" y="77"/>
                  </a:lnTo>
                  <a:lnTo>
                    <a:pt x="1934" y="109"/>
                  </a:lnTo>
                  <a:lnTo>
                    <a:pt x="2015" y="148"/>
                  </a:lnTo>
                  <a:lnTo>
                    <a:pt x="2094" y="190"/>
                  </a:lnTo>
                  <a:lnTo>
                    <a:pt x="2170" y="238"/>
                  </a:lnTo>
                  <a:lnTo>
                    <a:pt x="2243" y="290"/>
                  </a:lnTo>
                  <a:lnTo>
                    <a:pt x="2312" y="347"/>
                  </a:lnTo>
                  <a:lnTo>
                    <a:pt x="2376" y="408"/>
                  </a:lnTo>
                  <a:lnTo>
                    <a:pt x="2437" y="473"/>
                  </a:lnTo>
                  <a:lnTo>
                    <a:pt x="2494" y="542"/>
                  </a:lnTo>
                  <a:lnTo>
                    <a:pt x="2546" y="614"/>
                  </a:lnTo>
                  <a:lnTo>
                    <a:pt x="2594" y="689"/>
                  </a:lnTo>
                  <a:lnTo>
                    <a:pt x="2637" y="768"/>
                  </a:lnTo>
                  <a:lnTo>
                    <a:pt x="2675" y="850"/>
                  </a:lnTo>
                  <a:lnTo>
                    <a:pt x="2707" y="935"/>
                  </a:lnTo>
                  <a:lnTo>
                    <a:pt x="2734" y="1022"/>
                  </a:lnTo>
                  <a:lnTo>
                    <a:pt x="2756" y="1112"/>
                  </a:lnTo>
                  <a:lnTo>
                    <a:pt x="2772" y="1203"/>
                  </a:lnTo>
                  <a:lnTo>
                    <a:pt x="2781" y="1297"/>
                  </a:lnTo>
                  <a:lnTo>
                    <a:pt x="2784" y="1392"/>
                  </a:lnTo>
                  <a:lnTo>
                    <a:pt x="2781" y="1484"/>
                  </a:lnTo>
                  <a:lnTo>
                    <a:pt x="2773" y="1574"/>
                  </a:lnTo>
                  <a:lnTo>
                    <a:pt x="2759" y="1662"/>
                  </a:lnTo>
                  <a:lnTo>
                    <a:pt x="2738" y="1747"/>
                  </a:lnTo>
                  <a:lnTo>
                    <a:pt x="2713" y="1831"/>
                  </a:lnTo>
                  <a:lnTo>
                    <a:pt x="2683" y="1912"/>
                  </a:lnTo>
                  <a:lnTo>
                    <a:pt x="2647" y="1990"/>
                  </a:lnTo>
                  <a:lnTo>
                    <a:pt x="2608" y="2066"/>
                  </a:lnTo>
                  <a:lnTo>
                    <a:pt x="2564" y="2139"/>
                  </a:lnTo>
                  <a:lnTo>
                    <a:pt x="2514" y="2209"/>
                  </a:lnTo>
                  <a:lnTo>
                    <a:pt x="2461" y="2276"/>
                  </a:lnTo>
                  <a:lnTo>
                    <a:pt x="2404" y="2339"/>
                  </a:lnTo>
                  <a:lnTo>
                    <a:pt x="2343" y="2399"/>
                  </a:lnTo>
                  <a:lnTo>
                    <a:pt x="2277" y="2455"/>
                  </a:lnTo>
                  <a:lnTo>
                    <a:pt x="2070" y="2348"/>
                  </a:lnTo>
                  <a:lnTo>
                    <a:pt x="2135" y="2299"/>
                  </a:lnTo>
                  <a:lnTo>
                    <a:pt x="2195" y="2245"/>
                  </a:lnTo>
                  <a:lnTo>
                    <a:pt x="2252" y="2188"/>
                  </a:lnTo>
                  <a:lnTo>
                    <a:pt x="2306" y="2126"/>
                  </a:lnTo>
                  <a:lnTo>
                    <a:pt x="2354" y="2061"/>
                  </a:lnTo>
                  <a:lnTo>
                    <a:pt x="2296" y="2040"/>
                  </a:lnTo>
                  <a:lnTo>
                    <a:pt x="2233" y="2020"/>
                  </a:lnTo>
                  <a:lnTo>
                    <a:pt x="2165" y="2002"/>
                  </a:lnTo>
                  <a:lnTo>
                    <a:pt x="2094" y="1985"/>
                  </a:lnTo>
                  <a:lnTo>
                    <a:pt x="2018" y="1970"/>
                  </a:lnTo>
                  <a:lnTo>
                    <a:pt x="1940" y="1957"/>
                  </a:lnTo>
                  <a:lnTo>
                    <a:pt x="1858" y="1946"/>
                  </a:lnTo>
                  <a:lnTo>
                    <a:pt x="1844" y="2032"/>
                  </a:lnTo>
                  <a:lnTo>
                    <a:pt x="1826" y="2116"/>
                  </a:lnTo>
                  <a:lnTo>
                    <a:pt x="1808" y="2197"/>
                  </a:lnTo>
                  <a:lnTo>
                    <a:pt x="1649" y="2106"/>
                  </a:lnTo>
                  <a:lnTo>
                    <a:pt x="1661" y="2049"/>
                  </a:lnTo>
                  <a:lnTo>
                    <a:pt x="1674" y="1990"/>
                  </a:lnTo>
                  <a:lnTo>
                    <a:pt x="1684" y="1928"/>
                  </a:lnTo>
                  <a:lnTo>
                    <a:pt x="1595" y="1923"/>
                  </a:lnTo>
                  <a:lnTo>
                    <a:pt x="1503" y="1919"/>
                  </a:lnTo>
                  <a:lnTo>
                    <a:pt x="1410" y="1918"/>
                  </a:lnTo>
                  <a:lnTo>
                    <a:pt x="1327" y="1919"/>
                  </a:lnTo>
                  <a:lnTo>
                    <a:pt x="1065" y="1768"/>
                  </a:lnTo>
                  <a:lnTo>
                    <a:pt x="1065" y="2193"/>
                  </a:lnTo>
                  <a:lnTo>
                    <a:pt x="1060" y="2193"/>
                  </a:lnTo>
                  <a:lnTo>
                    <a:pt x="1055" y="2192"/>
                  </a:lnTo>
                  <a:lnTo>
                    <a:pt x="1050" y="2192"/>
                  </a:lnTo>
                  <a:lnTo>
                    <a:pt x="1048" y="2192"/>
                  </a:lnTo>
                  <a:lnTo>
                    <a:pt x="1043" y="2192"/>
                  </a:lnTo>
                  <a:lnTo>
                    <a:pt x="1028" y="2190"/>
                  </a:lnTo>
                  <a:lnTo>
                    <a:pt x="1011" y="2186"/>
                  </a:lnTo>
                  <a:lnTo>
                    <a:pt x="992" y="2181"/>
                  </a:lnTo>
                  <a:lnTo>
                    <a:pt x="972" y="2174"/>
                  </a:lnTo>
                  <a:lnTo>
                    <a:pt x="971" y="2174"/>
                  </a:lnTo>
                  <a:lnTo>
                    <a:pt x="955" y="2102"/>
                  </a:lnTo>
                  <a:lnTo>
                    <a:pt x="940" y="2027"/>
                  </a:lnTo>
                  <a:lnTo>
                    <a:pt x="927" y="1950"/>
                  </a:lnTo>
                  <a:lnTo>
                    <a:pt x="837" y="1963"/>
                  </a:lnTo>
                  <a:lnTo>
                    <a:pt x="752" y="1979"/>
                  </a:lnTo>
                  <a:lnTo>
                    <a:pt x="671" y="1998"/>
                  </a:lnTo>
                  <a:lnTo>
                    <a:pt x="644" y="1974"/>
                  </a:lnTo>
                  <a:lnTo>
                    <a:pt x="621" y="1950"/>
                  </a:lnTo>
                  <a:lnTo>
                    <a:pt x="617" y="1946"/>
                  </a:lnTo>
                  <a:lnTo>
                    <a:pt x="613" y="1942"/>
                  </a:lnTo>
                  <a:lnTo>
                    <a:pt x="594" y="1922"/>
                  </a:lnTo>
                  <a:lnTo>
                    <a:pt x="575" y="1899"/>
                  </a:lnTo>
                  <a:lnTo>
                    <a:pt x="556" y="1875"/>
                  </a:lnTo>
                  <a:lnTo>
                    <a:pt x="538" y="1852"/>
                  </a:lnTo>
                  <a:lnTo>
                    <a:pt x="623" y="1829"/>
                  </a:lnTo>
                  <a:lnTo>
                    <a:pt x="713" y="1809"/>
                  </a:lnTo>
                  <a:lnTo>
                    <a:pt x="807" y="1790"/>
                  </a:lnTo>
                  <a:lnTo>
                    <a:pt x="906" y="1776"/>
                  </a:lnTo>
                  <a:lnTo>
                    <a:pt x="895" y="1649"/>
                  </a:lnTo>
                  <a:lnTo>
                    <a:pt x="889" y="1521"/>
                  </a:lnTo>
                  <a:lnTo>
                    <a:pt x="887" y="1392"/>
                  </a:lnTo>
                  <a:lnTo>
                    <a:pt x="889" y="1263"/>
                  </a:lnTo>
                  <a:lnTo>
                    <a:pt x="895" y="1134"/>
                  </a:lnTo>
                  <a:lnTo>
                    <a:pt x="906" y="1008"/>
                  </a:lnTo>
                  <a:lnTo>
                    <a:pt x="813" y="994"/>
                  </a:lnTo>
                  <a:lnTo>
                    <a:pt x="724" y="978"/>
                  </a:lnTo>
                  <a:lnTo>
                    <a:pt x="639" y="958"/>
                  </a:lnTo>
                  <a:lnTo>
                    <a:pt x="558" y="937"/>
                  </a:lnTo>
                  <a:lnTo>
                    <a:pt x="482" y="915"/>
                  </a:lnTo>
                  <a:lnTo>
                    <a:pt x="412" y="890"/>
                  </a:lnTo>
                  <a:lnTo>
                    <a:pt x="347" y="863"/>
                  </a:lnTo>
                  <a:lnTo>
                    <a:pt x="314" y="930"/>
                  </a:lnTo>
                  <a:lnTo>
                    <a:pt x="287" y="1000"/>
                  </a:lnTo>
                  <a:lnTo>
                    <a:pt x="264" y="1072"/>
                  </a:lnTo>
                  <a:lnTo>
                    <a:pt x="246" y="1146"/>
                  </a:lnTo>
                  <a:lnTo>
                    <a:pt x="235" y="1203"/>
                  </a:lnTo>
                  <a:lnTo>
                    <a:pt x="228" y="1262"/>
                  </a:lnTo>
                  <a:lnTo>
                    <a:pt x="222" y="1321"/>
                  </a:lnTo>
                  <a:lnTo>
                    <a:pt x="223" y="1380"/>
                  </a:lnTo>
                  <a:lnTo>
                    <a:pt x="229" y="1439"/>
                  </a:lnTo>
                  <a:lnTo>
                    <a:pt x="237" y="1497"/>
                  </a:lnTo>
                  <a:lnTo>
                    <a:pt x="248" y="1556"/>
                  </a:lnTo>
                  <a:lnTo>
                    <a:pt x="263" y="1613"/>
                  </a:lnTo>
                  <a:lnTo>
                    <a:pt x="280" y="1670"/>
                  </a:lnTo>
                  <a:lnTo>
                    <a:pt x="301" y="1726"/>
                  </a:lnTo>
                  <a:lnTo>
                    <a:pt x="325" y="1781"/>
                  </a:lnTo>
                  <a:lnTo>
                    <a:pt x="352" y="1834"/>
                  </a:lnTo>
                  <a:lnTo>
                    <a:pt x="382" y="1885"/>
                  </a:lnTo>
                  <a:lnTo>
                    <a:pt x="416" y="1936"/>
                  </a:lnTo>
                  <a:lnTo>
                    <a:pt x="452" y="1983"/>
                  </a:lnTo>
                  <a:lnTo>
                    <a:pt x="491" y="2029"/>
                  </a:lnTo>
                  <a:lnTo>
                    <a:pt x="534" y="2072"/>
                  </a:lnTo>
                  <a:lnTo>
                    <a:pt x="578" y="2113"/>
                  </a:lnTo>
                  <a:lnTo>
                    <a:pt x="627" y="2150"/>
                  </a:lnTo>
                  <a:lnTo>
                    <a:pt x="679" y="2185"/>
                  </a:lnTo>
                  <a:lnTo>
                    <a:pt x="733" y="2216"/>
                  </a:lnTo>
                  <a:lnTo>
                    <a:pt x="791" y="2243"/>
                  </a:lnTo>
                  <a:lnTo>
                    <a:pt x="851" y="2267"/>
                  </a:lnTo>
                  <a:lnTo>
                    <a:pt x="914" y="2288"/>
                  </a:lnTo>
                  <a:lnTo>
                    <a:pt x="981" y="2304"/>
                  </a:lnTo>
                  <a:lnTo>
                    <a:pt x="1050" y="2315"/>
                  </a:lnTo>
                  <a:lnTo>
                    <a:pt x="1121" y="2322"/>
                  </a:lnTo>
                  <a:lnTo>
                    <a:pt x="1196" y="2325"/>
                  </a:lnTo>
                  <a:lnTo>
                    <a:pt x="1196" y="1996"/>
                  </a:lnTo>
                  <a:lnTo>
                    <a:pt x="2357" y="2666"/>
                  </a:lnTo>
                  <a:lnTo>
                    <a:pt x="1196" y="3336"/>
                  </a:lnTo>
                  <a:lnTo>
                    <a:pt x="1196" y="2988"/>
                  </a:lnTo>
                  <a:lnTo>
                    <a:pt x="1100" y="2958"/>
                  </a:lnTo>
                  <a:lnTo>
                    <a:pt x="1007" y="2925"/>
                  </a:lnTo>
                  <a:lnTo>
                    <a:pt x="919" y="2886"/>
                  </a:lnTo>
                  <a:lnTo>
                    <a:pt x="834" y="2845"/>
                  </a:lnTo>
                  <a:lnTo>
                    <a:pt x="753" y="2800"/>
                  </a:lnTo>
                  <a:lnTo>
                    <a:pt x="678" y="2752"/>
                  </a:lnTo>
                  <a:lnTo>
                    <a:pt x="605" y="2699"/>
                  </a:lnTo>
                  <a:lnTo>
                    <a:pt x="536" y="2645"/>
                  </a:lnTo>
                  <a:lnTo>
                    <a:pt x="472" y="2586"/>
                  </a:lnTo>
                  <a:lnTo>
                    <a:pt x="412" y="2524"/>
                  </a:lnTo>
                  <a:lnTo>
                    <a:pt x="355" y="2461"/>
                  </a:lnTo>
                  <a:lnTo>
                    <a:pt x="303" y="2393"/>
                  </a:lnTo>
                  <a:lnTo>
                    <a:pt x="255" y="2323"/>
                  </a:lnTo>
                  <a:lnTo>
                    <a:pt x="211" y="2250"/>
                  </a:lnTo>
                  <a:lnTo>
                    <a:pt x="171" y="2174"/>
                  </a:lnTo>
                  <a:lnTo>
                    <a:pt x="135" y="2097"/>
                  </a:lnTo>
                  <a:lnTo>
                    <a:pt x="104" y="2016"/>
                  </a:lnTo>
                  <a:lnTo>
                    <a:pt x="77" y="1933"/>
                  </a:lnTo>
                  <a:lnTo>
                    <a:pt x="54" y="1848"/>
                  </a:lnTo>
                  <a:lnTo>
                    <a:pt x="34" y="1761"/>
                  </a:lnTo>
                  <a:lnTo>
                    <a:pt x="19" y="1672"/>
                  </a:lnTo>
                  <a:lnTo>
                    <a:pt x="9" y="1580"/>
                  </a:lnTo>
                  <a:lnTo>
                    <a:pt x="2" y="1487"/>
                  </a:lnTo>
                  <a:lnTo>
                    <a:pt x="0" y="1392"/>
                  </a:lnTo>
                  <a:lnTo>
                    <a:pt x="3" y="1308"/>
                  </a:lnTo>
                  <a:lnTo>
                    <a:pt x="10" y="1226"/>
                  </a:lnTo>
                  <a:lnTo>
                    <a:pt x="22" y="1146"/>
                  </a:lnTo>
                  <a:lnTo>
                    <a:pt x="40" y="1058"/>
                  </a:lnTo>
                  <a:lnTo>
                    <a:pt x="65" y="972"/>
                  </a:lnTo>
                  <a:lnTo>
                    <a:pt x="94" y="890"/>
                  </a:lnTo>
                  <a:lnTo>
                    <a:pt x="128" y="809"/>
                  </a:lnTo>
                  <a:lnTo>
                    <a:pt x="168" y="730"/>
                  </a:lnTo>
                  <a:lnTo>
                    <a:pt x="211" y="655"/>
                  </a:lnTo>
                  <a:lnTo>
                    <a:pt x="260" y="583"/>
                  </a:lnTo>
                  <a:lnTo>
                    <a:pt x="312" y="514"/>
                  </a:lnTo>
                  <a:lnTo>
                    <a:pt x="369" y="449"/>
                  </a:lnTo>
                  <a:lnTo>
                    <a:pt x="430" y="387"/>
                  </a:lnTo>
                  <a:lnTo>
                    <a:pt x="494" y="329"/>
                  </a:lnTo>
                  <a:lnTo>
                    <a:pt x="562" y="275"/>
                  </a:lnTo>
                  <a:lnTo>
                    <a:pt x="634" y="225"/>
                  </a:lnTo>
                  <a:lnTo>
                    <a:pt x="708" y="180"/>
                  </a:lnTo>
                  <a:lnTo>
                    <a:pt x="785" y="140"/>
                  </a:lnTo>
                  <a:lnTo>
                    <a:pt x="866" y="103"/>
                  </a:lnTo>
                  <a:lnTo>
                    <a:pt x="948" y="73"/>
                  </a:lnTo>
                  <a:lnTo>
                    <a:pt x="1032" y="48"/>
                  </a:lnTo>
                  <a:lnTo>
                    <a:pt x="1120" y="26"/>
                  </a:lnTo>
                  <a:lnTo>
                    <a:pt x="1209" y="12"/>
                  </a:lnTo>
                  <a:lnTo>
                    <a:pt x="1300" y="3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7248435" y="4814680"/>
              <a:ext cx="719622" cy="628403"/>
              <a:chOff x="9005888" y="1238250"/>
              <a:chExt cx="1465263" cy="1279526"/>
            </a:xfrm>
            <a:solidFill>
              <a:schemeClr val="tx2"/>
            </a:solidFill>
          </p:grpSpPr>
          <p:sp>
            <p:nvSpPr>
              <p:cNvPr id="57" name="Freeform 53"/>
              <p:cNvSpPr>
                <a:spLocks/>
              </p:cNvSpPr>
              <p:nvPr/>
            </p:nvSpPr>
            <p:spPr bwMode="auto">
              <a:xfrm>
                <a:off x="9983788" y="1420813"/>
                <a:ext cx="201613" cy="411163"/>
              </a:xfrm>
              <a:custGeom>
                <a:avLst/>
                <a:gdLst>
                  <a:gd name="T0" fmla="*/ 291 w 506"/>
                  <a:gd name="T1" fmla="*/ 3 h 1034"/>
                  <a:gd name="T2" fmla="*/ 316 w 506"/>
                  <a:gd name="T3" fmla="*/ 40 h 1034"/>
                  <a:gd name="T4" fmla="*/ 318 w 506"/>
                  <a:gd name="T5" fmla="*/ 118 h 1034"/>
                  <a:gd name="T6" fmla="*/ 321 w 506"/>
                  <a:gd name="T7" fmla="*/ 122 h 1034"/>
                  <a:gd name="T8" fmla="*/ 335 w 506"/>
                  <a:gd name="T9" fmla="*/ 124 h 1034"/>
                  <a:gd name="T10" fmla="*/ 383 w 506"/>
                  <a:gd name="T11" fmla="*/ 134 h 1034"/>
                  <a:gd name="T12" fmla="*/ 440 w 506"/>
                  <a:gd name="T13" fmla="*/ 150 h 1034"/>
                  <a:gd name="T14" fmla="*/ 473 w 506"/>
                  <a:gd name="T15" fmla="*/ 172 h 1034"/>
                  <a:gd name="T16" fmla="*/ 454 w 506"/>
                  <a:gd name="T17" fmla="*/ 248 h 1034"/>
                  <a:gd name="T18" fmla="*/ 429 w 506"/>
                  <a:gd name="T19" fmla="*/ 272 h 1034"/>
                  <a:gd name="T20" fmla="*/ 399 w 506"/>
                  <a:gd name="T21" fmla="*/ 268 h 1034"/>
                  <a:gd name="T22" fmla="*/ 376 w 506"/>
                  <a:gd name="T23" fmla="*/ 258 h 1034"/>
                  <a:gd name="T24" fmla="*/ 320 w 506"/>
                  <a:gd name="T25" fmla="*/ 244 h 1034"/>
                  <a:gd name="T26" fmla="*/ 243 w 506"/>
                  <a:gd name="T27" fmla="*/ 240 h 1034"/>
                  <a:gd name="T28" fmla="*/ 188 w 506"/>
                  <a:gd name="T29" fmla="*/ 261 h 1034"/>
                  <a:gd name="T30" fmla="*/ 162 w 506"/>
                  <a:gd name="T31" fmla="*/ 296 h 1034"/>
                  <a:gd name="T32" fmla="*/ 159 w 506"/>
                  <a:gd name="T33" fmla="*/ 338 h 1034"/>
                  <a:gd name="T34" fmla="*/ 180 w 506"/>
                  <a:gd name="T35" fmla="*/ 378 h 1034"/>
                  <a:gd name="T36" fmla="*/ 237 w 506"/>
                  <a:gd name="T37" fmla="*/ 415 h 1034"/>
                  <a:gd name="T38" fmla="*/ 345 w 506"/>
                  <a:gd name="T39" fmla="*/ 462 h 1034"/>
                  <a:gd name="T40" fmla="*/ 446 w 506"/>
                  <a:gd name="T41" fmla="*/ 529 h 1034"/>
                  <a:gd name="T42" fmla="*/ 497 w 506"/>
                  <a:gd name="T43" fmla="*/ 614 h 1034"/>
                  <a:gd name="T44" fmla="*/ 504 w 506"/>
                  <a:gd name="T45" fmla="*/ 718 h 1034"/>
                  <a:gd name="T46" fmla="*/ 466 w 506"/>
                  <a:gd name="T47" fmla="*/ 811 h 1034"/>
                  <a:gd name="T48" fmla="*/ 388 w 506"/>
                  <a:gd name="T49" fmla="*/ 878 h 1034"/>
                  <a:gd name="T50" fmla="*/ 315 w 506"/>
                  <a:gd name="T51" fmla="*/ 904 h 1034"/>
                  <a:gd name="T52" fmla="*/ 310 w 506"/>
                  <a:gd name="T53" fmla="*/ 907 h 1034"/>
                  <a:gd name="T54" fmla="*/ 309 w 506"/>
                  <a:gd name="T55" fmla="*/ 994 h 1034"/>
                  <a:gd name="T56" fmla="*/ 283 w 506"/>
                  <a:gd name="T57" fmla="*/ 1032 h 1034"/>
                  <a:gd name="T58" fmla="*/ 214 w 506"/>
                  <a:gd name="T59" fmla="*/ 1032 h 1034"/>
                  <a:gd name="T60" fmla="*/ 188 w 506"/>
                  <a:gd name="T61" fmla="*/ 994 h 1034"/>
                  <a:gd name="T62" fmla="*/ 187 w 506"/>
                  <a:gd name="T63" fmla="*/ 911 h 1034"/>
                  <a:gd name="T64" fmla="*/ 181 w 506"/>
                  <a:gd name="T65" fmla="*/ 908 h 1034"/>
                  <a:gd name="T66" fmla="*/ 165 w 506"/>
                  <a:gd name="T67" fmla="*/ 906 h 1034"/>
                  <a:gd name="T68" fmla="*/ 106 w 506"/>
                  <a:gd name="T69" fmla="*/ 893 h 1034"/>
                  <a:gd name="T70" fmla="*/ 38 w 506"/>
                  <a:gd name="T71" fmla="*/ 872 h 1034"/>
                  <a:gd name="T72" fmla="*/ 2 w 506"/>
                  <a:gd name="T73" fmla="*/ 846 h 1034"/>
                  <a:gd name="T74" fmla="*/ 21 w 506"/>
                  <a:gd name="T75" fmla="*/ 769 h 1034"/>
                  <a:gd name="T76" fmla="*/ 46 w 506"/>
                  <a:gd name="T77" fmla="*/ 746 h 1034"/>
                  <a:gd name="T78" fmla="*/ 69 w 506"/>
                  <a:gd name="T79" fmla="*/ 746 h 1034"/>
                  <a:gd name="T80" fmla="*/ 85 w 506"/>
                  <a:gd name="T81" fmla="*/ 753 h 1034"/>
                  <a:gd name="T82" fmla="*/ 128 w 506"/>
                  <a:gd name="T83" fmla="*/ 768 h 1034"/>
                  <a:gd name="T84" fmla="*/ 187 w 506"/>
                  <a:gd name="T85" fmla="*/ 785 h 1034"/>
                  <a:gd name="T86" fmla="*/ 259 w 506"/>
                  <a:gd name="T87" fmla="*/ 787 h 1034"/>
                  <a:gd name="T88" fmla="*/ 329 w 506"/>
                  <a:gd name="T89" fmla="*/ 754 h 1034"/>
                  <a:gd name="T90" fmla="*/ 356 w 506"/>
                  <a:gd name="T91" fmla="*/ 691 h 1034"/>
                  <a:gd name="T92" fmla="*/ 334 w 506"/>
                  <a:gd name="T93" fmla="*/ 631 h 1034"/>
                  <a:gd name="T94" fmla="*/ 263 w 506"/>
                  <a:gd name="T95" fmla="*/ 581 h 1034"/>
                  <a:gd name="T96" fmla="*/ 167 w 506"/>
                  <a:gd name="T97" fmla="*/ 540 h 1034"/>
                  <a:gd name="T98" fmla="*/ 86 w 506"/>
                  <a:gd name="T99" fmla="*/ 493 h 1034"/>
                  <a:gd name="T100" fmla="*/ 29 w 506"/>
                  <a:gd name="T101" fmla="*/ 427 h 1034"/>
                  <a:gd name="T102" fmla="*/ 8 w 506"/>
                  <a:gd name="T103" fmla="*/ 338 h 1034"/>
                  <a:gd name="T104" fmla="*/ 30 w 506"/>
                  <a:gd name="T105" fmla="*/ 244 h 1034"/>
                  <a:gd name="T106" fmla="*/ 92 w 506"/>
                  <a:gd name="T107" fmla="*/ 171 h 1034"/>
                  <a:gd name="T108" fmla="*/ 188 w 506"/>
                  <a:gd name="T109" fmla="*/ 127 h 1034"/>
                  <a:gd name="T110" fmla="*/ 194 w 506"/>
                  <a:gd name="T111" fmla="*/ 125 h 1034"/>
                  <a:gd name="T112" fmla="*/ 197 w 506"/>
                  <a:gd name="T113" fmla="*/ 118 h 1034"/>
                  <a:gd name="T114" fmla="*/ 209 w 506"/>
                  <a:gd name="T115" fmla="*/ 11 h 1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06" h="1034">
                    <a:moveTo>
                      <a:pt x="239" y="0"/>
                    </a:moveTo>
                    <a:lnTo>
                      <a:pt x="274" y="0"/>
                    </a:lnTo>
                    <a:lnTo>
                      <a:pt x="291" y="3"/>
                    </a:lnTo>
                    <a:lnTo>
                      <a:pt x="305" y="11"/>
                    </a:lnTo>
                    <a:lnTo>
                      <a:pt x="314" y="24"/>
                    </a:lnTo>
                    <a:lnTo>
                      <a:pt x="316" y="40"/>
                    </a:lnTo>
                    <a:lnTo>
                      <a:pt x="317" y="114"/>
                    </a:lnTo>
                    <a:lnTo>
                      <a:pt x="317" y="117"/>
                    </a:lnTo>
                    <a:lnTo>
                      <a:pt x="318" y="118"/>
                    </a:lnTo>
                    <a:lnTo>
                      <a:pt x="319" y="119"/>
                    </a:lnTo>
                    <a:lnTo>
                      <a:pt x="320" y="121"/>
                    </a:lnTo>
                    <a:lnTo>
                      <a:pt x="321" y="122"/>
                    </a:lnTo>
                    <a:lnTo>
                      <a:pt x="323" y="122"/>
                    </a:lnTo>
                    <a:lnTo>
                      <a:pt x="326" y="122"/>
                    </a:lnTo>
                    <a:lnTo>
                      <a:pt x="335" y="124"/>
                    </a:lnTo>
                    <a:lnTo>
                      <a:pt x="348" y="126"/>
                    </a:lnTo>
                    <a:lnTo>
                      <a:pt x="364" y="129"/>
                    </a:lnTo>
                    <a:lnTo>
                      <a:pt x="383" y="134"/>
                    </a:lnTo>
                    <a:lnTo>
                      <a:pt x="402" y="138"/>
                    </a:lnTo>
                    <a:lnTo>
                      <a:pt x="422" y="144"/>
                    </a:lnTo>
                    <a:lnTo>
                      <a:pt x="440" y="150"/>
                    </a:lnTo>
                    <a:lnTo>
                      <a:pt x="457" y="156"/>
                    </a:lnTo>
                    <a:lnTo>
                      <a:pt x="466" y="162"/>
                    </a:lnTo>
                    <a:lnTo>
                      <a:pt x="473" y="172"/>
                    </a:lnTo>
                    <a:lnTo>
                      <a:pt x="476" y="183"/>
                    </a:lnTo>
                    <a:lnTo>
                      <a:pt x="474" y="197"/>
                    </a:lnTo>
                    <a:lnTo>
                      <a:pt x="454" y="248"/>
                    </a:lnTo>
                    <a:lnTo>
                      <a:pt x="448" y="258"/>
                    </a:lnTo>
                    <a:lnTo>
                      <a:pt x="439" y="266"/>
                    </a:lnTo>
                    <a:lnTo>
                      <a:pt x="429" y="272"/>
                    </a:lnTo>
                    <a:lnTo>
                      <a:pt x="418" y="273"/>
                    </a:lnTo>
                    <a:lnTo>
                      <a:pt x="408" y="272"/>
                    </a:lnTo>
                    <a:lnTo>
                      <a:pt x="399" y="268"/>
                    </a:lnTo>
                    <a:lnTo>
                      <a:pt x="396" y="267"/>
                    </a:lnTo>
                    <a:lnTo>
                      <a:pt x="389" y="264"/>
                    </a:lnTo>
                    <a:lnTo>
                      <a:pt x="376" y="258"/>
                    </a:lnTo>
                    <a:lnTo>
                      <a:pt x="361" y="254"/>
                    </a:lnTo>
                    <a:lnTo>
                      <a:pt x="342" y="248"/>
                    </a:lnTo>
                    <a:lnTo>
                      <a:pt x="320" y="244"/>
                    </a:lnTo>
                    <a:lnTo>
                      <a:pt x="296" y="240"/>
                    </a:lnTo>
                    <a:lnTo>
                      <a:pt x="269" y="239"/>
                    </a:lnTo>
                    <a:lnTo>
                      <a:pt x="243" y="240"/>
                    </a:lnTo>
                    <a:lnTo>
                      <a:pt x="222" y="245"/>
                    </a:lnTo>
                    <a:lnTo>
                      <a:pt x="204" y="253"/>
                    </a:lnTo>
                    <a:lnTo>
                      <a:pt x="188" y="261"/>
                    </a:lnTo>
                    <a:lnTo>
                      <a:pt x="177" y="272"/>
                    </a:lnTo>
                    <a:lnTo>
                      <a:pt x="168" y="284"/>
                    </a:lnTo>
                    <a:lnTo>
                      <a:pt x="162" y="296"/>
                    </a:lnTo>
                    <a:lnTo>
                      <a:pt x="158" y="310"/>
                    </a:lnTo>
                    <a:lnTo>
                      <a:pt x="157" y="323"/>
                    </a:lnTo>
                    <a:lnTo>
                      <a:pt x="159" y="338"/>
                    </a:lnTo>
                    <a:lnTo>
                      <a:pt x="162" y="352"/>
                    </a:lnTo>
                    <a:lnTo>
                      <a:pt x="169" y="365"/>
                    </a:lnTo>
                    <a:lnTo>
                      <a:pt x="180" y="378"/>
                    </a:lnTo>
                    <a:lnTo>
                      <a:pt x="195" y="390"/>
                    </a:lnTo>
                    <a:lnTo>
                      <a:pt x="214" y="402"/>
                    </a:lnTo>
                    <a:lnTo>
                      <a:pt x="237" y="415"/>
                    </a:lnTo>
                    <a:lnTo>
                      <a:pt x="265" y="428"/>
                    </a:lnTo>
                    <a:lnTo>
                      <a:pt x="300" y="442"/>
                    </a:lnTo>
                    <a:lnTo>
                      <a:pt x="345" y="462"/>
                    </a:lnTo>
                    <a:lnTo>
                      <a:pt x="384" y="483"/>
                    </a:lnTo>
                    <a:lnTo>
                      <a:pt x="418" y="505"/>
                    </a:lnTo>
                    <a:lnTo>
                      <a:pt x="446" y="529"/>
                    </a:lnTo>
                    <a:lnTo>
                      <a:pt x="468" y="556"/>
                    </a:lnTo>
                    <a:lnTo>
                      <a:pt x="485" y="584"/>
                    </a:lnTo>
                    <a:lnTo>
                      <a:pt x="497" y="614"/>
                    </a:lnTo>
                    <a:lnTo>
                      <a:pt x="504" y="646"/>
                    </a:lnTo>
                    <a:lnTo>
                      <a:pt x="506" y="682"/>
                    </a:lnTo>
                    <a:lnTo>
                      <a:pt x="504" y="718"/>
                    </a:lnTo>
                    <a:lnTo>
                      <a:pt x="496" y="751"/>
                    </a:lnTo>
                    <a:lnTo>
                      <a:pt x="484" y="782"/>
                    </a:lnTo>
                    <a:lnTo>
                      <a:pt x="466" y="811"/>
                    </a:lnTo>
                    <a:lnTo>
                      <a:pt x="444" y="836"/>
                    </a:lnTo>
                    <a:lnTo>
                      <a:pt x="418" y="859"/>
                    </a:lnTo>
                    <a:lnTo>
                      <a:pt x="388" y="878"/>
                    </a:lnTo>
                    <a:lnTo>
                      <a:pt x="353" y="892"/>
                    </a:lnTo>
                    <a:lnTo>
                      <a:pt x="316" y="904"/>
                    </a:lnTo>
                    <a:lnTo>
                      <a:pt x="315" y="904"/>
                    </a:lnTo>
                    <a:lnTo>
                      <a:pt x="314" y="905"/>
                    </a:lnTo>
                    <a:lnTo>
                      <a:pt x="311" y="906"/>
                    </a:lnTo>
                    <a:lnTo>
                      <a:pt x="310" y="907"/>
                    </a:lnTo>
                    <a:lnTo>
                      <a:pt x="309" y="909"/>
                    </a:lnTo>
                    <a:lnTo>
                      <a:pt x="309" y="912"/>
                    </a:lnTo>
                    <a:lnTo>
                      <a:pt x="309" y="994"/>
                    </a:lnTo>
                    <a:lnTo>
                      <a:pt x="306" y="1010"/>
                    </a:lnTo>
                    <a:lnTo>
                      <a:pt x="297" y="1023"/>
                    </a:lnTo>
                    <a:lnTo>
                      <a:pt x="283" y="1032"/>
                    </a:lnTo>
                    <a:lnTo>
                      <a:pt x="268" y="1034"/>
                    </a:lnTo>
                    <a:lnTo>
                      <a:pt x="230" y="1034"/>
                    </a:lnTo>
                    <a:lnTo>
                      <a:pt x="214" y="1032"/>
                    </a:lnTo>
                    <a:lnTo>
                      <a:pt x="200" y="1023"/>
                    </a:lnTo>
                    <a:lnTo>
                      <a:pt x="192" y="1010"/>
                    </a:lnTo>
                    <a:lnTo>
                      <a:pt x="188" y="994"/>
                    </a:lnTo>
                    <a:lnTo>
                      <a:pt x="188" y="917"/>
                    </a:lnTo>
                    <a:lnTo>
                      <a:pt x="188" y="914"/>
                    </a:lnTo>
                    <a:lnTo>
                      <a:pt x="187" y="911"/>
                    </a:lnTo>
                    <a:lnTo>
                      <a:pt x="185" y="910"/>
                    </a:lnTo>
                    <a:lnTo>
                      <a:pt x="184" y="909"/>
                    </a:lnTo>
                    <a:lnTo>
                      <a:pt x="181" y="908"/>
                    </a:lnTo>
                    <a:lnTo>
                      <a:pt x="180" y="908"/>
                    </a:lnTo>
                    <a:lnTo>
                      <a:pt x="176" y="908"/>
                    </a:lnTo>
                    <a:lnTo>
                      <a:pt x="165" y="906"/>
                    </a:lnTo>
                    <a:lnTo>
                      <a:pt x="149" y="902"/>
                    </a:lnTo>
                    <a:lnTo>
                      <a:pt x="129" y="898"/>
                    </a:lnTo>
                    <a:lnTo>
                      <a:pt x="106" y="893"/>
                    </a:lnTo>
                    <a:lnTo>
                      <a:pt x="84" y="887"/>
                    </a:lnTo>
                    <a:lnTo>
                      <a:pt x="60" y="880"/>
                    </a:lnTo>
                    <a:lnTo>
                      <a:pt x="38" y="872"/>
                    </a:lnTo>
                    <a:lnTo>
                      <a:pt x="19" y="863"/>
                    </a:lnTo>
                    <a:lnTo>
                      <a:pt x="10" y="857"/>
                    </a:lnTo>
                    <a:lnTo>
                      <a:pt x="2" y="846"/>
                    </a:lnTo>
                    <a:lnTo>
                      <a:pt x="0" y="835"/>
                    </a:lnTo>
                    <a:lnTo>
                      <a:pt x="2" y="822"/>
                    </a:lnTo>
                    <a:lnTo>
                      <a:pt x="21" y="769"/>
                    </a:lnTo>
                    <a:lnTo>
                      <a:pt x="27" y="759"/>
                    </a:lnTo>
                    <a:lnTo>
                      <a:pt x="36" y="751"/>
                    </a:lnTo>
                    <a:lnTo>
                      <a:pt x="46" y="746"/>
                    </a:lnTo>
                    <a:lnTo>
                      <a:pt x="58" y="744"/>
                    </a:lnTo>
                    <a:lnTo>
                      <a:pt x="64" y="745"/>
                    </a:lnTo>
                    <a:lnTo>
                      <a:pt x="69" y="746"/>
                    </a:lnTo>
                    <a:lnTo>
                      <a:pt x="75" y="748"/>
                    </a:lnTo>
                    <a:lnTo>
                      <a:pt x="78" y="749"/>
                    </a:lnTo>
                    <a:lnTo>
                      <a:pt x="85" y="753"/>
                    </a:lnTo>
                    <a:lnTo>
                      <a:pt x="96" y="757"/>
                    </a:lnTo>
                    <a:lnTo>
                      <a:pt x="111" y="763"/>
                    </a:lnTo>
                    <a:lnTo>
                      <a:pt x="128" y="768"/>
                    </a:lnTo>
                    <a:lnTo>
                      <a:pt x="147" y="775"/>
                    </a:lnTo>
                    <a:lnTo>
                      <a:pt x="167" y="780"/>
                    </a:lnTo>
                    <a:lnTo>
                      <a:pt x="187" y="785"/>
                    </a:lnTo>
                    <a:lnTo>
                      <a:pt x="208" y="788"/>
                    </a:lnTo>
                    <a:lnTo>
                      <a:pt x="227" y="789"/>
                    </a:lnTo>
                    <a:lnTo>
                      <a:pt x="259" y="787"/>
                    </a:lnTo>
                    <a:lnTo>
                      <a:pt x="287" y="779"/>
                    </a:lnTo>
                    <a:lnTo>
                      <a:pt x="310" y="768"/>
                    </a:lnTo>
                    <a:lnTo>
                      <a:pt x="329" y="754"/>
                    </a:lnTo>
                    <a:lnTo>
                      <a:pt x="344" y="736"/>
                    </a:lnTo>
                    <a:lnTo>
                      <a:pt x="353" y="714"/>
                    </a:lnTo>
                    <a:lnTo>
                      <a:pt x="356" y="691"/>
                    </a:lnTo>
                    <a:lnTo>
                      <a:pt x="354" y="669"/>
                    </a:lnTo>
                    <a:lnTo>
                      <a:pt x="346" y="650"/>
                    </a:lnTo>
                    <a:lnTo>
                      <a:pt x="334" y="631"/>
                    </a:lnTo>
                    <a:lnTo>
                      <a:pt x="317" y="614"/>
                    </a:lnTo>
                    <a:lnTo>
                      <a:pt x="293" y="597"/>
                    </a:lnTo>
                    <a:lnTo>
                      <a:pt x="263" y="581"/>
                    </a:lnTo>
                    <a:lnTo>
                      <a:pt x="227" y="566"/>
                    </a:lnTo>
                    <a:lnTo>
                      <a:pt x="197" y="553"/>
                    </a:lnTo>
                    <a:lnTo>
                      <a:pt x="167" y="540"/>
                    </a:lnTo>
                    <a:lnTo>
                      <a:pt x="138" y="525"/>
                    </a:lnTo>
                    <a:lnTo>
                      <a:pt x="111" y="510"/>
                    </a:lnTo>
                    <a:lnTo>
                      <a:pt x="86" y="493"/>
                    </a:lnTo>
                    <a:lnTo>
                      <a:pt x="64" y="473"/>
                    </a:lnTo>
                    <a:lnTo>
                      <a:pt x="45" y="452"/>
                    </a:lnTo>
                    <a:lnTo>
                      <a:pt x="29" y="427"/>
                    </a:lnTo>
                    <a:lnTo>
                      <a:pt x="18" y="400"/>
                    </a:lnTo>
                    <a:lnTo>
                      <a:pt x="10" y="370"/>
                    </a:lnTo>
                    <a:lnTo>
                      <a:pt x="8" y="338"/>
                    </a:lnTo>
                    <a:lnTo>
                      <a:pt x="10" y="304"/>
                    </a:lnTo>
                    <a:lnTo>
                      <a:pt x="18" y="273"/>
                    </a:lnTo>
                    <a:lnTo>
                      <a:pt x="30" y="244"/>
                    </a:lnTo>
                    <a:lnTo>
                      <a:pt x="47" y="217"/>
                    </a:lnTo>
                    <a:lnTo>
                      <a:pt x="67" y="192"/>
                    </a:lnTo>
                    <a:lnTo>
                      <a:pt x="92" y="171"/>
                    </a:lnTo>
                    <a:lnTo>
                      <a:pt x="121" y="153"/>
                    </a:lnTo>
                    <a:lnTo>
                      <a:pt x="152" y="138"/>
                    </a:lnTo>
                    <a:lnTo>
                      <a:pt x="188" y="127"/>
                    </a:lnTo>
                    <a:lnTo>
                      <a:pt x="189" y="127"/>
                    </a:lnTo>
                    <a:lnTo>
                      <a:pt x="192" y="126"/>
                    </a:lnTo>
                    <a:lnTo>
                      <a:pt x="194" y="125"/>
                    </a:lnTo>
                    <a:lnTo>
                      <a:pt x="195" y="123"/>
                    </a:lnTo>
                    <a:lnTo>
                      <a:pt x="197" y="121"/>
                    </a:lnTo>
                    <a:lnTo>
                      <a:pt x="197" y="118"/>
                    </a:lnTo>
                    <a:lnTo>
                      <a:pt x="197" y="40"/>
                    </a:lnTo>
                    <a:lnTo>
                      <a:pt x="200" y="24"/>
                    </a:lnTo>
                    <a:lnTo>
                      <a:pt x="209" y="11"/>
                    </a:lnTo>
                    <a:lnTo>
                      <a:pt x="223" y="3"/>
                    </a:lnTo>
                    <a:lnTo>
                      <a:pt x="2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54"/>
              <p:cNvSpPr>
                <a:spLocks noEditPoints="1"/>
              </p:cNvSpPr>
              <p:nvPr/>
            </p:nvSpPr>
            <p:spPr bwMode="auto">
              <a:xfrm>
                <a:off x="9696451" y="1238250"/>
                <a:ext cx="774700" cy="774700"/>
              </a:xfrm>
              <a:custGeom>
                <a:avLst/>
                <a:gdLst>
                  <a:gd name="T0" fmla="*/ 835 w 1954"/>
                  <a:gd name="T1" fmla="*/ 241 h 1952"/>
                  <a:gd name="T2" fmla="*/ 639 w 1954"/>
                  <a:gd name="T3" fmla="*/ 308 h 1952"/>
                  <a:gd name="T4" fmla="*/ 471 w 1954"/>
                  <a:gd name="T5" fmla="*/ 423 h 1952"/>
                  <a:gd name="T6" fmla="*/ 341 w 1954"/>
                  <a:gd name="T7" fmla="*/ 578 h 1952"/>
                  <a:gd name="T8" fmla="*/ 257 w 1954"/>
                  <a:gd name="T9" fmla="*/ 765 h 1952"/>
                  <a:gd name="T10" fmla="*/ 227 w 1954"/>
                  <a:gd name="T11" fmla="*/ 977 h 1952"/>
                  <a:gd name="T12" fmla="*/ 257 w 1954"/>
                  <a:gd name="T13" fmla="*/ 1187 h 1952"/>
                  <a:gd name="T14" fmla="*/ 341 w 1954"/>
                  <a:gd name="T15" fmla="*/ 1374 h 1952"/>
                  <a:gd name="T16" fmla="*/ 471 w 1954"/>
                  <a:gd name="T17" fmla="*/ 1529 h 1952"/>
                  <a:gd name="T18" fmla="*/ 639 w 1954"/>
                  <a:gd name="T19" fmla="*/ 1646 h 1952"/>
                  <a:gd name="T20" fmla="*/ 835 w 1954"/>
                  <a:gd name="T21" fmla="*/ 1712 h 1952"/>
                  <a:gd name="T22" fmla="*/ 1050 w 1954"/>
                  <a:gd name="T23" fmla="*/ 1722 h 1952"/>
                  <a:gd name="T24" fmla="*/ 1254 w 1954"/>
                  <a:gd name="T25" fmla="*/ 1673 h 1952"/>
                  <a:gd name="T26" fmla="*/ 1431 w 1954"/>
                  <a:gd name="T27" fmla="*/ 1573 h 1952"/>
                  <a:gd name="T28" fmla="*/ 1574 w 1954"/>
                  <a:gd name="T29" fmla="*/ 1430 h 1952"/>
                  <a:gd name="T30" fmla="*/ 1675 w 1954"/>
                  <a:gd name="T31" fmla="*/ 1252 h 1952"/>
                  <a:gd name="T32" fmla="*/ 1724 w 1954"/>
                  <a:gd name="T33" fmla="*/ 1048 h 1952"/>
                  <a:gd name="T34" fmla="*/ 1714 w 1954"/>
                  <a:gd name="T35" fmla="*/ 833 h 1952"/>
                  <a:gd name="T36" fmla="*/ 1647 w 1954"/>
                  <a:gd name="T37" fmla="*/ 638 h 1952"/>
                  <a:gd name="T38" fmla="*/ 1532 w 1954"/>
                  <a:gd name="T39" fmla="*/ 471 h 1952"/>
                  <a:gd name="T40" fmla="*/ 1376 w 1954"/>
                  <a:gd name="T41" fmla="*/ 341 h 1952"/>
                  <a:gd name="T42" fmla="*/ 1188 w 1954"/>
                  <a:gd name="T43" fmla="*/ 256 h 1952"/>
                  <a:gd name="T44" fmla="*/ 977 w 1954"/>
                  <a:gd name="T45" fmla="*/ 227 h 1952"/>
                  <a:gd name="T46" fmla="*/ 1135 w 1954"/>
                  <a:gd name="T47" fmla="*/ 14 h 1952"/>
                  <a:gd name="T48" fmla="*/ 1357 w 1954"/>
                  <a:gd name="T49" fmla="*/ 77 h 1952"/>
                  <a:gd name="T50" fmla="*/ 1554 w 1954"/>
                  <a:gd name="T51" fmla="*/ 189 h 1952"/>
                  <a:gd name="T52" fmla="*/ 1719 w 1954"/>
                  <a:gd name="T53" fmla="*/ 341 h 1952"/>
                  <a:gd name="T54" fmla="*/ 1845 w 1954"/>
                  <a:gd name="T55" fmla="*/ 528 h 1952"/>
                  <a:gd name="T56" fmla="*/ 1926 w 1954"/>
                  <a:gd name="T57" fmla="*/ 742 h 1952"/>
                  <a:gd name="T58" fmla="*/ 1954 w 1954"/>
                  <a:gd name="T59" fmla="*/ 977 h 1952"/>
                  <a:gd name="T60" fmla="*/ 1926 w 1954"/>
                  <a:gd name="T61" fmla="*/ 1210 h 1952"/>
                  <a:gd name="T62" fmla="*/ 1845 w 1954"/>
                  <a:gd name="T63" fmla="*/ 1424 h 1952"/>
                  <a:gd name="T64" fmla="*/ 1719 w 1954"/>
                  <a:gd name="T65" fmla="*/ 1611 h 1952"/>
                  <a:gd name="T66" fmla="*/ 1554 w 1954"/>
                  <a:gd name="T67" fmla="*/ 1763 h 1952"/>
                  <a:gd name="T68" fmla="*/ 1357 w 1954"/>
                  <a:gd name="T69" fmla="*/ 1875 h 1952"/>
                  <a:gd name="T70" fmla="*/ 1135 w 1954"/>
                  <a:gd name="T71" fmla="*/ 1939 h 1952"/>
                  <a:gd name="T72" fmla="*/ 896 w 1954"/>
                  <a:gd name="T73" fmla="*/ 1949 h 1952"/>
                  <a:gd name="T74" fmla="*/ 668 w 1954"/>
                  <a:gd name="T75" fmla="*/ 1902 h 1952"/>
                  <a:gd name="T76" fmla="*/ 463 w 1954"/>
                  <a:gd name="T77" fmla="*/ 1805 h 1952"/>
                  <a:gd name="T78" fmla="*/ 286 w 1954"/>
                  <a:gd name="T79" fmla="*/ 1666 h 1952"/>
                  <a:gd name="T80" fmla="*/ 147 w 1954"/>
                  <a:gd name="T81" fmla="*/ 1490 h 1952"/>
                  <a:gd name="T82" fmla="*/ 50 w 1954"/>
                  <a:gd name="T83" fmla="*/ 1284 h 1952"/>
                  <a:gd name="T84" fmla="*/ 4 w 1954"/>
                  <a:gd name="T85" fmla="*/ 1056 h 1952"/>
                  <a:gd name="T86" fmla="*/ 13 w 1954"/>
                  <a:gd name="T87" fmla="*/ 818 h 1952"/>
                  <a:gd name="T88" fmla="*/ 77 w 1954"/>
                  <a:gd name="T89" fmla="*/ 596 h 1952"/>
                  <a:gd name="T90" fmla="*/ 189 w 1954"/>
                  <a:gd name="T91" fmla="*/ 399 h 1952"/>
                  <a:gd name="T92" fmla="*/ 341 w 1954"/>
                  <a:gd name="T93" fmla="*/ 235 h 1952"/>
                  <a:gd name="T94" fmla="*/ 528 w 1954"/>
                  <a:gd name="T95" fmla="*/ 110 h 1952"/>
                  <a:gd name="T96" fmla="*/ 742 w 1954"/>
                  <a:gd name="T97" fmla="*/ 29 h 1952"/>
                  <a:gd name="T98" fmla="*/ 977 w 1954"/>
                  <a:gd name="T99" fmla="*/ 0 h 1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54" h="1952">
                    <a:moveTo>
                      <a:pt x="977" y="227"/>
                    </a:moveTo>
                    <a:lnTo>
                      <a:pt x="904" y="231"/>
                    </a:lnTo>
                    <a:lnTo>
                      <a:pt x="835" y="241"/>
                    </a:lnTo>
                    <a:lnTo>
                      <a:pt x="767" y="256"/>
                    </a:lnTo>
                    <a:lnTo>
                      <a:pt x="700" y="279"/>
                    </a:lnTo>
                    <a:lnTo>
                      <a:pt x="639" y="308"/>
                    </a:lnTo>
                    <a:lnTo>
                      <a:pt x="578" y="341"/>
                    </a:lnTo>
                    <a:lnTo>
                      <a:pt x="524" y="379"/>
                    </a:lnTo>
                    <a:lnTo>
                      <a:pt x="471" y="423"/>
                    </a:lnTo>
                    <a:lnTo>
                      <a:pt x="423" y="471"/>
                    </a:lnTo>
                    <a:lnTo>
                      <a:pt x="380" y="522"/>
                    </a:lnTo>
                    <a:lnTo>
                      <a:pt x="341" y="578"/>
                    </a:lnTo>
                    <a:lnTo>
                      <a:pt x="307" y="638"/>
                    </a:lnTo>
                    <a:lnTo>
                      <a:pt x="279" y="700"/>
                    </a:lnTo>
                    <a:lnTo>
                      <a:pt x="257" y="765"/>
                    </a:lnTo>
                    <a:lnTo>
                      <a:pt x="240" y="833"/>
                    </a:lnTo>
                    <a:lnTo>
                      <a:pt x="230" y="904"/>
                    </a:lnTo>
                    <a:lnTo>
                      <a:pt x="227" y="977"/>
                    </a:lnTo>
                    <a:lnTo>
                      <a:pt x="230" y="1048"/>
                    </a:lnTo>
                    <a:lnTo>
                      <a:pt x="240" y="1119"/>
                    </a:lnTo>
                    <a:lnTo>
                      <a:pt x="257" y="1187"/>
                    </a:lnTo>
                    <a:lnTo>
                      <a:pt x="279" y="1252"/>
                    </a:lnTo>
                    <a:lnTo>
                      <a:pt x="307" y="1314"/>
                    </a:lnTo>
                    <a:lnTo>
                      <a:pt x="341" y="1374"/>
                    </a:lnTo>
                    <a:lnTo>
                      <a:pt x="380" y="1430"/>
                    </a:lnTo>
                    <a:lnTo>
                      <a:pt x="423" y="1481"/>
                    </a:lnTo>
                    <a:lnTo>
                      <a:pt x="471" y="1529"/>
                    </a:lnTo>
                    <a:lnTo>
                      <a:pt x="524" y="1573"/>
                    </a:lnTo>
                    <a:lnTo>
                      <a:pt x="578" y="1612"/>
                    </a:lnTo>
                    <a:lnTo>
                      <a:pt x="639" y="1646"/>
                    </a:lnTo>
                    <a:lnTo>
                      <a:pt x="700" y="1673"/>
                    </a:lnTo>
                    <a:lnTo>
                      <a:pt x="767" y="1696"/>
                    </a:lnTo>
                    <a:lnTo>
                      <a:pt x="835" y="1712"/>
                    </a:lnTo>
                    <a:lnTo>
                      <a:pt x="904" y="1722"/>
                    </a:lnTo>
                    <a:lnTo>
                      <a:pt x="977" y="1726"/>
                    </a:lnTo>
                    <a:lnTo>
                      <a:pt x="1050" y="1722"/>
                    </a:lnTo>
                    <a:lnTo>
                      <a:pt x="1119" y="1712"/>
                    </a:lnTo>
                    <a:lnTo>
                      <a:pt x="1188" y="1696"/>
                    </a:lnTo>
                    <a:lnTo>
                      <a:pt x="1254" y="1673"/>
                    </a:lnTo>
                    <a:lnTo>
                      <a:pt x="1315" y="1646"/>
                    </a:lnTo>
                    <a:lnTo>
                      <a:pt x="1376" y="1612"/>
                    </a:lnTo>
                    <a:lnTo>
                      <a:pt x="1431" y="1573"/>
                    </a:lnTo>
                    <a:lnTo>
                      <a:pt x="1483" y="1529"/>
                    </a:lnTo>
                    <a:lnTo>
                      <a:pt x="1532" y="1481"/>
                    </a:lnTo>
                    <a:lnTo>
                      <a:pt x="1574" y="1430"/>
                    </a:lnTo>
                    <a:lnTo>
                      <a:pt x="1613" y="1374"/>
                    </a:lnTo>
                    <a:lnTo>
                      <a:pt x="1647" y="1314"/>
                    </a:lnTo>
                    <a:lnTo>
                      <a:pt x="1675" y="1252"/>
                    </a:lnTo>
                    <a:lnTo>
                      <a:pt x="1697" y="1187"/>
                    </a:lnTo>
                    <a:lnTo>
                      <a:pt x="1714" y="1119"/>
                    </a:lnTo>
                    <a:lnTo>
                      <a:pt x="1724" y="1048"/>
                    </a:lnTo>
                    <a:lnTo>
                      <a:pt x="1728" y="977"/>
                    </a:lnTo>
                    <a:lnTo>
                      <a:pt x="1724" y="904"/>
                    </a:lnTo>
                    <a:lnTo>
                      <a:pt x="1714" y="833"/>
                    </a:lnTo>
                    <a:lnTo>
                      <a:pt x="1697" y="765"/>
                    </a:lnTo>
                    <a:lnTo>
                      <a:pt x="1675" y="700"/>
                    </a:lnTo>
                    <a:lnTo>
                      <a:pt x="1647" y="638"/>
                    </a:lnTo>
                    <a:lnTo>
                      <a:pt x="1613" y="578"/>
                    </a:lnTo>
                    <a:lnTo>
                      <a:pt x="1574" y="522"/>
                    </a:lnTo>
                    <a:lnTo>
                      <a:pt x="1532" y="471"/>
                    </a:lnTo>
                    <a:lnTo>
                      <a:pt x="1483" y="423"/>
                    </a:lnTo>
                    <a:lnTo>
                      <a:pt x="1431" y="379"/>
                    </a:lnTo>
                    <a:lnTo>
                      <a:pt x="1376" y="341"/>
                    </a:lnTo>
                    <a:lnTo>
                      <a:pt x="1315" y="308"/>
                    </a:lnTo>
                    <a:lnTo>
                      <a:pt x="1254" y="279"/>
                    </a:lnTo>
                    <a:lnTo>
                      <a:pt x="1188" y="256"/>
                    </a:lnTo>
                    <a:lnTo>
                      <a:pt x="1119" y="241"/>
                    </a:lnTo>
                    <a:lnTo>
                      <a:pt x="1050" y="231"/>
                    </a:lnTo>
                    <a:lnTo>
                      <a:pt x="977" y="227"/>
                    </a:lnTo>
                    <a:close/>
                    <a:moveTo>
                      <a:pt x="977" y="0"/>
                    </a:moveTo>
                    <a:lnTo>
                      <a:pt x="1058" y="3"/>
                    </a:lnTo>
                    <a:lnTo>
                      <a:pt x="1135" y="14"/>
                    </a:lnTo>
                    <a:lnTo>
                      <a:pt x="1212" y="29"/>
                    </a:lnTo>
                    <a:lnTo>
                      <a:pt x="1286" y="50"/>
                    </a:lnTo>
                    <a:lnTo>
                      <a:pt x="1357" y="77"/>
                    </a:lnTo>
                    <a:lnTo>
                      <a:pt x="1426" y="110"/>
                    </a:lnTo>
                    <a:lnTo>
                      <a:pt x="1491" y="147"/>
                    </a:lnTo>
                    <a:lnTo>
                      <a:pt x="1554" y="189"/>
                    </a:lnTo>
                    <a:lnTo>
                      <a:pt x="1613" y="235"/>
                    </a:lnTo>
                    <a:lnTo>
                      <a:pt x="1668" y="286"/>
                    </a:lnTo>
                    <a:lnTo>
                      <a:pt x="1719" y="341"/>
                    </a:lnTo>
                    <a:lnTo>
                      <a:pt x="1766" y="399"/>
                    </a:lnTo>
                    <a:lnTo>
                      <a:pt x="1807" y="462"/>
                    </a:lnTo>
                    <a:lnTo>
                      <a:pt x="1845" y="528"/>
                    </a:lnTo>
                    <a:lnTo>
                      <a:pt x="1878" y="596"/>
                    </a:lnTo>
                    <a:lnTo>
                      <a:pt x="1904" y="668"/>
                    </a:lnTo>
                    <a:lnTo>
                      <a:pt x="1926" y="742"/>
                    </a:lnTo>
                    <a:lnTo>
                      <a:pt x="1941" y="818"/>
                    </a:lnTo>
                    <a:lnTo>
                      <a:pt x="1950" y="896"/>
                    </a:lnTo>
                    <a:lnTo>
                      <a:pt x="1954" y="977"/>
                    </a:lnTo>
                    <a:lnTo>
                      <a:pt x="1950" y="1056"/>
                    </a:lnTo>
                    <a:lnTo>
                      <a:pt x="1941" y="1134"/>
                    </a:lnTo>
                    <a:lnTo>
                      <a:pt x="1926" y="1210"/>
                    </a:lnTo>
                    <a:lnTo>
                      <a:pt x="1904" y="1284"/>
                    </a:lnTo>
                    <a:lnTo>
                      <a:pt x="1878" y="1356"/>
                    </a:lnTo>
                    <a:lnTo>
                      <a:pt x="1845" y="1424"/>
                    </a:lnTo>
                    <a:lnTo>
                      <a:pt x="1807" y="1490"/>
                    </a:lnTo>
                    <a:lnTo>
                      <a:pt x="1766" y="1553"/>
                    </a:lnTo>
                    <a:lnTo>
                      <a:pt x="1719" y="1611"/>
                    </a:lnTo>
                    <a:lnTo>
                      <a:pt x="1668" y="1666"/>
                    </a:lnTo>
                    <a:lnTo>
                      <a:pt x="1613" y="1717"/>
                    </a:lnTo>
                    <a:lnTo>
                      <a:pt x="1554" y="1763"/>
                    </a:lnTo>
                    <a:lnTo>
                      <a:pt x="1491" y="1805"/>
                    </a:lnTo>
                    <a:lnTo>
                      <a:pt x="1426" y="1842"/>
                    </a:lnTo>
                    <a:lnTo>
                      <a:pt x="1357" y="1875"/>
                    </a:lnTo>
                    <a:lnTo>
                      <a:pt x="1286" y="1902"/>
                    </a:lnTo>
                    <a:lnTo>
                      <a:pt x="1212" y="1923"/>
                    </a:lnTo>
                    <a:lnTo>
                      <a:pt x="1135" y="1939"/>
                    </a:lnTo>
                    <a:lnTo>
                      <a:pt x="1058" y="1949"/>
                    </a:lnTo>
                    <a:lnTo>
                      <a:pt x="977" y="1952"/>
                    </a:lnTo>
                    <a:lnTo>
                      <a:pt x="896" y="1949"/>
                    </a:lnTo>
                    <a:lnTo>
                      <a:pt x="819" y="1939"/>
                    </a:lnTo>
                    <a:lnTo>
                      <a:pt x="742" y="1923"/>
                    </a:lnTo>
                    <a:lnTo>
                      <a:pt x="668" y="1902"/>
                    </a:lnTo>
                    <a:lnTo>
                      <a:pt x="597" y="1875"/>
                    </a:lnTo>
                    <a:lnTo>
                      <a:pt x="528" y="1842"/>
                    </a:lnTo>
                    <a:lnTo>
                      <a:pt x="463" y="1805"/>
                    </a:lnTo>
                    <a:lnTo>
                      <a:pt x="400" y="1763"/>
                    </a:lnTo>
                    <a:lnTo>
                      <a:pt x="341" y="1717"/>
                    </a:lnTo>
                    <a:lnTo>
                      <a:pt x="286" y="1666"/>
                    </a:lnTo>
                    <a:lnTo>
                      <a:pt x="236" y="1611"/>
                    </a:lnTo>
                    <a:lnTo>
                      <a:pt x="189" y="1553"/>
                    </a:lnTo>
                    <a:lnTo>
                      <a:pt x="147" y="1490"/>
                    </a:lnTo>
                    <a:lnTo>
                      <a:pt x="109" y="1424"/>
                    </a:lnTo>
                    <a:lnTo>
                      <a:pt x="77" y="1356"/>
                    </a:lnTo>
                    <a:lnTo>
                      <a:pt x="50" y="1284"/>
                    </a:lnTo>
                    <a:lnTo>
                      <a:pt x="28" y="1210"/>
                    </a:lnTo>
                    <a:lnTo>
                      <a:pt x="13" y="1134"/>
                    </a:lnTo>
                    <a:lnTo>
                      <a:pt x="4" y="1056"/>
                    </a:lnTo>
                    <a:lnTo>
                      <a:pt x="0" y="977"/>
                    </a:lnTo>
                    <a:lnTo>
                      <a:pt x="4" y="896"/>
                    </a:lnTo>
                    <a:lnTo>
                      <a:pt x="13" y="818"/>
                    </a:lnTo>
                    <a:lnTo>
                      <a:pt x="28" y="742"/>
                    </a:lnTo>
                    <a:lnTo>
                      <a:pt x="50" y="668"/>
                    </a:lnTo>
                    <a:lnTo>
                      <a:pt x="77" y="596"/>
                    </a:lnTo>
                    <a:lnTo>
                      <a:pt x="109" y="528"/>
                    </a:lnTo>
                    <a:lnTo>
                      <a:pt x="147" y="462"/>
                    </a:lnTo>
                    <a:lnTo>
                      <a:pt x="189" y="399"/>
                    </a:lnTo>
                    <a:lnTo>
                      <a:pt x="236" y="341"/>
                    </a:lnTo>
                    <a:lnTo>
                      <a:pt x="286" y="286"/>
                    </a:lnTo>
                    <a:lnTo>
                      <a:pt x="341" y="235"/>
                    </a:lnTo>
                    <a:lnTo>
                      <a:pt x="400" y="189"/>
                    </a:lnTo>
                    <a:lnTo>
                      <a:pt x="463" y="147"/>
                    </a:lnTo>
                    <a:lnTo>
                      <a:pt x="528" y="110"/>
                    </a:lnTo>
                    <a:lnTo>
                      <a:pt x="597" y="77"/>
                    </a:lnTo>
                    <a:lnTo>
                      <a:pt x="668" y="50"/>
                    </a:lnTo>
                    <a:lnTo>
                      <a:pt x="742" y="29"/>
                    </a:lnTo>
                    <a:lnTo>
                      <a:pt x="819" y="14"/>
                    </a:lnTo>
                    <a:lnTo>
                      <a:pt x="896" y="3"/>
                    </a:lnTo>
                    <a:lnTo>
                      <a:pt x="9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55"/>
              <p:cNvSpPr>
                <a:spLocks/>
              </p:cNvSpPr>
              <p:nvPr/>
            </p:nvSpPr>
            <p:spPr bwMode="auto">
              <a:xfrm>
                <a:off x="9409113" y="2049463"/>
                <a:ext cx="1062038" cy="468313"/>
              </a:xfrm>
              <a:custGeom>
                <a:avLst/>
                <a:gdLst>
                  <a:gd name="T0" fmla="*/ 846 w 2677"/>
                  <a:gd name="T1" fmla="*/ 14 h 1177"/>
                  <a:gd name="T2" fmla="*/ 1051 w 2677"/>
                  <a:gd name="T3" fmla="*/ 60 h 1177"/>
                  <a:gd name="T4" fmla="*/ 1272 w 2677"/>
                  <a:gd name="T5" fmla="*/ 122 h 1177"/>
                  <a:gd name="T6" fmla="*/ 1477 w 2677"/>
                  <a:gd name="T7" fmla="*/ 187 h 1177"/>
                  <a:gd name="T8" fmla="*/ 1635 w 2677"/>
                  <a:gd name="T9" fmla="*/ 237 h 1177"/>
                  <a:gd name="T10" fmla="*/ 1722 w 2677"/>
                  <a:gd name="T11" fmla="*/ 263 h 1177"/>
                  <a:gd name="T12" fmla="*/ 1776 w 2677"/>
                  <a:gd name="T13" fmla="*/ 316 h 1177"/>
                  <a:gd name="T14" fmla="*/ 1783 w 2677"/>
                  <a:gd name="T15" fmla="*/ 395 h 1177"/>
                  <a:gd name="T16" fmla="*/ 1730 w 2677"/>
                  <a:gd name="T17" fmla="*/ 473 h 1177"/>
                  <a:gd name="T18" fmla="*/ 1606 w 2677"/>
                  <a:gd name="T19" fmla="*/ 521 h 1177"/>
                  <a:gd name="T20" fmla="*/ 1442 w 2677"/>
                  <a:gd name="T21" fmla="*/ 530 h 1177"/>
                  <a:gd name="T22" fmla="*/ 1273 w 2677"/>
                  <a:gd name="T23" fmla="*/ 513 h 1177"/>
                  <a:gd name="T24" fmla="*/ 1122 w 2677"/>
                  <a:gd name="T25" fmla="*/ 488 h 1177"/>
                  <a:gd name="T26" fmla="*/ 1013 w 2677"/>
                  <a:gd name="T27" fmla="*/ 469 h 1177"/>
                  <a:gd name="T28" fmla="*/ 972 w 2677"/>
                  <a:gd name="T29" fmla="*/ 475 h 1177"/>
                  <a:gd name="T30" fmla="*/ 1029 w 2677"/>
                  <a:gd name="T31" fmla="*/ 543 h 1177"/>
                  <a:gd name="T32" fmla="*/ 1173 w 2677"/>
                  <a:gd name="T33" fmla="*/ 601 h 1177"/>
                  <a:gd name="T34" fmla="*/ 1366 w 2677"/>
                  <a:gd name="T35" fmla="*/ 639 h 1177"/>
                  <a:gd name="T36" fmla="*/ 1568 w 2677"/>
                  <a:gd name="T37" fmla="*/ 653 h 1177"/>
                  <a:gd name="T38" fmla="*/ 1809 w 2677"/>
                  <a:gd name="T39" fmla="*/ 625 h 1177"/>
                  <a:gd name="T40" fmla="*/ 2218 w 2677"/>
                  <a:gd name="T41" fmla="*/ 502 h 1177"/>
                  <a:gd name="T42" fmla="*/ 2511 w 2677"/>
                  <a:gd name="T43" fmla="*/ 366 h 1177"/>
                  <a:gd name="T44" fmla="*/ 2616 w 2677"/>
                  <a:gd name="T45" fmla="*/ 375 h 1177"/>
                  <a:gd name="T46" fmla="*/ 2673 w 2677"/>
                  <a:gd name="T47" fmla="*/ 457 h 1177"/>
                  <a:gd name="T48" fmla="*/ 2647 w 2677"/>
                  <a:gd name="T49" fmla="*/ 583 h 1177"/>
                  <a:gd name="T50" fmla="*/ 2550 w 2677"/>
                  <a:gd name="T51" fmla="*/ 687 h 1177"/>
                  <a:gd name="T52" fmla="*/ 2416 w 2677"/>
                  <a:gd name="T53" fmla="*/ 779 h 1177"/>
                  <a:gd name="T54" fmla="*/ 2234 w 2677"/>
                  <a:gd name="T55" fmla="*/ 892 h 1177"/>
                  <a:gd name="T56" fmla="*/ 2033 w 2677"/>
                  <a:gd name="T57" fmla="*/ 1005 h 1177"/>
                  <a:gd name="T58" fmla="*/ 1840 w 2677"/>
                  <a:gd name="T59" fmla="*/ 1102 h 1177"/>
                  <a:gd name="T60" fmla="*/ 1684 w 2677"/>
                  <a:gd name="T61" fmla="*/ 1164 h 1177"/>
                  <a:gd name="T62" fmla="*/ 1576 w 2677"/>
                  <a:gd name="T63" fmla="*/ 1177 h 1177"/>
                  <a:gd name="T64" fmla="*/ 1395 w 2677"/>
                  <a:gd name="T65" fmla="*/ 1161 h 1177"/>
                  <a:gd name="T66" fmla="*/ 1159 w 2677"/>
                  <a:gd name="T67" fmla="*/ 1130 h 1177"/>
                  <a:gd name="T68" fmla="*/ 898 w 2677"/>
                  <a:gd name="T69" fmla="*/ 1089 h 1177"/>
                  <a:gd name="T70" fmla="*/ 647 w 2677"/>
                  <a:gd name="T71" fmla="*/ 1047 h 1177"/>
                  <a:gd name="T72" fmla="*/ 440 w 2677"/>
                  <a:gd name="T73" fmla="*/ 1009 h 1177"/>
                  <a:gd name="T74" fmla="*/ 309 w 2677"/>
                  <a:gd name="T75" fmla="*/ 984 h 1177"/>
                  <a:gd name="T76" fmla="*/ 200 w 2677"/>
                  <a:gd name="T77" fmla="*/ 988 h 1177"/>
                  <a:gd name="T78" fmla="*/ 87 w 2677"/>
                  <a:gd name="T79" fmla="*/ 1052 h 1177"/>
                  <a:gd name="T80" fmla="*/ 28 w 2677"/>
                  <a:gd name="T81" fmla="*/ 1089 h 1177"/>
                  <a:gd name="T82" fmla="*/ 5 w 2677"/>
                  <a:gd name="T83" fmla="*/ 1069 h 1177"/>
                  <a:gd name="T84" fmla="*/ 0 w 2677"/>
                  <a:gd name="T85" fmla="*/ 1048 h 1177"/>
                  <a:gd name="T86" fmla="*/ 18 w 2677"/>
                  <a:gd name="T87" fmla="*/ 776 h 1177"/>
                  <a:gd name="T88" fmla="*/ 38 w 2677"/>
                  <a:gd name="T89" fmla="*/ 461 h 1177"/>
                  <a:gd name="T90" fmla="*/ 56 w 2677"/>
                  <a:gd name="T91" fmla="*/ 179 h 1177"/>
                  <a:gd name="T92" fmla="*/ 75 w 2677"/>
                  <a:gd name="T93" fmla="*/ 86 h 1177"/>
                  <a:gd name="T94" fmla="*/ 127 w 2677"/>
                  <a:gd name="T95" fmla="*/ 70 h 1177"/>
                  <a:gd name="T96" fmla="*/ 269 w 2677"/>
                  <a:gd name="T97" fmla="*/ 48 h 1177"/>
                  <a:gd name="T98" fmla="*/ 468 w 2677"/>
                  <a:gd name="T99" fmla="*/ 20 h 1177"/>
                  <a:gd name="T100" fmla="*/ 653 w 2677"/>
                  <a:gd name="T101" fmla="*/ 2 h 1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677" h="1177">
                    <a:moveTo>
                      <a:pt x="722" y="0"/>
                    </a:moveTo>
                    <a:lnTo>
                      <a:pt x="760" y="2"/>
                    </a:lnTo>
                    <a:lnTo>
                      <a:pt x="802" y="8"/>
                    </a:lnTo>
                    <a:lnTo>
                      <a:pt x="846" y="14"/>
                    </a:lnTo>
                    <a:lnTo>
                      <a:pt x="895" y="23"/>
                    </a:lnTo>
                    <a:lnTo>
                      <a:pt x="945" y="35"/>
                    </a:lnTo>
                    <a:lnTo>
                      <a:pt x="998" y="47"/>
                    </a:lnTo>
                    <a:lnTo>
                      <a:pt x="1051" y="60"/>
                    </a:lnTo>
                    <a:lnTo>
                      <a:pt x="1106" y="75"/>
                    </a:lnTo>
                    <a:lnTo>
                      <a:pt x="1162" y="90"/>
                    </a:lnTo>
                    <a:lnTo>
                      <a:pt x="1217" y="106"/>
                    </a:lnTo>
                    <a:lnTo>
                      <a:pt x="1272" y="122"/>
                    </a:lnTo>
                    <a:lnTo>
                      <a:pt x="1326" y="139"/>
                    </a:lnTo>
                    <a:lnTo>
                      <a:pt x="1378" y="155"/>
                    </a:lnTo>
                    <a:lnTo>
                      <a:pt x="1429" y="171"/>
                    </a:lnTo>
                    <a:lnTo>
                      <a:pt x="1477" y="187"/>
                    </a:lnTo>
                    <a:lnTo>
                      <a:pt x="1522" y="201"/>
                    </a:lnTo>
                    <a:lnTo>
                      <a:pt x="1563" y="215"/>
                    </a:lnTo>
                    <a:lnTo>
                      <a:pt x="1601" y="226"/>
                    </a:lnTo>
                    <a:lnTo>
                      <a:pt x="1635" y="237"/>
                    </a:lnTo>
                    <a:lnTo>
                      <a:pt x="1663" y="245"/>
                    </a:lnTo>
                    <a:lnTo>
                      <a:pt x="1686" y="252"/>
                    </a:lnTo>
                    <a:lnTo>
                      <a:pt x="1704" y="256"/>
                    </a:lnTo>
                    <a:lnTo>
                      <a:pt x="1722" y="263"/>
                    </a:lnTo>
                    <a:lnTo>
                      <a:pt x="1739" y="273"/>
                    </a:lnTo>
                    <a:lnTo>
                      <a:pt x="1754" y="285"/>
                    </a:lnTo>
                    <a:lnTo>
                      <a:pt x="1766" y="300"/>
                    </a:lnTo>
                    <a:lnTo>
                      <a:pt x="1776" y="316"/>
                    </a:lnTo>
                    <a:lnTo>
                      <a:pt x="1782" y="334"/>
                    </a:lnTo>
                    <a:lnTo>
                      <a:pt x="1786" y="354"/>
                    </a:lnTo>
                    <a:lnTo>
                      <a:pt x="1786" y="375"/>
                    </a:lnTo>
                    <a:lnTo>
                      <a:pt x="1783" y="395"/>
                    </a:lnTo>
                    <a:lnTo>
                      <a:pt x="1775" y="416"/>
                    </a:lnTo>
                    <a:lnTo>
                      <a:pt x="1765" y="436"/>
                    </a:lnTo>
                    <a:lnTo>
                      <a:pt x="1749" y="455"/>
                    </a:lnTo>
                    <a:lnTo>
                      <a:pt x="1730" y="473"/>
                    </a:lnTo>
                    <a:lnTo>
                      <a:pt x="1705" y="489"/>
                    </a:lnTo>
                    <a:lnTo>
                      <a:pt x="1676" y="502"/>
                    </a:lnTo>
                    <a:lnTo>
                      <a:pt x="1643" y="513"/>
                    </a:lnTo>
                    <a:lnTo>
                      <a:pt x="1606" y="521"/>
                    </a:lnTo>
                    <a:lnTo>
                      <a:pt x="1567" y="527"/>
                    </a:lnTo>
                    <a:lnTo>
                      <a:pt x="1526" y="530"/>
                    </a:lnTo>
                    <a:lnTo>
                      <a:pt x="1485" y="531"/>
                    </a:lnTo>
                    <a:lnTo>
                      <a:pt x="1442" y="530"/>
                    </a:lnTo>
                    <a:lnTo>
                      <a:pt x="1400" y="528"/>
                    </a:lnTo>
                    <a:lnTo>
                      <a:pt x="1356" y="524"/>
                    </a:lnTo>
                    <a:lnTo>
                      <a:pt x="1315" y="519"/>
                    </a:lnTo>
                    <a:lnTo>
                      <a:pt x="1273" y="513"/>
                    </a:lnTo>
                    <a:lnTo>
                      <a:pt x="1232" y="507"/>
                    </a:lnTo>
                    <a:lnTo>
                      <a:pt x="1194" y="500"/>
                    </a:lnTo>
                    <a:lnTo>
                      <a:pt x="1157" y="493"/>
                    </a:lnTo>
                    <a:lnTo>
                      <a:pt x="1122" y="488"/>
                    </a:lnTo>
                    <a:lnTo>
                      <a:pt x="1089" y="481"/>
                    </a:lnTo>
                    <a:lnTo>
                      <a:pt x="1060" y="476"/>
                    </a:lnTo>
                    <a:lnTo>
                      <a:pt x="1035" y="472"/>
                    </a:lnTo>
                    <a:lnTo>
                      <a:pt x="1013" y="469"/>
                    </a:lnTo>
                    <a:lnTo>
                      <a:pt x="995" y="467"/>
                    </a:lnTo>
                    <a:lnTo>
                      <a:pt x="983" y="467"/>
                    </a:lnTo>
                    <a:lnTo>
                      <a:pt x="974" y="471"/>
                    </a:lnTo>
                    <a:lnTo>
                      <a:pt x="972" y="475"/>
                    </a:lnTo>
                    <a:lnTo>
                      <a:pt x="975" y="493"/>
                    </a:lnTo>
                    <a:lnTo>
                      <a:pt x="986" y="510"/>
                    </a:lnTo>
                    <a:lnTo>
                      <a:pt x="1004" y="527"/>
                    </a:lnTo>
                    <a:lnTo>
                      <a:pt x="1029" y="543"/>
                    </a:lnTo>
                    <a:lnTo>
                      <a:pt x="1058" y="559"/>
                    </a:lnTo>
                    <a:lnTo>
                      <a:pt x="1093" y="574"/>
                    </a:lnTo>
                    <a:lnTo>
                      <a:pt x="1131" y="587"/>
                    </a:lnTo>
                    <a:lnTo>
                      <a:pt x="1173" y="601"/>
                    </a:lnTo>
                    <a:lnTo>
                      <a:pt x="1218" y="612"/>
                    </a:lnTo>
                    <a:lnTo>
                      <a:pt x="1266" y="622"/>
                    </a:lnTo>
                    <a:lnTo>
                      <a:pt x="1316" y="631"/>
                    </a:lnTo>
                    <a:lnTo>
                      <a:pt x="1366" y="639"/>
                    </a:lnTo>
                    <a:lnTo>
                      <a:pt x="1418" y="645"/>
                    </a:lnTo>
                    <a:lnTo>
                      <a:pt x="1468" y="650"/>
                    </a:lnTo>
                    <a:lnTo>
                      <a:pt x="1518" y="652"/>
                    </a:lnTo>
                    <a:lnTo>
                      <a:pt x="1568" y="653"/>
                    </a:lnTo>
                    <a:lnTo>
                      <a:pt x="1616" y="652"/>
                    </a:lnTo>
                    <a:lnTo>
                      <a:pt x="1661" y="650"/>
                    </a:lnTo>
                    <a:lnTo>
                      <a:pt x="1702" y="644"/>
                    </a:lnTo>
                    <a:lnTo>
                      <a:pt x="1809" y="625"/>
                    </a:lnTo>
                    <a:lnTo>
                      <a:pt x="1915" y="601"/>
                    </a:lnTo>
                    <a:lnTo>
                      <a:pt x="2019" y="571"/>
                    </a:lnTo>
                    <a:lnTo>
                      <a:pt x="2120" y="538"/>
                    </a:lnTo>
                    <a:lnTo>
                      <a:pt x="2218" y="502"/>
                    </a:lnTo>
                    <a:lnTo>
                      <a:pt x="2311" y="463"/>
                    </a:lnTo>
                    <a:lnTo>
                      <a:pt x="2399" y="422"/>
                    </a:lnTo>
                    <a:lnTo>
                      <a:pt x="2481" y="379"/>
                    </a:lnTo>
                    <a:lnTo>
                      <a:pt x="2511" y="366"/>
                    </a:lnTo>
                    <a:lnTo>
                      <a:pt x="2540" y="360"/>
                    </a:lnTo>
                    <a:lnTo>
                      <a:pt x="2567" y="359"/>
                    </a:lnTo>
                    <a:lnTo>
                      <a:pt x="2593" y="365"/>
                    </a:lnTo>
                    <a:lnTo>
                      <a:pt x="2616" y="375"/>
                    </a:lnTo>
                    <a:lnTo>
                      <a:pt x="2636" y="389"/>
                    </a:lnTo>
                    <a:lnTo>
                      <a:pt x="2653" y="408"/>
                    </a:lnTo>
                    <a:lnTo>
                      <a:pt x="2665" y="432"/>
                    </a:lnTo>
                    <a:lnTo>
                      <a:pt x="2673" y="457"/>
                    </a:lnTo>
                    <a:lnTo>
                      <a:pt x="2677" y="485"/>
                    </a:lnTo>
                    <a:lnTo>
                      <a:pt x="2673" y="517"/>
                    </a:lnTo>
                    <a:lnTo>
                      <a:pt x="2663" y="549"/>
                    </a:lnTo>
                    <a:lnTo>
                      <a:pt x="2647" y="583"/>
                    </a:lnTo>
                    <a:lnTo>
                      <a:pt x="2623" y="617"/>
                    </a:lnTo>
                    <a:lnTo>
                      <a:pt x="2591" y="652"/>
                    </a:lnTo>
                    <a:lnTo>
                      <a:pt x="2573" y="668"/>
                    </a:lnTo>
                    <a:lnTo>
                      <a:pt x="2550" y="687"/>
                    </a:lnTo>
                    <a:lnTo>
                      <a:pt x="2523" y="707"/>
                    </a:lnTo>
                    <a:lnTo>
                      <a:pt x="2491" y="729"/>
                    </a:lnTo>
                    <a:lnTo>
                      <a:pt x="2455" y="754"/>
                    </a:lnTo>
                    <a:lnTo>
                      <a:pt x="2416" y="779"/>
                    </a:lnTo>
                    <a:lnTo>
                      <a:pt x="2374" y="807"/>
                    </a:lnTo>
                    <a:lnTo>
                      <a:pt x="2329" y="834"/>
                    </a:lnTo>
                    <a:lnTo>
                      <a:pt x="2282" y="863"/>
                    </a:lnTo>
                    <a:lnTo>
                      <a:pt x="2234" y="892"/>
                    </a:lnTo>
                    <a:lnTo>
                      <a:pt x="2185" y="922"/>
                    </a:lnTo>
                    <a:lnTo>
                      <a:pt x="2134" y="950"/>
                    </a:lnTo>
                    <a:lnTo>
                      <a:pt x="2083" y="977"/>
                    </a:lnTo>
                    <a:lnTo>
                      <a:pt x="2033" y="1005"/>
                    </a:lnTo>
                    <a:lnTo>
                      <a:pt x="1982" y="1032"/>
                    </a:lnTo>
                    <a:lnTo>
                      <a:pt x="1934" y="1057"/>
                    </a:lnTo>
                    <a:lnTo>
                      <a:pt x="1886" y="1080"/>
                    </a:lnTo>
                    <a:lnTo>
                      <a:pt x="1840" y="1102"/>
                    </a:lnTo>
                    <a:lnTo>
                      <a:pt x="1796" y="1122"/>
                    </a:lnTo>
                    <a:lnTo>
                      <a:pt x="1756" y="1139"/>
                    </a:lnTo>
                    <a:lnTo>
                      <a:pt x="1718" y="1153"/>
                    </a:lnTo>
                    <a:lnTo>
                      <a:pt x="1684" y="1164"/>
                    </a:lnTo>
                    <a:lnTo>
                      <a:pt x="1654" y="1172"/>
                    </a:lnTo>
                    <a:lnTo>
                      <a:pt x="1634" y="1175"/>
                    </a:lnTo>
                    <a:lnTo>
                      <a:pt x="1608" y="1177"/>
                    </a:lnTo>
                    <a:lnTo>
                      <a:pt x="1576" y="1177"/>
                    </a:lnTo>
                    <a:lnTo>
                      <a:pt x="1537" y="1174"/>
                    </a:lnTo>
                    <a:lnTo>
                      <a:pt x="1495" y="1171"/>
                    </a:lnTo>
                    <a:lnTo>
                      <a:pt x="1447" y="1167"/>
                    </a:lnTo>
                    <a:lnTo>
                      <a:pt x="1395" y="1161"/>
                    </a:lnTo>
                    <a:lnTo>
                      <a:pt x="1340" y="1154"/>
                    </a:lnTo>
                    <a:lnTo>
                      <a:pt x="1282" y="1147"/>
                    </a:lnTo>
                    <a:lnTo>
                      <a:pt x="1222" y="1139"/>
                    </a:lnTo>
                    <a:lnTo>
                      <a:pt x="1159" y="1130"/>
                    </a:lnTo>
                    <a:lnTo>
                      <a:pt x="1094" y="1121"/>
                    </a:lnTo>
                    <a:lnTo>
                      <a:pt x="1029" y="1111"/>
                    </a:lnTo>
                    <a:lnTo>
                      <a:pt x="964" y="1101"/>
                    </a:lnTo>
                    <a:lnTo>
                      <a:pt x="898" y="1089"/>
                    </a:lnTo>
                    <a:lnTo>
                      <a:pt x="833" y="1079"/>
                    </a:lnTo>
                    <a:lnTo>
                      <a:pt x="769" y="1068"/>
                    </a:lnTo>
                    <a:lnTo>
                      <a:pt x="708" y="1057"/>
                    </a:lnTo>
                    <a:lnTo>
                      <a:pt x="647" y="1047"/>
                    </a:lnTo>
                    <a:lnTo>
                      <a:pt x="590" y="1037"/>
                    </a:lnTo>
                    <a:lnTo>
                      <a:pt x="536" y="1027"/>
                    </a:lnTo>
                    <a:lnTo>
                      <a:pt x="486" y="1018"/>
                    </a:lnTo>
                    <a:lnTo>
                      <a:pt x="440" y="1009"/>
                    </a:lnTo>
                    <a:lnTo>
                      <a:pt x="398" y="1001"/>
                    </a:lnTo>
                    <a:lnTo>
                      <a:pt x="363" y="994"/>
                    </a:lnTo>
                    <a:lnTo>
                      <a:pt x="332" y="989"/>
                    </a:lnTo>
                    <a:lnTo>
                      <a:pt x="309" y="984"/>
                    </a:lnTo>
                    <a:lnTo>
                      <a:pt x="292" y="980"/>
                    </a:lnTo>
                    <a:lnTo>
                      <a:pt x="262" y="976"/>
                    </a:lnTo>
                    <a:lnTo>
                      <a:pt x="230" y="980"/>
                    </a:lnTo>
                    <a:lnTo>
                      <a:pt x="200" y="988"/>
                    </a:lnTo>
                    <a:lnTo>
                      <a:pt x="171" y="1000"/>
                    </a:lnTo>
                    <a:lnTo>
                      <a:pt x="142" y="1016"/>
                    </a:lnTo>
                    <a:lnTo>
                      <a:pt x="114" y="1033"/>
                    </a:lnTo>
                    <a:lnTo>
                      <a:pt x="87" y="1052"/>
                    </a:lnTo>
                    <a:lnTo>
                      <a:pt x="64" y="1073"/>
                    </a:lnTo>
                    <a:lnTo>
                      <a:pt x="49" y="1083"/>
                    </a:lnTo>
                    <a:lnTo>
                      <a:pt x="37" y="1088"/>
                    </a:lnTo>
                    <a:lnTo>
                      <a:pt x="28" y="1089"/>
                    </a:lnTo>
                    <a:lnTo>
                      <a:pt x="20" y="1087"/>
                    </a:lnTo>
                    <a:lnTo>
                      <a:pt x="13" y="1083"/>
                    </a:lnTo>
                    <a:lnTo>
                      <a:pt x="9" y="1077"/>
                    </a:lnTo>
                    <a:lnTo>
                      <a:pt x="5" y="1069"/>
                    </a:lnTo>
                    <a:lnTo>
                      <a:pt x="2" y="1062"/>
                    </a:lnTo>
                    <a:lnTo>
                      <a:pt x="1" y="1056"/>
                    </a:lnTo>
                    <a:lnTo>
                      <a:pt x="1" y="1050"/>
                    </a:lnTo>
                    <a:lnTo>
                      <a:pt x="0" y="1048"/>
                    </a:lnTo>
                    <a:lnTo>
                      <a:pt x="4" y="989"/>
                    </a:lnTo>
                    <a:lnTo>
                      <a:pt x="9" y="923"/>
                    </a:lnTo>
                    <a:lnTo>
                      <a:pt x="13" y="852"/>
                    </a:lnTo>
                    <a:lnTo>
                      <a:pt x="18" y="776"/>
                    </a:lnTo>
                    <a:lnTo>
                      <a:pt x="23" y="699"/>
                    </a:lnTo>
                    <a:lnTo>
                      <a:pt x="28" y="620"/>
                    </a:lnTo>
                    <a:lnTo>
                      <a:pt x="33" y="539"/>
                    </a:lnTo>
                    <a:lnTo>
                      <a:pt x="38" y="461"/>
                    </a:lnTo>
                    <a:lnTo>
                      <a:pt x="43" y="384"/>
                    </a:lnTo>
                    <a:lnTo>
                      <a:pt x="48" y="311"/>
                    </a:lnTo>
                    <a:lnTo>
                      <a:pt x="52" y="241"/>
                    </a:lnTo>
                    <a:lnTo>
                      <a:pt x="56" y="179"/>
                    </a:lnTo>
                    <a:lnTo>
                      <a:pt x="60" y="123"/>
                    </a:lnTo>
                    <a:lnTo>
                      <a:pt x="62" y="107"/>
                    </a:lnTo>
                    <a:lnTo>
                      <a:pt x="67" y="95"/>
                    </a:lnTo>
                    <a:lnTo>
                      <a:pt x="75" y="86"/>
                    </a:lnTo>
                    <a:lnTo>
                      <a:pt x="85" y="80"/>
                    </a:lnTo>
                    <a:lnTo>
                      <a:pt x="97" y="76"/>
                    </a:lnTo>
                    <a:lnTo>
                      <a:pt x="111" y="73"/>
                    </a:lnTo>
                    <a:lnTo>
                      <a:pt x="127" y="70"/>
                    </a:lnTo>
                    <a:lnTo>
                      <a:pt x="145" y="67"/>
                    </a:lnTo>
                    <a:lnTo>
                      <a:pt x="182" y="61"/>
                    </a:lnTo>
                    <a:lnTo>
                      <a:pt x="224" y="55"/>
                    </a:lnTo>
                    <a:lnTo>
                      <a:pt x="269" y="48"/>
                    </a:lnTo>
                    <a:lnTo>
                      <a:pt x="317" y="40"/>
                    </a:lnTo>
                    <a:lnTo>
                      <a:pt x="366" y="33"/>
                    </a:lnTo>
                    <a:lnTo>
                      <a:pt x="417" y="27"/>
                    </a:lnTo>
                    <a:lnTo>
                      <a:pt x="468" y="20"/>
                    </a:lnTo>
                    <a:lnTo>
                      <a:pt x="518" y="14"/>
                    </a:lnTo>
                    <a:lnTo>
                      <a:pt x="566" y="9"/>
                    </a:lnTo>
                    <a:lnTo>
                      <a:pt x="611" y="4"/>
                    </a:lnTo>
                    <a:lnTo>
                      <a:pt x="653" y="2"/>
                    </a:lnTo>
                    <a:lnTo>
                      <a:pt x="691" y="0"/>
                    </a:lnTo>
                    <a:lnTo>
                      <a:pt x="7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Freeform 56"/>
              <p:cNvSpPr>
                <a:spLocks noEditPoints="1"/>
              </p:cNvSpPr>
              <p:nvPr/>
            </p:nvSpPr>
            <p:spPr bwMode="auto">
              <a:xfrm>
                <a:off x="9005888" y="2062163"/>
                <a:ext cx="336550" cy="433388"/>
              </a:xfrm>
              <a:custGeom>
                <a:avLst/>
                <a:gdLst>
                  <a:gd name="T0" fmla="*/ 440 w 849"/>
                  <a:gd name="T1" fmla="*/ 654 h 1093"/>
                  <a:gd name="T2" fmla="*/ 408 w 849"/>
                  <a:gd name="T3" fmla="*/ 658 h 1093"/>
                  <a:gd name="T4" fmla="*/ 379 w 849"/>
                  <a:gd name="T5" fmla="*/ 667 h 1093"/>
                  <a:gd name="T6" fmla="*/ 352 w 849"/>
                  <a:gd name="T7" fmla="*/ 681 h 1093"/>
                  <a:gd name="T8" fmla="*/ 328 w 849"/>
                  <a:gd name="T9" fmla="*/ 700 h 1093"/>
                  <a:gd name="T10" fmla="*/ 309 w 849"/>
                  <a:gd name="T11" fmla="*/ 724 h 1093"/>
                  <a:gd name="T12" fmla="*/ 295 w 849"/>
                  <a:gd name="T13" fmla="*/ 749 h 1093"/>
                  <a:gd name="T14" fmla="*/ 286 w 849"/>
                  <a:gd name="T15" fmla="*/ 780 h 1093"/>
                  <a:gd name="T16" fmla="*/ 282 w 849"/>
                  <a:gd name="T17" fmla="*/ 811 h 1093"/>
                  <a:gd name="T18" fmla="*/ 286 w 849"/>
                  <a:gd name="T19" fmla="*/ 842 h 1093"/>
                  <a:gd name="T20" fmla="*/ 295 w 849"/>
                  <a:gd name="T21" fmla="*/ 873 h 1093"/>
                  <a:gd name="T22" fmla="*/ 309 w 849"/>
                  <a:gd name="T23" fmla="*/ 899 h 1093"/>
                  <a:gd name="T24" fmla="*/ 328 w 849"/>
                  <a:gd name="T25" fmla="*/ 923 h 1093"/>
                  <a:gd name="T26" fmla="*/ 352 w 849"/>
                  <a:gd name="T27" fmla="*/ 942 h 1093"/>
                  <a:gd name="T28" fmla="*/ 379 w 849"/>
                  <a:gd name="T29" fmla="*/ 956 h 1093"/>
                  <a:gd name="T30" fmla="*/ 408 w 849"/>
                  <a:gd name="T31" fmla="*/ 965 h 1093"/>
                  <a:gd name="T32" fmla="*/ 440 w 849"/>
                  <a:gd name="T33" fmla="*/ 969 h 1093"/>
                  <a:gd name="T34" fmla="*/ 472 w 849"/>
                  <a:gd name="T35" fmla="*/ 965 h 1093"/>
                  <a:gd name="T36" fmla="*/ 501 w 849"/>
                  <a:gd name="T37" fmla="*/ 956 h 1093"/>
                  <a:gd name="T38" fmla="*/ 528 w 849"/>
                  <a:gd name="T39" fmla="*/ 942 h 1093"/>
                  <a:gd name="T40" fmla="*/ 551 w 849"/>
                  <a:gd name="T41" fmla="*/ 923 h 1093"/>
                  <a:gd name="T42" fmla="*/ 570 w 849"/>
                  <a:gd name="T43" fmla="*/ 899 h 1093"/>
                  <a:gd name="T44" fmla="*/ 585 w 849"/>
                  <a:gd name="T45" fmla="*/ 873 h 1093"/>
                  <a:gd name="T46" fmla="*/ 594 w 849"/>
                  <a:gd name="T47" fmla="*/ 842 h 1093"/>
                  <a:gd name="T48" fmla="*/ 597 w 849"/>
                  <a:gd name="T49" fmla="*/ 811 h 1093"/>
                  <a:gd name="T50" fmla="*/ 594 w 849"/>
                  <a:gd name="T51" fmla="*/ 780 h 1093"/>
                  <a:gd name="T52" fmla="*/ 585 w 849"/>
                  <a:gd name="T53" fmla="*/ 749 h 1093"/>
                  <a:gd name="T54" fmla="*/ 570 w 849"/>
                  <a:gd name="T55" fmla="*/ 724 h 1093"/>
                  <a:gd name="T56" fmla="*/ 551 w 849"/>
                  <a:gd name="T57" fmla="*/ 700 h 1093"/>
                  <a:gd name="T58" fmla="*/ 528 w 849"/>
                  <a:gd name="T59" fmla="*/ 681 h 1093"/>
                  <a:gd name="T60" fmla="*/ 501 w 849"/>
                  <a:gd name="T61" fmla="*/ 667 h 1093"/>
                  <a:gd name="T62" fmla="*/ 472 w 849"/>
                  <a:gd name="T63" fmla="*/ 658 h 1093"/>
                  <a:gd name="T64" fmla="*/ 440 w 849"/>
                  <a:gd name="T65" fmla="*/ 654 h 1093"/>
                  <a:gd name="T66" fmla="*/ 206 w 849"/>
                  <a:gd name="T67" fmla="*/ 0 h 1093"/>
                  <a:gd name="T68" fmla="*/ 775 w 849"/>
                  <a:gd name="T69" fmla="*/ 28 h 1093"/>
                  <a:gd name="T70" fmla="*/ 796 w 849"/>
                  <a:gd name="T71" fmla="*/ 32 h 1093"/>
                  <a:gd name="T72" fmla="*/ 814 w 849"/>
                  <a:gd name="T73" fmla="*/ 41 h 1093"/>
                  <a:gd name="T74" fmla="*/ 830 w 849"/>
                  <a:gd name="T75" fmla="*/ 55 h 1093"/>
                  <a:gd name="T76" fmla="*/ 841 w 849"/>
                  <a:gd name="T77" fmla="*/ 72 h 1093"/>
                  <a:gd name="T78" fmla="*/ 848 w 849"/>
                  <a:gd name="T79" fmla="*/ 91 h 1093"/>
                  <a:gd name="T80" fmla="*/ 849 w 849"/>
                  <a:gd name="T81" fmla="*/ 112 h 1093"/>
                  <a:gd name="T82" fmla="*/ 780 w 849"/>
                  <a:gd name="T83" fmla="*/ 1016 h 1093"/>
                  <a:gd name="T84" fmla="*/ 775 w 849"/>
                  <a:gd name="T85" fmla="*/ 1037 h 1093"/>
                  <a:gd name="T86" fmla="*/ 765 w 849"/>
                  <a:gd name="T87" fmla="*/ 1056 h 1093"/>
                  <a:gd name="T88" fmla="*/ 752 w 849"/>
                  <a:gd name="T89" fmla="*/ 1072 h 1093"/>
                  <a:gd name="T90" fmla="*/ 735 w 849"/>
                  <a:gd name="T91" fmla="*/ 1083 h 1093"/>
                  <a:gd name="T92" fmla="*/ 715 w 849"/>
                  <a:gd name="T93" fmla="*/ 1091 h 1093"/>
                  <a:gd name="T94" fmla="*/ 693 w 849"/>
                  <a:gd name="T95" fmla="*/ 1093 h 1093"/>
                  <a:gd name="T96" fmla="*/ 63 w 849"/>
                  <a:gd name="T97" fmla="*/ 1093 h 1093"/>
                  <a:gd name="T98" fmla="*/ 43 w 849"/>
                  <a:gd name="T99" fmla="*/ 1090 h 1093"/>
                  <a:gd name="T100" fmla="*/ 25 w 849"/>
                  <a:gd name="T101" fmla="*/ 1081 h 1093"/>
                  <a:gd name="T102" fmla="*/ 12 w 849"/>
                  <a:gd name="T103" fmla="*/ 1068 h 1093"/>
                  <a:gd name="T104" fmla="*/ 3 w 849"/>
                  <a:gd name="T105" fmla="*/ 1051 h 1093"/>
                  <a:gd name="T106" fmla="*/ 0 w 849"/>
                  <a:gd name="T107" fmla="*/ 1032 h 1093"/>
                  <a:gd name="T108" fmla="*/ 2 w 849"/>
                  <a:gd name="T109" fmla="*/ 1012 h 1093"/>
                  <a:gd name="T110" fmla="*/ 106 w 849"/>
                  <a:gd name="T111" fmla="*/ 74 h 1093"/>
                  <a:gd name="T112" fmla="*/ 114 w 849"/>
                  <a:gd name="T113" fmla="*/ 54 h 1093"/>
                  <a:gd name="T114" fmla="*/ 127 w 849"/>
                  <a:gd name="T115" fmla="*/ 36 h 1093"/>
                  <a:gd name="T116" fmla="*/ 143 w 849"/>
                  <a:gd name="T117" fmla="*/ 20 h 1093"/>
                  <a:gd name="T118" fmla="*/ 162 w 849"/>
                  <a:gd name="T119" fmla="*/ 9 h 1093"/>
                  <a:gd name="T120" fmla="*/ 184 w 849"/>
                  <a:gd name="T121" fmla="*/ 2 h 1093"/>
                  <a:gd name="T122" fmla="*/ 206 w 849"/>
                  <a:gd name="T123" fmla="*/ 0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9" h="1093">
                    <a:moveTo>
                      <a:pt x="440" y="654"/>
                    </a:moveTo>
                    <a:lnTo>
                      <a:pt x="408" y="658"/>
                    </a:lnTo>
                    <a:lnTo>
                      <a:pt x="379" y="667"/>
                    </a:lnTo>
                    <a:lnTo>
                      <a:pt x="352" y="681"/>
                    </a:lnTo>
                    <a:lnTo>
                      <a:pt x="328" y="700"/>
                    </a:lnTo>
                    <a:lnTo>
                      <a:pt x="309" y="724"/>
                    </a:lnTo>
                    <a:lnTo>
                      <a:pt x="295" y="749"/>
                    </a:lnTo>
                    <a:lnTo>
                      <a:pt x="286" y="780"/>
                    </a:lnTo>
                    <a:lnTo>
                      <a:pt x="282" y="811"/>
                    </a:lnTo>
                    <a:lnTo>
                      <a:pt x="286" y="842"/>
                    </a:lnTo>
                    <a:lnTo>
                      <a:pt x="295" y="873"/>
                    </a:lnTo>
                    <a:lnTo>
                      <a:pt x="309" y="899"/>
                    </a:lnTo>
                    <a:lnTo>
                      <a:pt x="328" y="923"/>
                    </a:lnTo>
                    <a:lnTo>
                      <a:pt x="352" y="942"/>
                    </a:lnTo>
                    <a:lnTo>
                      <a:pt x="379" y="956"/>
                    </a:lnTo>
                    <a:lnTo>
                      <a:pt x="408" y="965"/>
                    </a:lnTo>
                    <a:lnTo>
                      <a:pt x="440" y="969"/>
                    </a:lnTo>
                    <a:lnTo>
                      <a:pt x="472" y="965"/>
                    </a:lnTo>
                    <a:lnTo>
                      <a:pt x="501" y="956"/>
                    </a:lnTo>
                    <a:lnTo>
                      <a:pt x="528" y="942"/>
                    </a:lnTo>
                    <a:lnTo>
                      <a:pt x="551" y="923"/>
                    </a:lnTo>
                    <a:lnTo>
                      <a:pt x="570" y="899"/>
                    </a:lnTo>
                    <a:lnTo>
                      <a:pt x="585" y="873"/>
                    </a:lnTo>
                    <a:lnTo>
                      <a:pt x="594" y="842"/>
                    </a:lnTo>
                    <a:lnTo>
                      <a:pt x="597" y="811"/>
                    </a:lnTo>
                    <a:lnTo>
                      <a:pt x="594" y="780"/>
                    </a:lnTo>
                    <a:lnTo>
                      <a:pt x="585" y="749"/>
                    </a:lnTo>
                    <a:lnTo>
                      <a:pt x="570" y="724"/>
                    </a:lnTo>
                    <a:lnTo>
                      <a:pt x="551" y="700"/>
                    </a:lnTo>
                    <a:lnTo>
                      <a:pt x="528" y="681"/>
                    </a:lnTo>
                    <a:lnTo>
                      <a:pt x="501" y="667"/>
                    </a:lnTo>
                    <a:lnTo>
                      <a:pt x="472" y="658"/>
                    </a:lnTo>
                    <a:lnTo>
                      <a:pt x="440" y="654"/>
                    </a:lnTo>
                    <a:close/>
                    <a:moveTo>
                      <a:pt x="206" y="0"/>
                    </a:moveTo>
                    <a:lnTo>
                      <a:pt x="775" y="28"/>
                    </a:lnTo>
                    <a:lnTo>
                      <a:pt x="796" y="32"/>
                    </a:lnTo>
                    <a:lnTo>
                      <a:pt x="814" y="41"/>
                    </a:lnTo>
                    <a:lnTo>
                      <a:pt x="830" y="55"/>
                    </a:lnTo>
                    <a:lnTo>
                      <a:pt x="841" y="72"/>
                    </a:lnTo>
                    <a:lnTo>
                      <a:pt x="848" y="91"/>
                    </a:lnTo>
                    <a:lnTo>
                      <a:pt x="849" y="112"/>
                    </a:lnTo>
                    <a:lnTo>
                      <a:pt x="780" y="1016"/>
                    </a:lnTo>
                    <a:lnTo>
                      <a:pt x="775" y="1037"/>
                    </a:lnTo>
                    <a:lnTo>
                      <a:pt x="765" y="1056"/>
                    </a:lnTo>
                    <a:lnTo>
                      <a:pt x="752" y="1072"/>
                    </a:lnTo>
                    <a:lnTo>
                      <a:pt x="735" y="1083"/>
                    </a:lnTo>
                    <a:lnTo>
                      <a:pt x="715" y="1091"/>
                    </a:lnTo>
                    <a:lnTo>
                      <a:pt x="693" y="1093"/>
                    </a:lnTo>
                    <a:lnTo>
                      <a:pt x="63" y="1093"/>
                    </a:lnTo>
                    <a:lnTo>
                      <a:pt x="43" y="1090"/>
                    </a:lnTo>
                    <a:lnTo>
                      <a:pt x="25" y="1081"/>
                    </a:lnTo>
                    <a:lnTo>
                      <a:pt x="12" y="1068"/>
                    </a:lnTo>
                    <a:lnTo>
                      <a:pt x="3" y="1051"/>
                    </a:lnTo>
                    <a:lnTo>
                      <a:pt x="0" y="1032"/>
                    </a:lnTo>
                    <a:lnTo>
                      <a:pt x="2" y="1012"/>
                    </a:lnTo>
                    <a:lnTo>
                      <a:pt x="106" y="74"/>
                    </a:lnTo>
                    <a:lnTo>
                      <a:pt x="114" y="54"/>
                    </a:lnTo>
                    <a:lnTo>
                      <a:pt x="127" y="36"/>
                    </a:lnTo>
                    <a:lnTo>
                      <a:pt x="143" y="20"/>
                    </a:lnTo>
                    <a:lnTo>
                      <a:pt x="162" y="9"/>
                    </a:lnTo>
                    <a:lnTo>
                      <a:pt x="184" y="2"/>
                    </a:lnTo>
                    <a:lnTo>
                      <a:pt x="2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2" name="Oval 51"/>
            <p:cNvSpPr/>
            <p:nvPr/>
          </p:nvSpPr>
          <p:spPr>
            <a:xfrm>
              <a:off x="5829345" y="1340628"/>
              <a:ext cx="607659" cy="6076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829345" y="5577613"/>
              <a:ext cx="607659" cy="6076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7918465" y="3450212"/>
              <a:ext cx="607659" cy="6076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US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3736089" y="3450212"/>
              <a:ext cx="607659" cy="6076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5226787" y="2847653"/>
              <a:ext cx="1812776" cy="181277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Text</a:t>
              </a:r>
            </a:p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4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1C8ABA"/>
      </a:dk2>
      <a:lt2>
        <a:srgbClr val="0F608D"/>
      </a:lt2>
      <a:accent1>
        <a:srgbClr val="51B3C6"/>
      </a:accent1>
      <a:accent2>
        <a:srgbClr val="175D76"/>
      </a:accent2>
      <a:accent3>
        <a:srgbClr val="FF3300"/>
      </a:accent3>
      <a:accent4>
        <a:srgbClr val="E6101F"/>
      </a:accent4>
      <a:accent5>
        <a:srgbClr val="E60CAD"/>
      </a:accent5>
      <a:accent6>
        <a:srgbClr val="660066"/>
      </a:accent6>
      <a:hlink>
        <a:srgbClr val="002335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5593</TotalTime>
  <Words>649</Words>
  <Application>Microsoft Macintosh PowerPoint</Application>
  <PresentationFormat>Custom</PresentationFormat>
  <Paragraphs>172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Open Sans</vt:lpstr>
      <vt:lpstr>Segoe UI</vt:lpstr>
      <vt:lpstr>Office Theme</vt:lpstr>
      <vt:lpstr>Business Strategy Diagrams for PowerPoint</vt:lpstr>
      <vt:lpstr>Business Strategy Diagrams for PowerPoint</vt:lpstr>
      <vt:lpstr>Business Strategy Diagrams for PowerPoint</vt:lpstr>
      <vt:lpstr>Business Strategy Diagrams for PowerPoint</vt:lpstr>
      <vt:lpstr>Business Strategy Diagrams for PowerPoint</vt:lpstr>
      <vt:lpstr>Business Strategy Diagrams for PowerPoint</vt:lpstr>
      <vt:lpstr>Business Strategy Diagrams for PowerPoint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Catherina Plaza</cp:lastModifiedBy>
  <cp:revision>178</cp:revision>
  <dcterms:created xsi:type="dcterms:W3CDTF">2013-09-12T13:05:01Z</dcterms:created>
  <dcterms:modified xsi:type="dcterms:W3CDTF">2017-04-16T15:00:31Z</dcterms:modified>
</cp:coreProperties>
</file>