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6" r:id="rId2"/>
    <p:sldId id="277" r:id="rId3"/>
    <p:sldId id="268" r:id="rId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4"/>
  </p:normalViewPr>
  <p:slideViewPr>
    <p:cSldViewPr>
      <p:cViewPr varScale="1">
        <p:scale>
          <a:sx n="78" d="100"/>
          <a:sy n="78" d="100"/>
        </p:scale>
        <p:origin x="586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2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Growth </a:t>
            </a:r>
            <a:r>
              <a:rPr lang="en-IN">
                <a:solidFill>
                  <a:schemeClr val="tx1">
                    <a:lumMod val="85000"/>
                    <a:lumOff val="15000"/>
                  </a:schemeClr>
                </a:solidFill>
              </a:rPr>
              <a:t>Gears Shapes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Freeform 8"/>
          <p:cNvSpPr>
            <a:spLocks noEditPoints="1"/>
          </p:cNvSpPr>
          <p:nvPr/>
        </p:nvSpPr>
        <p:spPr bwMode="auto">
          <a:xfrm>
            <a:off x="2280257" y="4372655"/>
            <a:ext cx="360904" cy="1345588"/>
          </a:xfrm>
          <a:custGeom>
            <a:avLst/>
            <a:gdLst>
              <a:gd name="T0" fmla="*/ 419 w 567"/>
              <a:gd name="T1" fmla="*/ 19 h 2114"/>
              <a:gd name="T2" fmla="*/ 388 w 567"/>
              <a:gd name="T3" fmla="*/ 81 h 2114"/>
              <a:gd name="T4" fmla="*/ 352 w 567"/>
              <a:gd name="T5" fmla="*/ 186 h 2114"/>
              <a:gd name="T6" fmla="*/ 321 w 567"/>
              <a:gd name="T7" fmla="*/ 342 h 2114"/>
              <a:gd name="T8" fmla="*/ 309 w 567"/>
              <a:gd name="T9" fmla="*/ 551 h 2114"/>
              <a:gd name="T10" fmla="*/ 325 w 567"/>
              <a:gd name="T11" fmla="*/ 819 h 2114"/>
              <a:gd name="T12" fmla="*/ 384 w 567"/>
              <a:gd name="T13" fmla="*/ 1147 h 2114"/>
              <a:gd name="T14" fmla="*/ 453 w 567"/>
              <a:gd name="T15" fmla="*/ 1397 h 2114"/>
              <a:gd name="T16" fmla="*/ 474 w 567"/>
              <a:gd name="T17" fmla="*/ 1330 h 2114"/>
              <a:gd name="T18" fmla="*/ 505 w 567"/>
              <a:gd name="T19" fmla="*/ 1209 h 2114"/>
              <a:gd name="T20" fmla="*/ 532 w 567"/>
              <a:gd name="T21" fmla="*/ 1063 h 2114"/>
              <a:gd name="T22" fmla="*/ 538 w 567"/>
              <a:gd name="T23" fmla="*/ 919 h 2114"/>
              <a:gd name="T24" fmla="*/ 521 w 567"/>
              <a:gd name="T25" fmla="*/ 840 h 2114"/>
              <a:gd name="T26" fmla="*/ 534 w 567"/>
              <a:gd name="T27" fmla="*/ 863 h 2114"/>
              <a:gd name="T28" fmla="*/ 553 w 567"/>
              <a:gd name="T29" fmla="*/ 924 h 2114"/>
              <a:gd name="T30" fmla="*/ 567 w 567"/>
              <a:gd name="T31" fmla="*/ 1032 h 2114"/>
              <a:gd name="T32" fmla="*/ 563 w 567"/>
              <a:gd name="T33" fmla="*/ 1191 h 2114"/>
              <a:gd name="T34" fmla="*/ 530 w 567"/>
              <a:gd name="T35" fmla="*/ 1413 h 2114"/>
              <a:gd name="T36" fmla="*/ 469 w 567"/>
              <a:gd name="T37" fmla="*/ 1674 h 2114"/>
              <a:gd name="T38" fmla="*/ 451 w 567"/>
              <a:gd name="T39" fmla="*/ 1866 h 2114"/>
              <a:gd name="T40" fmla="*/ 471 w 567"/>
              <a:gd name="T41" fmla="*/ 2003 h 2114"/>
              <a:gd name="T42" fmla="*/ 499 w 567"/>
              <a:gd name="T43" fmla="*/ 2085 h 2114"/>
              <a:gd name="T44" fmla="*/ 515 w 567"/>
              <a:gd name="T45" fmla="*/ 2114 h 2114"/>
              <a:gd name="T46" fmla="*/ 238 w 567"/>
              <a:gd name="T47" fmla="*/ 2108 h 2114"/>
              <a:gd name="T48" fmla="*/ 267 w 567"/>
              <a:gd name="T49" fmla="*/ 2078 h 2114"/>
              <a:gd name="T50" fmla="*/ 305 w 567"/>
              <a:gd name="T51" fmla="*/ 2001 h 2114"/>
              <a:gd name="T52" fmla="*/ 342 w 567"/>
              <a:gd name="T53" fmla="*/ 1860 h 2114"/>
              <a:gd name="T54" fmla="*/ 363 w 567"/>
              <a:gd name="T55" fmla="*/ 1637 h 2114"/>
              <a:gd name="T56" fmla="*/ 357 w 567"/>
              <a:gd name="T57" fmla="*/ 1326 h 2114"/>
              <a:gd name="T58" fmla="*/ 311 w 567"/>
              <a:gd name="T59" fmla="*/ 1047 h 2114"/>
              <a:gd name="T60" fmla="*/ 229 w 567"/>
              <a:gd name="T61" fmla="*/ 830 h 2114"/>
              <a:gd name="T62" fmla="*/ 106 w 567"/>
              <a:gd name="T63" fmla="*/ 682 h 2114"/>
              <a:gd name="T64" fmla="*/ 6 w 567"/>
              <a:gd name="T65" fmla="*/ 628 h 2114"/>
              <a:gd name="T66" fmla="*/ 67 w 567"/>
              <a:gd name="T67" fmla="*/ 649 h 2114"/>
              <a:gd name="T68" fmla="*/ 169 w 567"/>
              <a:gd name="T69" fmla="*/ 705 h 2114"/>
              <a:gd name="T70" fmla="*/ 267 w 567"/>
              <a:gd name="T71" fmla="*/ 813 h 2114"/>
              <a:gd name="T72" fmla="*/ 265 w 567"/>
              <a:gd name="T73" fmla="*/ 757 h 2114"/>
              <a:gd name="T74" fmla="*/ 267 w 567"/>
              <a:gd name="T75" fmla="*/ 615 h 2114"/>
              <a:gd name="T76" fmla="*/ 284 w 567"/>
              <a:gd name="T77" fmla="*/ 425 h 2114"/>
              <a:gd name="T78" fmla="*/ 325 w 567"/>
              <a:gd name="T79" fmla="*/ 223 h 2114"/>
              <a:gd name="T80" fmla="*/ 398 w 567"/>
              <a:gd name="T81" fmla="*/ 46 h 2114"/>
              <a:gd name="T82" fmla="*/ 430 w 567"/>
              <a:gd name="T83" fmla="*/ 4 h 2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67" h="2114">
                <a:moveTo>
                  <a:pt x="430" y="4"/>
                </a:moveTo>
                <a:lnTo>
                  <a:pt x="426" y="9"/>
                </a:lnTo>
                <a:lnTo>
                  <a:pt x="419" y="19"/>
                </a:lnTo>
                <a:lnTo>
                  <a:pt x="411" y="34"/>
                </a:lnTo>
                <a:lnTo>
                  <a:pt x="400" y="56"/>
                </a:lnTo>
                <a:lnTo>
                  <a:pt x="388" y="81"/>
                </a:lnTo>
                <a:lnTo>
                  <a:pt x="377" y="111"/>
                </a:lnTo>
                <a:lnTo>
                  <a:pt x="365" y="146"/>
                </a:lnTo>
                <a:lnTo>
                  <a:pt x="352" y="186"/>
                </a:lnTo>
                <a:lnTo>
                  <a:pt x="340" y="232"/>
                </a:lnTo>
                <a:lnTo>
                  <a:pt x="330" y="284"/>
                </a:lnTo>
                <a:lnTo>
                  <a:pt x="321" y="342"/>
                </a:lnTo>
                <a:lnTo>
                  <a:pt x="315" y="407"/>
                </a:lnTo>
                <a:lnTo>
                  <a:pt x="309" y="476"/>
                </a:lnTo>
                <a:lnTo>
                  <a:pt x="309" y="551"/>
                </a:lnTo>
                <a:lnTo>
                  <a:pt x="311" y="634"/>
                </a:lnTo>
                <a:lnTo>
                  <a:pt x="315" y="723"/>
                </a:lnTo>
                <a:lnTo>
                  <a:pt x="325" y="819"/>
                </a:lnTo>
                <a:lnTo>
                  <a:pt x="340" y="920"/>
                </a:lnTo>
                <a:lnTo>
                  <a:pt x="359" y="1030"/>
                </a:lnTo>
                <a:lnTo>
                  <a:pt x="384" y="1147"/>
                </a:lnTo>
                <a:lnTo>
                  <a:pt x="413" y="1270"/>
                </a:lnTo>
                <a:lnTo>
                  <a:pt x="451" y="1401"/>
                </a:lnTo>
                <a:lnTo>
                  <a:pt x="453" y="1397"/>
                </a:lnTo>
                <a:lnTo>
                  <a:pt x="457" y="1382"/>
                </a:lnTo>
                <a:lnTo>
                  <a:pt x="465" y="1361"/>
                </a:lnTo>
                <a:lnTo>
                  <a:pt x="474" y="1330"/>
                </a:lnTo>
                <a:lnTo>
                  <a:pt x="484" y="1295"/>
                </a:lnTo>
                <a:lnTo>
                  <a:pt x="496" y="1255"/>
                </a:lnTo>
                <a:lnTo>
                  <a:pt x="505" y="1209"/>
                </a:lnTo>
                <a:lnTo>
                  <a:pt x="517" y="1163"/>
                </a:lnTo>
                <a:lnTo>
                  <a:pt x="526" y="1113"/>
                </a:lnTo>
                <a:lnTo>
                  <a:pt x="532" y="1063"/>
                </a:lnTo>
                <a:lnTo>
                  <a:pt x="538" y="1013"/>
                </a:lnTo>
                <a:lnTo>
                  <a:pt x="540" y="965"/>
                </a:lnTo>
                <a:lnTo>
                  <a:pt x="538" y="919"/>
                </a:lnTo>
                <a:lnTo>
                  <a:pt x="530" y="876"/>
                </a:lnTo>
                <a:lnTo>
                  <a:pt x="521" y="838"/>
                </a:lnTo>
                <a:lnTo>
                  <a:pt x="521" y="840"/>
                </a:lnTo>
                <a:lnTo>
                  <a:pt x="524" y="844"/>
                </a:lnTo>
                <a:lnTo>
                  <a:pt x="528" y="851"/>
                </a:lnTo>
                <a:lnTo>
                  <a:pt x="534" y="863"/>
                </a:lnTo>
                <a:lnTo>
                  <a:pt x="540" y="880"/>
                </a:lnTo>
                <a:lnTo>
                  <a:pt x="547" y="899"/>
                </a:lnTo>
                <a:lnTo>
                  <a:pt x="553" y="924"/>
                </a:lnTo>
                <a:lnTo>
                  <a:pt x="559" y="955"/>
                </a:lnTo>
                <a:lnTo>
                  <a:pt x="563" y="990"/>
                </a:lnTo>
                <a:lnTo>
                  <a:pt x="567" y="1032"/>
                </a:lnTo>
                <a:lnTo>
                  <a:pt x="567" y="1078"/>
                </a:lnTo>
                <a:lnTo>
                  <a:pt x="567" y="1132"/>
                </a:lnTo>
                <a:lnTo>
                  <a:pt x="563" y="1191"/>
                </a:lnTo>
                <a:lnTo>
                  <a:pt x="555" y="1259"/>
                </a:lnTo>
                <a:lnTo>
                  <a:pt x="544" y="1332"/>
                </a:lnTo>
                <a:lnTo>
                  <a:pt x="530" y="1413"/>
                </a:lnTo>
                <a:lnTo>
                  <a:pt x="509" y="1501"/>
                </a:lnTo>
                <a:lnTo>
                  <a:pt x="486" y="1599"/>
                </a:lnTo>
                <a:lnTo>
                  <a:pt x="469" y="1674"/>
                </a:lnTo>
                <a:lnTo>
                  <a:pt x="457" y="1745"/>
                </a:lnTo>
                <a:lnTo>
                  <a:pt x="451" y="1808"/>
                </a:lnTo>
                <a:lnTo>
                  <a:pt x="451" y="1866"/>
                </a:lnTo>
                <a:lnTo>
                  <a:pt x="455" y="1918"/>
                </a:lnTo>
                <a:lnTo>
                  <a:pt x="461" y="1964"/>
                </a:lnTo>
                <a:lnTo>
                  <a:pt x="471" y="2003"/>
                </a:lnTo>
                <a:lnTo>
                  <a:pt x="480" y="2037"/>
                </a:lnTo>
                <a:lnTo>
                  <a:pt x="490" y="2064"/>
                </a:lnTo>
                <a:lnTo>
                  <a:pt x="499" y="2085"/>
                </a:lnTo>
                <a:lnTo>
                  <a:pt x="507" y="2101"/>
                </a:lnTo>
                <a:lnTo>
                  <a:pt x="513" y="2110"/>
                </a:lnTo>
                <a:lnTo>
                  <a:pt x="515" y="2114"/>
                </a:lnTo>
                <a:lnTo>
                  <a:pt x="232" y="2114"/>
                </a:lnTo>
                <a:lnTo>
                  <a:pt x="234" y="2112"/>
                </a:lnTo>
                <a:lnTo>
                  <a:pt x="238" y="2108"/>
                </a:lnTo>
                <a:lnTo>
                  <a:pt x="246" y="2103"/>
                </a:lnTo>
                <a:lnTo>
                  <a:pt x="256" y="2093"/>
                </a:lnTo>
                <a:lnTo>
                  <a:pt x="267" y="2078"/>
                </a:lnTo>
                <a:lnTo>
                  <a:pt x="279" y="2058"/>
                </a:lnTo>
                <a:lnTo>
                  <a:pt x="292" y="2033"/>
                </a:lnTo>
                <a:lnTo>
                  <a:pt x="305" y="2001"/>
                </a:lnTo>
                <a:lnTo>
                  <a:pt x="319" y="1962"/>
                </a:lnTo>
                <a:lnTo>
                  <a:pt x="330" y="1916"/>
                </a:lnTo>
                <a:lnTo>
                  <a:pt x="342" y="1860"/>
                </a:lnTo>
                <a:lnTo>
                  <a:pt x="352" y="1797"/>
                </a:lnTo>
                <a:lnTo>
                  <a:pt x="359" y="1722"/>
                </a:lnTo>
                <a:lnTo>
                  <a:pt x="363" y="1637"/>
                </a:lnTo>
                <a:lnTo>
                  <a:pt x="365" y="1541"/>
                </a:lnTo>
                <a:lnTo>
                  <a:pt x="363" y="1432"/>
                </a:lnTo>
                <a:lnTo>
                  <a:pt x="357" y="1326"/>
                </a:lnTo>
                <a:lnTo>
                  <a:pt x="346" y="1228"/>
                </a:lnTo>
                <a:lnTo>
                  <a:pt x="330" y="1134"/>
                </a:lnTo>
                <a:lnTo>
                  <a:pt x="311" y="1047"/>
                </a:lnTo>
                <a:lnTo>
                  <a:pt x="288" y="969"/>
                </a:lnTo>
                <a:lnTo>
                  <a:pt x="261" y="895"/>
                </a:lnTo>
                <a:lnTo>
                  <a:pt x="229" y="830"/>
                </a:lnTo>
                <a:lnTo>
                  <a:pt x="192" y="772"/>
                </a:lnTo>
                <a:lnTo>
                  <a:pt x="150" y="723"/>
                </a:lnTo>
                <a:lnTo>
                  <a:pt x="106" y="682"/>
                </a:lnTo>
                <a:lnTo>
                  <a:pt x="54" y="649"/>
                </a:lnTo>
                <a:lnTo>
                  <a:pt x="0" y="628"/>
                </a:lnTo>
                <a:lnTo>
                  <a:pt x="6" y="628"/>
                </a:lnTo>
                <a:lnTo>
                  <a:pt x="19" y="632"/>
                </a:lnTo>
                <a:lnTo>
                  <a:pt x="40" y="640"/>
                </a:lnTo>
                <a:lnTo>
                  <a:pt x="67" y="649"/>
                </a:lnTo>
                <a:lnTo>
                  <a:pt x="100" y="663"/>
                </a:lnTo>
                <a:lnTo>
                  <a:pt x="135" y="682"/>
                </a:lnTo>
                <a:lnTo>
                  <a:pt x="169" y="705"/>
                </a:lnTo>
                <a:lnTo>
                  <a:pt x="204" y="734"/>
                </a:lnTo>
                <a:lnTo>
                  <a:pt x="236" y="771"/>
                </a:lnTo>
                <a:lnTo>
                  <a:pt x="267" y="813"/>
                </a:lnTo>
                <a:lnTo>
                  <a:pt x="265" y="805"/>
                </a:lnTo>
                <a:lnTo>
                  <a:pt x="265" y="786"/>
                </a:lnTo>
                <a:lnTo>
                  <a:pt x="265" y="757"/>
                </a:lnTo>
                <a:lnTo>
                  <a:pt x="265" y="717"/>
                </a:lnTo>
                <a:lnTo>
                  <a:pt x="265" y="669"/>
                </a:lnTo>
                <a:lnTo>
                  <a:pt x="267" y="615"/>
                </a:lnTo>
                <a:lnTo>
                  <a:pt x="271" y="555"/>
                </a:lnTo>
                <a:lnTo>
                  <a:pt x="277" y="492"/>
                </a:lnTo>
                <a:lnTo>
                  <a:pt x="284" y="425"/>
                </a:lnTo>
                <a:lnTo>
                  <a:pt x="294" y="357"/>
                </a:lnTo>
                <a:lnTo>
                  <a:pt x="307" y="290"/>
                </a:lnTo>
                <a:lnTo>
                  <a:pt x="325" y="223"/>
                </a:lnTo>
                <a:lnTo>
                  <a:pt x="344" y="159"/>
                </a:lnTo>
                <a:lnTo>
                  <a:pt x="369" y="100"/>
                </a:lnTo>
                <a:lnTo>
                  <a:pt x="398" y="46"/>
                </a:lnTo>
                <a:lnTo>
                  <a:pt x="430" y="4"/>
                </a:lnTo>
                <a:close/>
                <a:moveTo>
                  <a:pt x="432" y="0"/>
                </a:moveTo>
                <a:lnTo>
                  <a:pt x="430" y="4"/>
                </a:lnTo>
                <a:lnTo>
                  <a:pt x="430" y="2"/>
                </a:lnTo>
                <a:lnTo>
                  <a:pt x="432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1830729" y="5651469"/>
            <a:ext cx="1345479" cy="444462"/>
          </a:xfrm>
          <a:custGeom>
            <a:avLst/>
            <a:gdLst>
              <a:gd name="T0" fmla="*/ 847 w 1696"/>
              <a:gd name="T1" fmla="*/ 0 h 390"/>
              <a:gd name="T2" fmla="*/ 958 w 1696"/>
              <a:gd name="T3" fmla="*/ 4 h 390"/>
              <a:gd name="T4" fmla="*/ 1066 w 1696"/>
              <a:gd name="T5" fmla="*/ 17 h 390"/>
              <a:gd name="T6" fmla="*/ 1170 w 1696"/>
              <a:gd name="T7" fmla="*/ 40 h 390"/>
              <a:gd name="T8" fmla="*/ 1266 w 1696"/>
              <a:gd name="T9" fmla="*/ 71 h 390"/>
              <a:gd name="T10" fmla="*/ 1358 w 1696"/>
              <a:gd name="T11" fmla="*/ 107 h 390"/>
              <a:gd name="T12" fmla="*/ 1442 w 1696"/>
              <a:gd name="T13" fmla="*/ 154 h 390"/>
              <a:gd name="T14" fmla="*/ 1519 w 1696"/>
              <a:gd name="T15" fmla="*/ 204 h 390"/>
              <a:gd name="T16" fmla="*/ 1586 w 1696"/>
              <a:gd name="T17" fmla="*/ 261 h 390"/>
              <a:gd name="T18" fmla="*/ 1646 w 1696"/>
              <a:gd name="T19" fmla="*/ 323 h 390"/>
              <a:gd name="T20" fmla="*/ 1696 w 1696"/>
              <a:gd name="T21" fmla="*/ 390 h 390"/>
              <a:gd name="T22" fmla="*/ 0 w 1696"/>
              <a:gd name="T23" fmla="*/ 390 h 390"/>
              <a:gd name="T24" fmla="*/ 50 w 1696"/>
              <a:gd name="T25" fmla="*/ 323 h 390"/>
              <a:gd name="T26" fmla="*/ 108 w 1696"/>
              <a:gd name="T27" fmla="*/ 261 h 390"/>
              <a:gd name="T28" fmla="*/ 177 w 1696"/>
              <a:gd name="T29" fmla="*/ 204 h 390"/>
              <a:gd name="T30" fmla="*/ 254 w 1696"/>
              <a:gd name="T31" fmla="*/ 154 h 390"/>
              <a:gd name="T32" fmla="*/ 338 w 1696"/>
              <a:gd name="T33" fmla="*/ 107 h 390"/>
              <a:gd name="T34" fmla="*/ 428 w 1696"/>
              <a:gd name="T35" fmla="*/ 71 h 390"/>
              <a:gd name="T36" fmla="*/ 526 w 1696"/>
              <a:gd name="T37" fmla="*/ 40 h 390"/>
              <a:gd name="T38" fmla="*/ 630 w 1696"/>
              <a:gd name="T39" fmla="*/ 17 h 390"/>
              <a:gd name="T40" fmla="*/ 736 w 1696"/>
              <a:gd name="T41" fmla="*/ 4 h 390"/>
              <a:gd name="T42" fmla="*/ 847 w 1696"/>
              <a:gd name="T4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96" h="390">
                <a:moveTo>
                  <a:pt x="847" y="0"/>
                </a:moveTo>
                <a:lnTo>
                  <a:pt x="958" y="4"/>
                </a:lnTo>
                <a:lnTo>
                  <a:pt x="1066" y="17"/>
                </a:lnTo>
                <a:lnTo>
                  <a:pt x="1170" y="40"/>
                </a:lnTo>
                <a:lnTo>
                  <a:pt x="1266" y="71"/>
                </a:lnTo>
                <a:lnTo>
                  <a:pt x="1358" y="107"/>
                </a:lnTo>
                <a:lnTo>
                  <a:pt x="1442" y="154"/>
                </a:lnTo>
                <a:lnTo>
                  <a:pt x="1519" y="204"/>
                </a:lnTo>
                <a:lnTo>
                  <a:pt x="1586" y="261"/>
                </a:lnTo>
                <a:lnTo>
                  <a:pt x="1646" y="323"/>
                </a:lnTo>
                <a:lnTo>
                  <a:pt x="1696" y="390"/>
                </a:lnTo>
                <a:lnTo>
                  <a:pt x="0" y="390"/>
                </a:lnTo>
                <a:lnTo>
                  <a:pt x="50" y="323"/>
                </a:lnTo>
                <a:lnTo>
                  <a:pt x="108" y="261"/>
                </a:lnTo>
                <a:lnTo>
                  <a:pt x="177" y="204"/>
                </a:lnTo>
                <a:lnTo>
                  <a:pt x="254" y="154"/>
                </a:lnTo>
                <a:lnTo>
                  <a:pt x="338" y="107"/>
                </a:lnTo>
                <a:lnTo>
                  <a:pt x="428" y="71"/>
                </a:lnTo>
                <a:lnTo>
                  <a:pt x="526" y="40"/>
                </a:lnTo>
                <a:lnTo>
                  <a:pt x="630" y="17"/>
                </a:lnTo>
                <a:lnTo>
                  <a:pt x="736" y="4"/>
                </a:lnTo>
                <a:lnTo>
                  <a:pt x="847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" name="TextBox 25"/>
          <p:cNvSpPr txBox="1"/>
          <p:nvPr/>
        </p:nvSpPr>
        <p:spPr>
          <a:xfrm>
            <a:off x="2308141" y="5672423"/>
            <a:ext cx="407155" cy="356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en-IN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Freeform 23"/>
          <p:cNvSpPr>
            <a:spLocks noEditPoints="1"/>
          </p:cNvSpPr>
          <p:nvPr/>
        </p:nvSpPr>
        <p:spPr bwMode="auto">
          <a:xfrm>
            <a:off x="1925708" y="4278474"/>
            <a:ext cx="440541" cy="440469"/>
          </a:xfrm>
          <a:custGeom>
            <a:avLst/>
            <a:gdLst>
              <a:gd name="T0" fmla="*/ 2073 w 6292"/>
              <a:gd name="T1" fmla="*/ 5283 h 6291"/>
              <a:gd name="T2" fmla="*/ 2991 w 6292"/>
              <a:gd name="T3" fmla="*/ 5539 h 6291"/>
              <a:gd name="T4" fmla="*/ 3945 w 6292"/>
              <a:gd name="T5" fmla="*/ 5411 h 6291"/>
              <a:gd name="T6" fmla="*/ 4741 w 6292"/>
              <a:gd name="T7" fmla="*/ 4940 h 6291"/>
              <a:gd name="T8" fmla="*/ 3620 w 6292"/>
              <a:gd name="T9" fmla="*/ 4604 h 6291"/>
              <a:gd name="T10" fmla="*/ 2903 w 6292"/>
              <a:gd name="T11" fmla="*/ 4660 h 6291"/>
              <a:gd name="T12" fmla="*/ 2262 w 6292"/>
              <a:gd name="T13" fmla="*/ 4392 h 6291"/>
              <a:gd name="T14" fmla="*/ 2842 w 6292"/>
              <a:gd name="T15" fmla="*/ 2646 h 6291"/>
              <a:gd name="T16" fmla="*/ 2563 w 6292"/>
              <a:gd name="T17" fmla="*/ 3007 h 6291"/>
              <a:gd name="T18" fmla="*/ 2624 w 6292"/>
              <a:gd name="T19" fmla="*/ 3475 h 6291"/>
              <a:gd name="T20" fmla="*/ 2985 w 6292"/>
              <a:gd name="T21" fmla="*/ 3751 h 6291"/>
              <a:gd name="T22" fmla="*/ 3450 w 6292"/>
              <a:gd name="T23" fmla="*/ 3690 h 6291"/>
              <a:gd name="T24" fmla="*/ 3729 w 6292"/>
              <a:gd name="T25" fmla="*/ 3330 h 6291"/>
              <a:gd name="T26" fmla="*/ 3668 w 6292"/>
              <a:gd name="T27" fmla="*/ 2864 h 6291"/>
              <a:gd name="T28" fmla="*/ 3307 w 6292"/>
              <a:gd name="T29" fmla="*/ 2585 h 6291"/>
              <a:gd name="T30" fmla="*/ 1111 w 6292"/>
              <a:gd name="T31" fmla="*/ 1958 h 6291"/>
              <a:gd name="T32" fmla="*/ 802 w 6292"/>
              <a:gd name="T33" fmla="*/ 2843 h 6291"/>
              <a:gd name="T34" fmla="*/ 865 w 6292"/>
              <a:gd name="T35" fmla="*/ 3803 h 6291"/>
              <a:gd name="T36" fmla="*/ 1279 w 6292"/>
              <a:gd name="T37" fmla="*/ 4625 h 6291"/>
              <a:gd name="T38" fmla="*/ 1727 w 6292"/>
              <a:gd name="T39" fmla="*/ 3690 h 6291"/>
              <a:gd name="T40" fmla="*/ 1655 w 6292"/>
              <a:gd name="T41" fmla="*/ 2925 h 6291"/>
              <a:gd name="T42" fmla="*/ 1922 w 6292"/>
              <a:gd name="T43" fmla="*/ 2284 h 6291"/>
              <a:gd name="T44" fmla="*/ 4435 w 6292"/>
              <a:gd name="T45" fmla="*/ 2379 h 6291"/>
              <a:gd name="T46" fmla="*/ 4653 w 6292"/>
              <a:gd name="T47" fmla="*/ 3045 h 6291"/>
              <a:gd name="T48" fmla="*/ 4514 w 6292"/>
              <a:gd name="T49" fmla="*/ 3810 h 6291"/>
              <a:gd name="T50" fmla="*/ 5118 w 6292"/>
              <a:gd name="T51" fmla="*/ 4511 h 6291"/>
              <a:gd name="T52" fmla="*/ 5485 w 6292"/>
              <a:gd name="T53" fmla="*/ 3654 h 6291"/>
              <a:gd name="T54" fmla="*/ 5483 w 6292"/>
              <a:gd name="T55" fmla="*/ 2681 h 6291"/>
              <a:gd name="T56" fmla="*/ 5113 w 6292"/>
              <a:gd name="T57" fmla="*/ 1816 h 6291"/>
              <a:gd name="T58" fmla="*/ 2672 w 6292"/>
              <a:gd name="T59" fmla="*/ 841 h 6291"/>
              <a:gd name="T60" fmla="*/ 1813 w 6292"/>
              <a:gd name="T61" fmla="*/ 1208 h 6291"/>
              <a:gd name="T62" fmla="*/ 2504 w 6292"/>
              <a:gd name="T63" fmla="*/ 1801 h 6291"/>
              <a:gd name="T64" fmla="*/ 3283 w 6292"/>
              <a:gd name="T65" fmla="*/ 1664 h 6291"/>
              <a:gd name="T66" fmla="*/ 4010 w 6292"/>
              <a:gd name="T67" fmla="*/ 1929 h 6291"/>
              <a:gd name="T68" fmla="*/ 4225 w 6292"/>
              <a:gd name="T69" fmla="*/ 1045 h 6291"/>
              <a:gd name="T70" fmla="*/ 3321 w 6292"/>
              <a:gd name="T71" fmla="*/ 797 h 6291"/>
              <a:gd name="T72" fmla="*/ 3609 w 6292"/>
              <a:gd name="T73" fmla="*/ 317 h 6291"/>
              <a:gd name="T74" fmla="*/ 4305 w 6292"/>
              <a:gd name="T75" fmla="*/ 217 h 6291"/>
              <a:gd name="T76" fmla="*/ 5130 w 6292"/>
              <a:gd name="T77" fmla="*/ 700 h 6291"/>
              <a:gd name="T78" fmla="*/ 5397 w 6292"/>
              <a:gd name="T79" fmla="*/ 1347 h 6291"/>
              <a:gd name="T80" fmla="*/ 5794 w 6292"/>
              <a:gd name="T81" fmla="*/ 1994 h 6291"/>
              <a:gd name="T82" fmla="*/ 6010 w 6292"/>
              <a:gd name="T83" fmla="*/ 2725 h 6291"/>
              <a:gd name="T84" fmla="*/ 6288 w 6292"/>
              <a:gd name="T85" fmla="*/ 3360 h 6291"/>
              <a:gd name="T86" fmla="*/ 6078 w 6292"/>
              <a:gd name="T87" fmla="*/ 4293 h 6291"/>
              <a:gd name="T88" fmla="*/ 5567 w 6292"/>
              <a:gd name="T89" fmla="*/ 4757 h 6291"/>
              <a:gd name="T90" fmla="*/ 5063 w 6292"/>
              <a:gd name="T91" fmla="*/ 5335 h 6291"/>
              <a:gd name="T92" fmla="*/ 4426 w 6292"/>
              <a:gd name="T93" fmla="*/ 5762 h 6291"/>
              <a:gd name="T94" fmla="*/ 3897 w 6292"/>
              <a:gd name="T95" fmla="*/ 6201 h 6291"/>
              <a:gd name="T96" fmla="*/ 2943 w 6292"/>
              <a:gd name="T97" fmla="*/ 6287 h 6291"/>
              <a:gd name="T98" fmla="*/ 2345 w 6292"/>
              <a:gd name="T99" fmla="*/ 5940 h 6291"/>
              <a:gd name="T100" fmla="*/ 1645 w 6292"/>
              <a:gd name="T101" fmla="*/ 5629 h 6291"/>
              <a:gd name="T102" fmla="*/ 1053 w 6292"/>
              <a:gd name="T103" fmla="*/ 5146 h 6291"/>
              <a:gd name="T104" fmla="*/ 462 w 6292"/>
              <a:gd name="T105" fmla="*/ 4787 h 6291"/>
              <a:gd name="T106" fmla="*/ 92 w 6292"/>
              <a:gd name="T107" fmla="*/ 3906 h 6291"/>
              <a:gd name="T108" fmla="*/ 271 w 6292"/>
              <a:gd name="T109" fmla="*/ 3227 h 6291"/>
              <a:gd name="T110" fmla="*/ 321 w 6292"/>
              <a:gd name="T111" fmla="*/ 2625 h 6291"/>
              <a:gd name="T112" fmla="*/ 559 w 6292"/>
              <a:gd name="T113" fmla="*/ 1908 h 6291"/>
              <a:gd name="T114" fmla="*/ 973 w 6292"/>
              <a:gd name="T115" fmla="*/ 1280 h 6291"/>
              <a:gd name="T116" fmla="*/ 1250 w 6292"/>
              <a:gd name="T117" fmla="*/ 633 h 6291"/>
              <a:gd name="T118" fmla="*/ 2092 w 6292"/>
              <a:gd name="T119" fmla="*/ 179 h 6291"/>
              <a:gd name="T120" fmla="*/ 2786 w 6292"/>
              <a:gd name="T121" fmla="*/ 307 h 6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292" h="6291">
                <a:moveTo>
                  <a:pt x="2170" y="4322"/>
                </a:moveTo>
                <a:lnTo>
                  <a:pt x="1561" y="4930"/>
                </a:lnTo>
                <a:lnTo>
                  <a:pt x="1679" y="5032"/>
                </a:lnTo>
                <a:lnTo>
                  <a:pt x="1805" y="5123"/>
                </a:lnTo>
                <a:lnTo>
                  <a:pt x="1935" y="5209"/>
                </a:lnTo>
                <a:lnTo>
                  <a:pt x="2073" y="5283"/>
                </a:lnTo>
                <a:lnTo>
                  <a:pt x="2214" y="5350"/>
                </a:lnTo>
                <a:lnTo>
                  <a:pt x="2361" y="5409"/>
                </a:lnTo>
                <a:lnTo>
                  <a:pt x="2513" y="5457"/>
                </a:lnTo>
                <a:lnTo>
                  <a:pt x="2668" y="5495"/>
                </a:lnTo>
                <a:lnTo>
                  <a:pt x="2828" y="5522"/>
                </a:lnTo>
                <a:lnTo>
                  <a:pt x="2991" y="5539"/>
                </a:lnTo>
                <a:lnTo>
                  <a:pt x="3157" y="5545"/>
                </a:lnTo>
                <a:lnTo>
                  <a:pt x="3321" y="5539"/>
                </a:lnTo>
                <a:lnTo>
                  <a:pt x="3483" y="5524"/>
                </a:lnTo>
                <a:lnTo>
                  <a:pt x="3641" y="5495"/>
                </a:lnTo>
                <a:lnTo>
                  <a:pt x="3796" y="5459"/>
                </a:lnTo>
                <a:lnTo>
                  <a:pt x="3945" y="5411"/>
                </a:lnTo>
                <a:lnTo>
                  <a:pt x="4092" y="5354"/>
                </a:lnTo>
                <a:lnTo>
                  <a:pt x="4233" y="5289"/>
                </a:lnTo>
                <a:lnTo>
                  <a:pt x="4368" y="5213"/>
                </a:lnTo>
                <a:lnTo>
                  <a:pt x="4498" y="5131"/>
                </a:lnTo>
                <a:lnTo>
                  <a:pt x="4622" y="5039"/>
                </a:lnTo>
                <a:lnTo>
                  <a:pt x="4741" y="4940"/>
                </a:lnTo>
                <a:lnTo>
                  <a:pt x="4122" y="4322"/>
                </a:lnTo>
                <a:lnTo>
                  <a:pt x="4031" y="4392"/>
                </a:lnTo>
                <a:lnTo>
                  <a:pt x="3935" y="4457"/>
                </a:lnTo>
                <a:lnTo>
                  <a:pt x="3834" y="4515"/>
                </a:lnTo>
                <a:lnTo>
                  <a:pt x="3729" y="4562"/>
                </a:lnTo>
                <a:lnTo>
                  <a:pt x="3620" y="4604"/>
                </a:lnTo>
                <a:lnTo>
                  <a:pt x="3506" y="4637"/>
                </a:lnTo>
                <a:lnTo>
                  <a:pt x="3389" y="4660"/>
                </a:lnTo>
                <a:lnTo>
                  <a:pt x="3269" y="4675"/>
                </a:lnTo>
                <a:lnTo>
                  <a:pt x="3147" y="4679"/>
                </a:lnTo>
                <a:lnTo>
                  <a:pt x="3023" y="4675"/>
                </a:lnTo>
                <a:lnTo>
                  <a:pt x="2903" y="4660"/>
                </a:lnTo>
                <a:lnTo>
                  <a:pt x="2786" y="4637"/>
                </a:lnTo>
                <a:lnTo>
                  <a:pt x="2674" y="4604"/>
                </a:lnTo>
                <a:lnTo>
                  <a:pt x="2563" y="4562"/>
                </a:lnTo>
                <a:lnTo>
                  <a:pt x="2458" y="4515"/>
                </a:lnTo>
                <a:lnTo>
                  <a:pt x="2357" y="4457"/>
                </a:lnTo>
                <a:lnTo>
                  <a:pt x="2262" y="4392"/>
                </a:lnTo>
                <a:lnTo>
                  <a:pt x="2170" y="4322"/>
                </a:lnTo>
                <a:close/>
                <a:moveTo>
                  <a:pt x="3147" y="2564"/>
                </a:moveTo>
                <a:lnTo>
                  <a:pt x="3065" y="2570"/>
                </a:lnTo>
                <a:lnTo>
                  <a:pt x="2985" y="2585"/>
                </a:lnTo>
                <a:lnTo>
                  <a:pt x="2910" y="2612"/>
                </a:lnTo>
                <a:lnTo>
                  <a:pt x="2842" y="2646"/>
                </a:lnTo>
                <a:lnTo>
                  <a:pt x="2777" y="2690"/>
                </a:lnTo>
                <a:lnTo>
                  <a:pt x="2720" y="2742"/>
                </a:lnTo>
                <a:lnTo>
                  <a:pt x="2668" y="2799"/>
                </a:lnTo>
                <a:lnTo>
                  <a:pt x="2624" y="2864"/>
                </a:lnTo>
                <a:lnTo>
                  <a:pt x="2590" y="2933"/>
                </a:lnTo>
                <a:lnTo>
                  <a:pt x="2563" y="3007"/>
                </a:lnTo>
                <a:lnTo>
                  <a:pt x="2548" y="3087"/>
                </a:lnTo>
                <a:lnTo>
                  <a:pt x="2542" y="3169"/>
                </a:lnTo>
                <a:lnTo>
                  <a:pt x="2548" y="3251"/>
                </a:lnTo>
                <a:lnTo>
                  <a:pt x="2563" y="3330"/>
                </a:lnTo>
                <a:lnTo>
                  <a:pt x="2590" y="3404"/>
                </a:lnTo>
                <a:lnTo>
                  <a:pt x="2624" y="3475"/>
                </a:lnTo>
                <a:lnTo>
                  <a:pt x="2668" y="3538"/>
                </a:lnTo>
                <a:lnTo>
                  <a:pt x="2720" y="3597"/>
                </a:lnTo>
                <a:lnTo>
                  <a:pt x="2777" y="3646"/>
                </a:lnTo>
                <a:lnTo>
                  <a:pt x="2842" y="3690"/>
                </a:lnTo>
                <a:lnTo>
                  <a:pt x="2910" y="3726"/>
                </a:lnTo>
                <a:lnTo>
                  <a:pt x="2985" y="3751"/>
                </a:lnTo>
                <a:lnTo>
                  <a:pt x="3065" y="3768"/>
                </a:lnTo>
                <a:lnTo>
                  <a:pt x="3147" y="3772"/>
                </a:lnTo>
                <a:lnTo>
                  <a:pt x="3229" y="3768"/>
                </a:lnTo>
                <a:lnTo>
                  <a:pt x="3307" y="3751"/>
                </a:lnTo>
                <a:lnTo>
                  <a:pt x="3382" y="3726"/>
                </a:lnTo>
                <a:lnTo>
                  <a:pt x="3450" y="3690"/>
                </a:lnTo>
                <a:lnTo>
                  <a:pt x="3515" y="3646"/>
                </a:lnTo>
                <a:lnTo>
                  <a:pt x="3575" y="3597"/>
                </a:lnTo>
                <a:lnTo>
                  <a:pt x="3624" y="3538"/>
                </a:lnTo>
                <a:lnTo>
                  <a:pt x="3668" y="3475"/>
                </a:lnTo>
                <a:lnTo>
                  <a:pt x="3702" y="3404"/>
                </a:lnTo>
                <a:lnTo>
                  <a:pt x="3729" y="3330"/>
                </a:lnTo>
                <a:lnTo>
                  <a:pt x="3744" y="3251"/>
                </a:lnTo>
                <a:lnTo>
                  <a:pt x="3750" y="3169"/>
                </a:lnTo>
                <a:lnTo>
                  <a:pt x="3744" y="3087"/>
                </a:lnTo>
                <a:lnTo>
                  <a:pt x="3729" y="3007"/>
                </a:lnTo>
                <a:lnTo>
                  <a:pt x="3702" y="2933"/>
                </a:lnTo>
                <a:lnTo>
                  <a:pt x="3668" y="2864"/>
                </a:lnTo>
                <a:lnTo>
                  <a:pt x="3624" y="2799"/>
                </a:lnTo>
                <a:lnTo>
                  <a:pt x="3575" y="2742"/>
                </a:lnTo>
                <a:lnTo>
                  <a:pt x="3515" y="2690"/>
                </a:lnTo>
                <a:lnTo>
                  <a:pt x="3450" y="2646"/>
                </a:lnTo>
                <a:lnTo>
                  <a:pt x="3382" y="2612"/>
                </a:lnTo>
                <a:lnTo>
                  <a:pt x="3307" y="2585"/>
                </a:lnTo>
                <a:lnTo>
                  <a:pt x="3229" y="2570"/>
                </a:lnTo>
                <a:lnTo>
                  <a:pt x="3147" y="2564"/>
                </a:lnTo>
                <a:close/>
                <a:moveTo>
                  <a:pt x="1386" y="1585"/>
                </a:moveTo>
                <a:lnTo>
                  <a:pt x="1286" y="1704"/>
                </a:lnTo>
                <a:lnTo>
                  <a:pt x="1195" y="1828"/>
                </a:lnTo>
                <a:lnTo>
                  <a:pt x="1111" y="1958"/>
                </a:lnTo>
                <a:lnTo>
                  <a:pt x="1036" y="2093"/>
                </a:lnTo>
                <a:lnTo>
                  <a:pt x="971" y="2234"/>
                </a:lnTo>
                <a:lnTo>
                  <a:pt x="914" y="2379"/>
                </a:lnTo>
                <a:lnTo>
                  <a:pt x="866" y="2530"/>
                </a:lnTo>
                <a:lnTo>
                  <a:pt x="828" y="2685"/>
                </a:lnTo>
                <a:lnTo>
                  <a:pt x="802" y="2843"/>
                </a:lnTo>
                <a:lnTo>
                  <a:pt x="784" y="3003"/>
                </a:lnTo>
                <a:lnTo>
                  <a:pt x="779" y="3169"/>
                </a:lnTo>
                <a:lnTo>
                  <a:pt x="784" y="3331"/>
                </a:lnTo>
                <a:lnTo>
                  <a:pt x="802" y="3492"/>
                </a:lnTo>
                <a:lnTo>
                  <a:pt x="828" y="3648"/>
                </a:lnTo>
                <a:lnTo>
                  <a:pt x="865" y="3803"/>
                </a:lnTo>
                <a:lnTo>
                  <a:pt x="912" y="3952"/>
                </a:lnTo>
                <a:lnTo>
                  <a:pt x="968" y="4097"/>
                </a:lnTo>
                <a:lnTo>
                  <a:pt x="1032" y="4236"/>
                </a:lnTo>
                <a:lnTo>
                  <a:pt x="1107" y="4371"/>
                </a:lnTo>
                <a:lnTo>
                  <a:pt x="1189" y="4501"/>
                </a:lnTo>
                <a:lnTo>
                  <a:pt x="1279" y="4625"/>
                </a:lnTo>
                <a:lnTo>
                  <a:pt x="1376" y="4742"/>
                </a:lnTo>
                <a:lnTo>
                  <a:pt x="1985" y="4135"/>
                </a:lnTo>
                <a:lnTo>
                  <a:pt x="1907" y="4032"/>
                </a:lnTo>
                <a:lnTo>
                  <a:pt x="1838" y="3925"/>
                </a:lnTo>
                <a:lnTo>
                  <a:pt x="1779" y="3810"/>
                </a:lnTo>
                <a:lnTo>
                  <a:pt x="1727" y="3690"/>
                </a:lnTo>
                <a:lnTo>
                  <a:pt x="1689" y="3566"/>
                </a:lnTo>
                <a:lnTo>
                  <a:pt x="1658" y="3438"/>
                </a:lnTo>
                <a:lnTo>
                  <a:pt x="1641" y="3305"/>
                </a:lnTo>
                <a:lnTo>
                  <a:pt x="1636" y="3169"/>
                </a:lnTo>
                <a:lnTo>
                  <a:pt x="1639" y="3045"/>
                </a:lnTo>
                <a:lnTo>
                  <a:pt x="1655" y="2925"/>
                </a:lnTo>
                <a:lnTo>
                  <a:pt x="1678" y="2809"/>
                </a:lnTo>
                <a:lnTo>
                  <a:pt x="1710" y="2696"/>
                </a:lnTo>
                <a:lnTo>
                  <a:pt x="1752" y="2585"/>
                </a:lnTo>
                <a:lnTo>
                  <a:pt x="1802" y="2480"/>
                </a:lnTo>
                <a:lnTo>
                  <a:pt x="1857" y="2379"/>
                </a:lnTo>
                <a:lnTo>
                  <a:pt x="1922" y="2284"/>
                </a:lnTo>
                <a:lnTo>
                  <a:pt x="1992" y="2192"/>
                </a:lnTo>
                <a:lnTo>
                  <a:pt x="1386" y="1585"/>
                </a:lnTo>
                <a:close/>
                <a:moveTo>
                  <a:pt x="4920" y="1574"/>
                </a:moveTo>
                <a:lnTo>
                  <a:pt x="4300" y="2192"/>
                </a:lnTo>
                <a:lnTo>
                  <a:pt x="4370" y="2284"/>
                </a:lnTo>
                <a:lnTo>
                  <a:pt x="4435" y="2379"/>
                </a:lnTo>
                <a:lnTo>
                  <a:pt x="4491" y="2480"/>
                </a:lnTo>
                <a:lnTo>
                  <a:pt x="4540" y="2585"/>
                </a:lnTo>
                <a:lnTo>
                  <a:pt x="4582" y="2696"/>
                </a:lnTo>
                <a:lnTo>
                  <a:pt x="4615" y="2809"/>
                </a:lnTo>
                <a:lnTo>
                  <a:pt x="4638" y="2925"/>
                </a:lnTo>
                <a:lnTo>
                  <a:pt x="4653" y="3045"/>
                </a:lnTo>
                <a:lnTo>
                  <a:pt x="4657" y="3169"/>
                </a:lnTo>
                <a:lnTo>
                  <a:pt x="4651" y="3305"/>
                </a:lnTo>
                <a:lnTo>
                  <a:pt x="4634" y="3438"/>
                </a:lnTo>
                <a:lnTo>
                  <a:pt x="4605" y="3566"/>
                </a:lnTo>
                <a:lnTo>
                  <a:pt x="4565" y="3690"/>
                </a:lnTo>
                <a:lnTo>
                  <a:pt x="4514" y="3810"/>
                </a:lnTo>
                <a:lnTo>
                  <a:pt x="4454" y="3925"/>
                </a:lnTo>
                <a:lnTo>
                  <a:pt x="4386" y="4032"/>
                </a:lnTo>
                <a:lnTo>
                  <a:pt x="4309" y="4135"/>
                </a:lnTo>
                <a:lnTo>
                  <a:pt x="4928" y="4753"/>
                </a:lnTo>
                <a:lnTo>
                  <a:pt x="5027" y="4635"/>
                </a:lnTo>
                <a:lnTo>
                  <a:pt x="5118" y="4511"/>
                </a:lnTo>
                <a:lnTo>
                  <a:pt x="5202" y="4381"/>
                </a:lnTo>
                <a:lnTo>
                  <a:pt x="5277" y="4245"/>
                </a:lnTo>
                <a:lnTo>
                  <a:pt x="5342" y="4104"/>
                </a:lnTo>
                <a:lnTo>
                  <a:pt x="5399" y="3957"/>
                </a:lnTo>
                <a:lnTo>
                  <a:pt x="5447" y="3808"/>
                </a:lnTo>
                <a:lnTo>
                  <a:pt x="5485" y="3654"/>
                </a:lnTo>
                <a:lnTo>
                  <a:pt x="5512" y="3496"/>
                </a:lnTo>
                <a:lnTo>
                  <a:pt x="5529" y="3333"/>
                </a:lnTo>
                <a:lnTo>
                  <a:pt x="5535" y="3169"/>
                </a:lnTo>
                <a:lnTo>
                  <a:pt x="5529" y="3003"/>
                </a:lnTo>
                <a:lnTo>
                  <a:pt x="5512" y="2839"/>
                </a:lnTo>
                <a:lnTo>
                  <a:pt x="5483" y="2681"/>
                </a:lnTo>
                <a:lnTo>
                  <a:pt x="5445" y="2524"/>
                </a:lnTo>
                <a:lnTo>
                  <a:pt x="5397" y="2374"/>
                </a:lnTo>
                <a:lnTo>
                  <a:pt x="5340" y="2227"/>
                </a:lnTo>
                <a:lnTo>
                  <a:pt x="5273" y="2084"/>
                </a:lnTo>
                <a:lnTo>
                  <a:pt x="5197" y="1948"/>
                </a:lnTo>
                <a:lnTo>
                  <a:pt x="5113" y="1816"/>
                </a:lnTo>
                <a:lnTo>
                  <a:pt x="5019" y="1692"/>
                </a:lnTo>
                <a:lnTo>
                  <a:pt x="4920" y="1574"/>
                </a:lnTo>
                <a:close/>
                <a:moveTo>
                  <a:pt x="3157" y="792"/>
                </a:moveTo>
                <a:lnTo>
                  <a:pt x="2992" y="797"/>
                </a:lnTo>
                <a:lnTo>
                  <a:pt x="2830" y="815"/>
                </a:lnTo>
                <a:lnTo>
                  <a:pt x="2672" y="841"/>
                </a:lnTo>
                <a:lnTo>
                  <a:pt x="2517" y="879"/>
                </a:lnTo>
                <a:lnTo>
                  <a:pt x="2366" y="927"/>
                </a:lnTo>
                <a:lnTo>
                  <a:pt x="2221" y="983"/>
                </a:lnTo>
                <a:lnTo>
                  <a:pt x="2080" y="1049"/>
                </a:lnTo>
                <a:lnTo>
                  <a:pt x="1945" y="1124"/>
                </a:lnTo>
                <a:lnTo>
                  <a:pt x="1813" y="1208"/>
                </a:lnTo>
                <a:lnTo>
                  <a:pt x="1689" y="1299"/>
                </a:lnTo>
                <a:lnTo>
                  <a:pt x="1573" y="1398"/>
                </a:lnTo>
                <a:lnTo>
                  <a:pt x="2181" y="2007"/>
                </a:lnTo>
                <a:lnTo>
                  <a:pt x="2283" y="1929"/>
                </a:lnTo>
                <a:lnTo>
                  <a:pt x="2389" y="1860"/>
                </a:lnTo>
                <a:lnTo>
                  <a:pt x="2504" y="1801"/>
                </a:lnTo>
                <a:lnTo>
                  <a:pt x="2624" y="1750"/>
                </a:lnTo>
                <a:lnTo>
                  <a:pt x="2748" y="1711"/>
                </a:lnTo>
                <a:lnTo>
                  <a:pt x="2878" y="1681"/>
                </a:lnTo>
                <a:lnTo>
                  <a:pt x="3010" y="1664"/>
                </a:lnTo>
                <a:lnTo>
                  <a:pt x="3147" y="1658"/>
                </a:lnTo>
                <a:lnTo>
                  <a:pt x="3283" y="1664"/>
                </a:lnTo>
                <a:lnTo>
                  <a:pt x="3414" y="1681"/>
                </a:lnTo>
                <a:lnTo>
                  <a:pt x="3544" y="1711"/>
                </a:lnTo>
                <a:lnTo>
                  <a:pt x="3668" y="1750"/>
                </a:lnTo>
                <a:lnTo>
                  <a:pt x="3788" y="1801"/>
                </a:lnTo>
                <a:lnTo>
                  <a:pt x="3903" y="1860"/>
                </a:lnTo>
                <a:lnTo>
                  <a:pt x="4010" y="1929"/>
                </a:lnTo>
                <a:lnTo>
                  <a:pt x="4113" y="2007"/>
                </a:lnTo>
                <a:lnTo>
                  <a:pt x="4731" y="1387"/>
                </a:lnTo>
                <a:lnTo>
                  <a:pt x="4613" y="1290"/>
                </a:lnTo>
                <a:lnTo>
                  <a:pt x="4489" y="1200"/>
                </a:lnTo>
                <a:lnTo>
                  <a:pt x="4359" y="1118"/>
                </a:lnTo>
                <a:lnTo>
                  <a:pt x="4225" y="1045"/>
                </a:lnTo>
                <a:lnTo>
                  <a:pt x="4084" y="981"/>
                </a:lnTo>
                <a:lnTo>
                  <a:pt x="3939" y="923"/>
                </a:lnTo>
                <a:lnTo>
                  <a:pt x="3790" y="878"/>
                </a:lnTo>
                <a:lnTo>
                  <a:pt x="3638" y="841"/>
                </a:lnTo>
                <a:lnTo>
                  <a:pt x="3481" y="815"/>
                </a:lnTo>
                <a:lnTo>
                  <a:pt x="3321" y="797"/>
                </a:lnTo>
                <a:lnTo>
                  <a:pt x="3157" y="792"/>
                </a:lnTo>
                <a:close/>
                <a:moveTo>
                  <a:pt x="3008" y="0"/>
                </a:moveTo>
                <a:lnTo>
                  <a:pt x="3305" y="0"/>
                </a:lnTo>
                <a:lnTo>
                  <a:pt x="3305" y="286"/>
                </a:lnTo>
                <a:lnTo>
                  <a:pt x="3458" y="297"/>
                </a:lnTo>
                <a:lnTo>
                  <a:pt x="3609" y="317"/>
                </a:lnTo>
                <a:lnTo>
                  <a:pt x="3668" y="42"/>
                </a:lnTo>
                <a:lnTo>
                  <a:pt x="3958" y="103"/>
                </a:lnTo>
                <a:lnTo>
                  <a:pt x="3899" y="380"/>
                </a:lnTo>
                <a:lnTo>
                  <a:pt x="4046" y="422"/>
                </a:lnTo>
                <a:lnTo>
                  <a:pt x="4191" y="473"/>
                </a:lnTo>
                <a:lnTo>
                  <a:pt x="4305" y="217"/>
                </a:lnTo>
                <a:lnTo>
                  <a:pt x="4576" y="339"/>
                </a:lnTo>
                <a:lnTo>
                  <a:pt x="4462" y="593"/>
                </a:lnTo>
                <a:lnTo>
                  <a:pt x="4597" y="668"/>
                </a:lnTo>
                <a:lnTo>
                  <a:pt x="4727" y="748"/>
                </a:lnTo>
                <a:lnTo>
                  <a:pt x="4891" y="525"/>
                </a:lnTo>
                <a:lnTo>
                  <a:pt x="5130" y="700"/>
                </a:lnTo>
                <a:lnTo>
                  <a:pt x="4968" y="921"/>
                </a:lnTo>
                <a:lnTo>
                  <a:pt x="5086" y="1021"/>
                </a:lnTo>
                <a:lnTo>
                  <a:pt x="5197" y="1128"/>
                </a:lnTo>
                <a:lnTo>
                  <a:pt x="5399" y="946"/>
                </a:lnTo>
                <a:lnTo>
                  <a:pt x="5598" y="1168"/>
                </a:lnTo>
                <a:lnTo>
                  <a:pt x="5397" y="1347"/>
                </a:lnTo>
                <a:lnTo>
                  <a:pt x="5491" y="1469"/>
                </a:lnTo>
                <a:lnTo>
                  <a:pt x="5578" y="1597"/>
                </a:lnTo>
                <a:lnTo>
                  <a:pt x="5809" y="1465"/>
                </a:lnTo>
                <a:lnTo>
                  <a:pt x="5956" y="1723"/>
                </a:lnTo>
                <a:lnTo>
                  <a:pt x="5727" y="1855"/>
                </a:lnTo>
                <a:lnTo>
                  <a:pt x="5794" y="1994"/>
                </a:lnTo>
                <a:lnTo>
                  <a:pt x="5853" y="2137"/>
                </a:lnTo>
                <a:lnTo>
                  <a:pt x="6101" y="2059"/>
                </a:lnTo>
                <a:lnTo>
                  <a:pt x="6191" y="2341"/>
                </a:lnTo>
                <a:lnTo>
                  <a:pt x="5945" y="2419"/>
                </a:lnTo>
                <a:lnTo>
                  <a:pt x="5981" y="2570"/>
                </a:lnTo>
                <a:lnTo>
                  <a:pt x="6010" y="2725"/>
                </a:lnTo>
                <a:lnTo>
                  <a:pt x="6264" y="2698"/>
                </a:lnTo>
                <a:lnTo>
                  <a:pt x="6292" y="2996"/>
                </a:lnTo>
                <a:lnTo>
                  <a:pt x="6040" y="3020"/>
                </a:lnTo>
                <a:lnTo>
                  <a:pt x="6044" y="3169"/>
                </a:lnTo>
                <a:lnTo>
                  <a:pt x="6038" y="3331"/>
                </a:lnTo>
                <a:lnTo>
                  <a:pt x="6288" y="3360"/>
                </a:lnTo>
                <a:lnTo>
                  <a:pt x="6254" y="3654"/>
                </a:lnTo>
                <a:lnTo>
                  <a:pt x="6008" y="3627"/>
                </a:lnTo>
                <a:lnTo>
                  <a:pt x="5977" y="3782"/>
                </a:lnTo>
                <a:lnTo>
                  <a:pt x="5941" y="3933"/>
                </a:lnTo>
                <a:lnTo>
                  <a:pt x="6174" y="4011"/>
                </a:lnTo>
                <a:lnTo>
                  <a:pt x="6078" y="4293"/>
                </a:lnTo>
                <a:lnTo>
                  <a:pt x="5848" y="4215"/>
                </a:lnTo>
                <a:lnTo>
                  <a:pt x="5786" y="4360"/>
                </a:lnTo>
                <a:lnTo>
                  <a:pt x="5718" y="4501"/>
                </a:lnTo>
                <a:lnTo>
                  <a:pt x="5926" y="4623"/>
                </a:lnTo>
                <a:lnTo>
                  <a:pt x="5775" y="4879"/>
                </a:lnTo>
                <a:lnTo>
                  <a:pt x="5567" y="4757"/>
                </a:lnTo>
                <a:lnTo>
                  <a:pt x="5477" y="4887"/>
                </a:lnTo>
                <a:lnTo>
                  <a:pt x="5380" y="5009"/>
                </a:lnTo>
                <a:lnTo>
                  <a:pt x="5556" y="5171"/>
                </a:lnTo>
                <a:lnTo>
                  <a:pt x="5355" y="5390"/>
                </a:lnTo>
                <a:lnTo>
                  <a:pt x="5180" y="5228"/>
                </a:lnTo>
                <a:lnTo>
                  <a:pt x="5063" y="5335"/>
                </a:lnTo>
                <a:lnTo>
                  <a:pt x="4943" y="5436"/>
                </a:lnTo>
                <a:lnTo>
                  <a:pt x="5080" y="5629"/>
                </a:lnTo>
                <a:lnTo>
                  <a:pt x="4838" y="5801"/>
                </a:lnTo>
                <a:lnTo>
                  <a:pt x="4701" y="5608"/>
                </a:lnTo>
                <a:lnTo>
                  <a:pt x="4565" y="5688"/>
                </a:lnTo>
                <a:lnTo>
                  <a:pt x="4426" y="5762"/>
                </a:lnTo>
                <a:lnTo>
                  <a:pt x="4517" y="5978"/>
                </a:lnTo>
                <a:lnTo>
                  <a:pt x="4244" y="6096"/>
                </a:lnTo>
                <a:lnTo>
                  <a:pt x="4151" y="5879"/>
                </a:lnTo>
                <a:lnTo>
                  <a:pt x="4002" y="5928"/>
                </a:lnTo>
                <a:lnTo>
                  <a:pt x="3849" y="5970"/>
                </a:lnTo>
                <a:lnTo>
                  <a:pt x="3897" y="6201"/>
                </a:lnTo>
                <a:lnTo>
                  <a:pt x="3605" y="6260"/>
                </a:lnTo>
                <a:lnTo>
                  <a:pt x="3557" y="6028"/>
                </a:lnTo>
                <a:lnTo>
                  <a:pt x="3403" y="6045"/>
                </a:lnTo>
                <a:lnTo>
                  <a:pt x="3244" y="6052"/>
                </a:lnTo>
                <a:lnTo>
                  <a:pt x="3241" y="6291"/>
                </a:lnTo>
                <a:lnTo>
                  <a:pt x="2943" y="6287"/>
                </a:lnTo>
                <a:lnTo>
                  <a:pt x="2947" y="6047"/>
                </a:lnTo>
                <a:lnTo>
                  <a:pt x="2790" y="6031"/>
                </a:lnTo>
                <a:lnTo>
                  <a:pt x="2636" y="6007"/>
                </a:lnTo>
                <a:lnTo>
                  <a:pt x="2582" y="6241"/>
                </a:lnTo>
                <a:lnTo>
                  <a:pt x="2292" y="6175"/>
                </a:lnTo>
                <a:lnTo>
                  <a:pt x="2345" y="5940"/>
                </a:lnTo>
                <a:lnTo>
                  <a:pt x="2197" y="5890"/>
                </a:lnTo>
                <a:lnTo>
                  <a:pt x="2050" y="5835"/>
                </a:lnTo>
                <a:lnTo>
                  <a:pt x="1949" y="6054"/>
                </a:lnTo>
                <a:lnTo>
                  <a:pt x="1678" y="5930"/>
                </a:lnTo>
                <a:lnTo>
                  <a:pt x="1781" y="5707"/>
                </a:lnTo>
                <a:lnTo>
                  <a:pt x="1645" y="5629"/>
                </a:lnTo>
                <a:lnTo>
                  <a:pt x="1515" y="5543"/>
                </a:lnTo>
                <a:lnTo>
                  <a:pt x="1366" y="5740"/>
                </a:lnTo>
                <a:lnTo>
                  <a:pt x="1128" y="5562"/>
                </a:lnTo>
                <a:lnTo>
                  <a:pt x="1281" y="5362"/>
                </a:lnTo>
                <a:lnTo>
                  <a:pt x="1164" y="5257"/>
                </a:lnTo>
                <a:lnTo>
                  <a:pt x="1053" y="5146"/>
                </a:lnTo>
                <a:lnTo>
                  <a:pt x="863" y="5312"/>
                </a:lnTo>
                <a:lnTo>
                  <a:pt x="668" y="5087"/>
                </a:lnTo>
                <a:lnTo>
                  <a:pt x="861" y="4919"/>
                </a:lnTo>
                <a:lnTo>
                  <a:pt x="771" y="4793"/>
                </a:lnTo>
                <a:lnTo>
                  <a:pt x="685" y="4663"/>
                </a:lnTo>
                <a:lnTo>
                  <a:pt x="462" y="4787"/>
                </a:lnTo>
                <a:lnTo>
                  <a:pt x="317" y="4526"/>
                </a:lnTo>
                <a:lnTo>
                  <a:pt x="546" y="4400"/>
                </a:lnTo>
                <a:lnTo>
                  <a:pt x="483" y="4259"/>
                </a:lnTo>
                <a:lnTo>
                  <a:pt x="429" y="4114"/>
                </a:lnTo>
                <a:lnTo>
                  <a:pt x="177" y="4190"/>
                </a:lnTo>
                <a:lnTo>
                  <a:pt x="92" y="3906"/>
                </a:lnTo>
                <a:lnTo>
                  <a:pt x="345" y="3828"/>
                </a:lnTo>
                <a:lnTo>
                  <a:pt x="315" y="3677"/>
                </a:lnTo>
                <a:lnTo>
                  <a:pt x="292" y="3524"/>
                </a:lnTo>
                <a:lnTo>
                  <a:pt x="25" y="3547"/>
                </a:lnTo>
                <a:lnTo>
                  <a:pt x="0" y="3249"/>
                </a:lnTo>
                <a:lnTo>
                  <a:pt x="271" y="3227"/>
                </a:lnTo>
                <a:lnTo>
                  <a:pt x="269" y="3169"/>
                </a:lnTo>
                <a:lnTo>
                  <a:pt x="273" y="3043"/>
                </a:lnTo>
                <a:lnTo>
                  <a:pt x="281" y="2919"/>
                </a:lnTo>
                <a:lnTo>
                  <a:pt x="10" y="2885"/>
                </a:lnTo>
                <a:lnTo>
                  <a:pt x="48" y="2591"/>
                </a:lnTo>
                <a:lnTo>
                  <a:pt x="321" y="2625"/>
                </a:lnTo>
                <a:lnTo>
                  <a:pt x="355" y="2475"/>
                </a:lnTo>
                <a:lnTo>
                  <a:pt x="395" y="2328"/>
                </a:lnTo>
                <a:lnTo>
                  <a:pt x="134" y="2236"/>
                </a:lnTo>
                <a:lnTo>
                  <a:pt x="231" y="1956"/>
                </a:lnTo>
                <a:lnTo>
                  <a:pt x="496" y="2047"/>
                </a:lnTo>
                <a:lnTo>
                  <a:pt x="559" y="1908"/>
                </a:lnTo>
                <a:lnTo>
                  <a:pt x="630" y="1772"/>
                </a:lnTo>
                <a:lnTo>
                  <a:pt x="389" y="1627"/>
                </a:lnTo>
                <a:lnTo>
                  <a:pt x="544" y="1374"/>
                </a:lnTo>
                <a:lnTo>
                  <a:pt x="786" y="1521"/>
                </a:lnTo>
                <a:lnTo>
                  <a:pt x="878" y="1398"/>
                </a:lnTo>
                <a:lnTo>
                  <a:pt x="973" y="1280"/>
                </a:lnTo>
                <a:lnTo>
                  <a:pt x="767" y="1086"/>
                </a:lnTo>
                <a:lnTo>
                  <a:pt x="971" y="868"/>
                </a:lnTo>
                <a:lnTo>
                  <a:pt x="1179" y="1066"/>
                </a:lnTo>
                <a:lnTo>
                  <a:pt x="1294" y="963"/>
                </a:lnTo>
                <a:lnTo>
                  <a:pt x="1412" y="868"/>
                </a:lnTo>
                <a:lnTo>
                  <a:pt x="1250" y="633"/>
                </a:lnTo>
                <a:lnTo>
                  <a:pt x="1496" y="465"/>
                </a:lnTo>
                <a:lnTo>
                  <a:pt x="1658" y="700"/>
                </a:lnTo>
                <a:lnTo>
                  <a:pt x="1790" y="626"/>
                </a:lnTo>
                <a:lnTo>
                  <a:pt x="1926" y="557"/>
                </a:lnTo>
                <a:lnTo>
                  <a:pt x="1817" y="292"/>
                </a:lnTo>
                <a:lnTo>
                  <a:pt x="2092" y="179"/>
                </a:lnTo>
                <a:lnTo>
                  <a:pt x="2202" y="444"/>
                </a:lnTo>
                <a:lnTo>
                  <a:pt x="2345" y="399"/>
                </a:lnTo>
                <a:lnTo>
                  <a:pt x="2494" y="359"/>
                </a:lnTo>
                <a:lnTo>
                  <a:pt x="2441" y="78"/>
                </a:lnTo>
                <a:lnTo>
                  <a:pt x="2735" y="25"/>
                </a:lnTo>
                <a:lnTo>
                  <a:pt x="2786" y="307"/>
                </a:lnTo>
                <a:lnTo>
                  <a:pt x="2897" y="294"/>
                </a:lnTo>
                <a:lnTo>
                  <a:pt x="3008" y="286"/>
                </a:lnTo>
                <a:lnTo>
                  <a:pt x="3008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06" name="Group 105"/>
          <p:cNvGrpSpPr/>
          <p:nvPr/>
        </p:nvGrpSpPr>
        <p:grpSpPr>
          <a:xfrm>
            <a:off x="2006649" y="4846945"/>
            <a:ext cx="347165" cy="346613"/>
            <a:chOff x="5113906" y="3232210"/>
            <a:chExt cx="1548134" cy="1545674"/>
          </a:xfrm>
          <a:solidFill>
            <a:schemeClr val="accent1"/>
          </a:solidFill>
        </p:grpSpPr>
        <p:sp>
          <p:nvSpPr>
            <p:cNvPr id="107" name="Freeform 63"/>
            <p:cNvSpPr>
              <a:spLocks noEditPoints="1"/>
            </p:cNvSpPr>
            <p:nvPr/>
          </p:nvSpPr>
          <p:spPr bwMode="auto">
            <a:xfrm>
              <a:off x="5113906" y="3232210"/>
              <a:ext cx="1548134" cy="1545674"/>
            </a:xfrm>
            <a:custGeom>
              <a:avLst/>
              <a:gdLst>
                <a:gd name="T0" fmla="*/ 853 w 1888"/>
                <a:gd name="T1" fmla="*/ 328 h 1885"/>
                <a:gd name="T2" fmla="*/ 681 w 1888"/>
                <a:gd name="T3" fmla="*/ 379 h 1885"/>
                <a:gd name="T4" fmla="*/ 533 w 1888"/>
                <a:gd name="T5" fmla="*/ 475 h 1885"/>
                <a:gd name="T6" fmla="*/ 417 w 1888"/>
                <a:gd name="T7" fmla="*/ 607 h 1885"/>
                <a:gd name="T8" fmla="*/ 344 w 1888"/>
                <a:gd name="T9" fmla="*/ 767 h 1885"/>
                <a:gd name="T10" fmla="*/ 317 w 1888"/>
                <a:gd name="T11" fmla="*/ 948 h 1885"/>
                <a:gd name="T12" fmla="*/ 344 w 1888"/>
                <a:gd name="T13" fmla="*/ 1129 h 1885"/>
                <a:gd name="T14" fmla="*/ 417 w 1888"/>
                <a:gd name="T15" fmla="*/ 1290 h 1885"/>
                <a:gd name="T16" fmla="*/ 533 w 1888"/>
                <a:gd name="T17" fmla="*/ 1421 h 1885"/>
                <a:gd name="T18" fmla="*/ 681 w 1888"/>
                <a:gd name="T19" fmla="*/ 1517 h 1885"/>
                <a:gd name="T20" fmla="*/ 853 w 1888"/>
                <a:gd name="T21" fmla="*/ 1568 h 1885"/>
                <a:gd name="T22" fmla="*/ 1038 w 1888"/>
                <a:gd name="T23" fmla="*/ 1568 h 1885"/>
                <a:gd name="T24" fmla="*/ 1210 w 1888"/>
                <a:gd name="T25" fmla="*/ 1517 h 1885"/>
                <a:gd name="T26" fmla="*/ 1357 w 1888"/>
                <a:gd name="T27" fmla="*/ 1421 h 1885"/>
                <a:gd name="T28" fmla="*/ 1471 w 1888"/>
                <a:gd name="T29" fmla="*/ 1290 h 1885"/>
                <a:gd name="T30" fmla="*/ 1544 w 1888"/>
                <a:gd name="T31" fmla="*/ 1129 h 1885"/>
                <a:gd name="T32" fmla="*/ 1571 w 1888"/>
                <a:gd name="T33" fmla="*/ 948 h 1885"/>
                <a:gd name="T34" fmla="*/ 1544 w 1888"/>
                <a:gd name="T35" fmla="*/ 767 h 1885"/>
                <a:gd name="T36" fmla="*/ 1471 w 1888"/>
                <a:gd name="T37" fmla="*/ 607 h 1885"/>
                <a:gd name="T38" fmla="*/ 1357 w 1888"/>
                <a:gd name="T39" fmla="*/ 475 h 1885"/>
                <a:gd name="T40" fmla="*/ 1210 w 1888"/>
                <a:gd name="T41" fmla="*/ 379 h 1885"/>
                <a:gd name="T42" fmla="*/ 1038 w 1888"/>
                <a:gd name="T43" fmla="*/ 328 h 1885"/>
                <a:gd name="T44" fmla="*/ 832 w 1888"/>
                <a:gd name="T45" fmla="*/ 0 h 1885"/>
                <a:gd name="T46" fmla="*/ 1053 w 1888"/>
                <a:gd name="T47" fmla="*/ 174 h 1885"/>
                <a:gd name="T48" fmla="*/ 1228 w 1888"/>
                <a:gd name="T49" fmla="*/ 220 h 1885"/>
                <a:gd name="T50" fmla="*/ 1507 w 1888"/>
                <a:gd name="T51" fmla="*/ 176 h 1885"/>
                <a:gd name="T52" fmla="*/ 1486 w 1888"/>
                <a:gd name="T53" fmla="*/ 388 h 1885"/>
                <a:gd name="T54" fmla="*/ 1698 w 1888"/>
                <a:gd name="T55" fmla="*/ 366 h 1885"/>
                <a:gd name="T56" fmla="*/ 1661 w 1888"/>
                <a:gd name="T57" fmla="*/ 645 h 1885"/>
                <a:gd name="T58" fmla="*/ 1710 w 1888"/>
                <a:gd name="T59" fmla="*/ 819 h 1885"/>
                <a:gd name="T60" fmla="*/ 1888 w 1888"/>
                <a:gd name="T61" fmla="*/ 1035 h 1885"/>
                <a:gd name="T62" fmla="*/ 1696 w 1888"/>
                <a:gd name="T63" fmla="*/ 1129 h 1885"/>
                <a:gd name="T64" fmla="*/ 1823 w 1888"/>
                <a:gd name="T65" fmla="*/ 1298 h 1885"/>
                <a:gd name="T66" fmla="*/ 1565 w 1888"/>
                <a:gd name="T67" fmla="*/ 1406 h 1885"/>
                <a:gd name="T68" fmla="*/ 1440 w 1888"/>
                <a:gd name="T69" fmla="*/ 1537 h 1885"/>
                <a:gd name="T70" fmla="*/ 1346 w 1888"/>
                <a:gd name="T71" fmla="*/ 1803 h 1885"/>
                <a:gd name="T72" fmla="*/ 1190 w 1888"/>
                <a:gd name="T73" fmla="*/ 1678 h 1885"/>
                <a:gd name="T74" fmla="*/ 1053 w 1888"/>
                <a:gd name="T75" fmla="*/ 1709 h 1885"/>
                <a:gd name="T76" fmla="*/ 832 w 1888"/>
                <a:gd name="T77" fmla="*/ 1885 h 1885"/>
                <a:gd name="T78" fmla="*/ 743 w 1888"/>
                <a:gd name="T79" fmla="*/ 1691 h 1885"/>
                <a:gd name="T80" fmla="*/ 571 w 1888"/>
                <a:gd name="T81" fmla="*/ 1814 h 1885"/>
                <a:gd name="T82" fmla="*/ 466 w 1888"/>
                <a:gd name="T83" fmla="*/ 1553 h 1885"/>
                <a:gd name="T84" fmla="*/ 339 w 1888"/>
                <a:gd name="T85" fmla="*/ 1426 h 1885"/>
                <a:gd name="T86" fmla="*/ 76 w 1888"/>
                <a:gd name="T87" fmla="*/ 1325 h 1885"/>
                <a:gd name="T88" fmla="*/ 199 w 1888"/>
                <a:gd name="T89" fmla="*/ 1151 h 1885"/>
                <a:gd name="T90" fmla="*/ 4 w 1888"/>
                <a:gd name="T91" fmla="*/ 1064 h 1885"/>
                <a:gd name="T92" fmla="*/ 176 w 1888"/>
                <a:gd name="T93" fmla="*/ 841 h 1885"/>
                <a:gd name="T94" fmla="*/ 221 w 1888"/>
                <a:gd name="T95" fmla="*/ 667 h 1885"/>
                <a:gd name="T96" fmla="*/ 172 w 1888"/>
                <a:gd name="T97" fmla="*/ 390 h 1885"/>
                <a:gd name="T98" fmla="*/ 386 w 1888"/>
                <a:gd name="T99" fmla="*/ 406 h 1885"/>
                <a:gd name="T100" fmla="*/ 359 w 1888"/>
                <a:gd name="T101" fmla="*/ 194 h 1885"/>
                <a:gd name="T102" fmla="*/ 641 w 1888"/>
                <a:gd name="T103" fmla="*/ 229 h 1885"/>
                <a:gd name="T104" fmla="*/ 832 w 1888"/>
                <a:gd name="T105" fmla="*/ 176 h 18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88" h="1885">
                  <a:moveTo>
                    <a:pt x="944" y="321"/>
                  </a:moveTo>
                  <a:lnTo>
                    <a:pt x="853" y="328"/>
                  </a:lnTo>
                  <a:lnTo>
                    <a:pt x="763" y="348"/>
                  </a:lnTo>
                  <a:lnTo>
                    <a:pt x="681" y="379"/>
                  </a:lnTo>
                  <a:lnTo>
                    <a:pt x="603" y="421"/>
                  </a:lnTo>
                  <a:lnTo>
                    <a:pt x="533" y="475"/>
                  </a:lnTo>
                  <a:lnTo>
                    <a:pt x="471" y="537"/>
                  </a:lnTo>
                  <a:lnTo>
                    <a:pt x="417" y="607"/>
                  </a:lnTo>
                  <a:lnTo>
                    <a:pt x="375" y="682"/>
                  </a:lnTo>
                  <a:lnTo>
                    <a:pt x="344" y="767"/>
                  </a:lnTo>
                  <a:lnTo>
                    <a:pt x="324" y="854"/>
                  </a:lnTo>
                  <a:lnTo>
                    <a:pt x="317" y="948"/>
                  </a:lnTo>
                  <a:lnTo>
                    <a:pt x="324" y="1040"/>
                  </a:lnTo>
                  <a:lnTo>
                    <a:pt x="344" y="1129"/>
                  </a:lnTo>
                  <a:lnTo>
                    <a:pt x="375" y="1211"/>
                  </a:lnTo>
                  <a:lnTo>
                    <a:pt x="417" y="1290"/>
                  </a:lnTo>
                  <a:lnTo>
                    <a:pt x="471" y="1359"/>
                  </a:lnTo>
                  <a:lnTo>
                    <a:pt x="533" y="1421"/>
                  </a:lnTo>
                  <a:lnTo>
                    <a:pt x="603" y="1475"/>
                  </a:lnTo>
                  <a:lnTo>
                    <a:pt x="681" y="1517"/>
                  </a:lnTo>
                  <a:lnTo>
                    <a:pt x="763" y="1548"/>
                  </a:lnTo>
                  <a:lnTo>
                    <a:pt x="853" y="1568"/>
                  </a:lnTo>
                  <a:lnTo>
                    <a:pt x="944" y="1575"/>
                  </a:lnTo>
                  <a:lnTo>
                    <a:pt x="1038" y="1568"/>
                  </a:lnTo>
                  <a:lnTo>
                    <a:pt x="1125" y="1548"/>
                  </a:lnTo>
                  <a:lnTo>
                    <a:pt x="1210" y="1517"/>
                  </a:lnTo>
                  <a:lnTo>
                    <a:pt x="1286" y="1475"/>
                  </a:lnTo>
                  <a:lnTo>
                    <a:pt x="1357" y="1421"/>
                  </a:lnTo>
                  <a:lnTo>
                    <a:pt x="1417" y="1359"/>
                  </a:lnTo>
                  <a:lnTo>
                    <a:pt x="1471" y="1290"/>
                  </a:lnTo>
                  <a:lnTo>
                    <a:pt x="1513" y="1211"/>
                  </a:lnTo>
                  <a:lnTo>
                    <a:pt x="1544" y="1129"/>
                  </a:lnTo>
                  <a:lnTo>
                    <a:pt x="1565" y="1040"/>
                  </a:lnTo>
                  <a:lnTo>
                    <a:pt x="1571" y="948"/>
                  </a:lnTo>
                  <a:lnTo>
                    <a:pt x="1565" y="854"/>
                  </a:lnTo>
                  <a:lnTo>
                    <a:pt x="1544" y="767"/>
                  </a:lnTo>
                  <a:lnTo>
                    <a:pt x="1513" y="682"/>
                  </a:lnTo>
                  <a:lnTo>
                    <a:pt x="1471" y="607"/>
                  </a:lnTo>
                  <a:lnTo>
                    <a:pt x="1417" y="537"/>
                  </a:lnTo>
                  <a:lnTo>
                    <a:pt x="1357" y="475"/>
                  </a:lnTo>
                  <a:lnTo>
                    <a:pt x="1286" y="421"/>
                  </a:lnTo>
                  <a:lnTo>
                    <a:pt x="1210" y="379"/>
                  </a:lnTo>
                  <a:lnTo>
                    <a:pt x="1125" y="348"/>
                  </a:lnTo>
                  <a:lnTo>
                    <a:pt x="1038" y="328"/>
                  </a:lnTo>
                  <a:lnTo>
                    <a:pt x="944" y="321"/>
                  </a:lnTo>
                  <a:close/>
                  <a:moveTo>
                    <a:pt x="832" y="0"/>
                  </a:moveTo>
                  <a:lnTo>
                    <a:pt x="1053" y="0"/>
                  </a:lnTo>
                  <a:lnTo>
                    <a:pt x="1053" y="174"/>
                  </a:lnTo>
                  <a:lnTo>
                    <a:pt x="1143" y="191"/>
                  </a:lnTo>
                  <a:lnTo>
                    <a:pt x="1228" y="220"/>
                  </a:lnTo>
                  <a:lnTo>
                    <a:pt x="1315" y="67"/>
                  </a:lnTo>
                  <a:lnTo>
                    <a:pt x="1507" y="176"/>
                  </a:lnTo>
                  <a:lnTo>
                    <a:pt x="1419" y="330"/>
                  </a:lnTo>
                  <a:lnTo>
                    <a:pt x="1486" y="388"/>
                  </a:lnTo>
                  <a:lnTo>
                    <a:pt x="1547" y="455"/>
                  </a:lnTo>
                  <a:lnTo>
                    <a:pt x="1698" y="366"/>
                  </a:lnTo>
                  <a:lnTo>
                    <a:pt x="1810" y="555"/>
                  </a:lnTo>
                  <a:lnTo>
                    <a:pt x="1661" y="645"/>
                  </a:lnTo>
                  <a:lnTo>
                    <a:pt x="1690" y="729"/>
                  </a:lnTo>
                  <a:lnTo>
                    <a:pt x="1710" y="819"/>
                  </a:lnTo>
                  <a:lnTo>
                    <a:pt x="1886" y="816"/>
                  </a:lnTo>
                  <a:lnTo>
                    <a:pt x="1888" y="1035"/>
                  </a:lnTo>
                  <a:lnTo>
                    <a:pt x="1714" y="1037"/>
                  </a:lnTo>
                  <a:lnTo>
                    <a:pt x="1696" y="1129"/>
                  </a:lnTo>
                  <a:lnTo>
                    <a:pt x="1669" y="1214"/>
                  </a:lnTo>
                  <a:lnTo>
                    <a:pt x="1823" y="1298"/>
                  </a:lnTo>
                  <a:lnTo>
                    <a:pt x="1719" y="1490"/>
                  </a:lnTo>
                  <a:lnTo>
                    <a:pt x="1565" y="1406"/>
                  </a:lnTo>
                  <a:lnTo>
                    <a:pt x="1507" y="1475"/>
                  </a:lnTo>
                  <a:lnTo>
                    <a:pt x="1440" y="1537"/>
                  </a:lnTo>
                  <a:lnTo>
                    <a:pt x="1531" y="1687"/>
                  </a:lnTo>
                  <a:lnTo>
                    <a:pt x="1346" y="1803"/>
                  </a:lnTo>
                  <a:lnTo>
                    <a:pt x="1254" y="1653"/>
                  </a:lnTo>
                  <a:lnTo>
                    <a:pt x="1190" y="1678"/>
                  </a:lnTo>
                  <a:lnTo>
                    <a:pt x="1123" y="1696"/>
                  </a:lnTo>
                  <a:lnTo>
                    <a:pt x="1053" y="1709"/>
                  </a:lnTo>
                  <a:lnTo>
                    <a:pt x="1053" y="1885"/>
                  </a:lnTo>
                  <a:lnTo>
                    <a:pt x="832" y="1885"/>
                  </a:lnTo>
                  <a:lnTo>
                    <a:pt x="832" y="1709"/>
                  </a:lnTo>
                  <a:lnTo>
                    <a:pt x="743" y="1691"/>
                  </a:lnTo>
                  <a:lnTo>
                    <a:pt x="658" y="1662"/>
                  </a:lnTo>
                  <a:lnTo>
                    <a:pt x="571" y="1814"/>
                  </a:lnTo>
                  <a:lnTo>
                    <a:pt x="379" y="1705"/>
                  </a:lnTo>
                  <a:lnTo>
                    <a:pt x="466" y="1553"/>
                  </a:lnTo>
                  <a:lnTo>
                    <a:pt x="400" y="1493"/>
                  </a:lnTo>
                  <a:lnTo>
                    <a:pt x="339" y="1426"/>
                  </a:lnTo>
                  <a:lnTo>
                    <a:pt x="187" y="1515"/>
                  </a:lnTo>
                  <a:lnTo>
                    <a:pt x="76" y="1325"/>
                  </a:lnTo>
                  <a:lnTo>
                    <a:pt x="228" y="1236"/>
                  </a:lnTo>
                  <a:lnTo>
                    <a:pt x="199" y="1151"/>
                  </a:lnTo>
                  <a:lnTo>
                    <a:pt x="179" y="1062"/>
                  </a:lnTo>
                  <a:lnTo>
                    <a:pt x="4" y="1064"/>
                  </a:lnTo>
                  <a:lnTo>
                    <a:pt x="0" y="845"/>
                  </a:lnTo>
                  <a:lnTo>
                    <a:pt x="176" y="841"/>
                  </a:lnTo>
                  <a:lnTo>
                    <a:pt x="192" y="752"/>
                  </a:lnTo>
                  <a:lnTo>
                    <a:pt x="221" y="667"/>
                  </a:lnTo>
                  <a:lnTo>
                    <a:pt x="67" y="582"/>
                  </a:lnTo>
                  <a:lnTo>
                    <a:pt x="172" y="390"/>
                  </a:lnTo>
                  <a:lnTo>
                    <a:pt x="326" y="475"/>
                  </a:lnTo>
                  <a:lnTo>
                    <a:pt x="386" y="406"/>
                  </a:lnTo>
                  <a:lnTo>
                    <a:pt x="451" y="343"/>
                  </a:lnTo>
                  <a:lnTo>
                    <a:pt x="359" y="194"/>
                  </a:lnTo>
                  <a:lnTo>
                    <a:pt x="547" y="80"/>
                  </a:lnTo>
                  <a:lnTo>
                    <a:pt x="641" y="229"/>
                  </a:lnTo>
                  <a:lnTo>
                    <a:pt x="734" y="196"/>
                  </a:lnTo>
                  <a:lnTo>
                    <a:pt x="832" y="176"/>
                  </a:lnTo>
                  <a:lnTo>
                    <a:pt x="8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8" name="Freeform 65"/>
            <p:cNvSpPr>
              <a:spLocks/>
            </p:cNvSpPr>
            <p:nvPr/>
          </p:nvSpPr>
          <p:spPr bwMode="auto">
            <a:xfrm>
              <a:off x="5602537" y="3700407"/>
              <a:ext cx="564149" cy="563330"/>
            </a:xfrm>
            <a:custGeom>
              <a:avLst/>
              <a:gdLst>
                <a:gd name="T0" fmla="*/ 344 w 688"/>
                <a:gd name="T1" fmla="*/ 0 h 687"/>
                <a:gd name="T2" fmla="*/ 413 w 688"/>
                <a:gd name="T3" fmla="*/ 6 h 687"/>
                <a:gd name="T4" fmla="*/ 478 w 688"/>
                <a:gd name="T5" fmla="*/ 26 h 687"/>
                <a:gd name="T6" fmla="*/ 536 w 688"/>
                <a:gd name="T7" fmla="*/ 60 h 687"/>
                <a:gd name="T8" fmla="*/ 587 w 688"/>
                <a:gd name="T9" fmla="*/ 100 h 687"/>
                <a:gd name="T10" fmla="*/ 630 w 688"/>
                <a:gd name="T11" fmla="*/ 151 h 687"/>
                <a:gd name="T12" fmla="*/ 661 w 688"/>
                <a:gd name="T13" fmla="*/ 209 h 687"/>
                <a:gd name="T14" fmla="*/ 681 w 688"/>
                <a:gd name="T15" fmla="*/ 274 h 687"/>
                <a:gd name="T16" fmla="*/ 688 w 688"/>
                <a:gd name="T17" fmla="*/ 343 h 687"/>
                <a:gd name="T18" fmla="*/ 681 w 688"/>
                <a:gd name="T19" fmla="*/ 413 h 687"/>
                <a:gd name="T20" fmla="*/ 661 w 688"/>
                <a:gd name="T21" fmla="*/ 477 h 687"/>
                <a:gd name="T22" fmla="*/ 630 w 688"/>
                <a:gd name="T23" fmla="*/ 535 h 687"/>
                <a:gd name="T24" fmla="*/ 587 w 688"/>
                <a:gd name="T25" fmla="*/ 587 h 687"/>
                <a:gd name="T26" fmla="*/ 536 w 688"/>
                <a:gd name="T27" fmla="*/ 629 h 687"/>
                <a:gd name="T28" fmla="*/ 478 w 688"/>
                <a:gd name="T29" fmla="*/ 660 h 687"/>
                <a:gd name="T30" fmla="*/ 413 w 688"/>
                <a:gd name="T31" fmla="*/ 680 h 687"/>
                <a:gd name="T32" fmla="*/ 344 w 688"/>
                <a:gd name="T33" fmla="*/ 687 h 687"/>
                <a:gd name="T34" fmla="*/ 275 w 688"/>
                <a:gd name="T35" fmla="*/ 680 h 687"/>
                <a:gd name="T36" fmla="*/ 210 w 688"/>
                <a:gd name="T37" fmla="*/ 660 h 687"/>
                <a:gd name="T38" fmla="*/ 152 w 688"/>
                <a:gd name="T39" fmla="*/ 629 h 687"/>
                <a:gd name="T40" fmla="*/ 101 w 688"/>
                <a:gd name="T41" fmla="*/ 587 h 687"/>
                <a:gd name="T42" fmla="*/ 61 w 688"/>
                <a:gd name="T43" fmla="*/ 535 h 687"/>
                <a:gd name="T44" fmla="*/ 27 w 688"/>
                <a:gd name="T45" fmla="*/ 477 h 687"/>
                <a:gd name="T46" fmla="*/ 7 w 688"/>
                <a:gd name="T47" fmla="*/ 413 h 687"/>
                <a:gd name="T48" fmla="*/ 0 w 688"/>
                <a:gd name="T49" fmla="*/ 343 h 687"/>
                <a:gd name="T50" fmla="*/ 7 w 688"/>
                <a:gd name="T51" fmla="*/ 274 h 687"/>
                <a:gd name="T52" fmla="*/ 27 w 688"/>
                <a:gd name="T53" fmla="*/ 209 h 687"/>
                <a:gd name="T54" fmla="*/ 61 w 688"/>
                <a:gd name="T55" fmla="*/ 151 h 687"/>
                <a:gd name="T56" fmla="*/ 101 w 688"/>
                <a:gd name="T57" fmla="*/ 100 h 687"/>
                <a:gd name="T58" fmla="*/ 152 w 688"/>
                <a:gd name="T59" fmla="*/ 60 h 687"/>
                <a:gd name="T60" fmla="*/ 210 w 688"/>
                <a:gd name="T61" fmla="*/ 26 h 687"/>
                <a:gd name="T62" fmla="*/ 275 w 688"/>
                <a:gd name="T63" fmla="*/ 6 h 687"/>
                <a:gd name="T64" fmla="*/ 344 w 688"/>
                <a:gd name="T65" fmla="*/ 0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88" h="687">
                  <a:moveTo>
                    <a:pt x="344" y="0"/>
                  </a:moveTo>
                  <a:lnTo>
                    <a:pt x="413" y="6"/>
                  </a:lnTo>
                  <a:lnTo>
                    <a:pt x="478" y="26"/>
                  </a:lnTo>
                  <a:lnTo>
                    <a:pt x="536" y="60"/>
                  </a:lnTo>
                  <a:lnTo>
                    <a:pt x="587" y="100"/>
                  </a:lnTo>
                  <a:lnTo>
                    <a:pt x="630" y="151"/>
                  </a:lnTo>
                  <a:lnTo>
                    <a:pt x="661" y="209"/>
                  </a:lnTo>
                  <a:lnTo>
                    <a:pt x="681" y="274"/>
                  </a:lnTo>
                  <a:lnTo>
                    <a:pt x="688" y="343"/>
                  </a:lnTo>
                  <a:lnTo>
                    <a:pt x="681" y="413"/>
                  </a:lnTo>
                  <a:lnTo>
                    <a:pt x="661" y="477"/>
                  </a:lnTo>
                  <a:lnTo>
                    <a:pt x="630" y="535"/>
                  </a:lnTo>
                  <a:lnTo>
                    <a:pt x="587" y="587"/>
                  </a:lnTo>
                  <a:lnTo>
                    <a:pt x="536" y="629"/>
                  </a:lnTo>
                  <a:lnTo>
                    <a:pt x="478" y="660"/>
                  </a:lnTo>
                  <a:lnTo>
                    <a:pt x="413" y="680"/>
                  </a:lnTo>
                  <a:lnTo>
                    <a:pt x="344" y="687"/>
                  </a:lnTo>
                  <a:lnTo>
                    <a:pt x="275" y="680"/>
                  </a:lnTo>
                  <a:lnTo>
                    <a:pt x="210" y="660"/>
                  </a:lnTo>
                  <a:lnTo>
                    <a:pt x="152" y="629"/>
                  </a:lnTo>
                  <a:lnTo>
                    <a:pt x="101" y="587"/>
                  </a:lnTo>
                  <a:lnTo>
                    <a:pt x="61" y="535"/>
                  </a:lnTo>
                  <a:lnTo>
                    <a:pt x="27" y="477"/>
                  </a:lnTo>
                  <a:lnTo>
                    <a:pt x="7" y="413"/>
                  </a:lnTo>
                  <a:lnTo>
                    <a:pt x="0" y="343"/>
                  </a:lnTo>
                  <a:lnTo>
                    <a:pt x="7" y="274"/>
                  </a:lnTo>
                  <a:lnTo>
                    <a:pt x="27" y="209"/>
                  </a:lnTo>
                  <a:lnTo>
                    <a:pt x="61" y="151"/>
                  </a:lnTo>
                  <a:lnTo>
                    <a:pt x="101" y="100"/>
                  </a:lnTo>
                  <a:lnTo>
                    <a:pt x="152" y="60"/>
                  </a:lnTo>
                  <a:lnTo>
                    <a:pt x="210" y="26"/>
                  </a:lnTo>
                  <a:lnTo>
                    <a:pt x="275" y="6"/>
                  </a:lnTo>
                  <a:lnTo>
                    <a:pt x="3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09" name="Freeform 27"/>
          <p:cNvSpPr>
            <a:spLocks noEditPoints="1"/>
          </p:cNvSpPr>
          <p:nvPr/>
        </p:nvSpPr>
        <p:spPr bwMode="auto">
          <a:xfrm>
            <a:off x="2359230" y="3796052"/>
            <a:ext cx="509795" cy="509794"/>
          </a:xfrm>
          <a:custGeom>
            <a:avLst/>
            <a:gdLst>
              <a:gd name="T0" fmla="*/ 723 w 1567"/>
              <a:gd name="T1" fmla="*/ 535 h 1567"/>
              <a:gd name="T2" fmla="*/ 620 w 1567"/>
              <a:gd name="T3" fmla="*/ 585 h 1567"/>
              <a:gd name="T4" fmla="*/ 549 w 1567"/>
              <a:gd name="T5" fmla="*/ 674 h 1567"/>
              <a:gd name="T6" fmla="*/ 522 w 1567"/>
              <a:gd name="T7" fmla="*/ 788 h 1567"/>
              <a:gd name="T8" fmla="*/ 549 w 1567"/>
              <a:gd name="T9" fmla="*/ 904 h 1567"/>
              <a:gd name="T10" fmla="*/ 620 w 1567"/>
              <a:gd name="T11" fmla="*/ 991 h 1567"/>
              <a:gd name="T12" fmla="*/ 723 w 1567"/>
              <a:gd name="T13" fmla="*/ 1042 h 1567"/>
              <a:gd name="T14" fmla="*/ 844 w 1567"/>
              <a:gd name="T15" fmla="*/ 1042 h 1567"/>
              <a:gd name="T16" fmla="*/ 946 w 1567"/>
              <a:gd name="T17" fmla="*/ 991 h 1567"/>
              <a:gd name="T18" fmla="*/ 1018 w 1567"/>
              <a:gd name="T19" fmla="*/ 904 h 1567"/>
              <a:gd name="T20" fmla="*/ 1044 w 1567"/>
              <a:gd name="T21" fmla="*/ 788 h 1567"/>
              <a:gd name="T22" fmla="*/ 1018 w 1567"/>
              <a:gd name="T23" fmla="*/ 674 h 1567"/>
              <a:gd name="T24" fmla="*/ 946 w 1567"/>
              <a:gd name="T25" fmla="*/ 585 h 1567"/>
              <a:gd name="T26" fmla="*/ 844 w 1567"/>
              <a:gd name="T27" fmla="*/ 535 h 1567"/>
              <a:gd name="T28" fmla="*/ 716 w 1567"/>
              <a:gd name="T29" fmla="*/ 0 h 1567"/>
              <a:gd name="T30" fmla="*/ 904 w 1567"/>
              <a:gd name="T31" fmla="*/ 181 h 1567"/>
              <a:gd name="T32" fmla="*/ 1114 w 1567"/>
              <a:gd name="T33" fmla="*/ 71 h 1567"/>
              <a:gd name="T34" fmla="*/ 1187 w 1567"/>
              <a:gd name="T35" fmla="*/ 319 h 1567"/>
              <a:gd name="T36" fmla="*/ 1248 w 1567"/>
              <a:gd name="T37" fmla="*/ 377 h 1567"/>
              <a:gd name="T38" fmla="*/ 1495 w 1567"/>
              <a:gd name="T39" fmla="*/ 448 h 1567"/>
              <a:gd name="T40" fmla="*/ 1381 w 1567"/>
              <a:gd name="T41" fmla="*/ 623 h 1567"/>
              <a:gd name="T42" fmla="*/ 1567 w 1567"/>
              <a:gd name="T43" fmla="*/ 714 h 1567"/>
              <a:gd name="T44" fmla="*/ 1393 w 1567"/>
              <a:gd name="T45" fmla="*/ 899 h 1567"/>
              <a:gd name="T46" fmla="*/ 1498 w 1567"/>
              <a:gd name="T47" fmla="*/ 1111 h 1567"/>
              <a:gd name="T48" fmla="*/ 1259 w 1567"/>
              <a:gd name="T49" fmla="*/ 1187 h 1567"/>
              <a:gd name="T50" fmla="*/ 1192 w 1567"/>
              <a:gd name="T51" fmla="*/ 1254 h 1567"/>
              <a:gd name="T52" fmla="*/ 1118 w 1567"/>
              <a:gd name="T53" fmla="*/ 1493 h 1567"/>
              <a:gd name="T54" fmla="*/ 948 w 1567"/>
              <a:gd name="T55" fmla="*/ 1386 h 1567"/>
              <a:gd name="T56" fmla="*/ 855 w 1567"/>
              <a:gd name="T57" fmla="*/ 1567 h 1567"/>
              <a:gd name="T58" fmla="*/ 669 w 1567"/>
              <a:gd name="T59" fmla="*/ 1397 h 1567"/>
              <a:gd name="T60" fmla="*/ 582 w 1567"/>
              <a:gd name="T61" fmla="*/ 1375 h 1567"/>
              <a:gd name="T62" fmla="*/ 339 w 1567"/>
              <a:gd name="T63" fmla="*/ 1430 h 1567"/>
              <a:gd name="T64" fmla="*/ 346 w 1567"/>
              <a:gd name="T65" fmla="*/ 1227 h 1567"/>
              <a:gd name="T66" fmla="*/ 143 w 1567"/>
              <a:gd name="T67" fmla="*/ 1236 h 1567"/>
              <a:gd name="T68" fmla="*/ 199 w 1567"/>
              <a:gd name="T69" fmla="*/ 991 h 1567"/>
              <a:gd name="T70" fmla="*/ 174 w 1567"/>
              <a:gd name="T71" fmla="*/ 904 h 1567"/>
              <a:gd name="T72" fmla="*/ 0 w 1567"/>
              <a:gd name="T73" fmla="*/ 721 h 1567"/>
              <a:gd name="T74" fmla="*/ 196 w 1567"/>
              <a:gd name="T75" fmla="*/ 589 h 1567"/>
              <a:gd name="T76" fmla="*/ 136 w 1567"/>
              <a:gd name="T77" fmla="*/ 339 h 1567"/>
              <a:gd name="T78" fmla="*/ 375 w 1567"/>
              <a:gd name="T79" fmla="*/ 323 h 1567"/>
              <a:gd name="T80" fmla="*/ 446 w 1567"/>
              <a:gd name="T81" fmla="*/ 73 h 1567"/>
              <a:gd name="T82" fmla="*/ 623 w 1567"/>
              <a:gd name="T83" fmla="*/ 190 h 1567"/>
              <a:gd name="T84" fmla="*/ 716 w 1567"/>
              <a:gd name="T85" fmla="*/ 0 h 1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567" h="1567">
                <a:moveTo>
                  <a:pt x="783" y="529"/>
                </a:moveTo>
                <a:lnTo>
                  <a:pt x="723" y="535"/>
                </a:lnTo>
                <a:lnTo>
                  <a:pt x="669" y="553"/>
                </a:lnTo>
                <a:lnTo>
                  <a:pt x="620" y="585"/>
                </a:lnTo>
                <a:lnTo>
                  <a:pt x="580" y="625"/>
                </a:lnTo>
                <a:lnTo>
                  <a:pt x="549" y="674"/>
                </a:lnTo>
                <a:lnTo>
                  <a:pt x="531" y="730"/>
                </a:lnTo>
                <a:lnTo>
                  <a:pt x="522" y="788"/>
                </a:lnTo>
                <a:lnTo>
                  <a:pt x="531" y="848"/>
                </a:lnTo>
                <a:lnTo>
                  <a:pt x="549" y="904"/>
                </a:lnTo>
                <a:lnTo>
                  <a:pt x="580" y="951"/>
                </a:lnTo>
                <a:lnTo>
                  <a:pt x="620" y="991"/>
                </a:lnTo>
                <a:lnTo>
                  <a:pt x="669" y="1022"/>
                </a:lnTo>
                <a:lnTo>
                  <a:pt x="723" y="1042"/>
                </a:lnTo>
                <a:lnTo>
                  <a:pt x="783" y="1049"/>
                </a:lnTo>
                <a:lnTo>
                  <a:pt x="844" y="1042"/>
                </a:lnTo>
                <a:lnTo>
                  <a:pt x="897" y="1022"/>
                </a:lnTo>
                <a:lnTo>
                  <a:pt x="946" y="991"/>
                </a:lnTo>
                <a:lnTo>
                  <a:pt x="986" y="951"/>
                </a:lnTo>
                <a:lnTo>
                  <a:pt x="1018" y="904"/>
                </a:lnTo>
                <a:lnTo>
                  <a:pt x="1038" y="848"/>
                </a:lnTo>
                <a:lnTo>
                  <a:pt x="1044" y="788"/>
                </a:lnTo>
                <a:lnTo>
                  <a:pt x="1038" y="730"/>
                </a:lnTo>
                <a:lnTo>
                  <a:pt x="1018" y="674"/>
                </a:lnTo>
                <a:lnTo>
                  <a:pt x="986" y="625"/>
                </a:lnTo>
                <a:lnTo>
                  <a:pt x="946" y="585"/>
                </a:lnTo>
                <a:lnTo>
                  <a:pt x="897" y="553"/>
                </a:lnTo>
                <a:lnTo>
                  <a:pt x="844" y="535"/>
                </a:lnTo>
                <a:lnTo>
                  <a:pt x="783" y="529"/>
                </a:lnTo>
                <a:close/>
                <a:moveTo>
                  <a:pt x="716" y="0"/>
                </a:moveTo>
                <a:lnTo>
                  <a:pt x="850" y="0"/>
                </a:lnTo>
                <a:lnTo>
                  <a:pt x="904" y="181"/>
                </a:lnTo>
                <a:lnTo>
                  <a:pt x="980" y="201"/>
                </a:lnTo>
                <a:lnTo>
                  <a:pt x="1114" y="71"/>
                </a:lnTo>
                <a:lnTo>
                  <a:pt x="1232" y="138"/>
                </a:lnTo>
                <a:lnTo>
                  <a:pt x="1187" y="319"/>
                </a:lnTo>
                <a:lnTo>
                  <a:pt x="1219" y="346"/>
                </a:lnTo>
                <a:lnTo>
                  <a:pt x="1248" y="377"/>
                </a:lnTo>
                <a:lnTo>
                  <a:pt x="1426" y="332"/>
                </a:lnTo>
                <a:lnTo>
                  <a:pt x="1495" y="448"/>
                </a:lnTo>
                <a:lnTo>
                  <a:pt x="1368" y="582"/>
                </a:lnTo>
                <a:lnTo>
                  <a:pt x="1381" y="623"/>
                </a:lnTo>
                <a:lnTo>
                  <a:pt x="1390" y="665"/>
                </a:lnTo>
                <a:lnTo>
                  <a:pt x="1567" y="714"/>
                </a:lnTo>
                <a:lnTo>
                  <a:pt x="1567" y="850"/>
                </a:lnTo>
                <a:lnTo>
                  <a:pt x="1393" y="899"/>
                </a:lnTo>
                <a:lnTo>
                  <a:pt x="1373" y="984"/>
                </a:lnTo>
                <a:lnTo>
                  <a:pt x="1498" y="1111"/>
                </a:lnTo>
                <a:lnTo>
                  <a:pt x="1431" y="1230"/>
                </a:lnTo>
                <a:lnTo>
                  <a:pt x="1259" y="1187"/>
                </a:lnTo>
                <a:lnTo>
                  <a:pt x="1227" y="1223"/>
                </a:lnTo>
                <a:lnTo>
                  <a:pt x="1192" y="1254"/>
                </a:lnTo>
                <a:lnTo>
                  <a:pt x="1236" y="1426"/>
                </a:lnTo>
                <a:lnTo>
                  <a:pt x="1118" y="1493"/>
                </a:lnTo>
                <a:lnTo>
                  <a:pt x="991" y="1372"/>
                </a:lnTo>
                <a:lnTo>
                  <a:pt x="948" y="1386"/>
                </a:lnTo>
                <a:lnTo>
                  <a:pt x="902" y="1397"/>
                </a:lnTo>
                <a:lnTo>
                  <a:pt x="855" y="1567"/>
                </a:lnTo>
                <a:lnTo>
                  <a:pt x="719" y="1567"/>
                </a:lnTo>
                <a:lnTo>
                  <a:pt x="669" y="1397"/>
                </a:lnTo>
                <a:lnTo>
                  <a:pt x="625" y="1388"/>
                </a:lnTo>
                <a:lnTo>
                  <a:pt x="582" y="1375"/>
                </a:lnTo>
                <a:lnTo>
                  <a:pt x="457" y="1497"/>
                </a:lnTo>
                <a:lnTo>
                  <a:pt x="339" y="1430"/>
                </a:lnTo>
                <a:lnTo>
                  <a:pt x="379" y="1259"/>
                </a:lnTo>
                <a:lnTo>
                  <a:pt x="346" y="1227"/>
                </a:lnTo>
                <a:lnTo>
                  <a:pt x="315" y="1194"/>
                </a:lnTo>
                <a:lnTo>
                  <a:pt x="143" y="1236"/>
                </a:lnTo>
                <a:lnTo>
                  <a:pt x="74" y="1120"/>
                </a:lnTo>
                <a:lnTo>
                  <a:pt x="199" y="991"/>
                </a:lnTo>
                <a:lnTo>
                  <a:pt x="185" y="948"/>
                </a:lnTo>
                <a:lnTo>
                  <a:pt x="174" y="904"/>
                </a:lnTo>
                <a:lnTo>
                  <a:pt x="2" y="857"/>
                </a:lnTo>
                <a:lnTo>
                  <a:pt x="0" y="721"/>
                </a:lnTo>
                <a:lnTo>
                  <a:pt x="176" y="669"/>
                </a:lnTo>
                <a:lnTo>
                  <a:pt x="196" y="589"/>
                </a:lnTo>
                <a:lnTo>
                  <a:pt x="69" y="457"/>
                </a:lnTo>
                <a:lnTo>
                  <a:pt x="136" y="339"/>
                </a:lnTo>
                <a:lnTo>
                  <a:pt x="315" y="384"/>
                </a:lnTo>
                <a:lnTo>
                  <a:pt x="375" y="323"/>
                </a:lnTo>
                <a:lnTo>
                  <a:pt x="328" y="143"/>
                </a:lnTo>
                <a:lnTo>
                  <a:pt x="446" y="73"/>
                </a:lnTo>
                <a:lnTo>
                  <a:pt x="580" y="203"/>
                </a:lnTo>
                <a:lnTo>
                  <a:pt x="623" y="190"/>
                </a:lnTo>
                <a:lnTo>
                  <a:pt x="665" y="181"/>
                </a:lnTo>
                <a:lnTo>
                  <a:pt x="71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10" name="Group 109"/>
          <p:cNvGrpSpPr/>
          <p:nvPr/>
        </p:nvGrpSpPr>
        <p:grpSpPr>
          <a:xfrm>
            <a:off x="2505513" y="4406066"/>
            <a:ext cx="489911" cy="489517"/>
            <a:chOff x="8091275" y="3370787"/>
            <a:chExt cx="3056908" cy="3054448"/>
          </a:xfrm>
          <a:solidFill>
            <a:schemeClr val="bg1">
              <a:lumMod val="75000"/>
            </a:schemeClr>
          </a:solidFill>
        </p:grpSpPr>
        <p:sp>
          <p:nvSpPr>
            <p:cNvPr id="111" name="Freeform 28"/>
            <p:cNvSpPr>
              <a:spLocks/>
            </p:cNvSpPr>
            <p:nvPr/>
          </p:nvSpPr>
          <p:spPr bwMode="auto">
            <a:xfrm>
              <a:off x="9504111" y="3370787"/>
              <a:ext cx="231236" cy="197617"/>
            </a:xfrm>
            <a:custGeom>
              <a:avLst/>
              <a:gdLst>
                <a:gd name="T0" fmla="*/ 72 w 282"/>
                <a:gd name="T1" fmla="*/ 0 h 241"/>
                <a:gd name="T2" fmla="*/ 210 w 282"/>
                <a:gd name="T3" fmla="*/ 0 h 241"/>
                <a:gd name="T4" fmla="*/ 282 w 282"/>
                <a:gd name="T5" fmla="*/ 241 h 241"/>
                <a:gd name="T6" fmla="*/ 0 w 282"/>
                <a:gd name="T7" fmla="*/ 241 h 241"/>
                <a:gd name="T8" fmla="*/ 72 w 282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" h="241">
                  <a:moveTo>
                    <a:pt x="72" y="0"/>
                  </a:moveTo>
                  <a:lnTo>
                    <a:pt x="210" y="0"/>
                  </a:lnTo>
                  <a:lnTo>
                    <a:pt x="282" y="241"/>
                  </a:lnTo>
                  <a:lnTo>
                    <a:pt x="0" y="241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2" name="Freeform 29"/>
            <p:cNvSpPr>
              <a:spLocks/>
            </p:cNvSpPr>
            <p:nvPr/>
          </p:nvSpPr>
          <p:spPr bwMode="auto">
            <a:xfrm>
              <a:off x="9756667" y="3387187"/>
              <a:ext cx="225496" cy="227136"/>
            </a:xfrm>
            <a:custGeom>
              <a:avLst/>
              <a:gdLst>
                <a:gd name="T0" fmla="*/ 114 w 275"/>
                <a:gd name="T1" fmla="*/ 0 h 277"/>
                <a:gd name="T2" fmla="*/ 253 w 275"/>
                <a:gd name="T3" fmla="*/ 27 h 277"/>
                <a:gd name="T4" fmla="*/ 275 w 275"/>
                <a:gd name="T5" fmla="*/ 277 h 277"/>
                <a:gd name="T6" fmla="*/ 206 w 275"/>
                <a:gd name="T7" fmla="*/ 264 h 277"/>
                <a:gd name="T8" fmla="*/ 69 w 275"/>
                <a:gd name="T9" fmla="*/ 237 h 277"/>
                <a:gd name="T10" fmla="*/ 0 w 275"/>
                <a:gd name="T11" fmla="*/ 226 h 277"/>
                <a:gd name="T12" fmla="*/ 114 w 275"/>
                <a:gd name="T13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277">
                  <a:moveTo>
                    <a:pt x="114" y="0"/>
                  </a:moveTo>
                  <a:lnTo>
                    <a:pt x="253" y="27"/>
                  </a:lnTo>
                  <a:lnTo>
                    <a:pt x="275" y="277"/>
                  </a:lnTo>
                  <a:lnTo>
                    <a:pt x="206" y="264"/>
                  </a:lnTo>
                  <a:lnTo>
                    <a:pt x="69" y="237"/>
                  </a:lnTo>
                  <a:lnTo>
                    <a:pt x="0" y="226"/>
                  </a:lnTo>
                  <a:lnTo>
                    <a:pt x="1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3" name="Freeform 30"/>
            <p:cNvSpPr>
              <a:spLocks/>
            </p:cNvSpPr>
            <p:nvPr/>
          </p:nvSpPr>
          <p:spPr bwMode="auto">
            <a:xfrm>
              <a:off x="10004302" y="3456886"/>
              <a:ext cx="232056" cy="249276"/>
            </a:xfrm>
            <a:custGeom>
              <a:avLst/>
              <a:gdLst>
                <a:gd name="T0" fmla="*/ 154 w 283"/>
                <a:gd name="T1" fmla="*/ 0 h 304"/>
                <a:gd name="T2" fmla="*/ 283 w 283"/>
                <a:gd name="T3" fmla="*/ 54 h 304"/>
                <a:gd name="T4" fmla="*/ 259 w 283"/>
                <a:gd name="T5" fmla="*/ 304 h 304"/>
                <a:gd name="T6" fmla="*/ 194 w 283"/>
                <a:gd name="T7" fmla="*/ 277 h 304"/>
                <a:gd name="T8" fmla="*/ 64 w 283"/>
                <a:gd name="T9" fmla="*/ 225 h 304"/>
                <a:gd name="T10" fmla="*/ 0 w 283"/>
                <a:gd name="T11" fmla="*/ 201 h 304"/>
                <a:gd name="T12" fmla="*/ 154 w 283"/>
                <a:gd name="T1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3" h="304">
                  <a:moveTo>
                    <a:pt x="154" y="0"/>
                  </a:moveTo>
                  <a:lnTo>
                    <a:pt x="283" y="54"/>
                  </a:lnTo>
                  <a:lnTo>
                    <a:pt x="259" y="304"/>
                  </a:lnTo>
                  <a:lnTo>
                    <a:pt x="194" y="277"/>
                  </a:lnTo>
                  <a:lnTo>
                    <a:pt x="64" y="225"/>
                  </a:lnTo>
                  <a:lnTo>
                    <a:pt x="0" y="201"/>
                  </a:lnTo>
                  <a:lnTo>
                    <a:pt x="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4" name="Freeform 31"/>
            <p:cNvSpPr>
              <a:spLocks/>
            </p:cNvSpPr>
            <p:nvPr/>
          </p:nvSpPr>
          <p:spPr bwMode="auto">
            <a:xfrm>
              <a:off x="10237999" y="3579884"/>
              <a:ext cx="250916" cy="259936"/>
            </a:xfrm>
            <a:custGeom>
              <a:avLst/>
              <a:gdLst>
                <a:gd name="T0" fmla="*/ 188 w 306"/>
                <a:gd name="T1" fmla="*/ 0 h 317"/>
                <a:gd name="T2" fmla="*/ 306 w 306"/>
                <a:gd name="T3" fmla="*/ 75 h 317"/>
                <a:gd name="T4" fmla="*/ 235 w 306"/>
                <a:gd name="T5" fmla="*/ 317 h 317"/>
                <a:gd name="T6" fmla="*/ 177 w 306"/>
                <a:gd name="T7" fmla="*/ 279 h 317"/>
                <a:gd name="T8" fmla="*/ 58 w 306"/>
                <a:gd name="T9" fmla="*/ 205 h 317"/>
                <a:gd name="T10" fmla="*/ 0 w 306"/>
                <a:gd name="T11" fmla="*/ 167 h 317"/>
                <a:gd name="T12" fmla="*/ 188 w 306"/>
                <a:gd name="T13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6" h="317">
                  <a:moveTo>
                    <a:pt x="188" y="0"/>
                  </a:moveTo>
                  <a:lnTo>
                    <a:pt x="306" y="75"/>
                  </a:lnTo>
                  <a:lnTo>
                    <a:pt x="235" y="317"/>
                  </a:lnTo>
                  <a:lnTo>
                    <a:pt x="177" y="279"/>
                  </a:lnTo>
                  <a:lnTo>
                    <a:pt x="58" y="205"/>
                  </a:lnTo>
                  <a:lnTo>
                    <a:pt x="0" y="167"/>
                  </a:lnTo>
                  <a:lnTo>
                    <a:pt x="1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5" name="Freeform 32"/>
            <p:cNvSpPr>
              <a:spLocks/>
            </p:cNvSpPr>
            <p:nvPr/>
          </p:nvSpPr>
          <p:spPr bwMode="auto">
            <a:xfrm>
              <a:off x="10448735" y="3747981"/>
              <a:ext cx="261576" cy="263216"/>
            </a:xfrm>
            <a:custGeom>
              <a:avLst/>
              <a:gdLst>
                <a:gd name="T0" fmla="*/ 216 w 319"/>
                <a:gd name="T1" fmla="*/ 0 h 321"/>
                <a:gd name="T2" fmla="*/ 319 w 319"/>
                <a:gd name="T3" fmla="*/ 96 h 321"/>
                <a:gd name="T4" fmla="*/ 203 w 319"/>
                <a:gd name="T5" fmla="*/ 321 h 321"/>
                <a:gd name="T6" fmla="*/ 152 w 319"/>
                <a:gd name="T7" fmla="*/ 272 h 321"/>
                <a:gd name="T8" fmla="*/ 51 w 319"/>
                <a:gd name="T9" fmla="*/ 176 h 321"/>
                <a:gd name="T10" fmla="*/ 0 w 319"/>
                <a:gd name="T11" fmla="*/ 129 h 321"/>
                <a:gd name="T12" fmla="*/ 216 w 319"/>
                <a:gd name="T13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9" h="321">
                  <a:moveTo>
                    <a:pt x="216" y="0"/>
                  </a:moveTo>
                  <a:lnTo>
                    <a:pt x="319" y="96"/>
                  </a:lnTo>
                  <a:lnTo>
                    <a:pt x="203" y="321"/>
                  </a:lnTo>
                  <a:lnTo>
                    <a:pt x="152" y="272"/>
                  </a:lnTo>
                  <a:lnTo>
                    <a:pt x="51" y="176"/>
                  </a:lnTo>
                  <a:lnTo>
                    <a:pt x="0" y="129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6" name="Freeform 33"/>
            <p:cNvSpPr>
              <a:spLocks/>
            </p:cNvSpPr>
            <p:nvPr/>
          </p:nvSpPr>
          <p:spPr bwMode="auto">
            <a:xfrm>
              <a:off x="10629952" y="3958717"/>
              <a:ext cx="261576" cy="255836"/>
            </a:xfrm>
            <a:custGeom>
              <a:avLst/>
              <a:gdLst>
                <a:gd name="T0" fmla="*/ 236 w 319"/>
                <a:gd name="T1" fmla="*/ 0 h 312"/>
                <a:gd name="T2" fmla="*/ 319 w 319"/>
                <a:gd name="T3" fmla="*/ 113 h 312"/>
                <a:gd name="T4" fmla="*/ 163 w 319"/>
                <a:gd name="T5" fmla="*/ 312 h 312"/>
                <a:gd name="T6" fmla="*/ 123 w 319"/>
                <a:gd name="T7" fmla="*/ 254 h 312"/>
                <a:gd name="T8" fmla="*/ 42 w 319"/>
                <a:gd name="T9" fmla="*/ 142 h 312"/>
                <a:gd name="T10" fmla="*/ 0 w 319"/>
                <a:gd name="T11" fmla="*/ 84 h 312"/>
                <a:gd name="T12" fmla="*/ 236 w 319"/>
                <a:gd name="T13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9" h="312">
                  <a:moveTo>
                    <a:pt x="236" y="0"/>
                  </a:moveTo>
                  <a:lnTo>
                    <a:pt x="319" y="113"/>
                  </a:lnTo>
                  <a:lnTo>
                    <a:pt x="163" y="312"/>
                  </a:lnTo>
                  <a:lnTo>
                    <a:pt x="123" y="254"/>
                  </a:lnTo>
                  <a:lnTo>
                    <a:pt x="42" y="142"/>
                  </a:lnTo>
                  <a:lnTo>
                    <a:pt x="0" y="84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7" name="Freeform 34"/>
            <p:cNvSpPr>
              <a:spLocks/>
            </p:cNvSpPr>
            <p:nvPr/>
          </p:nvSpPr>
          <p:spPr bwMode="auto">
            <a:xfrm>
              <a:off x="10775909" y="4201433"/>
              <a:ext cx="252556" cy="240256"/>
            </a:xfrm>
            <a:custGeom>
              <a:avLst/>
              <a:gdLst>
                <a:gd name="T0" fmla="*/ 248 w 308"/>
                <a:gd name="T1" fmla="*/ 0 h 293"/>
                <a:gd name="T2" fmla="*/ 308 w 308"/>
                <a:gd name="T3" fmla="*/ 128 h 293"/>
                <a:gd name="T4" fmla="*/ 119 w 308"/>
                <a:gd name="T5" fmla="*/ 293 h 293"/>
                <a:gd name="T6" fmla="*/ 88 w 308"/>
                <a:gd name="T7" fmla="*/ 230 h 293"/>
                <a:gd name="T8" fmla="*/ 29 w 308"/>
                <a:gd name="T9" fmla="*/ 103 h 293"/>
                <a:gd name="T10" fmla="*/ 0 w 308"/>
                <a:gd name="T11" fmla="*/ 41 h 293"/>
                <a:gd name="T12" fmla="*/ 248 w 308"/>
                <a:gd name="T1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8" h="293">
                  <a:moveTo>
                    <a:pt x="248" y="0"/>
                  </a:moveTo>
                  <a:lnTo>
                    <a:pt x="308" y="128"/>
                  </a:lnTo>
                  <a:lnTo>
                    <a:pt x="119" y="293"/>
                  </a:lnTo>
                  <a:lnTo>
                    <a:pt x="88" y="230"/>
                  </a:lnTo>
                  <a:lnTo>
                    <a:pt x="29" y="103"/>
                  </a:lnTo>
                  <a:lnTo>
                    <a:pt x="0" y="41"/>
                  </a:lnTo>
                  <a:lnTo>
                    <a:pt x="2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8" name="Freeform 35"/>
            <p:cNvSpPr>
              <a:spLocks/>
            </p:cNvSpPr>
            <p:nvPr/>
          </p:nvSpPr>
          <p:spPr bwMode="auto">
            <a:xfrm>
              <a:off x="10880868" y="4463829"/>
              <a:ext cx="233696" cy="223036"/>
            </a:xfrm>
            <a:custGeom>
              <a:avLst/>
              <a:gdLst>
                <a:gd name="T0" fmla="*/ 0 w 285"/>
                <a:gd name="T1" fmla="*/ 0 h 272"/>
                <a:gd name="T2" fmla="*/ 250 w 285"/>
                <a:gd name="T3" fmla="*/ 8 h 272"/>
                <a:gd name="T4" fmla="*/ 285 w 285"/>
                <a:gd name="T5" fmla="*/ 145 h 272"/>
                <a:gd name="T6" fmla="*/ 67 w 285"/>
                <a:gd name="T7" fmla="*/ 272 h 272"/>
                <a:gd name="T8" fmla="*/ 51 w 285"/>
                <a:gd name="T9" fmla="*/ 203 h 272"/>
                <a:gd name="T10" fmla="*/ 15 w 285"/>
                <a:gd name="T11" fmla="*/ 66 h 272"/>
                <a:gd name="T12" fmla="*/ 0 w 285"/>
                <a:gd name="T13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5" h="272">
                  <a:moveTo>
                    <a:pt x="0" y="0"/>
                  </a:moveTo>
                  <a:lnTo>
                    <a:pt x="250" y="8"/>
                  </a:lnTo>
                  <a:lnTo>
                    <a:pt x="285" y="145"/>
                  </a:lnTo>
                  <a:lnTo>
                    <a:pt x="67" y="272"/>
                  </a:lnTo>
                  <a:lnTo>
                    <a:pt x="51" y="203"/>
                  </a:lnTo>
                  <a:lnTo>
                    <a:pt x="15" y="6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9" name="Freeform 36"/>
            <p:cNvSpPr>
              <a:spLocks/>
            </p:cNvSpPr>
            <p:nvPr/>
          </p:nvSpPr>
          <p:spPr bwMode="auto">
            <a:xfrm>
              <a:off x="10939086" y="4709004"/>
              <a:ext cx="209097" cy="228776"/>
            </a:xfrm>
            <a:custGeom>
              <a:avLst/>
              <a:gdLst>
                <a:gd name="T0" fmla="*/ 0 w 255"/>
                <a:gd name="T1" fmla="*/ 0 h 279"/>
                <a:gd name="T2" fmla="*/ 246 w 255"/>
                <a:gd name="T3" fmla="*/ 55 h 279"/>
                <a:gd name="T4" fmla="*/ 255 w 255"/>
                <a:gd name="T5" fmla="*/ 194 h 279"/>
                <a:gd name="T6" fmla="*/ 16 w 255"/>
                <a:gd name="T7" fmla="*/ 279 h 279"/>
                <a:gd name="T8" fmla="*/ 11 w 255"/>
                <a:gd name="T9" fmla="*/ 209 h 279"/>
                <a:gd name="T10" fmla="*/ 5 w 255"/>
                <a:gd name="T11" fmla="*/ 69 h 279"/>
                <a:gd name="T12" fmla="*/ 0 w 255"/>
                <a:gd name="T1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5" h="279">
                  <a:moveTo>
                    <a:pt x="0" y="0"/>
                  </a:moveTo>
                  <a:lnTo>
                    <a:pt x="246" y="55"/>
                  </a:lnTo>
                  <a:lnTo>
                    <a:pt x="255" y="194"/>
                  </a:lnTo>
                  <a:lnTo>
                    <a:pt x="16" y="279"/>
                  </a:lnTo>
                  <a:lnTo>
                    <a:pt x="11" y="209"/>
                  </a:lnTo>
                  <a:lnTo>
                    <a:pt x="5" y="6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0" name="Freeform 37"/>
            <p:cNvSpPr>
              <a:spLocks/>
            </p:cNvSpPr>
            <p:nvPr/>
          </p:nvSpPr>
          <p:spPr bwMode="auto">
            <a:xfrm>
              <a:off x="10921047" y="4959100"/>
              <a:ext cx="219756" cy="228776"/>
            </a:xfrm>
            <a:custGeom>
              <a:avLst/>
              <a:gdLst>
                <a:gd name="T0" fmla="*/ 38 w 268"/>
                <a:gd name="T1" fmla="*/ 0 h 279"/>
                <a:gd name="T2" fmla="*/ 268 w 268"/>
                <a:gd name="T3" fmla="*/ 103 h 279"/>
                <a:gd name="T4" fmla="*/ 250 w 268"/>
                <a:gd name="T5" fmla="*/ 241 h 279"/>
                <a:gd name="T6" fmla="*/ 0 w 268"/>
                <a:gd name="T7" fmla="*/ 279 h 279"/>
                <a:gd name="T8" fmla="*/ 9 w 268"/>
                <a:gd name="T9" fmla="*/ 210 h 279"/>
                <a:gd name="T10" fmla="*/ 27 w 268"/>
                <a:gd name="T11" fmla="*/ 70 h 279"/>
                <a:gd name="T12" fmla="*/ 38 w 268"/>
                <a:gd name="T1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8" h="279">
                  <a:moveTo>
                    <a:pt x="38" y="0"/>
                  </a:moveTo>
                  <a:lnTo>
                    <a:pt x="268" y="103"/>
                  </a:lnTo>
                  <a:lnTo>
                    <a:pt x="250" y="241"/>
                  </a:lnTo>
                  <a:lnTo>
                    <a:pt x="0" y="279"/>
                  </a:lnTo>
                  <a:lnTo>
                    <a:pt x="9" y="210"/>
                  </a:lnTo>
                  <a:lnTo>
                    <a:pt x="27" y="70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1" name="Freeform 38"/>
            <p:cNvSpPr>
              <a:spLocks/>
            </p:cNvSpPr>
            <p:nvPr/>
          </p:nvSpPr>
          <p:spPr bwMode="auto">
            <a:xfrm>
              <a:off x="10843968" y="5210016"/>
              <a:ext cx="241896" cy="225496"/>
            </a:xfrm>
            <a:custGeom>
              <a:avLst/>
              <a:gdLst>
                <a:gd name="T0" fmla="*/ 87 w 295"/>
                <a:gd name="T1" fmla="*/ 0 h 275"/>
                <a:gd name="T2" fmla="*/ 295 w 295"/>
                <a:gd name="T3" fmla="*/ 143 h 275"/>
                <a:gd name="T4" fmla="*/ 250 w 295"/>
                <a:gd name="T5" fmla="*/ 275 h 275"/>
                <a:gd name="T6" fmla="*/ 0 w 295"/>
                <a:gd name="T7" fmla="*/ 266 h 275"/>
                <a:gd name="T8" fmla="*/ 22 w 295"/>
                <a:gd name="T9" fmla="*/ 199 h 275"/>
                <a:gd name="T10" fmla="*/ 65 w 295"/>
                <a:gd name="T11" fmla="*/ 65 h 275"/>
                <a:gd name="T12" fmla="*/ 87 w 295"/>
                <a:gd name="T13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275">
                  <a:moveTo>
                    <a:pt x="87" y="0"/>
                  </a:moveTo>
                  <a:lnTo>
                    <a:pt x="295" y="143"/>
                  </a:lnTo>
                  <a:lnTo>
                    <a:pt x="250" y="275"/>
                  </a:lnTo>
                  <a:lnTo>
                    <a:pt x="0" y="266"/>
                  </a:lnTo>
                  <a:lnTo>
                    <a:pt x="22" y="199"/>
                  </a:lnTo>
                  <a:lnTo>
                    <a:pt x="65" y="65"/>
                  </a:lnTo>
                  <a:lnTo>
                    <a:pt x="8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2" name="Freeform 39"/>
            <p:cNvSpPr>
              <a:spLocks/>
            </p:cNvSpPr>
            <p:nvPr/>
          </p:nvSpPr>
          <p:spPr bwMode="auto">
            <a:xfrm>
              <a:off x="10721790" y="5447812"/>
              <a:ext cx="257476" cy="247636"/>
            </a:xfrm>
            <a:custGeom>
              <a:avLst/>
              <a:gdLst>
                <a:gd name="T0" fmla="*/ 138 w 314"/>
                <a:gd name="T1" fmla="*/ 0 h 302"/>
                <a:gd name="T2" fmla="*/ 314 w 314"/>
                <a:gd name="T3" fmla="*/ 179 h 302"/>
                <a:gd name="T4" fmla="*/ 245 w 314"/>
                <a:gd name="T5" fmla="*/ 302 h 302"/>
                <a:gd name="T6" fmla="*/ 0 w 314"/>
                <a:gd name="T7" fmla="*/ 243 h 302"/>
                <a:gd name="T8" fmla="*/ 35 w 314"/>
                <a:gd name="T9" fmla="*/ 183 h 302"/>
                <a:gd name="T10" fmla="*/ 102 w 314"/>
                <a:gd name="T11" fmla="*/ 60 h 302"/>
                <a:gd name="T12" fmla="*/ 138 w 314"/>
                <a:gd name="T1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4" h="302">
                  <a:moveTo>
                    <a:pt x="138" y="0"/>
                  </a:moveTo>
                  <a:lnTo>
                    <a:pt x="314" y="179"/>
                  </a:lnTo>
                  <a:lnTo>
                    <a:pt x="245" y="302"/>
                  </a:lnTo>
                  <a:lnTo>
                    <a:pt x="0" y="243"/>
                  </a:lnTo>
                  <a:lnTo>
                    <a:pt x="35" y="183"/>
                  </a:lnTo>
                  <a:lnTo>
                    <a:pt x="102" y="60"/>
                  </a:lnTo>
                  <a:lnTo>
                    <a:pt x="1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3" name="Freeform 40"/>
            <p:cNvSpPr>
              <a:spLocks/>
            </p:cNvSpPr>
            <p:nvPr/>
          </p:nvSpPr>
          <p:spPr bwMode="auto">
            <a:xfrm>
              <a:off x="10560253" y="5667568"/>
              <a:ext cx="263216" cy="258296"/>
            </a:xfrm>
            <a:custGeom>
              <a:avLst/>
              <a:gdLst>
                <a:gd name="T0" fmla="*/ 181 w 321"/>
                <a:gd name="T1" fmla="*/ 0 h 315"/>
                <a:gd name="T2" fmla="*/ 321 w 321"/>
                <a:gd name="T3" fmla="*/ 208 h 315"/>
                <a:gd name="T4" fmla="*/ 232 w 321"/>
                <a:gd name="T5" fmla="*/ 315 h 315"/>
                <a:gd name="T6" fmla="*/ 0 w 321"/>
                <a:gd name="T7" fmla="*/ 212 h 315"/>
                <a:gd name="T8" fmla="*/ 47 w 321"/>
                <a:gd name="T9" fmla="*/ 159 h 315"/>
                <a:gd name="T10" fmla="*/ 136 w 321"/>
                <a:gd name="T11" fmla="*/ 51 h 315"/>
                <a:gd name="T12" fmla="*/ 181 w 321"/>
                <a:gd name="T13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1" h="315">
                  <a:moveTo>
                    <a:pt x="181" y="0"/>
                  </a:moveTo>
                  <a:lnTo>
                    <a:pt x="321" y="208"/>
                  </a:lnTo>
                  <a:lnTo>
                    <a:pt x="232" y="315"/>
                  </a:lnTo>
                  <a:lnTo>
                    <a:pt x="0" y="212"/>
                  </a:lnTo>
                  <a:lnTo>
                    <a:pt x="47" y="159"/>
                  </a:lnTo>
                  <a:lnTo>
                    <a:pt x="136" y="51"/>
                  </a:lnTo>
                  <a:lnTo>
                    <a:pt x="1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4" name="Freeform 41"/>
            <p:cNvSpPr>
              <a:spLocks/>
            </p:cNvSpPr>
            <p:nvPr/>
          </p:nvSpPr>
          <p:spPr bwMode="auto">
            <a:xfrm>
              <a:off x="10366736" y="5857805"/>
              <a:ext cx="259116" cy="261576"/>
            </a:xfrm>
            <a:custGeom>
              <a:avLst/>
              <a:gdLst>
                <a:gd name="T0" fmla="*/ 216 w 316"/>
                <a:gd name="T1" fmla="*/ 0 h 319"/>
                <a:gd name="T2" fmla="*/ 316 w 316"/>
                <a:gd name="T3" fmla="*/ 232 h 319"/>
                <a:gd name="T4" fmla="*/ 207 w 316"/>
                <a:gd name="T5" fmla="*/ 319 h 319"/>
                <a:gd name="T6" fmla="*/ 0 w 316"/>
                <a:gd name="T7" fmla="*/ 176 h 319"/>
                <a:gd name="T8" fmla="*/ 55 w 316"/>
                <a:gd name="T9" fmla="*/ 132 h 319"/>
                <a:gd name="T10" fmla="*/ 162 w 316"/>
                <a:gd name="T11" fmla="*/ 45 h 319"/>
                <a:gd name="T12" fmla="*/ 216 w 316"/>
                <a:gd name="T13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6" h="319">
                  <a:moveTo>
                    <a:pt x="216" y="0"/>
                  </a:moveTo>
                  <a:lnTo>
                    <a:pt x="316" y="232"/>
                  </a:lnTo>
                  <a:lnTo>
                    <a:pt x="207" y="319"/>
                  </a:lnTo>
                  <a:lnTo>
                    <a:pt x="0" y="176"/>
                  </a:lnTo>
                  <a:lnTo>
                    <a:pt x="55" y="132"/>
                  </a:lnTo>
                  <a:lnTo>
                    <a:pt x="162" y="45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5" name="Freeform 42"/>
            <p:cNvSpPr>
              <a:spLocks/>
            </p:cNvSpPr>
            <p:nvPr/>
          </p:nvSpPr>
          <p:spPr bwMode="auto">
            <a:xfrm>
              <a:off x="10144520" y="6015242"/>
              <a:ext cx="245996" cy="256656"/>
            </a:xfrm>
            <a:custGeom>
              <a:avLst/>
              <a:gdLst>
                <a:gd name="T0" fmla="*/ 248 w 300"/>
                <a:gd name="T1" fmla="*/ 0 h 313"/>
                <a:gd name="T2" fmla="*/ 300 w 300"/>
                <a:gd name="T3" fmla="*/ 246 h 313"/>
                <a:gd name="T4" fmla="*/ 177 w 300"/>
                <a:gd name="T5" fmla="*/ 313 h 313"/>
                <a:gd name="T6" fmla="*/ 0 w 300"/>
                <a:gd name="T7" fmla="*/ 132 h 313"/>
                <a:gd name="T8" fmla="*/ 63 w 300"/>
                <a:gd name="T9" fmla="*/ 98 h 313"/>
                <a:gd name="T10" fmla="*/ 186 w 300"/>
                <a:gd name="T11" fmla="*/ 34 h 313"/>
                <a:gd name="T12" fmla="*/ 248 w 300"/>
                <a:gd name="T13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" h="313">
                  <a:moveTo>
                    <a:pt x="248" y="0"/>
                  </a:moveTo>
                  <a:lnTo>
                    <a:pt x="300" y="246"/>
                  </a:lnTo>
                  <a:lnTo>
                    <a:pt x="177" y="313"/>
                  </a:lnTo>
                  <a:lnTo>
                    <a:pt x="0" y="132"/>
                  </a:lnTo>
                  <a:lnTo>
                    <a:pt x="63" y="98"/>
                  </a:lnTo>
                  <a:lnTo>
                    <a:pt x="186" y="34"/>
                  </a:lnTo>
                  <a:lnTo>
                    <a:pt x="2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6" name="Freeform 43"/>
            <p:cNvSpPr>
              <a:spLocks/>
            </p:cNvSpPr>
            <p:nvPr/>
          </p:nvSpPr>
          <p:spPr bwMode="auto">
            <a:xfrm>
              <a:off x="9905084" y="6132500"/>
              <a:ext cx="223036" cy="239436"/>
            </a:xfrm>
            <a:custGeom>
              <a:avLst/>
              <a:gdLst>
                <a:gd name="T0" fmla="*/ 268 w 272"/>
                <a:gd name="T1" fmla="*/ 0 h 292"/>
                <a:gd name="T2" fmla="*/ 272 w 272"/>
                <a:gd name="T3" fmla="*/ 252 h 292"/>
                <a:gd name="T4" fmla="*/ 141 w 272"/>
                <a:gd name="T5" fmla="*/ 292 h 292"/>
                <a:gd name="T6" fmla="*/ 0 w 272"/>
                <a:gd name="T7" fmla="*/ 82 h 292"/>
                <a:gd name="T8" fmla="*/ 67 w 272"/>
                <a:gd name="T9" fmla="*/ 62 h 292"/>
                <a:gd name="T10" fmla="*/ 201 w 272"/>
                <a:gd name="T11" fmla="*/ 20 h 292"/>
                <a:gd name="T12" fmla="*/ 268 w 272"/>
                <a:gd name="T1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" h="292">
                  <a:moveTo>
                    <a:pt x="268" y="0"/>
                  </a:moveTo>
                  <a:lnTo>
                    <a:pt x="272" y="252"/>
                  </a:lnTo>
                  <a:lnTo>
                    <a:pt x="141" y="292"/>
                  </a:lnTo>
                  <a:lnTo>
                    <a:pt x="0" y="82"/>
                  </a:lnTo>
                  <a:lnTo>
                    <a:pt x="67" y="62"/>
                  </a:lnTo>
                  <a:lnTo>
                    <a:pt x="201" y="20"/>
                  </a:lnTo>
                  <a:lnTo>
                    <a:pt x="2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7" name="Freeform 44"/>
            <p:cNvSpPr>
              <a:spLocks/>
            </p:cNvSpPr>
            <p:nvPr/>
          </p:nvSpPr>
          <p:spPr bwMode="auto">
            <a:xfrm>
              <a:off x="9656628" y="6205479"/>
              <a:ext cx="226316" cy="216476"/>
            </a:xfrm>
            <a:custGeom>
              <a:avLst/>
              <a:gdLst>
                <a:gd name="T0" fmla="*/ 276 w 276"/>
                <a:gd name="T1" fmla="*/ 0 h 264"/>
                <a:gd name="T2" fmla="*/ 234 w 276"/>
                <a:gd name="T3" fmla="*/ 248 h 264"/>
                <a:gd name="T4" fmla="*/ 96 w 276"/>
                <a:gd name="T5" fmla="*/ 264 h 264"/>
                <a:gd name="T6" fmla="*/ 0 w 276"/>
                <a:gd name="T7" fmla="*/ 31 h 264"/>
                <a:gd name="T8" fmla="*/ 69 w 276"/>
                <a:gd name="T9" fmla="*/ 23 h 264"/>
                <a:gd name="T10" fmla="*/ 207 w 276"/>
                <a:gd name="T11" fmla="*/ 7 h 264"/>
                <a:gd name="T12" fmla="*/ 276 w 276"/>
                <a:gd name="T13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6" h="264">
                  <a:moveTo>
                    <a:pt x="276" y="0"/>
                  </a:moveTo>
                  <a:lnTo>
                    <a:pt x="234" y="248"/>
                  </a:lnTo>
                  <a:lnTo>
                    <a:pt x="96" y="264"/>
                  </a:lnTo>
                  <a:lnTo>
                    <a:pt x="0" y="31"/>
                  </a:lnTo>
                  <a:lnTo>
                    <a:pt x="69" y="23"/>
                  </a:lnTo>
                  <a:lnTo>
                    <a:pt x="207" y="7"/>
                  </a:lnTo>
                  <a:lnTo>
                    <a:pt x="2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8" name="Freeform 45"/>
            <p:cNvSpPr>
              <a:spLocks/>
            </p:cNvSpPr>
            <p:nvPr/>
          </p:nvSpPr>
          <p:spPr bwMode="auto">
            <a:xfrm>
              <a:off x="9404073" y="6214498"/>
              <a:ext cx="228776" cy="210737"/>
            </a:xfrm>
            <a:custGeom>
              <a:avLst/>
              <a:gdLst>
                <a:gd name="T0" fmla="*/ 0 w 279"/>
                <a:gd name="T1" fmla="*/ 0 h 257"/>
                <a:gd name="T2" fmla="*/ 69 w 279"/>
                <a:gd name="T3" fmla="*/ 5 h 257"/>
                <a:gd name="T4" fmla="*/ 209 w 279"/>
                <a:gd name="T5" fmla="*/ 16 h 257"/>
                <a:gd name="T6" fmla="*/ 279 w 279"/>
                <a:gd name="T7" fmla="*/ 20 h 257"/>
                <a:gd name="T8" fmla="*/ 191 w 279"/>
                <a:gd name="T9" fmla="*/ 257 h 257"/>
                <a:gd name="T10" fmla="*/ 51 w 279"/>
                <a:gd name="T11" fmla="*/ 246 h 257"/>
                <a:gd name="T12" fmla="*/ 0 w 279"/>
                <a:gd name="T13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9" h="257">
                  <a:moveTo>
                    <a:pt x="0" y="0"/>
                  </a:moveTo>
                  <a:lnTo>
                    <a:pt x="69" y="5"/>
                  </a:lnTo>
                  <a:lnTo>
                    <a:pt x="209" y="16"/>
                  </a:lnTo>
                  <a:lnTo>
                    <a:pt x="279" y="20"/>
                  </a:lnTo>
                  <a:lnTo>
                    <a:pt x="191" y="257"/>
                  </a:lnTo>
                  <a:lnTo>
                    <a:pt x="51" y="24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9" name="Freeform 46"/>
            <p:cNvSpPr>
              <a:spLocks/>
            </p:cNvSpPr>
            <p:nvPr/>
          </p:nvSpPr>
          <p:spPr bwMode="auto">
            <a:xfrm>
              <a:off x="9160537" y="6150539"/>
              <a:ext cx="221396" cy="236156"/>
            </a:xfrm>
            <a:custGeom>
              <a:avLst/>
              <a:gdLst>
                <a:gd name="T0" fmla="*/ 0 w 270"/>
                <a:gd name="T1" fmla="*/ 0 h 288"/>
                <a:gd name="T2" fmla="*/ 67 w 270"/>
                <a:gd name="T3" fmla="*/ 18 h 288"/>
                <a:gd name="T4" fmla="*/ 203 w 270"/>
                <a:gd name="T5" fmla="*/ 54 h 288"/>
                <a:gd name="T6" fmla="*/ 270 w 270"/>
                <a:gd name="T7" fmla="*/ 74 h 288"/>
                <a:gd name="T8" fmla="*/ 138 w 270"/>
                <a:gd name="T9" fmla="*/ 288 h 288"/>
                <a:gd name="T10" fmla="*/ 4 w 270"/>
                <a:gd name="T11" fmla="*/ 252 h 288"/>
                <a:gd name="T12" fmla="*/ 0 w 270"/>
                <a:gd name="T13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0" h="288">
                  <a:moveTo>
                    <a:pt x="0" y="0"/>
                  </a:moveTo>
                  <a:lnTo>
                    <a:pt x="67" y="18"/>
                  </a:lnTo>
                  <a:lnTo>
                    <a:pt x="203" y="54"/>
                  </a:lnTo>
                  <a:lnTo>
                    <a:pt x="270" y="74"/>
                  </a:lnTo>
                  <a:lnTo>
                    <a:pt x="138" y="288"/>
                  </a:lnTo>
                  <a:lnTo>
                    <a:pt x="4" y="25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0" name="Freeform 47"/>
            <p:cNvSpPr>
              <a:spLocks/>
            </p:cNvSpPr>
            <p:nvPr/>
          </p:nvSpPr>
          <p:spPr bwMode="auto">
            <a:xfrm>
              <a:off x="8896502" y="6043122"/>
              <a:ext cx="241896" cy="252556"/>
            </a:xfrm>
            <a:custGeom>
              <a:avLst/>
              <a:gdLst>
                <a:gd name="T0" fmla="*/ 45 w 295"/>
                <a:gd name="T1" fmla="*/ 0 h 308"/>
                <a:gd name="T2" fmla="*/ 107 w 295"/>
                <a:gd name="T3" fmla="*/ 29 h 308"/>
                <a:gd name="T4" fmla="*/ 232 w 295"/>
                <a:gd name="T5" fmla="*/ 91 h 308"/>
                <a:gd name="T6" fmla="*/ 295 w 295"/>
                <a:gd name="T7" fmla="*/ 120 h 308"/>
                <a:gd name="T8" fmla="*/ 128 w 295"/>
                <a:gd name="T9" fmla="*/ 308 h 308"/>
                <a:gd name="T10" fmla="*/ 0 w 295"/>
                <a:gd name="T11" fmla="*/ 247 h 308"/>
                <a:gd name="T12" fmla="*/ 45 w 295"/>
                <a:gd name="T13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08">
                  <a:moveTo>
                    <a:pt x="45" y="0"/>
                  </a:moveTo>
                  <a:lnTo>
                    <a:pt x="107" y="29"/>
                  </a:lnTo>
                  <a:lnTo>
                    <a:pt x="232" y="91"/>
                  </a:lnTo>
                  <a:lnTo>
                    <a:pt x="295" y="120"/>
                  </a:lnTo>
                  <a:lnTo>
                    <a:pt x="128" y="308"/>
                  </a:lnTo>
                  <a:lnTo>
                    <a:pt x="0" y="247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1" name="Freeform 48"/>
            <p:cNvSpPr>
              <a:spLocks/>
            </p:cNvSpPr>
            <p:nvPr/>
          </p:nvSpPr>
          <p:spPr bwMode="auto">
            <a:xfrm>
              <a:off x="8657066" y="5893064"/>
              <a:ext cx="255836" cy="261576"/>
            </a:xfrm>
            <a:custGeom>
              <a:avLst/>
              <a:gdLst>
                <a:gd name="T0" fmla="*/ 89 w 312"/>
                <a:gd name="T1" fmla="*/ 0 h 319"/>
                <a:gd name="T2" fmla="*/ 145 w 312"/>
                <a:gd name="T3" fmla="*/ 42 h 319"/>
                <a:gd name="T4" fmla="*/ 257 w 312"/>
                <a:gd name="T5" fmla="*/ 125 h 319"/>
                <a:gd name="T6" fmla="*/ 312 w 312"/>
                <a:gd name="T7" fmla="*/ 167 h 319"/>
                <a:gd name="T8" fmla="*/ 112 w 312"/>
                <a:gd name="T9" fmla="*/ 319 h 319"/>
                <a:gd name="T10" fmla="*/ 0 w 312"/>
                <a:gd name="T11" fmla="*/ 236 h 319"/>
                <a:gd name="T12" fmla="*/ 89 w 312"/>
                <a:gd name="T13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" h="319">
                  <a:moveTo>
                    <a:pt x="89" y="0"/>
                  </a:moveTo>
                  <a:lnTo>
                    <a:pt x="145" y="42"/>
                  </a:lnTo>
                  <a:lnTo>
                    <a:pt x="257" y="125"/>
                  </a:lnTo>
                  <a:lnTo>
                    <a:pt x="312" y="167"/>
                  </a:lnTo>
                  <a:lnTo>
                    <a:pt x="112" y="319"/>
                  </a:lnTo>
                  <a:lnTo>
                    <a:pt x="0" y="236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2" name="Freeform 49"/>
            <p:cNvSpPr>
              <a:spLocks/>
            </p:cNvSpPr>
            <p:nvPr/>
          </p:nvSpPr>
          <p:spPr bwMode="auto">
            <a:xfrm>
              <a:off x="8450429" y="5707747"/>
              <a:ext cx="263216" cy="259936"/>
            </a:xfrm>
            <a:custGeom>
              <a:avLst/>
              <a:gdLst>
                <a:gd name="T0" fmla="*/ 131 w 321"/>
                <a:gd name="T1" fmla="*/ 0 h 317"/>
                <a:gd name="T2" fmla="*/ 178 w 321"/>
                <a:gd name="T3" fmla="*/ 51 h 317"/>
                <a:gd name="T4" fmla="*/ 274 w 321"/>
                <a:gd name="T5" fmla="*/ 154 h 317"/>
                <a:gd name="T6" fmla="*/ 321 w 321"/>
                <a:gd name="T7" fmla="*/ 205 h 317"/>
                <a:gd name="T8" fmla="*/ 93 w 321"/>
                <a:gd name="T9" fmla="*/ 317 h 317"/>
                <a:gd name="T10" fmla="*/ 0 w 321"/>
                <a:gd name="T11" fmla="*/ 214 h 317"/>
                <a:gd name="T12" fmla="*/ 131 w 321"/>
                <a:gd name="T13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1" h="317">
                  <a:moveTo>
                    <a:pt x="131" y="0"/>
                  </a:moveTo>
                  <a:lnTo>
                    <a:pt x="178" y="51"/>
                  </a:lnTo>
                  <a:lnTo>
                    <a:pt x="274" y="154"/>
                  </a:lnTo>
                  <a:lnTo>
                    <a:pt x="321" y="205"/>
                  </a:lnTo>
                  <a:lnTo>
                    <a:pt x="93" y="317"/>
                  </a:lnTo>
                  <a:lnTo>
                    <a:pt x="0" y="214"/>
                  </a:lnTo>
                  <a:lnTo>
                    <a:pt x="1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3" name="Freeform 50"/>
            <p:cNvSpPr>
              <a:spLocks/>
            </p:cNvSpPr>
            <p:nvPr/>
          </p:nvSpPr>
          <p:spPr bwMode="auto">
            <a:xfrm>
              <a:off x="8285612" y="5493731"/>
              <a:ext cx="259936" cy="250916"/>
            </a:xfrm>
            <a:custGeom>
              <a:avLst/>
              <a:gdLst>
                <a:gd name="T0" fmla="*/ 169 w 317"/>
                <a:gd name="T1" fmla="*/ 0 h 306"/>
                <a:gd name="T2" fmla="*/ 207 w 317"/>
                <a:gd name="T3" fmla="*/ 60 h 306"/>
                <a:gd name="T4" fmla="*/ 281 w 317"/>
                <a:gd name="T5" fmla="*/ 179 h 306"/>
                <a:gd name="T6" fmla="*/ 317 w 317"/>
                <a:gd name="T7" fmla="*/ 239 h 306"/>
                <a:gd name="T8" fmla="*/ 74 w 317"/>
                <a:gd name="T9" fmla="*/ 306 h 306"/>
                <a:gd name="T10" fmla="*/ 0 w 317"/>
                <a:gd name="T11" fmla="*/ 185 h 306"/>
                <a:gd name="T12" fmla="*/ 169 w 317"/>
                <a:gd name="T13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7" h="306">
                  <a:moveTo>
                    <a:pt x="169" y="0"/>
                  </a:moveTo>
                  <a:lnTo>
                    <a:pt x="207" y="60"/>
                  </a:lnTo>
                  <a:lnTo>
                    <a:pt x="281" y="179"/>
                  </a:lnTo>
                  <a:lnTo>
                    <a:pt x="317" y="239"/>
                  </a:lnTo>
                  <a:lnTo>
                    <a:pt x="74" y="306"/>
                  </a:lnTo>
                  <a:lnTo>
                    <a:pt x="0" y="185"/>
                  </a:lnTo>
                  <a:lnTo>
                    <a:pt x="1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4" name="Freeform 51"/>
            <p:cNvSpPr>
              <a:spLocks/>
            </p:cNvSpPr>
            <p:nvPr/>
          </p:nvSpPr>
          <p:spPr bwMode="auto">
            <a:xfrm>
              <a:off x="8168354" y="5259215"/>
              <a:ext cx="246816" cy="231236"/>
            </a:xfrm>
            <a:custGeom>
              <a:avLst/>
              <a:gdLst>
                <a:gd name="T0" fmla="*/ 203 w 301"/>
                <a:gd name="T1" fmla="*/ 0 h 282"/>
                <a:gd name="T2" fmla="*/ 228 w 301"/>
                <a:gd name="T3" fmla="*/ 65 h 282"/>
                <a:gd name="T4" fmla="*/ 277 w 301"/>
                <a:gd name="T5" fmla="*/ 195 h 282"/>
                <a:gd name="T6" fmla="*/ 301 w 301"/>
                <a:gd name="T7" fmla="*/ 261 h 282"/>
                <a:gd name="T8" fmla="*/ 49 w 301"/>
                <a:gd name="T9" fmla="*/ 282 h 282"/>
                <a:gd name="T10" fmla="*/ 0 w 301"/>
                <a:gd name="T11" fmla="*/ 150 h 282"/>
                <a:gd name="T12" fmla="*/ 203 w 301"/>
                <a:gd name="T13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1" h="282">
                  <a:moveTo>
                    <a:pt x="203" y="0"/>
                  </a:moveTo>
                  <a:lnTo>
                    <a:pt x="228" y="65"/>
                  </a:lnTo>
                  <a:lnTo>
                    <a:pt x="277" y="195"/>
                  </a:lnTo>
                  <a:lnTo>
                    <a:pt x="301" y="261"/>
                  </a:lnTo>
                  <a:lnTo>
                    <a:pt x="49" y="282"/>
                  </a:lnTo>
                  <a:lnTo>
                    <a:pt x="0" y="150"/>
                  </a:lnTo>
                  <a:lnTo>
                    <a:pt x="2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5" name="Freeform 52"/>
            <p:cNvSpPr>
              <a:spLocks/>
            </p:cNvSpPr>
            <p:nvPr/>
          </p:nvSpPr>
          <p:spPr bwMode="auto">
            <a:xfrm>
              <a:off x="8104395" y="5010759"/>
              <a:ext cx="224676" cy="224676"/>
            </a:xfrm>
            <a:custGeom>
              <a:avLst/>
              <a:gdLst>
                <a:gd name="T0" fmla="*/ 225 w 274"/>
                <a:gd name="T1" fmla="*/ 0 h 274"/>
                <a:gd name="T2" fmla="*/ 239 w 274"/>
                <a:gd name="T3" fmla="*/ 69 h 274"/>
                <a:gd name="T4" fmla="*/ 261 w 274"/>
                <a:gd name="T5" fmla="*/ 207 h 274"/>
                <a:gd name="T6" fmla="*/ 274 w 274"/>
                <a:gd name="T7" fmla="*/ 274 h 274"/>
                <a:gd name="T8" fmla="*/ 22 w 274"/>
                <a:gd name="T9" fmla="*/ 248 h 274"/>
                <a:gd name="T10" fmla="*/ 0 w 274"/>
                <a:gd name="T11" fmla="*/ 109 h 274"/>
                <a:gd name="T12" fmla="*/ 225 w 274"/>
                <a:gd name="T13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274">
                  <a:moveTo>
                    <a:pt x="225" y="0"/>
                  </a:moveTo>
                  <a:lnTo>
                    <a:pt x="239" y="69"/>
                  </a:lnTo>
                  <a:lnTo>
                    <a:pt x="261" y="207"/>
                  </a:lnTo>
                  <a:lnTo>
                    <a:pt x="274" y="274"/>
                  </a:lnTo>
                  <a:lnTo>
                    <a:pt x="22" y="248"/>
                  </a:lnTo>
                  <a:lnTo>
                    <a:pt x="0" y="109"/>
                  </a:lnTo>
                  <a:lnTo>
                    <a:pt x="2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6" name="Freeform 53"/>
            <p:cNvSpPr>
              <a:spLocks/>
            </p:cNvSpPr>
            <p:nvPr/>
          </p:nvSpPr>
          <p:spPr bwMode="auto">
            <a:xfrm>
              <a:off x="8091275" y="4758203"/>
              <a:ext cx="201717" cy="230416"/>
            </a:xfrm>
            <a:custGeom>
              <a:avLst/>
              <a:gdLst>
                <a:gd name="T0" fmla="*/ 246 w 246"/>
                <a:gd name="T1" fmla="*/ 0 h 281"/>
                <a:gd name="T2" fmla="*/ 244 w 246"/>
                <a:gd name="T3" fmla="*/ 71 h 281"/>
                <a:gd name="T4" fmla="*/ 241 w 246"/>
                <a:gd name="T5" fmla="*/ 210 h 281"/>
                <a:gd name="T6" fmla="*/ 239 w 246"/>
                <a:gd name="T7" fmla="*/ 281 h 281"/>
                <a:gd name="T8" fmla="*/ 0 w 246"/>
                <a:gd name="T9" fmla="*/ 205 h 281"/>
                <a:gd name="T10" fmla="*/ 3 w 246"/>
                <a:gd name="T11" fmla="*/ 67 h 281"/>
                <a:gd name="T12" fmla="*/ 246 w 246"/>
                <a:gd name="T13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281">
                  <a:moveTo>
                    <a:pt x="246" y="0"/>
                  </a:moveTo>
                  <a:lnTo>
                    <a:pt x="244" y="71"/>
                  </a:lnTo>
                  <a:lnTo>
                    <a:pt x="241" y="210"/>
                  </a:lnTo>
                  <a:lnTo>
                    <a:pt x="239" y="281"/>
                  </a:lnTo>
                  <a:lnTo>
                    <a:pt x="0" y="205"/>
                  </a:lnTo>
                  <a:lnTo>
                    <a:pt x="3" y="67"/>
                  </a:lnTo>
                  <a:lnTo>
                    <a:pt x="2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7" name="Freeform 54"/>
            <p:cNvSpPr>
              <a:spLocks/>
            </p:cNvSpPr>
            <p:nvPr/>
          </p:nvSpPr>
          <p:spPr bwMode="auto">
            <a:xfrm>
              <a:off x="8111775" y="4511388"/>
              <a:ext cx="230416" cy="224676"/>
            </a:xfrm>
            <a:custGeom>
              <a:avLst/>
              <a:gdLst>
                <a:gd name="T0" fmla="*/ 281 w 281"/>
                <a:gd name="T1" fmla="*/ 0 h 274"/>
                <a:gd name="T2" fmla="*/ 265 w 281"/>
                <a:gd name="T3" fmla="*/ 69 h 274"/>
                <a:gd name="T4" fmla="*/ 239 w 281"/>
                <a:gd name="T5" fmla="*/ 205 h 274"/>
                <a:gd name="T6" fmla="*/ 223 w 281"/>
                <a:gd name="T7" fmla="*/ 274 h 274"/>
                <a:gd name="T8" fmla="*/ 0 w 281"/>
                <a:gd name="T9" fmla="*/ 156 h 274"/>
                <a:gd name="T10" fmla="*/ 29 w 281"/>
                <a:gd name="T11" fmla="*/ 20 h 274"/>
                <a:gd name="T12" fmla="*/ 281 w 281"/>
                <a:gd name="T13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74">
                  <a:moveTo>
                    <a:pt x="281" y="0"/>
                  </a:moveTo>
                  <a:lnTo>
                    <a:pt x="265" y="69"/>
                  </a:lnTo>
                  <a:lnTo>
                    <a:pt x="239" y="205"/>
                  </a:lnTo>
                  <a:lnTo>
                    <a:pt x="223" y="274"/>
                  </a:lnTo>
                  <a:lnTo>
                    <a:pt x="0" y="156"/>
                  </a:lnTo>
                  <a:lnTo>
                    <a:pt x="29" y="20"/>
                  </a:lnTo>
                  <a:lnTo>
                    <a:pt x="2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8" name="Freeform 55"/>
            <p:cNvSpPr>
              <a:spLocks/>
            </p:cNvSpPr>
            <p:nvPr/>
          </p:nvSpPr>
          <p:spPr bwMode="auto">
            <a:xfrm>
              <a:off x="8188853" y="4254732"/>
              <a:ext cx="248456" cy="234516"/>
            </a:xfrm>
            <a:custGeom>
              <a:avLst/>
              <a:gdLst>
                <a:gd name="T0" fmla="*/ 53 w 303"/>
                <a:gd name="T1" fmla="*/ 0 h 286"/>
                <a:gd name="T2" fmla="*/ 303 w 303"/>
                <a:gd name="T3" fmla="*/ 29 h 286"/>
                <a:gd name="T4" fmla="*/ 276 w 303"/>
                <a:gd name="T5" fmla="*/ 94 h 286"/>
                <a:gd name="T6" fmla="*/ 223 w 303"/>
                <a:gd name="T7" fmla="*/ 223 h 286"/>
                <a:gd name="T8" fmla="*/ 196 w 303"/>
                <a:gd name="T9" fmla="*/ 286 h 286"/>
                <a:gd name="T10" fmla="*/ 0 w 303"/>
                <a:gd name="T11" fmla="*/ 130 h 286"/>
                <a:gd name="T12" fmla="*/ 53 w 303"/>
                <a:gd name="T13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286">
                  <a:moveTo>
                    <a:pt x="53" y="0"/>
                  </a:moveTo>
                  <a:lnTo>
                    <a:pt x="303" y="29"/>
                  </a:lnTo>
                  <a:lnTo>
                    <a:pt x="276" y="94"/>
                  </a:lnTo>
                  <a:lnTo>
                    <a:pt x="223" y="223"/>
                  </a:lnTo>
                  <a:lnTo>
                    <a:pt x="196" y="286"/>
                  </a:lnTo>
                  <a:lnTo>
                    <a:pt x="0" y="130"/>
                  </a:lnTo>
                  <a:lnTo>
                    <a:pt x="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9" name="Freeform 56"/>
            <p:cNvSpPr>
              <a:spLocks/>
            </p:cNvSpPr>
            <p:nvPr/>
          </p:nvSpPr>
          <p:spPr bwMode="auto">
            <a:xfrm>
              <a:off x="8315131" y="4006277"/>
              <a:ext cx="259936" cy="252556"/>
            </a:xfrm>
            <a:custGeom>
              <a:avLst/>
              <a:gdLst>
                <a:gd name="T0" fmla="*/ 78 w 317"/>
                <a:gd name="T1" fmla="*/ 0 h 308"/>
                <a:gd name="T2" fmla="*/ 317 w 317"/>
                <a:gd name="T3" fmla="*/ 75 h 308"/>
                <a:gd name="T4" fmla="*/ 279 w 317"/>
                <a:gd name="T5" fmla="*/ 133 h 308"/>
                <a:gd name="T6" fmla="*/ 200 w 317"/>
                <a:gd name="T7" fmla="*/ 250 h 308"/>
                <a:gd name="T8" fmla="*/ 163 w 317"/>
                <a:gd name="T9" fmla="*/ 308 h 308"/>
                <a:gd name="T10" fmla="*/ 0 w 317"/>
                <a:gd name="T11" fmla="*/ 116 h 308"/>
                <a:gd name="T12" fmla="*/ 78 w 317"/>
                <a:gd name="T13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7" h="308">
                  <a:moveTo>
                    <a:pt x="78" y="0"/>
                  </a:moveTo>
                  <a:lnTo>
                    <a:pt x="317" y="75"/>
                  </a:lnTo>
                  <a:lnTo>
                    <a:pt x="279" y="133"/>
                  </a:lnTo>
                  <a:lnTo>
                    <a:pt x="200" y="250"/>
                  </a:lnTo>
                  <a:lnTo>
                    <a:pt x="163" y="308"/>
                  </a:lnTo>
                  <a:lnTo>
                    <a:pt x="0" y="116"/>
                  </a:lnTo>
                  <a:lnTo>
                    <a:pt x="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0" name="Freeform 57"/>
            <p:cNvSpPr>
              <a:spLocks/>
            </p:cNvSpPr>
            <p:nvPr/>
          </p:nvSpPr>
          <p:spPr bwMode="auto">
            <a:xfrm>
              <a:off x="8497988" y="3779140"/>
              <a:ext cx="261576" cy="261576"/>
            </a:xfrm>
            <a:custGeom>
              <a:avLst/>
              <a:gdLst>
                <a:gd name="T0" fmla="*/ 98 w 319"/>
                <a:gd name="T1" fmla="*/ 0 h 319"/>
                <a:gd name="T2" fmla="*/ 319 w 319"/>
                <a:gd name="T3" fmla="*/ 120 h 319"/>
                <a:gd name="T4" fmla="*/ 270 w 319"/>
                <a:gd name="T5" fmla="*/ 169 h 319"/>
                <a:gd name="T6" fmla="*/ 169 w 319"/>
                <a:gd name="T7" fmla="*/ 270 h 319"/>
                <a:gd name="T8" fmla="*/ 120 w 319"/>
                <a:gd name="T9" fmla="*/ 319 h 319"/>
                <a:gd name="T10" fmla="*/ 0 w 319"/>
                <a:gd name="T11" fmla="*/ 98 h 319"/>
                <a:gd name="T12" fmla="*/ 98 w 319"/>
                <a:gd name="T13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9" h="319">
                  <a:moveTo>
                    <a:pt x="98" y="0"/>
                  </a:moveTo>
                  <a:lnTo>
                    <a:pt x="319" y="120"/>
                  </a:lnTo>
                  <a:lnTo>
                    <a:pt x="270" y="169"/>
                  </a:lnTo>
                  <a:lnTo>
                    <a:pt x="169" y="270"/>
                  </a:lnTo>
                  <a:lnTo>
                    <a:pt x="120" y="319"/>
                  </a:lnTo>
                  <a:lnTo>
                    <a:pt x="0" y="98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1" name="Freeform 58"/>
            <p:cNvSpPr>
              <a:spLocks/>
            </p:cNvSpPr>
            <p:nvPr/>
          </p:nvSpPr>
          <p:spPr bwMode="auto">
            <a:xfrm>
              <a:off x="8728404" y="3592183"/>
              <a:ext cx="252556" cy="259936"/>
            </a:xfrm>
            <a:custGeom>
              <a:avLst/>
              <a:gdLst>
                <a:gd name="T0" fmla="*/ 116 w 308"/>
                <a:gd name="T1" fmla="*/ 0 h 317"/>
                <a:gd name="T2" fmla="*/ 308 w 308"/>
                <a:gd name="T3" fmla="*/ 163 h 317"/>
                <a:gd name="T4" fmla="*/ 250 w 308"/>
                <a:gd name="T5" fmla="*/ 201 h 317"/>
                <a:gd name="T6" fmla="*/ 134 w 308"/>
                <a:gd name="T7" fmla="*/ 279 h 317"/>
                <a:gd name="T8" fmla="*/ 76 w 308"/>
                <a:gd name="T9" fmla="*/ 317 h 317"/>
                <a:gd name="T10" fmla="*/ 0 w 308"/>
                <a:gd name="T11" fmla="*/ 76 h 317"/>
                <a:gd name="T12" fmla="*/ 116 w 308"/>
                <a:gd name="T13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8" h="317">
                  <a:moveTo>
                    <a:pt x="116" y="0"/>
                  </a:moveTo>
                  <a:lnTo>
                    <a:pt x="308" y="163"/>
                  </a:lnTo>
                  <a:lnTo>
                    <a:pt x="250" y="201"/>
                  </a:lnTo>
                  <a:lnTo>
                    <a:pt x="134" y="279"/>
                  </a:lnTo>
                  <a:lnTo>
                    <a:pt x="76" y="317"/>
                  </a:lnTo>
                  <a:lnTo>
                    <a:pt x="0" y="76"/>
                  </a:lnTo>
                  <a:lnTo>
                    <a:pt x="1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2" name="Freeform 59"/>
            <p:cNvSpPr>
              <a:spLocks/>
            </p:cNvSpPr>
            <p:nvPr/>
          </p:nvSpPr>
          <p:spPr bwMode="auto">
            <a:xfrm>
              <a:off x="8997360" y="3458526"/>
              <a:ext cx="232876" cy="249276"/>
            </a:xfrm>
            <a:custGeom>
              <a:avLst/>
              <a:gdLst>
                <a:gd name="T0" fmla="*/ 130 w 284"/>
                <a:gd name="T1" fmla="*/ 0 h 304"/>
                <a:gd name="T2" fmla="*/ 284 w 284"/>
                <a:gd name="T3" fmla="*/ 199 h 304"/>
                <a:gd name="T4" fmla="*/ 219 w 284"/>
                <a:gd name="T5" fmla="*/ 226 h 304"/>
                <a:gd name="T6" fmla="*/ 89 w 284"/>
                <a:gd name="T7" fmla="*/ 277 h 304"/>
                <a:gd name="T8" fmla="*/ 25 w 284"/>
                <a:gd name="T9" fmla="*/ 304 h 304"/>
                <a:gd name="T10" fmla="*/ 0 w 284"/>
                <a:gd name="T11" fmla="*/ 54 h 304"/>
                <a:gd name="T12" fmla="*/ 130 w 284"/>
                <a:gd name="T1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" h="304">
                  <a:moveTo>
                    <a:pt x="130" y="0"/>
                  </a:moveTo>
                  <a:lnTo>
                    <a:pt x="284" y="199"/>
                  </a:lnTo>
                  <a:lnTo>
                    <a:pt x="219" y="226"/>
                  </a:lnTo>
                  <a:lnTo>
                    <a:pt x="89" y="277"/>
                  </a:lnTo>
                  <a:lnTo>
                    <a:pt x="25" y="304"/>
                  </a:lnTo>
                  <a:lnTo>
                    <a:pt x="0" y="54"/>
                  </a:lnTo>
                  <a:lnTo>
                    <a:pt x="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3" name="Freeform 60"/>
            <p:cNvSpPr>
              <a:spLocks/>
            </p:cNvSpPr>
            <p:nvPr/>
          </p:nvSpPr>
          <p:spPr bwMode="auto">
            <a:xfrm>
              <a:off x="9258935" y="3387187"/>
              <a:ext cx="225496" cy="227136"/>
            </a:xfrm>
            <a:custGeom>
              <a:avLst/>
              <a:gdLst>
                <a:gd name="T0" fmla="*/ 161 w 275"/>
                <a:gd name="T1" fmla="*/ 0 h 277"/>
                <a:gd name="T2" fmla="*/ 275 w 275"/>
                <a:gd name="T3" fmla="*/ 223 h 277"/>
                <a:gd name="T4" fmla="*/ 206 w 275"/>
                <a:gd name="T5" fmla="*/ 237 h 277"/>
                <a:gd name="T6" fmla="*/ 67 w 275"/>
                <a:gd name="T7" fmla="*/ 264 h 277"/>
                <a:gd name="T8" fmla="*/ 0 w 275"/>
                <a:gd name="T9" fmla="*/ 277 h 277"/>
                <a:gd name="T10" fmla="*/ 23 w 275"/>
                <a:gd name="T11" fmla="*/ 25 h 277"/>
                <a:gd name="T12" fmla="*/ 161 w 275"/>
                <a:gd name="T13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277">
                  <a:moveTo>
                    <a:pt x="161" y="0"/>
                  </a:moveTo>
                  <a:lnTo>
                    <a:pt x="275" y="223"/>
                  </a:lnTo>
                  <a:lnTo>
                    <a:pt x="206" y="237"/>
                  </a:lnTo>
                  <a:lnTo>
                    <a:pt x="67" y="264"/>
                  </a:lnTo>
                  <a:lnTo>
                    <a:pt x="0" y="277"/>
                  </a:lnTo>
                  <a:lnTo>
                    <a:pt x="23" y="25"/>
                  </a:lnTo>
                  <a:lnTo>
                    <a:pt x="1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4" name="Freeform 61"/>
            <p:cNvSpPr>
              <a:spLocks noEditPoints="1"/>
            </p:cNvSpPr>
            <p:nvPr/>
          </p:nvSpPr>
          <p:spPr bwMode="auto">
            <a:xfrm>
              <a:off x="8247073" y="3524945"/>
              <a:ext cx="2745313" cy="2744493"/>
            </a:xfrm>
            <a:custGeom>
              <a:avLst/>
              <a:gdLst>
                <a:gd name="T0" fmla="*/ 1384 w 3348"/>
                <a:gd name="T1" fmla="*/ 375 h 3347"/>
                <a:gd name="T2" fmla="*/ 1051 w 3348"/>
                <a:gd name="T3" fmla="*/ 497 h 3347"/>
                <a:gd name="T4" fmla="*/ 768 w 3348"/>
                <a:gd name="T5" fmla="*/ 700 h 3347"/>
                <a:gd name="T6" fmla="*/ 699 w 3348"/>
                <a:gd name="T7" fmla="*/ 767 h 3347"/>
                <a:gd name="T8" fmla="*/ 498 w 3348"/>
                <a:gd name="T9" fmla="*/ 1051 h 3347"/>
                <a:gd name="T10" fmla="*/ 375 w 3348"/>
                <a:gd name="T11" fmla="*/ 1383 h 3347"/>
                <a:gd name="T12" fmla="*/ 1288 w 3348"/>
                <a:gd name="T13" fmla="*/ 1627 h 3347"/>
                <a:gd name="T14" fmla="*/ 355 w 3348"/>
                <a:gd name="T15" fmla="*/ 1845 h 3347"/>
                <a:gd name="T16" fmla="*/ 446 w 3348"/>
                <a:gd name="T17" fmla="*/ 2191 h 3347"/>
                <a:gd name="T18" fmla="*/ 625 w 3348"/>
                <a:gd name="T19" fmla="*/ 2493 h 3347"/>
                <a:gd name="T20" fmla="*/ 1435 w 3348"/>
                <a:gd name="T21" fmla="*/ 1981 h 3347"/>
                <a:gd name="T22" fmla="*/ 951 w 3348"/>
                <a:gd name="T23" fmla="*/ 2792 h 3347"/>
                <a:gd name="T24" fmla="*/ 1268 w 3348"/>
                <a:gd name="T25" fmla="*/ 2943 h 3347"/>
                <a:gd name="T26" fmla="*/ 1625 w 3348"/>
                <a:gd name="T27" fmla="*/ 3004 h 3347"/>
                <a:gd name="T28" fmla="*/ 1723 w 3348"/>
                <a:gd name="T29" fmla="*/ 3004 h 3347"/>
                <a:gd name="T30" fmla="*/ 2080 w 3348"/>
                <a:gd name="T31" fmla="*/ 2943 h 3347"/>
                <a:gd name="T32" fmla="*/ 2397 w 3348"/>
                <a:gd name="T33" fmla="*/ 2792 h 3347"/>
                <a:gd name="T34" fmla="*/ 1906 w 3348"/>
                <a:gd name="T35" fmla="*/ 1975 h 3347"/>
                <a:gd name="T36" fmla="*/ 2725 w 3348"/>
                <a:gd name="T37" fmla="*/ 2493 h 3347"/>
                <a:gd name="T38" fmla="*/ 2901 w 3348"/>
                <a:gd name="T39" fmla="*/ 2191 h 3347"/>
                <a:gd name="T40" fmla="*/ 2993 w 3348"/>
                <a:gd name="T41" fmla="*/ 1845 h 3347"/>
                <a:gd name="T42" fmla="*/ 2049 w 3348"/>
                <a:gd name="T43" fmla="*/ 1627 h 3347"/>
                <a:gd name="T44" fmla="*/ 2973 w 3348"/>
                <a:gd name="T45" fmla="*/ 1383 h 3347"/>
                <a:gd name="T46" fmla="*/ 2850 w 3348"/>
                <a:gd name="T47" fmla="*/ 1051 h 3347"/>
                <a:gd name="T48" fmla="*/ 2649 w 3348"/>
                <a:gd name="T49" fmla="*/ 767 h 3347"/>
                <a:gd name="T50" fmla="*/ 2580 w 3348"/>
                <a:gd name="T51" fmla="*/ 700 h 3347"/>
                <a:gd name="T52" fmla="*/ 2297 w 3348"/>
                <a:gd name="T53" fmla="*/ 497 h 3347"/>
                <a:gd name="T54" fmla="*/ 1964 w 3348"/>
                <a:gd name="T55" fmla="*/ 375 h 3347"/>
                <a:gd name="T56" fmla="*/ 1723 w 3348"/>
                <a:gd name="T57" fmla="*/ 1299 h 3347"/>
                <a:gd name="T58" fmla="*/ 1674 w 3348"/>
                <a:gd name="T59" fmla="*/ 0 h 3347"/>
                <a:gd name="T60" fmla="*/ 2118 w 3348"/>
                <a:gd name="T61" fmla="*/ 60 h 3347"/>
                <a:gd name="T62" fmla="*/ 2520 w 3348"/>
                <a:gd name="T63" fmla="*/ 230 h 3347"/>
                <a:gd name="T64" fmla="*/ 2857 w 3348"/>
                <a:gd name="T65" fmla="*/ 491 h 3347"/>
                <a:gd name="T66" fmla="*/ 3120 w 3348"/>
                <a:gd name="T67" fmla="*/ 830 h 3347"/>
                <a:gd name="T68" fmla="*/ 3288 w 3348"/>
                <a:gd name="T69" fmla="*/ 1229 h 3347"/>
                <a:gd name="T70" fmla="*/ 3348 w 3348"/>
                <a:gd name="T71" fmla="*/ 1673 h 3347"/>
                <a:gd name="T72" fmla="*/ 3288 w 3348"/>
                <a:gd name="T73" fmla="*/ 2120 h 3347"/>
                <a:gd name="T74" fmla="*/ 3120 w 3348"/>
                <a:gd name="T75" fmla="*/ 2519 h 3347"/>
                <a:gd name="T76" fmla="*/ 2857 w 3348"/>
                <a:gd name="T77" fmla="*/ 2859 h 3347"/>
                <a:gd name="T78" fmla="*/ 2520 w 3348"/>
                <a:gd name="T79" fmla="*/ 3120 h 3347"/>
                <a:gd name="T80" fmla="*/ 2118 w 3348"/>
                <a:gd name="T81" fmla="*/ 3289 h 3347"/>
                <a:gd name="T82" fmla="*/ 1674 w 3348"/>
                <a:gd name="T83" fmla="*/ 3347 h 3347"/>
                <a:gd name="T84" fmla="*/ 1230 w 3348"/>
                <a:gd name="T85" fmla="*/ 3289 h 3347"/>
                <a:gd name="T86" fmla="*/ 828 w 3348"/>
                <a:gd name="T87" fmla="*/ 3120 h 3347"/>
                <a:gd name="T88" fmla="*/ 491 w 3348"/>
                <a:gd name="T89" fmla="*/ 2859 h 3347"/>
                <a:gd name="T90" fmla="*/ 228 w 3348"/>
                <a:gd name="T91" fmla="*/ 2519 h 3347"/>
                <a:gd name="T92" fmla="*/ 60 w 3348"/>
                <a:gd name="T93" fmla="*/ 2120 h 3347"/>
                <a:gd name="T94" fmla="*/ 0 w 3348"/>
                <a:gd name="T95" fmla="*/ 1673 h 3347"/>
                <a:gd name="T96" fmla="*/ 60 w 3348"/>
                <a:gd name="T97" fmla="*/ 1229 h 3347"/>
                <a:gd name="T98" fmla="*/ 228 w 3348"/>
                <a:gd name="T99" fmla="*/ 830 h 3347"/>
                <a:gd name="T100" fmla="*/ 491 w 3348"/>
                <a:gd name="T101" fmla="*/ 491 h 3347"/>
                <a:gd name="T102" fmla="*/ 828 w 3348"/>
                <a:gd name="T103" fmla="*/ 230 h 3347"/>
                <a:gd name="T104" fmla="*/ 1230 w 3348"/>
                <a:gd name="T105" fmla="*/ 60 h 3347"/>
                <a:gd name="T106" fmla="*/ 1674 w 3348"/>
                <a:gd name="T107" fmla="*/ 0 h 3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348" h="3347">
                  <a:moveTo>
                    <a:pt x="1625" y="343"/>
                  </a:moveTo>
                  <a:lnTo>
                    <a:pt x="1502" y="354"/>
                  </a:lnTo>
                  <a:lnTo>
                    <a:pt x="1384" y="375"/>
                  </a:lnTo>
                  <a:lnTo>
                    <a:pt x="1268" y="406"/>
                  </a:lnTo>
                  <a:lnTo>
                    <a:pt x="1158" y="448"/>
                  </a:lnTo>
                  <a:lnTo>
                    <a:pt x="1051" y="497"/>
                  </a:lnTo>
                  <a:lnTo>
                    <a:pt x="951" y="558"/>
                  </a:lnTo>
                  <a:lnTo>
                    <a:pt x="857" y="625"/>
                  </a:lnTo>
                  <a:lnTo>
                    <a:pt x="768" y="700"/>
                  </a:lnTo>
                  <a:lnTo>
                    <a:pt x="1435" y="1365"/>
                  </a:lnTo>
                  <a:lnTo>
                    <a:pt x="1366" y="1435"/>
                  </a:lnTo>
                  <a:lnTo>
                    <a:pt x="699" y="767"/>
                  </a:lnTo>
                  <a:lnTo>
                    <a:pt x="625" y="857"/>
                  </a:lnTo>
                  <a:lnTo>
                    <a:pt x="556" y="950"/>
                  </a:lnTo>
                  <a:lnTo>
                    <a:pt x="498" y="1051"/>
                  </a:lnTo>
                  <a:lnTo>
                    <a:pt x="446" y="1158"/>
                  </a:lnTo>
                  <a:lnTo>
                    <a:pt x="406" y="1270"/>
                  </a:lnTo>
                  <a:lnTo>
                    <a:pt x="375" y="1383"/>
                  </a:lnTo>
                  <a:lnTo>
                    <a:pt x="355" y="1504"/>
                  </a:lnTo>
                  <a:lnTo>
                    <a:pt x="344" y="1627"/>
                  </a:lnTo>
                  <a:lnTo>
                    <a:pt x="1288" y="1627"/>
                  </a:lnTo>
                  <a:lnTo>
                    <a:pt x="1288" y="1723"/>
                  </a:lnTo>
                  <a:lnTo>
                    <a:pt x="344" y="1723"/>
                  </a:lnTo>
                  <a:lnTo>
                    <a:pt x="355" y="1845"/>
                  </a:lnTo>
                  <a:lnTo>
                    <a:pt x="375" y="1964"/>
                  </a:lnTo>
                  <a:lnTo>
                    <a:pt x="406" y="2080"/>
                  </a:lnTo>
                  <a:lnTo>
                    <a:pt x="446" y="2191"/>
                  </a:lnTo>
                  <a:lnTo>
                    <a:pt x="498" y="2296"/>
                  </a:lnTo>
                  <a:lnTo>
                    <a:pt x="556" y="2397"/>
                  </a:lnTo>
                  <a:lnTo>
                    <a:pt x="625" y="2493"/>
                  </a:lnTo>
                  <a:lnTo>
                    <a:pt x="699" y="2580"/>
                  </a:lnTo>
                  <a:lnTo>
                    <a:pt x="1366" y="1914"/>
                  </a:lnTo>
                  <a:lnTo>
                    <a:pt x="1435" y="1981"/>
                  </a:lnTo>
                  <a:lnTo>
                    <a:pt x="768" y="2649"/>
                  </a:lnTo>
                  <a:lnTo>
                    <a:pt x="857" y="2725"/>
                  </a:lnTo>
                  <a:lnTo>
                    <a:pt x="951" y="2792"/>
                  </a:lnTo>
                  <a:lnTo>
                    <a:pt x="1051" y="2852"/>
                  </a:lnTo>
                  <a:lnTo>
                    <a:pt x="1158" y="2901"/>
                  </a:lnTo>
                  <a:lnTo>
                    <a:pt x="1268" y="2943"/>
                  </a:lnTo>
                  <a:lnTo>
                    <a:pt x="1384" y="2975"/>
                  </a:lnTo>
                  <a:lnTo>
                    <a:pt x="1502" y="2995"/>
                  </a:lnTo>
                  <a:lnTo>
                    <a:pt x="1625" y="3004"/>
                  </a:lnTo>
                  <a:lnTo>
                    <a:pt x="1625" y="2062"/>
                  </a:lnTo>
                  <a:lnTo>
                    <a:pt x="1723" y="2062"/>
                  </a:lnTo>
                  <a:lnTo>
                    <a:pt x="1723" y="3004"/>
                  </a:lnTo>
                  <a:lnTo>
                    <a:pt x="1846" y="2995"/>
                  </a:lnTo>
                  <a:lnTo>
                    <a:pt x="1964" y="2975"/>
                  </a:lnTo>
                  <a:lnTo>
                    <a:pt x="2080" y="2943"/>
                  </a:lnTo>
                  <a:lnTo>
                    <a:pt x="2189" y="2901"/>
                  </a:lnTo>
                  <a:lnTo>
                    <a:pt x="2297" y="2852"/>
                  </a:lnTo>
                  <a:lnTo>
                    <a:pt x="2397" y="2792"/>
                  </a:lnTo>
                  <a:lnTo>
                    <a:pt x="2493" y="2725"/>
                  </a:lnTo>
                  <a:lnTo>
                    <a:pt x="2580" y="2649"/>
                  </a:lnTo>
                  <a:lnTo>
                    <a:pt x="1906" y="1975"/>
                  </a:lnTo>
                  <a:lnTo>
                    <a:pt x="1973" y="1906"/>
                  </a:lnTo>
                  <a:lnTo>
                    <a:pt x="2649" y="2580"/>
                  </a:lnTo>
                  <a:lnTo>
                    <a:pt x="2725" y="2493"/>
                  </a:lnTo>
                  <a:lnTo>
                    <a:pt x="2792" y="2397"/>
                  </a:lnTo>
                  <a:lnTo>
                    <a:pt x="2850" y="2296"/>
                  </a:lnTo>
                  <a:lnTo>
                    <a:pt x="2901" y="2191"/>
                  </a:lnTo>
                  <a:lnTo>
                    <a:pt x="2942" y="2080"/>
                  </a:lnTo>
                  <a:lnTo>
                    <a:pt x="2973" y="1964"/>
                  </a:lnTo>
                  <a:lnTo>
                    <a:pt x="2993" y="1845"/>
                  </a:lnTo>
                  <a:lnTo>
                    <a:pt x="3004" y="1723"/>
                  </a:lnTo>
                  <a:lnTo>
                    <a:pt x="2049" y="1723"/>
                  </a:lnTo>
                  <a:lnTo>
                    <a:pt x="2049" y="1627"/>
                  </a:lnTo>
                  <a:lnTo>
                    <a:pt x="3004" y="1627"/>
                  </a:lnTo>
                  <a:lnTo>
                    <a:pt x="2993" y="1504"/>
                  </a:lnTo>
                  <a:lnTo>
                    <a:pt x="2973" y="1383"/>
                  </a:lnTo>
                  <a:lnTo>
                    <a:pt x="2942" y="1270"/>
                  </a:lnTo>
                  <a:lnTo>
                    <a:pt x="2901" y="1158"/>
                  </a:lnTo>
                  <a:lnTo>
                    <a:pt x="2850" y="1051"/>
                  </a:lnTo>
                  <a:lnTo>
                    <a:pt x="2792" y="950"/>
                  </a:lnTo>
                  <a:lnTo>
                    <a:pt x="2725" y="857"/>
                  </a:lnTo>
                  <a:lnTo>
                    <a:pt x="2649" y="767"/>
                  </a:lnTo>
                  <a:lnTo>
                    <a:pt x="1973" y="1444"/>
                  </a:lnTo>
                  <a:lnTo>
                    <a:pt x="1906" y="1374"/>
                  </a:lnTo>
                  <a:lnTo>
                    <a:pt x="2580" y="700"/>
                  </a:lnTo>
                  <a:lnTo>
                    <a:pt x="2493" y="625"/>
                  </a:lnTo>
                  <a:lnTo>
                    <a:pt x="2397" y="558"/>
                  </a:lnTo>
                  <a:lnTo>
                    <a:pt x="2297" y="497"/>
                  </a:lnTo>
                  <a:lnTo>
                    <a:pt x="2189" y="448"/>
                  </a:lnTo>
                  <a:lnTo>
                    <a:pt x="2080" y="406"/>
                  </a:lnTo>
                  <a:lnTo>
                    <a:pt x="1964" y="375"/>
                  </a:lnTo>
                  <a:lnTo>
                    <a:pt x="1846" y="354"/>
                  </a:lnTo>
                  <a:lnTo>
                    <a:pt x="1723" y="343"/>
                  </a:lnTo>
                  <a:lnTo>
                    <a:pt x="1723" y="1299"/>
                  </a:lnTo>
                  <a:lnTo>
                    <a:pt x="1625" y="1299"/>
                  </a:lnTo>
                  <a:lnTo>
                    <a:pt x="1625" y="343"/>
                  </a:lnTo>
                  <a:close/>
                  <a:moveTo>
                    <a:pt x="1674" y="0"/>
                  </a:moveTo>
                  <a:lnTo>
                    <a:pt x="1826" y="6"/>
                  </a:lnTo>
                  <a:lnTo>
                    <a:pt x="1975" y="26"/>
                  </a:lnTo>
                  <a:lnTo>
                    <a:pt x="2118" y="60"/>
                  </a:lnTo>
                  <a:lnTo>
                    <a:pt x="2259" y="105"/>
                  </a:lnTo>
                  <a:lnTo>
                    <a:pt x="2393" y="163"/>
                  </a:lnTo>
                  <a:lnTo>
                    <a:pt x="2520" y="230"/>
                  </a:lnTo>
                  <a:lnTo>
                    <a:pt x="2640" y="308"/>
                  </a:lnTo>
                  <a:lnTo>
                    <a:pt x="2752" y="395"/>
                  </a:lnTo>
                  <a:lnTo>
                    <a:pt x="2857" y="491"/>
                  </a:lnTo>
                  <a:lnTo>
                    <a:pt x="2955" y="596"/>
                  </a:lnTo>
                  <a:lnTo>
                    <a:pt x="3042" y="709"/>
                  </a:lnTo>
                  <a:lnTo>
                    <a:pt x="3120" y="830"/>
                  </a:lnTo>
                  <a:lnTo>
                    <a:pt x="3187" y="957"/>
                  </a:lnTo>
                  <a:lnTo>
                    <a:pt x="3243" y="1091"/>
                  </a:lnTo>
                  <a:lnTo>
                    <a:pt x="3288" y="1229"/>
                  </a:lnTo>
                  <a:lnTo>
                    <a:pt x="3321" y="1374"/>
                  </a:lnTo>
                  <a:lnTo>
                    <a:pt x="3341" y="1522"/>
                  </a:lnTo>
                  <a:lnTo>
                    <a:pt x="3348" y="1673"/>
                  </a:lnTo>
                  <a:lnTo>
                    <a:pt x="3341" y="1827"/>
                  </a:lnTo>
                  <a:lnTo>
                    <a:pt x="3321" y="1975"/>
                  </a:lnTo>
                  <a:lnTo>
                    <a:pt x="3288" y="2120"/>
                  </a:lnTo>
                  <a:lnTo>
                    <a:pt x="3243" y="2258"/>
                  </a:lnTo>
                  <a:lnTo>
                    <a:pt x="3187" y="2392"/>
                  </a:lnTo>
                  <a:lnTo>
                    <a:pt x="3120" y="2519"/>
                  </a:lnTo>
                  <a:lnTo>
                    <a:pt x="3042" y="2640"/>
                  </a:lnTo>
                  <a:lnTo>
                    <a:pt x="2955" y="2754"/>
                  </a:lnTo>
                  <a:lnTo>
                    <a:pt x="2857" y="2859"/>
                  </a:lnTo>
                  <a:lnTo>
                    <a:pt x="2752" y="2955"/>
                  </a:lnTo>
                  <a:lnTo>
                    <a:pt x="2640" y="3042"/>
                  </a:lnTo>
                  <a:lnTo>
                    <a:pt x="2520" y="3120"/>
                  </a:lnTo>
                  <a:lnTo>
                    <a:pt x="2393" y="3187"/>
                  </a:lnTo>
                  <a:lnTo>
                    <a:pt x="2259" y="3245"/>
                  </a:lnTo>
                  <a:lnTo>
                    <a:pt x="2118" y="3289"/>
                  </a:lnTo>
                  <a:lnTo>
                    <a:pt x="1975" y="3321"/>
                  </a:lnTo>
                  <a:lnTo>
                    <a:pt x="1826" y="3341"/>
                  </a:lnTo>
                  <a:lnTo>
                    <a:pt x="1674" y="3347"/>
                  </a:lnTo>
                  <a:lnTo>
                    <a:pt x="1522" y="3341"/>
                  </a:lnTo>
                  <a:lnTo>
                    <a:pt x="1373" y="3321"/>
                  </a:lnTo>
                  <a:lnTo>
                    <a:pt x="1230" y="3289"/>
                  </a:lnTo>
                  <a:lnTo>
                    <a:pt x="1089" y="3245"/>
                  </a:lnTo>
                  <a:lnTo>
                    <a:pt x="955" y="3187"/>
                  </a:lnTo>
                  <a:lnTo>
                    <a:pt x="828" y="3120"/>
                  </a:lnTo>
                  <a:lnTo>
                    <a:pt x="708" y="3042"/>
                  </a:lnTo>
                  <a:lnTo>
                    <a:pt x="596" y="2955"/>
                  </a:lnTo>
                  <a:lnTo>
                    <a:pt x="491" y="2859"/>
                  </a:lnTo>
                  <a:lnTo>
                    <a:pt x="393" y="2754"/>
                  </a:lnTo>
                  <a:lnTo>
                    <a:pt x="306" y="2640"/>
                  </a:lnTo>
                  <a:lnTo>
                    <a:pt x="228" y="2519"/>
                  </a:lnTo>
                  <a:lnTo>
                    <a:pt x="161" y="2392"/>
                  </a:lnTo>
                  <a:lnTo>
                    <a:pt x="105" y="2258"/>
                  </a:lnTo>
                  <a:lnTo>
                    <a:pt x="60" y="2120"/>
                  </a:lnTo>
                  <a:lnTo>
                    <a:pt x="27" y="1975"/>
                  </a:lnTo>
                  <a:lnTo>
                    <a:pt x="7" y="1827"/>
                  </a:lnTo>
                  <a:lnTo>
                    <a:pt x="0" y="1673"/>
                  </a:lnTo>
                  <a:lnTo>
                    <a:pt x="7" y="1522"/>
                  </a:lnTo>
                  <a:lnTo>
                    <a:pt x="27" y="1374"/>
                  </a:lnTo>
                  <a:lnTo>
                    <a:pt x="60" y="1229"/>
                  </a:lnTo>
                  <a:lnTo>
                    <a:pt x="105" y="1091"/>
                  </a:lnTo>
                  <a:lnTo>
                    <a:pt x="161" y="957"/>
                  </a:lnTo>
                  <a:lnTo>
                    <a:pt x="228" y="830"/>
                  </a:lnTo>
                  <a:lnTo>
                    <a:pt x="306" y="709"/>
                  </a:lnTo>
                  <a:lnTo>
                    <a:pt x="393" y="596"/>
                  </a:lnTo>
                  <a:lnTo>
                    <a:pt x="491" y="491"/>
                  </a:lnTo>
                  <a:lnTo>
                    <a:pt x="596" y="395"/>
                  </a:lnTo>
                  <a:lnTo>
                    <a:pt x="708" y="308"/>
                  </a:lnTo>
                  <a:lnTo>
                    <a:pt x="828" y="230"/>
                  </a:lnTo>
                  <a:lnTo>
                    <a:pt x="955" y="163"/>
                  </a:lnTo>
                  <a:lnTo>
                    <a:pt x="1089" y="105"/>
                  </a:lnTo>
                  <a:lnTo>
                    <a:pt x="1230" y="60"/>
                  </a:lnTo>
                  <a:lnTo>
                    <a:pt x="1373" y="26"/>
                  </a:lnTo>
                  <a:lnTo>
                    <a:pt x="1522" y="6"/>
                  </a:lnTo>
                  <a:lnTo>
                    <a:pt x="16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5" name="Freeform 62"/>
            <p:cNvSpPr>
              <a:spLocks noEditPoints="1"/>
            </p:cNvSpPr>
            <p:nvPr/>
          </p:nvSpPr>
          <p:spPr bwMode="auto">
            <a:xfrm>
              <a:off x="9202356" y="4481868"/>
              <a:ext cx="834746" cy="832286"/>
            </a:xfrm>
            <a:custGeom>
              <a:avLst/>
              <a:gdLst>
                <a:gd name="T0" fmla="*/ 446 w 1018"/>
                <a:gd name="T1" fmla="*/ 201 h 1015"/>
                <a:gd name="T2" fmla="*/ 333 w 1018"/>
                <a:gd name="T3" fmla="*/ 248 h 1015"/>
                <a:gd name="T4" fmla="*/ 248 w 1018"/>
                <a:gd name="T5" fmla="*/ 332 h 1015"/>
                <a:gd name="T6" fmla="*/ 201 w 1018"/>
                <a:gd name="T7" fmla="*/ 444 h 1015"/>
                <a:gd name="T8" fmla="*/ 201 w 1018"/>
                <a:gd name="T9" fmla="*/ 571 h 1015"/>
                <a:gd name="T10" fmla="*/ 248 w 1018"/>
                <a:gd name="T11" fmla="*/ 683 h 1015"/>
                <a:gd name="T12" fmla="*/ 333 w 1018"/>
                <a:gd name="T13" fmla="*/ 768 h 1015"/>
                <a:gd name="T14" fmla="*/ 446 w 1018"/>
                <a:gd name="T15" fmla="*/ 814 h 1015"/>
                <a:gd name="T16" fmla="*/ 571 w 1018"/>
                <a:gd name="T17" fmla="*/ 814 h 1015"/>
                <a:gd name="T18" fmla="*/ 685 w 1018"/>
                <a:gd name="T19" fmla="*/ 768 h 1015"/>
                <a:gd name="T20" fmla="*/ 770 w 1018"/>
                <a:gd name="T21" fmla="*/ 683 h 1015"/>
                <a:gd name="T22" fmla="*/ 817 w 1018"/>
                <a:gd name="T23" fmla="*/ 571 h 1015"/>
                <a:gd name="T24" fmla="*/ 817 w 1018"/>
                <a:gd name="T25" fmla="*/ 444 h 1015"/>
                <a:gd name="T26" fmla="*/ 770 w 1018"/>
                <a:gd name="T27" fmla="*/ 332 h 1015"/>
                <a:gd name="T28" fmla="*/ 685 w 1018"/>
                <a:gd name="T29" fmla="*/ 248 h 1015"/>
                <a:gd name="T30" fmla="*/ 571 w 1018"/>
                <a:gd name="T31" fmla="*/ 201 h 1015"/>
                <a:gd name="T32" fmla="*/ 509 w 1018"/>
                <a:gd name="T33" fmla="*/ 0 h 1015"/>
                <a:gd name="T34" fmla="*/ 670 w 1018"/>
                <a:gd name="T35" fmla="*/ 24 h 1015"/>
                <a:gd name="T36" fmla="*/ 810 w 1018"/>
                <a:gd name="T37" fmla="*/ 98 h 1015"/>
                <a:gd name="T38" fmla="*/ 920 w 1018"/>
                <a:gd name="T39" fmla="*/ 207 h 1015"/>
                <a:gd name="T40" fmla="*/ 991 w 1018"/>
                <a:gd name="T41" fmla="*/ 346 h 1015"/>
                <a:gd name="T42" fmla="*/ 1018 w 1018"/>
                <a:gd name="T43" fmla="*/ 506 h 1015"/>
                <a:gd name="T44" fmla="*/ 991 w 1018"/>
                <a:gd name="T45" fmla="*/ 667 h 1015"/>
                <a:gd name="T46" fmla="*/ 920 w 1018"/>
                <a:gd name="T47" fmla="*/ 808 h 1015"/>
                <a:gd name="T48" fmla="*/ 810 w 1018"/>
                <a:gd name="T49" fmla="*/ 917 h 1015"/>
                <a:gd name="T50" fmla="*/ 670 w 1018"/>
                <a:gd name="T51" fmla="*/ 991 h 1015"/>
                <a:gd name="T52" fmla="*/ 509 w 1018"/>
                <a:gd name="T53" fmla="*/ 1015 h 1015"/>
                <a:gd name="T54" fmla="*/ 348 w 1018"/>
                <a:gd name="T55" fmla="*/ 991 h 1015"/>
                <a:gd name="T56" fmla="*/ 210 w 1018"/>
                <a:gd name="T57" fmla="*/ 917 h 1015"/>
                <a:gd name="T58" fmla="*/ 98 w 1018"/>
                <a:gd name="T59" fmla="*/ 808 h 1015"/>
                <a:gd name="T60" fmla="*/ 27 w 1018"/>
                <a:gd name="T61" fmla="*/ 667 h 1015"/>
                <a:gd name="T62" fmla="*/ 0 w 1018"/>
                <a:gd name="T63" fmla="*/ 506 h 1015"/>
                <a:gd name="T64" fmla="*/ 27 w 1018"/>
                <a:gd name="T65" fmla="*/ 346 h 1015"/>
                <a:gd name="T66" fmla="*/ 98 w 1018"/>
                <a:gd name="T67" fmla="*/ 207 h 1015"/>
                <a:gd name="T68" fmla="*/ 210 w 1018"/>
                <a:gd name="T69" fmla="*/ 98 h 1015"/>
                <a:gd name="T70" fmla="*/ 348 w 1018"/>
                <a:gd name="T71" fmla="*/ 24 h 1015"/>
                <a:gd name="T72" fmla="*/ 509 w 1018"/>
                <a:gd name="T73" fmla="*/ 0 h 1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18" h="1015">
                  <a:moveTo>
                    <a:pt x="509" y="194"/>
                  </a:moveTo>
                  <a:lnTo>
                    <a:pt x="446" y="201"/>
                  </a:lnTo>
                  <a:lnTo>
                    <a:pt x="386" y="219"/>
                  </a:lnTo>
                  <a:lnTo>
                    <a:pt x="333" y="248"/>
                  </a:lnTo>
                  <a:lnTo>
                    <a:pt x="288" y="286"/>
                  </a:lnTo>
                  <a:lnTo>
                    <a:pt x="248" y="332"/>
                  </a:lnTo>
                  <a:lnTo>
                    <a:pt x="219" y="386"/>
                  </a:lnTo>
                  <a:lnTo>
                    <a:pt x="201" y="444"/>
                  </a:lnTo>
                  <a:lnTo>
                    <a:pt x="194" y="506"/>
                  </a:lnTo>
                  <a:lnTo>
                    <a:pt x="201" y="571"/>
                  </a:lnTo>
                  <a:lnTo>
                    <a:pt x="219" y="629"/>
                  </a:lnTo>
                  <a:lnTo>
                    <a:pt x="248" y="683"/>
                  </a:lnTo>
                  <a:lnTo>
                    <a:pt x="288" y="730"/>
                  </a:lnTo>
                  <a:lnTo>
                    <a:pt x="333" y="768"/>
                  </a:lnTo>
                  <a:lnTo>
                    <a:pt x="386" y="797"/>
                  </a:lnTo>
                  <a:lnTo>
                    <a:pt x="446" y="814"/>
                  </a:lnTo>
                  <a:lnTo>
                    <a:pt x="509" y="821"/>
                  </a:lnTo>
                  <a:lnTo>
                    <a:pt x="571" y="814"/>
                  </a:lnTo>
                  <a:lnTo>
                    <a:pt x="632" y="797"/>
                  </a:lnTo>
                  <a:lnTo>
                    <a:pt x="685" y="768"/>
                  </a:lnTo>
                  <a:lnTo>
                    <a:pt x="732" y="730"/>
                  </a:lnTo>
                  <a:lnTo>
                    <a:pt x="770" y="683"/>
                  </a:lnTo>
                  <a:lnTo>
                    <a:pt x="799" y="629"/>
                  </a:lnTo>
                  <a:lnTo>
                    <a:pt x="817" y="571"/>
                  </a:lnTo>
                  <a:lnTo>
                    <a:pt x="824" y="506"/>
                  </a:lnTo>
                  <a:lnTo>
                    <a:pt x="817" y="444"/>
                  </a:lnTo>
                  <a:lnTo>
                    <a:pt x="799" y="386"/>
                  </a:lnTo>
                  <a:lnTo>
                    <a:pt x="770" y="332"/>
                  </a:lnTo>
                  <a:lnTo>
                    <a:pt x="732" y="286"/>
                  </a:lnTo>
                  <a:lnTo>
                    <a:pt x="685" y="248"/>
                  </a:lnTo>
                  <a:lnTo>
                    <a:pt x="632" y="219"/>
                  </a:lnTo>
                  <a:lnTo>
                    <a:pt x="571" y="201"/>
                  </a:lnTo>
                  <a:lnTo>
                    <a:pt x="509" y="194"/>
                  </a:lnTo>
                  <a:close/>
                  <a:moveTo>
                    <a:pt x="509" y="0"/>
                  </a:moveTo>
                  <a:lnTo>
                    <a:pt x="591" y="7"/>
                  </a:lnTo>
                  <a:lnTo>
                    <a:pt x="670" y="24"/>
                  </a:lnTo>
                  <a:lnTo>
                    <a:pt x="743" y="56"/>
                  </a:lnTo>
                  <a:lnTo>
                    <a:pt x="810" y="98"/>
                  </a:lnTo>
                  <a:lnTo>
                    <a:pt x="868" y="147"/>
                  </a:lnTo>
                  <a:lnTo>
                    <a:pt x="920" y="207"/>
                  </a:lnTo>
                  <a:lnTo>
                    <a:pt x="960" y="274"/>
                  </a:lnTo>
                  <a:lnTo>
                    <a:pt x="991" y="346"/>
                  </a:lnTo>
                  <a:lnTo>
                    <a:pt x="1011" y="424"/>
                  </a:lnTo>
                  <a:lnTo>
                    <a:pt x="1018" y="506"/>
                  </a:lnTo>
                  <a:lnTo>
                    <a:pt x="1011" y="589"/>
                  </a:lnTo>
                  <a:lnTo>
                    <a:pt x="991" y="667"/>
                  </a:lnTo>
                  <a:lnTo>
                    <a:pt x="960" y="741"/>
                  </a:lnTo>
                  <a:lnTo>
                    <a:pt x="920" y="808"/>
                  </a:lnTo>
                  <a:lnTo>
                    <a:pt x="868" y="866"/>
                  </a:lnTo>
                  <a:lnTo>
                    <a:pt x="810" y="917"/>
                  </a:lnTo>
                  <a:lnTo>
                    <a:pt x="743" y="960"/>
                  </a:lnTo>
                  <a:lnTo>
                    <a:pt x="670" y="991"/>
                  </a:lnTo>
                  <a:lnTo>
                    <a:pt x="591" y="1009"/>
                  </a:lnTo>
                  <a:lnTo>
                    <a:pt x="509" y="1015"/>
                  </a:lnTo>
                  <a:lnTo>
                    <a:pt x="426" y="1009"/>
                  </a:lnTo>
                  <a:lnTo>
                    <a:pt x="348" y="991"/>
                  </a:lnTo>
                  <a:lnTo>
                    <a:pt x="275" y="960"/>
                  </a:lnTo>
                  <a:lnTo>
                    <a:pt x="210" y="917"/>
                  </a:lnTo>
                  <a:lnTo>
                    <a:pt x="150" y="866"/>
                  </a:lnTo>
                  <a:lnTo>
                    <a:pt x="98" y="808"/>
                  </a:lnTo>
                  <a:lnTo>
                    <a:pt x="58" y="741"/>
                  </a:lnTo>
                  <a:lnTo>
                    <a:pt x="27" y="667"/>
                  </a:lnTo>
                  <a:lnTo>
                    <a:pt x="7" y="589"/>
                  </a:lnTo>
                  <a:lnTo>
                    <a:pt x="0" y="506"/>
                  </a:lnTo>
                  <a:lnTo>
                    <a:pt x="7" y="424"/>
                  </a:lnTo>
                  <a:lnTo>
                    <a:pt x="27" y="346"/>
                  </a:lnTo>
                  <a:lnTo>
                    <a:pt x="58" y="274"/>
                  </a:lnTo>
                  <a:lnTo>
                    <a:pt x="98" y="207"/>
                  </a:lnTo>
                  <a:lnTo>
                    <a:pt x="150" y="147"/>
                  </a:lnTo>
                  <a:lnTo>
                    <a:pt x="210" y="98"/>
                  </a:lnTo>
                  <a:lnTo>
                    <a:pt x="275" y="56"/>
                  </a:lnTo>
                  <a:lnTo>
                    <a:pt x="348" y="24"/>
                  </a:lnTo>
                  <a:lnTo>
                    <a:pt x="426" y="7"/>
                  </a:lnTo>
                  <a:lnTo>
                    <a:pt x="5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47" name="Freeform 63"/>
          <p:cNvSpPr>
            <a:spLocks noEditPoints="1"/>
          </p:cNvSpPr>
          <p:nvPr/>
        </p:nvSpPr>
        <p:spPr bwMode="auto">
          <a:xfrm>
            <a:off x="2732847" y="4926223"/>
            <a:ext cx="238462" cy="238083"/>
          </a:xfrm>
          <a:custGeom>
            <a:avLst/>
            <a:gdLst>
              <a:gd name="T0" fmla="*/ 853 w 1888"/>
              <a:gd name="T1" fmla="*/ 328 h 1885"/>
              <a:gd name="T2" fmla="*/ 681 w 1888"/>
              <a:gd name="T3" fmla="*/ 379 h 1885"/>
              <a:gd name="T4" fmla="*/ 533 w 1888"/>
              <a:gd name="T5" fmla="*/ 475 h 1885"/>
              <a:gd name="T6" fmla="*/ 417 w 1888"/>
              <a:gd name="T7" fmla="*/ 607 h 1885"/>
              <a:gd name="T8" fmla="*/ 344 w 1888"/>
              <a:gd name="T9" fmla="*/ 767 h 1885"/>
              <a:gd name="T10" fmla="*/ 317 w 1888"/>
              <a:gd name="T11" fmla="*/ 948 h 1885"/>
              <a:gd name="T12" fmla="*/ 344 w 1888"/>
              <a:gd name="T13" fmla="*/ 1129 h 1885"/>
              <a:gd name="T14" fmla="*/ 417 w 1888"/>
              <a:gd name="T15" fmla="*/ 1290 h 1885"/>
              <a:gd name="T16" fmla="*/ 533 w 1888"/>
              <a:gd name="T17" fmla="*/ 1421 h 1885"/>
              <a:gd name="T18" fmla="*/ 681 w 1888"/>
              <a:gd name="T19" fmla="*/ 1517 h 1885"/>
              <a:gd name="T20" fmla="*/ 853 w 1888"/>
              <a:gd name="T21" fmla="*/ 1568 h 1885"/>
              <a:gd name="T22" fmla="*/ 1038 w 1888"/>
              <a:gd name="T23" fmla="*/ 1568 h 1885"/>
              <a:gd name="T24" fmla="*/ 1210 w 1888"/>
              <a:gd name="T25" fmla="*/ 1517 h 1885"/>
              <a:gd name="T26" fmla="*/ 1357 w 1888"/>
              <a:gd name="T27" fmla="*/ 1421 h 1885"/>
              <a:gd name="T28" fmla="*/ 1471 w 1888"/>
              <a:gd name="T29" fmla="*/ 1290 h 1885"/>
              <a:gd name="T30" fmla="*/ 1544 w 1888"/>
              <a:gd name="T31" fmla="*/ 1129 h 1885"/>
              <a:gd name="T32" fmla="*/ 1571 w 1888"/>
              <a:gd name="T33" fmla="*/ 948 h 1885"/>
              <a:gd name="T34" fmla="*/ 1544 w 1888"/>
              <a:gd name="T35" fmla="*/ 767 h 1885"/>
              <a:gd name="T36" fmla="*/ 1471 w 1888"/>
              <a:gd name="T37" fmla="*/ 607 h 1885"/>
              <a:gd name="T38" fmla="*/ 1357 w 1888"/>
              <a:gd name="T39" fmla="*/ 475 h 1885"/>
              <a:gd name="T40" fmla="*/ 1210 w 1888"/>
              <a:gd name="T41" fmla="*/ 379 h 1885"/>
              <a:gd name="T42" fmla="*/ 1038 w 1888"/>
              <a:gd name="T43" fmla="*/ 328 h 1885"/>
              <a:gd name="T44" fmla="*/ 832 w 1888"/>
              <a:gd name="T45" fmla="*/ 0 h 1885"/>
              <a:gd name="T46" fmla="*/ 1053 w 1888"/>
              <a:gd name="T47" fmla="*/ 174 h 1885"/>
              <a:gd name="T48" fmla="*/ 1228 w 1888"/>
              <a:gd name="T49" fmla="*/ 220 h 1885"/>
              <a:gd name="T50" fmla="*/ 1507 w 1888"/>
              <a:gd name="T51" fmla="*/ 176 h 1885"/>
              <a:gd name="T52" fmla="*/ 1486 w 1888"/>
              <a:gd name="T53" fmla="*/ 388 h 1885"/>
              <a:gd name="T54" fmla="*/ 1698 w 1888"/>
              <a:gd name="T55" fmla="*/ 366 h 1885"/>
              <a:gd name="T56" fmla="*/ 1661 w 1888"/>
              <a:gd name="T57" fmla="*/ 645 h 1885"/>
              <a:gd name="T58" fmla="*/ 1710 w 1888"/>
              <a:gd name="T59" fmla="*/ 819 h 1885"/>
              <a:gd name="T60" fmla="*/ 1888 w 1888"/>
              <a:gd name="T61" fmla="*/ 1035 h 1885"/>
              <a:gd name="T62" fmla="*/ 1696 w 1888"/>
              <a:gd name="T63" fmla="*/ 1129 h 1885"/>
              <a:gd name="T64" fmla="*/ 1823 w 1888"/>
              <a:gd name="T65" fmla="*/ 1298 h 1885"/>
              <a:gd name="T66" fmla="*/ 1565 w 1888"/>
              <a:gd name="T67" fmla="*/ 1406 h 1885"/>
              <a:gd name="T68" fmla="*/ 1440 w 1888"/>
              <a:gd name="T69" fmla="*/ 1537 h 1885"/>
              <a:gd name="T70" fmla="*/ 1346 w 1888"/>
              <a:gd name="T71" fmla="*/ 1803 h 1885"/>
              <a:gd name="T72" fmla="*/ 1190 w 1888"/>
              <a:gd name="T73" fmla="*/ 1678 h 1885"/>
              <a:gd name="T74" fmla="*/ 1053 w 1888"/>
              <a:gd name="T75" fmla="*/ 1709 h 1885"/>
              <a:gd name="T76" fmla="*/ 832 w 1888"/>
              <a:gd name="T77" fmla="*/ 1885 h 1885"/>
              <a:gd name="T78" fmla="*/ 743 w 1888"/>
              <a:gd name="T79" fmla="*/ 1691 h 1885"/>
              <a:gd name="T80" fmla="*/ 571 w 1888"/>
              <a:gd name="T81" fmla="*/ 1814 h 1885"/>
              <a:gd name="T82" fmla="*/ 466 w 1888"/>
              <a:gd name="T83" fmla="*/ 1553 h 1885"/>
              <a:gd name="T84" fmla="*/ 339 w 1888"/>
              <a:gd name="T85" fmla="*/ 1426 h 1885"/>
              <a:gd name="T86" fmla="*/ 76 w 1888"/>
              <a:gd name="T87" fmla="*/ 1325 h 1885"/>
              <a:gd name="T88" fmla="*/ 199 w 1888"/>
              <a:gd name="T89" fmla="*/ 1151 h 1885"/>
              <a:gd name="T90" fmla="*/ 4 w 1888"/>
              <a:gd name="T91" fmla="*/ 1064 h 1885"/>
              <a:gd name="T92" fmla="*/ 176 w 1888"/>
              <a:gd name="T93" fmla="*/ 841 h 1885"/>
              <a:gd name="T94" fmla="*/ 221 w 1888"/>
              <a:gd name="T95" fmla="*/ 667 h 1885"/>
              <a:gd name="T96" fmla="*/ 172 w 1888"/>
              <a:gd name="T97" fmla="*/ 390 h 1885"/>
              <a:gd name="T98" fmla="*/ 386 w 1888"/>
              <a:gd name="T99" fmla="*/ 406 h 1885"/>
              <a:gd name="T100" fmla="*/ 359 w 1888"/>
              <a:gd name="T101" fmla="*/ 194 h 1885"/>
              <a:gd name="T102" fmla="*/ 641 w 1888"/>
              <a:gd name="T103" fmla="*/ 229 h 1885"/>
              <a:gd name="T104" fmla="*/ 832 w 1888"/>
              <a:gd name="T105" fmla="*/ 176 h 1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888" h="1885">
                <a:moveTo>
                  <a:pt x="944" y="321"/>
                </a:moveTo>
                <a:lnTo>
                  <a:pt x="853" y="328"/>
                </a:lnTo>
                <a:lnTo>
                  <a:pt x="763" y="348"/>
                </a:lnTo>
                <a:lnTo>
                  <a:pt x="681" y="379"/>
                </a:lnTo>
                <a:lnTo>
                  <a:pt x="603" y="421"/>
                </a:lnTo>
                <a:lnTo>
                  <a:pt x="533" y="475"/>
                </a:lnTo>
                <a:lnTo>
                  <a:pt x="471" y="537"/>
                </a:lnTo>
                <a:lnTo>
                  <a:pt x="417" y="607"/>
                </a:lnTo>
                <a:lnTo>
                  <a:pt x="375" y="682"/>
                </a:lnTo>
                <a:lnTo>
                  <a:pt x="344" y="767"/>
                </a:lnTo>
                <a:lnTo>
                  <a:pt x="324" y="854"/>
                </a:lnTo>
                <a:lnTo>
                  <a:pt x="317" y="948"/>
                </a:lnTo>
                <a:lnTo>
                  <a:pt x="324" y="1040"/>
                </a:lnTo>
                <a:lnTo>
                  <a:pt x="344" y="1129"/>
                </a:lnTo>
                <a:lnTo>
                  <a:pt x="375" y="1211"/>
                </a:lnTo>
                <a:lnTo>
                  <a:pt x="417" y="1290"/>
                </a:lnTo>
                <a:lnTo>
                  <a:pt x="471" y="1359"/>
                </a:lnTo>
                <a:lnTo>
                  <a:pt x="533" y="1421"/>
                </a:lnTo>
                <a:lnTo>
                  <a:pt x="603" y="1475"/>
                </a:lnTo>
                <a:lnTo>
                  <a:pt x="681" y="1517"/>
                </a:lnTo>
                <a:lnTo>
                  <a:pt x="763" y="1548"/>
                </a:lnTo>
                <a:lnTo>
                  <a:pt x="853" y="1568"/>
                </a:lnTo>
                <a:lnTo>
                  <a:pt x="944" y="1575"/>
                </a:lnTo>
                <a:lnTo>
                  <a:pt x="1038" y="1568"/>
                </a:lnTo>
                <a:lnTo>
                  <a:pt x="1125" y="1548"/>
                </a:lnTo>
                <a:lnTo>
                  <a:pt x="1210" y="1517"/>
                </a:lnTo>
                <a:lnTo>
                  <a:pt x="1286" y="1475"/>
                </a:lnTo>
                <a:lnTo>
                  <a:pt x="1357" y="1421"/>
                </a:lnTo>
                <a:lnTo>
                  <a:pt x="1417" y="1359"/>
                </a:lnTo>
                <a:lnTo>
                  <a:pt x="1471" y="1290"/>
                </a:lnTo>
                <a:lnTo>
                  <a:pt x="1513" y="1211"/>
                </a:lnTo>
                <a:lnTo>
                  <a:pt x="1544" y="1129"/>
                </a:lnTo>
                <a:lnTo>
                  <a:pt x="1565" y="1040"/>
                </a:lnTo>
                <a:lnTo>
                  <a:pt x="1571" y="948"/>
                </a:lnTo>
                <a:lnTo>
                  <a:pt x="1565" y="854"/>
                </a:lnTo>
                <a:lnTo>
                  <a:pt x="1544" y="767"/>
                </a:lnTo>
                <a:lnTo>
                  <a:pt x="1513" y="682"/>
                </a:lnTo>
                <a:lnTo>
                  <a:pt x="1471" y="607"/>
                </a:lnTo>
                <a:lnTo>
                  <a:pt x="1417" y="537"/>
                </a:lnTo>
                <a:lnTo>
                  <a:pt x="1357" y="475"/>
                </a:lnTo>
                <a:lnTo>
                  <a:pt x="1286" y="421"/>
                </a:lnTo>
                <a:lnTo>
                  <a:pt x="1210" y="379"/>
                </a:lnTo>
                <a:lnTo>
                  <a:pt x="1125" y="348"/>
                </a:lnTo>
                <a:lnTo>
                  <a:pt x="1038" y="328"/>
                </a:lnTo>
                <a:lnTo>
                  <a:pt x="944" y="321"/>
                </a:lnTo>
                <a:close/>
                <a:moveTo>
                  <a:pt x="832" y="0"/>
                </a:moveTo>
                <a:lnTo>
                  <a:pt x="1053" y="0"/>
                </a:lnTo>
                <a:lnTo>
                  <a:pt x="1053" y="174"/>
                </a:lnTo>
                <a:lnTo>
                  <a:pt x="1143" y="191"/>
                </a:lnTo>
                <a:lnTo>
                  <a:pt x="1228" y="220"/>
                </a:lnTo>
                <a:lnTo>
                  <a:pt x="1315" y="67"/>
                </a:lnTo>
                <a:lnTo>
                  <a:pt x="1507" y="176"/>
                </a:lnTo>
                <a:lnTo>
                  <a:pt x="1419" y="330"/>
                </a:lnTo>
                <a:lnTo>
                  <a:pt x="1486" y="388"/>
                </a:lnTo>
                <a:lnTo>
                  <a:pt x="1547" y="455"/>
                </a:lnTo>
                <a:lnTo>
                  <a:pt x="1698" y="366"/>
                </a:lnTo>
                <a:lnTo>
                  <a:pt x="1810" y="555"/>
                </a:lnTo>
                <a:lnTo>
                  <a:pt x="1661" y="645"/>
                </a:lnTo>
                <a:lnTo>
                  <a:pt x="1690" y="729"/>
                </a:lnTo>
                <a:lnTo>
                  <a:pt x="1710" y="819"/>
                </a:lnTo>
                <a:lnTo>
                  <a:pt x="1886" y="816"/>
                </a:lnTo>
                <a:lnTo>
                  <a:pt x="1888" y="1035"/>
                </a:lnTo>
                <a:lnTo>
                  <a:pt x="1714" y="1037"/>
                </a:lnTo>
                <a:lnTo>
                  <a:pt x="1696" y="1129"/>
                </a:lnTo>
                <a:lnTo>
                  <a:pt x="1669" y="1214"/>
                </a:lnTo>
                <a:lnTo>
                  <a:pt x="1823" y="1298"/>
                </a:lnTo>
                <a:lnTo>
                  <a:pt x="1719" y="1490"/>
                </a:lnTo>
                <a:lnTo>
                  <a:pt x="1565" y="1406"/>
                </a:lnTo>
                <a:lnTo>
                  <a:pt x="1507" y="1475"/>
                </a:lnTo>
                <a:lnTo>
                  <a:pt x="1440" y="1537"/>
                </a:lnTo>
                <a:lnTo>
                  <a:pt x="1531" y="1687"/>
                </a:lnTo>
                <a:lnTo>
                  <a:pt x="1346" y="1803"/>
                </a:lnTo>
                <a:lnTo>
                  <a:pt x="1254" y="1653"/>
                </a:lnTo>
                <a:lnTo>
                  <a:pt x="1190" y="1678"/>
                </a:lnTo>
                <a:lnTo>
                  <a:pt x="1123" y="1696"/>
                </a:lnTo>
                <a:lnTo>
                  <a:pt x="1053" y="1709"/>
                </a:lnTo>
                <a:lnTo>
                  <a:pt x="1053" y="1885"/>
                </a:lnTo>
                <a:lnTo>
                  <a:pt x="832" y="1885"/>
                </a:lnTo>
                <a:lnTo>
                  <a:pt x="832" y="1709"/>
                </a:lnTo>
                <a:lnTo>
                  <a:pt x="743" y="1691"/>
                </a:lnTo>
                <a:lnTo>
                  <a:pt x="658" y="1662"/>
                </a:lnTo>
                <a:lnTo>
                  <a:pt x="571" y="1814"/>
                </a:lnTo>
                <a:lnTo>
                  <a:pt x="379" y="1705"/>
                </a:lnTo>
                <a:lnTo>
                  <a:pt x="466" y="1553"/>
                </a:lnTo>
                <a:lnTo>
                  <a:pt x="400" y="1493"/>
                </a:lnTo>
                <a:lnTo>
                  <a:pt x="339" y="1426"/>
                </a:lnTo>
                <a:lnTo>
                  <a:pt x="187" y="1515"/>
                </a:lnTo>
                <a:lnTo>
                  <a:pt x="76" y="1325"/>
                </a:lnTo>
                <a:lnTo>
                  <a:pt x="228" y="1236"/>
                </a:lnTo>
                <a:lnTo>
                  <a:pt x="199" y="1151"/>
                </a:lnTo>
                <a:lnTo>
                  <a:pt x="179" y="1062"/>
                </a:lnTo>
                <a:lnTo>
                  <a:pt x="4" y="1064"/>
                </a:lnTo>
                <a:lnTo>
                  <a:pt x="0" y="845"/>
                </a:lnTo>
                <a:lnTo>
                  <a:pt x="176" y="841"/>
                </a:lnTo>
                <a:lnTo>
                  <a:pt x="192" y="752"/>
                </a:lnTo>
                <a:lnTo>
                  <a:pt x="221" y="667"/>
                </a:lnTo>
                <a:lnTo>
                  <a:pt x="67" y="582"/>
                </a:lnTo>
                <a:lnTo>
                  <a:pt x="172" y="390"/>
                </a:lnTo>
                <a:lnTo>
                  <a:pt x="326" y="475"/>
                </a:lnTo>
                <a:lnTo>
                  <a:pt x="386" y="406"/>
                </a:lnTo>
                <a:lnTo>
                  <a:pt x="451" y="343"/>
                </a:lnTo>
                <a:lnTo>
                  <a:pt x="359" y="194"/>
                </a:lnTo>
                <a:lnTo>
                  <a:pt x="547" y="80"/>
                </a:lnTo>
                <a:lnTo>
                  <a:pt x="641" y="229"/>
                </a:lnTo>
                <a:lnTo>
                  <a:pt x="734" y="196"/>
                </a:lnTo>
                <a:lnTo>
                  <a:pt x="832" y="176"/>
                </a:lnTo>
                <a:lnTo>
                  <a:pt x="832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36" name="Group 35"/>
          <p:cNvGrpSpPr/>
          <p:nvPr/>
        </p:nvGrpSpPr>
        <p:grpSpPr>
          <a:xfrm>
            <a:off x="5477132" y="4014960"/>
            <a:ext cx="773364" cy="1771415"/>
            <a:chOff x="5378770" y="2814200"/>
            <a:chExt cx="1249289" cy="2861541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5607035" y="2956095"/>
              <a:ext cx="288931" cy="656005"/>
            </a:xfrm>
            <a:custGeom>
              <a:avLst/>
              <a:gdLst>
                <a:gd name="T0" fmla="*/ 2 w 281"/>
                <a:gd name="T1" fmla="*/ 0 h 638"/>
                <a:gd name="T2" fmla="*/ 2 w 281"/>
                <a:gd name="T3" fmla="*/ 4 h 638"/>
                <a:gd name="T4" fmla="*/ 4 w 281"/>
                <a:gd name="T5" fmla="*/ 14 h 638"/>
                <a:gd name="T6" fmla="*/ 8 w 281"/>
                <a:gd name="T7" fmla="*/ 31 h 638"/>
                <a:gd name="T8" fmla="*/ 14 w 281"/>
                <a:gd name="T9" fmla="*/ 56 h 638"/>
                <a:gd name="T10" fmla="*/ 22 w 281"/>
                <a:gd name="T11" fmla="*/ 89 h 638"/>
                <a:gd name="T12" fmla="*/ 35 w 281"/>
                <a:gd name="T13" fmla="*/ 125 h 638"/>
                <a:gd name="T14" fmla="*/ 50 w 281"/>
                <a:gd name="T15" fmla="*/ 169 h 638"/>
                <a:gd name="T16" fmla="*/ 73 w 281"/>
                <a:gd name="T17" fmla="*/ 219 h 638"/>
                <a:gd name="T18" fmla="*/ 100 w 281"/>
                <a:gd name="T19" fmla="*/ 275 h 638"/>
                <a:gd name="T20" fmla="*/ 135 w 281"/>
                <a:gd name="T21" fmla="*/ 337 h 638"/>
                <a:gd name="T22" fmla="*/ 175 w 281"/>
                <a:gd name="T23" fmla="*/ 404 h 638"/>
                <a:gd name="T24" fmla="*/ 225 w 281"/>
                <a:gd name="T25" fmla="*/ 477 h 638"/>
                <a:gd name="T26" fmla="*/ 281 w 281"/>
                <a:gd name="T27" fmla="*/ 554 h 638"/>
                <a:gd name="T28" fmla="*/ 281 w 281"/>
                <a:gd name="T29" fmla="*/ 638 h 638"/>
                <a:gd name="T30" fmla="*/ 279 w 281"/>
                <a:gd name="T31" fmla="*/ 634 h 638"/>
                <a:gd name="T32" fmla="*/ 271 w 281"/>
                <a:gd name="T33" fmla="*/ 621 h 638"/>
                <a:gd name="T34" fmla="*/ 260 w 281"/>
                <a:gd name="T35" fmla="*/ 602 h 638"/>
                <a:gd name="T36" fmla="*/ 244 w 281"/>
                <a:gd name="T37" fmla="*/ 577 h 638"/>
                <a:gd name="T38" fmla="*/ 225 w 281"/>
                <a:gd name="T39" fmla="*/ 546 h 638"/>
                <a:gd name="T40" fmla="*/ 204 w 281"/>
                <a:gd name="T41" fmla="*/ 509 h 638"/>
                <a:gd name="T42" fmla="*/ 181 w 281"/>
                <a:gd name="T43" fmla="*/ 471 h 638"/>
                <a:gd name="T44" fmla="*/ 156 w 281"/>
                <a:gd name="T45" fmla="*/ 427 h 638"/>
                <a:gd name="T46" fmla="*/ 133 w 281"/>
                <a:gd name="T47" fmla="*/ 383 h 638"/>
                <a:gd name="T48" fmla="*/ 108 w 281"/>
                <a:gd name="T49" fmla="*/ 335 h 638"/>
                <a:gd name="T50" fmla="*/ 85 w 281"/>
                <a:gd name="T51" fmla="*/ 288 h 638"/>
                <a:gd name="T52" fmla="*/ 64 w 281"/>
                <a:gd name="T53" fmla="*/ 240 h 638"/>
                <a:gd name="T54" fmla="*/ 45 w 281"/>
                <a:gd name="T55" fmla="*/ 194 h 638"/>
                <a:gd name="T56" fmla="*/ 27 w 281"/>
                <a:gd name="T57" fmla="*/ 148 h 638"/>
                <a:gd name="T58" fmla="*/ 14 w 281"/>
                <a:gd name="T59" fmla="*/ 106 h 638"/>
                <a:gd name="T60" fmla="*/ 6 w 281"/>
                <a:gd name="T61" fmla="*/ 65 h 638"/>
                <a:gd name="T62" fmla="*/ 0 w 281"/>
                <a:gd name="T63" fmla="*/ 31 h 638"/>
                <a:gd name="T64" fmla="*/ 2 w 281"/>
                <a:gd name="T65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1" h="638">
                  <a:moveTo>
                    <a:pt x="2" y="0"/>
                  </a:moveTo>
                  <a:lnTo>
                    <a:pt x="2" y="4"/>
                  </a:lnTo>
                  <a:lnTo>
                    <a:pt x="4" y="14"/>
                  </a:lnTo>
                  <a:lnTo>
                    <a:pt x="8" y="31"/>
                  </a:lnTo>
                  <a:lnTo>
                    <a:pt x="14" y="56"/>
                  </a:lnTo>
                  <a:lnTo>
                    <a:pt x="22" y="89"/>
                  </a:lnTo>
                  <a:lnTo>
                    <a:pt x="35" y="125"/>
                  </a:lnTo>
                  <a:lnTo>
                    <a:pt x="50" y="169"/>
                  </a:lnTo>
                  <a:lnTo>
                    <a:pt x="73" y="219"/>
                  </a:lnTo>
                  <a:lnTo>
                    <a:pt x="100" y="275"/>
                  </a:lnTo>
                  <a:lnTo>
                    <a:pt x="135" y="337"/>
                  </a:lnTo>
                  <a:lnTo>
                    <a:pt x="175" y="404"/>
                  </a:lnTo>
                  <a:lnTo>
                    <a:pt x="225" y="477"/>
                  </a:lnTo>
                  <a:lnTo>
                    <a:pt x="281" y="554"/>
                  </a:lnTo>
                  <a:lnTo>
                    <a:pt x="281" y="638"/>
                  </a:lnTo>
                  <a:lnTo>
                    <a:pt x="279" y="634"/>
                  </a:lnTo>
                  <a:lnTo>
                    <a:pt x="271" y="621"/>
                  </a:lnTo>
                  <a:lnTo>
                    <a:pt x="260" y="602"/>
                  </a:lnTo>
                  <a:lnTo>
                    <a:pt x="244" y="577"/>
                  </a:lnTo>
                  <a:lnTo>
                    <a:pt x="225" y="546"/>
                  </a:lnTo>
                  <a:lnTo>
                    <a:pt x="204" y="509"/>
                  </a:lnTo>
                  <a:lnTo>
                    <a:pt x="181" y="471"/>
                  </a:lnTo>
                  <a:lnTo>
                    <a:pt x="156" y="427"/>
                  </a:lnTo>
                  <a:lnTo>
                    <a:pt x="133" y="383"/>
                  </a:lnTo>
                  <a:lnTo>
                    <a:pt x="108" y="335"/>
                  </a:lnTo>
                  <a:lnTo>
                    <a:pt x="85" y="288"/>
                  </a:lnTo>
                  <a:lnTo>
                    <a:pt x="64" y="240"/>
                  </a:lnTo>
                  <a:lnTo>
                    <a:pt x="45" y="194"/>
                  </a:lnTo>
                  <a:lnTo>
                    <a:pt x="27" y="148"/>
                  </a:lnTo>
                  <a:lnTo>
                    <a:pt x="14" y="106"/>
                  </a:lnTo>
                  <a:lnTo>
                    <a:pt x="6" y="65"/>
                  </a:lnTo>
                  <a:lnTo>
                    <a:pt x="0" y="31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5378770" y="2814200"/>
              <a:ext cx="987093" cy="2861541"/>
            </a:xfrm>
            <a:custGeom>
              <a:avLst/>
              <a:gdLst>
                <a:gd name="T0" fmla="*/ 741 w 960"/>
                <a:gd name="T1" fmla="*/ 17 h 2783"/>
                <a:gd name="T2" fmla="*/ 701 w 960"/>
                <a:gd name="T3" fmla="*/ 71 h 2783"/>
                <a:gd name="T4" fmla="*/ 651 w 960"/>
                <a:gd name="T5" fmla="*/ 161 h 2783"/>
                <a:gd name="T6" fmla="*/ 599 w 960"/>
                <a:gd name="T7" fmla="*/ 294 h 2783"/>
                <a:gd name="T8" fmla="*/ 559 w 960"/>
                <a:gd name="T9" fmla="*/ 471 h 2783"/>
                <a:gd name="T10" fmla="*/ 539 w 960"/>
                <a:gd name="T11" fmla="*/ 696 h 2783"/>
                <a:gd name="T12" fmla="*/ 557 w 960"/>
                <a:gd name="T13" fmla="*/ 970 h 2783"/>
                <a:gd name="T14" fmla="*/ 618 w 960"/>
                <a:gd name="T15" fmla="*/ 1297 h 2783"/>
                <a:gd name="T16" fmla="*/ 735 w 960"/>
                <a:gd name="T17" fmla="*/ 1680 h 2783"/>
                <a:gd name="T18" fmla="*/ 797 w 960"/>
                <a:gd name="T19" fmla="*/ 1801 h 2783"/>
                <a:gd name="T20" fmla="*/ 831 w 960"/>
                <a:gd name="T21" fmla="*/ 1712 h 2783"/>
                <a:gd name="T22" fmla="*/ 872 w 960"/>
                <a:gd name="T23" fmla="*/ 1566 h 2783"/>
                <a:gd name="T24" fmla="*/ 902 w 960"/>
                <a:gd name="T25" fmla="*/ 1388 h 2783"/>
                <a:gd name="T26" fmla="*/ 900 w 960"/>
                <a:gd name="T27" fmla="*/ 1195 h 2783"/>
                <a:gd name="T28" fmla="*/ 847 w 960"/>
                <a:gd name="T29" fmla="*/ 1011 h 2783"/>
                <a:gd name="T30" fmla="*/ 774 w 960"/>
                <a:gd name="T31" fmla="*/ 903 h 2783"/>
                <a:gd name="T32" fmla="*/ 799 w 960"/>
                <a:gd name="T33" fmla="*/ 922 h 2783"/>
                <a:gd name="T34" fmla="*/ 839 w 960"/>
                <a:gd name="T35" fmla="*/ 967 h 2783"/>
                <a:gd name="T36" fmla="*/ 887 w 960"/>
                <a:gd name="T37" fmla="*/ 1043 h 2783"/>
                <a:gd name="T38" fmla="*/ 931 w 960"/>
                <a:gd name="T39" fmla="*/ 1161 h 2783"/>
                <a:gd name="T40" fmla="*/ 956 w 960"/>
                <a:gd name="T41" fmla="*/ 1322 h 2783"/>
                <a:gd name="T42" fmla="*/ 954 w 960"/>
                <a:gd name="T43" fmla="*/ 1539 h 2783"/>
                <a:gd name="T44" fmla="*/ 910 w 960"/>
                <a:gd name="T45" fmla="*/ 1812 h 2783"/>
                <a:gd name="T46" fmla="*/ 831 w 960"/>
                <a:gd name="T47" fmla="*/ 2112 h 2783"/>
                <a:gd name="T48" fmla="*/ 808 w 960"/>
                <a:gd name="T49" fmla="*/ 2341 h 2783"/>
                <a:gd name="T50" fmla="*/ 826 w 960"/>
                <a:gd name="T51" fmla="*/ 2533 h 2783"/>
                <a:gd name="T52" fmla="*/ 860 w 960"/>
                <a:gd name="T53" fmla="*/ 2679 h 2783"/>
                <a:gd name="T54" fmla="*/ 893 w 960"/>
                <a:gd name="T55" fmla="*/ 2766 h 2783"/>
                <a:gd name="T56" fmla="*/ 407 w 960"/>
                <a:gd name="T57" fmla="*/ 2783 h 2783"/>
                <a:gd name="T58" fmla="*/ 424 w 960"/>
                <a:gd name="T59" fmla="*/ 2771 h 2783"/>
                <a:gd name="T60" fmla="*/ 466 w 960"/>
                <a:gd name="T61" fmla="*/ 2727 h 2783"/>
                <a:gd name="T62" fmla="*/ 522 w 960"/>
                <a:gd name="T63" fmla="*/ 2639 h 2783"/>
                <a:gd name="T64" fmla="*/ 578 w 960"/>
                <a:gd name="T65" fmla="*/ 2497 h 2783"/>
                <a:gd name="T66" fmla="*/ 622 w 960"/>
                <a:gd name="T67" fmla="*/ 2289 h 2783"/>
                <a:gd name="T68" fmla="*/ 639 w 960"/>
                <a:gd name="T69" fmla="*/ 2003 h 2783"/>
                <a:gd name="T70" fmla="*/ 616 w 960"/>
                <a:gd name="T71" fmla="*/ 1666 h 2783"/>
                <a:gd name="T72" fmla="*/ 551 w 960"/>
                <a:gd name="T73" fmla="*/ 1374 h 2783"/>
                <a:gd name="T74" fmla="*/ 439 w 960"/>
                <a:gd name="T75" fmla="*/ 1134 h 2783"/>
                <a:gd name="T76" fmla="*/ 282 w 960"/>
                <a:gd name="T77" fmla="*/ 953 h 2783"/>
                <a:gd name="T78" fmla="*/ 78 w 960"/>
                <a:gd name="T79" fmla="*/ 838 h 2783"/>
                <a:gd name="T80" fmla="*/ 25 w 960"/>
                <a:gd name="T81" fmla="*/ 819 h 2783"/>
                <a:gd name="T82" fmla="*/ 128 w 960"/>
                <a:gd name="T83" fmla="*/ 845 h 2783"/>
                <a:gd name="T84" fmla="*/ 276 w 960"/>
                <a:gd name="T85" fmla="*/ 905 h 2783"/>
                <a:gd name="T86" fmla="*/ 424 w 960"/>
                <a:gd name="T87" fmla="*/ 1009 h 2783"/>
                <a:gd name="T88" fmla="*/ 464 w 960"/>
                <a:gd name="T89" fmla="*/ 1028 h 2783"/>
                <a:gd name="T90" fmla="*/ 464 w 960"/>
                <a:gd name="T91" fmla="*/ 901 h 2783"/>
                <a:gd name="T92" fmla="*/ 476 w 960"/>
                <a:gd name="T93" fmla="*/ 705 h 2783"/>
                <a:gd name="T94" fmla="*/ 512 w 960"/>
                <a:gd name="T95" fmla="*/ 478 h 2783"/>
                <a:gd name="T96" fmla="*/ 584 w 960"/>
                <a:gd name="T97" fmla="*/ 250 h 2783"/>
                <a:gd name="T98" fmla="*/ 703 w 960"/>
                <a:gd name="T99" fmla="*/ 54 h 2783"/>
                <a:gd name="T100" fmla="*/ 753 w 960"/>
                <a:gd name="T101" fmla="*/ 4 h 2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60" h="2783">
                  <a:moveTo>
                    <a:pt x="753" y="4"/>
                  </a:moveTo>
                  <a:lnTo>
                    <a:pt x="749" y="7"/>
                  </a:lnTo>
                  <a:lnTo>
                    <a:pt x="741" y="17"/>
                  </a:lnTo>
                  <a:lnTo>
                    <a:pt x="729" y="31"/>
                  </a:lnTo>
                  <a:lnTo>
                    <a:pt x="716" y="48"/>
                  </a:lnTo>
                  <a:lnTo>
                    <a:pt x="701" y="71"/>
                  </a:lnTo>
                  <a:lnTo>
                    <a:pt x="685" y="96"/>
                  </a:lnTo>
                  <a:lnTo>
                    <a:pt x="668" y="127"/>
                  </a:lnTo>
                  <a:lnTo>
                    <a:pt x="651" y="161"/>
                  </a:lnTo>
                  <a:lnTo>
                    <a:pt x="633" y="202"/>
                  </a:lnTo>
                  <a:lnTo>
                    <a:pt x="616" y="246"/>
                  </a:lnTo>
                  <a:lnTo>
                    <a:pt x="599" y="294"/>
                  </a:lnTo>
                  <a:lnTo>
                    <a:pt x="584" y="348"/>
                  </a:lnTo>
                  <a:lnTo>
                    <a:pt x="570" y="407"/>
                  </a:lnTo>
                  <a:lnTo>
                    <a:pt x="559" y="471"/>
                  </a:lnTo>
                  <a:lnTo>
                    <a:pt x="549" y="540"/>
                  </a:lnTo>
                  <a:lnTo>
                    <a:pt x="543" y="615"/>
                  </a:lnTo>
                  <a:lnTo>
                    <a:pt x="539" y="696"/>
                  </a:lnTo>
                  <a:lnTo>
                    <a:pt x="541" y="780"/>
                  </a:lnTo>
                  <a:lnTo>
                    <a:pt x="547" y="872"/>
                  </a:lnTo>
                  <a:lnTo>
                    <a:pt x="557" y="970"/>
                  </a:lnTo>
                  <a:lnTo>
                    <a:pt x="570" y="1072"/>
                  </a:lnTo>
                  <a:lnTo>
                    <a:pt x="591" y="1182"/>
                  </a:lnTo>
                  <a:lnTo>
                    <a:pt x="618" y="1297"/>
                  </a:lnTo>
                  <a:lnTo>
                    <a:pt x="649" y="1418"/>
                  </a:lnTo>
                  <a:lnTo>
                    <a:pt x="689" y="1545"/>
                  </a:lnTo>
                  <a:lnTo>
                    <a:pt x="735" y="1680"/>
                  </a:lnTo>
                  <a:lnTo>
                    <a:pt x="789" y="1820"/>
                  </a:lnTo>
                  <a:lnTo>
                    <a:pt x="791" y="1816"/>
                  </a:lnTo>
                  <a:lnTo>
                    <a:pt x="797" y="1801"/>
                  </a:lnTo>
                  <a:lnTo>
                    <a:pt x="806" y="1780"/>
                  </a:lnTo>
                  <a:lnTo>
                    <a:pt x="818" y="1749"/>
                  </a:lnTo>
                  <a:lnTo>
                    <a:pt x="831" y="1712"/>
                  </a:lnTo>
                  <a:lnTo>
                    <a:pt x="845" y="1668"/>
                  </a:lnTo>
                  <a:lnTo>
                    <a:pt x="858" y="1620"/>
                  </a:lnTo>
                  <a:lnTo>
                    <a:pt x="872" y="1566"/>
                  </a:lnTo>
                  <a:lnTo>
                    <a:pt x="885" y="1511"/>
                  </a:lnTo>
                  <a:lnTo>
                    <a:pt x="895" y="1451"/>
                  </a:lnTo>
                  <a:lnTo>
                    <a:pt x="902" y="1388"/>
                  </a:lnTo>
                  <a:lnTo>
                    <a:pt x="906" y="1324"/>
                  </a:lnTo>
                  <a:lnTo>
                    <a:pt x="906" y="1261"/>
                  </a:lnTo>
                  <a:lnTo>
                    <a:pt x="900" y="1195"/>
                  </a:lnTo>
                  <a:lnTo>
                    <a:pt x="889" y="1132"/>
                  </a:lnTo>
                  <a:lnTo>
                    <a:pt x="872" y="1070"/>
                  </a:lnTo>
                  <a:lnTo>
                    <a:pt x="847" y="1011"/>
                  </a:lnTo>
                  <a:lnTo>
                    <a:pt x="814" y="955"/>
                  </a:lnTo>
                  <a:lnTo>
                    <a:pt x="772" y="903"/>
                  </a:lnTo>
                  <a:lnTo>
                    <a:pt x="774" y="903"/>
                  </a:lnTo>
                  <a:lnTo>
                    <a:pt x="779" y="907"/>
                  </a:lnTo>
                  <a:lnTo>
                    <a:pt x="787" y="913"/>
                  </a:lnTo>
                  <a:lnTo>
                    <a:pt x="799" y="922"/>
                  </a:lnTo>
                  <a:lnTo>
                    <a:pt x="810" y="934"/>
                  </a:lnTo>
                  <a:lnTo>
                    <a:pt x="826" y="947"/>
                  </a:lnTo>
                  <a:lnTo>
                    <a:pt x="839" y="967"/>
                  </a:lnTo>
                  <a:lnTo>
                    <a:pt x="856" y="988"/>
                  </a:lnTo>
                  <a:lnTo>
                    <a:pt x="872" y="1013"/>
                  </a:lnTo>
                  <a:lnTo>
                    <a:pt x="887" y="1043"/>
                  </a:lnTo>
                  <a:lnTo>
                    <a:pt x="904" y="1078"/>
                  </a:lnTo>
                  <a:lnTo>
                    <a:pt x="918" y="1116"/>
                  </a:lnTo>
                  <a:lnTo>
                    <a:pt x="931" y="1161"/>
                  </a:lnTo>
                  <a:lnTo>
                    <a:pt x="943" y="1209"/>
                  </a:lnTo>
                  <a:lnTo>
                    <a:pt x="950" y="1263"/>
                  </a:lnTo>
                  <a:lnTo>
                    <a:pt x="956" y="1322"/>
                  </a:lnTo>
                  <a:lnTo>
                    <a:pt x="960" y="1389"/>
                  </a:lnTo>
                  <a:lnTo>
                    <a:pt x="958" y="1461"/>
                  </a:lnTo>
                  <a:lnTo>
                    <a:pt x="954" y="1539"/>
                  </a:lnTo>
                  <a:lnTo>
                    <a:pt x="945" y="1624"/>
                  </a:lnTo>
                  <a:lnTo>
                    <a:pt x="929" y="1714"/>
                  </a:lnTo>
                  <a:lnTo>
                    <a:pt x="910" y="1812"/>
                  </a:lnTo>
                  <a:lnTo>
                    <a:pt x="885" y="1918"/>
                  </a:lnTo>
                  <a:lnTo>
                    <a:pt x="852" y="2031"/>
                  </a:lnTo>
                  <a:lnTo>
                    <a:pt x="831" y="2112"/>
                  </a:lnTo>
                  <a:lnTo>
                    <a:pt x="818" y="2191"/>
                  </a:lnTo>
                  <a:lnTo>
                    <a:pt x="810" y="2268"/>
                  </a:lnTo>
                  <a:lnTo>
                    <a:pt x="808" y="2341"/>
                  </a:lnTo>
                  <a:lnTo>
                    <a:pt x="810" y="2410"/>
                  </a:lnTo>
                  <a:lnTo>
                    <a:pt x="816" y="2473"/>
                  </a:lnTo>
                  <a:lnTo>
                    <a:pt x="826" y="2533"/>
                  </a:lnTo>
                  <a:lnTo>
                    <a:pt x="835" y="2589"/>
                  </a:lnTo>
                  <a:lnTo>
                    <a:pt x="849" y="2637"/>
                  </a:lnTo>
                  <a:lnTo>
                    <a:pt x="860" y="2679"/>
                  </a:lnTo>
                  <a:lnTo>
                    <a:pt x="872" y="2716"/>
                  </a:lnTo>
                  <a:lnTo>
                    <a:pt x="883" y="2745"/>
                  </a:lnTo>
                  <a:lnTo>
                    <a:pt x="893" y="2766"/>
                  </a:lnTo>
                  <a:lnTo>
                    <a:pt x="898" y="2779"/>
                  </a:lnTo>
                  <a:lnTo>
                    <a:pt x="900" y="2783"/>
                  </a:lnTo>
                  <a:lnTo>
                    <a:pt x="407" y="2783"/>
                  </a:lnTo>
                  <a:lnTo>
                    <a:pt x="409" y="2783"/>
                  </a:lnTo>
                  <a:lnTo>
                    <a:pt x="414" y="2779"/>
                  </a:lnTo>
                  <a:lnTo>
                    <a:pt x="424" y="2771"/>
                  </a:lnTo>
                  <a:lnTo>
                    <a:pt x="436" y="2760"/>
                  </a:lnTo>
                  <a:lnTo>
                    <a:pt x="451" y="2746"/>
                  </a:lnTo>
                  <a:lnTo>
                    <a:pt x="466" y="2727"/>
                  </a:lnTo>
                  <a:lnTo>
                    <a:pt x="486" y="2704"/>
                  </a:lnTo>
                  <a:lnTo>
                    <a:pt x="503" y="2675"/>
                  </a:lnTo>
                  <a:lnTo>
                    <a:pt x="522" y="2639"/>
                  </a:lnTo>
                  <a:lnTo>
                    <a:pt x="541" y="2598"/>
                  </a:lnTo>
                  <a:lnTo>
                    <a:pt x="560" y="2552"/>
                  </a:lnTo>
                  <a:lnTo>
                    <a:pt x="578" y="2497"/>
                  </a:lnTo>
                  <a:lnTo>
                    <a:pt x="595" y="2435"/>
                  </a:lnTo>
                  <a:lnTo>
                    <a:pt x="608" y="2366"/>
                  </a:lnTo>
                  <a:lnTo>
                    <a:pt x="622" y="2289"/>
                  </a:lnTo>
                  <a:lnTo>
                    <a:pt x="632" y="2202"/>
                  </a:lnTo>
                  <a:lnTo>
                    <a:pt x="637" y="2106"/>
                  </a:lnTo>
                  <a:lnTo>
                    <a:pt x="639" y="2003"/>
                  </a:lnTo>
                  <a:lnTo>
                    <a:pt x="635" y="1885"/>
                  </a:lnTo>
                  <a:lnTo>
                    <a:pt x="630" y="1774"/>
                  </a:lnTo>
                  <a:lnTo>
                    <a:pt x="616" y="1666"/>
                  </a:lnTo>
                  <a:lnTo>
                    <a:pt x="599" y="1562"/>
                  </a:lnTo>
                  <a:lnTo>
                    <a:pt x="578" y="1466"/>
                  </a:lnTo>
                  <a:lnTo>
                    <a:pt x="551" y="1374"/>
                  </a:lnTo>
                  <a:lnTo>
                    <a:pt x="518" y="1288"/>
                  </a:lnTo>
                  <a:lnTo>
                    <a:pt x="482" y="1209"/>
                  </a:lnTo>
                  <a:lnTo>
                    <a:pt x="439" y="1134"/>
                  </a:lnTo>
                  <a:lnTo>
                    <a:pt x="391" y="1067"/>
                  </a:lnTo>
                  <a:lnTo>
                    <a:pt x="340" y="1007"/>
                  </a:lnTo>
                  <a:lnTo>
                    <a:pt x="282" y="953"/>
                  </a:lnTo>
                  <a:lnTo>
                    <a:pt x="219" y="907"/>
                  </a:lnTo>
                  <a:lnTo>
                    <a:pt x="151" y="869"/>
                  </a:lnTo>
                  <a:lnTo>
                    <a:pt x="78" y="838"/>
                  </a:lnTo>
                  <a:lnTo>
                    <a:pt x="0" y="815"/>
                  </a:lnTo>
                  <a:lnTo>
                    <a:pt x="5" y="817"/>
                  </a:lnTo>
                  <a:lnTo>
                    <a:pt x="25" y="819"/>
                  </a:lnTo>
                  <a:lnTo>
                    <a:pt x="52" y="824"/>
                  </a:lnTo>
                  <a:lnTo>
                    <a:pt x="86" y="834"/>
                  </a:lnTo>
                  <a:lnTo>
                    <a:pt x="128" y="845"/>
                  </a:lnTo>
                  <a:lnTo>
                    <a:pt x="174" y="861"/>
                  </a:lnTo>
                  <a:lnTo>
                    <a:pt x="224" y="880"/>
                  </a:lnTo>
                  <a:lnTo>
                    <a:pt x="276" y="905"/>
                  </a:lnTo>
                  <a:lnTo>
                    <a:pt x="328" y="934"/>
                  </a:lnTo>
                  <a:lnTo>
                    <a:pt x="378" y="968"/>
                  </a:lnTo>
                  <a:lnTo>
                    <a:pt x="424" y="1009"/>
                  </a:lnTo>
                  <a:lnTo>
                    <a:pt x="466" y="1055"/>
                  </a:lnTo>
                  <a:lnTo>
                    <a:pt x="464" y="1047"/>
                  </a:lnTo>
                  <a:lnTo>
                    <a:pt x="464" y="1028"/>
                  </a:lnTo>
                  <a:lnTo>
                    <a:pt x="464" y="995"/>
                  </a:lnTo>
                  <a:lnTo>
                    <a:pt x="463" y="953"/>
                  </a:lnTo>
                  <a:lnTo>
                    <a:pt x="464" y="901"/>
                  </a:lnTo>
                  <a:lnTo>
                    <a:pt x="466" y="844"/>
                  </a:lnTo>
                  <a:lnTo>
                    <a:pt x="470" y="776"/>
                  </a:lnTo>
                  <a:lnTo>
                    <a:pt x="476" y="705"/>
                  </a:lnTo>
                  <a:lnTo>
                    <a:pt x="486" y="630"/>
                  </a:lnTo>
                  <a:lnTo>
                    <a:pt x="497" y="555"/>
                  </a:lnTo>
                  <a:lnTo>
                    <a:pt x="512" y="478"/>
                  </a:lnTo>
                  <a:lnTo>
                    <a:pt x="532" y="400"/>
                  </a:lnTo>
                  <a:lnTo>
                    <a:pt x="555" y="325"/>
                  </a:lnTo>
                  <a:lnTo>
                    <a:pt x="584" y="250"/>
                  </a:lnTo>
                  <a:lnTo>
                    <a:pt x="618" y="179"/>
                  </a:lnTo>
                  <a:lnTo>
                    <a:pt x="658" y="113"/>
                  </a:lnTo>
                  <a:lnTo>
                    <a:pt x="703" y="54"/>
                  </a:lnTo>
                  <a:lnTo>
                    <a:pt x="753" y="4"/>
                  </a:lnTo>
                  <a:close/>
                  <a:moveTo>
                    <a:pt x="756" y="0"/>
                  </a:moveTo>
                  <a:lnTo>
                    <a:pt x="753" y="4"/>
                  </a:lnTo>
                  <a:lnTo>
                    <a:pt x="754" y="2"/>
                  </a:lnTo>
                  <a:lnTo>
                    <a:pt x="7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6348383" y="3547322"/>
              <a:ext cx="279676" cy="808182"/>
            </a:xfrm>
            <a:custGeom>
              <a:avLst/>
              <a:gdLst>
                <a:gd name="T0" fmla="*/ 257 w 272"/>
                <a:gd name="T1" fmla="*/ 0 h 786"/>
                <a:gd name="T2" fmla="*/ 259 w 272"/>
                <a:gd name="T3" fmla="*/ 6 h 786"/>
                <a:gd name="T4" fmla="*/ 261 w 272"/>
                <a:gd name="T5" fmla="*/ 21 h 786"/>
                <a:gd name="T6" fmla="*/ 265 w 272"/>
                <a:gd name="T7" fmla="*/ 46 h 786"/>
                <a:gd name="T8" fmla="*/ 269 w 272"/>
                <a:gd name="T9" fmla="*/ 81 h 786"/>
                <a:gd name="T10" fmla="*/ 272 w 272"/>
                <a:gd name="T11" fmla="*/ 121 h 786"/>
                <a:gd name="T12" fmla="*/ 272 w 272"/>
                <a:gd name="T13" fmla="*/ 169 h 786"/>
                <a:gd name="T14" fmla="*/ 269 w 272"/>
                <a:gd name="T15" fmla="*/ 225 h 786"/>
                <a:gd name="T16" fmla="*/ 261 w 272"/>
                <a:gd name="T17" fmla="*/ 284 h 786"/>
                <a:gd name="T18" fmla="*/ 249 w 272"/>
                <a:gd name="T19" fmla="*/ 350 h 786"/>
                <a:gd name="T20" fmla="*/ 230 w 272"/>
                <a:gd name="T21" fmla="*/ 417 h 786"/>
                <a:gd name="T22" fmla="*/ 203 w 272"/>
                <a:gd name="T23" fmla="*/ 488 h 786"/>
                <a:gd name="T24" fmla="*/ 167 w 272"/>
                <a:gd name="T25" fmla="*/ 561 h 786"/>
                <a:gd name="T26" fmla="*/ 123 w 272"/>
                <a:gd name="T27" fmla="*/ 636 h 786"/>
                <a:gd name="T28" fmla="*/ 67 w 272"/>
                <a:gd name="T29" fmla="*/ 711 h 786"/>
                <a:gd name="T30" fmla="*/ 0 w 272"/>
                <a:gd name="T31" fmla="*/ 786 h 786"/>
                <a:gd name="T32" fmla="*/ 0 w 272"/>
                <a:gd name="T33" fmla="*/ 676 h 786"/>
                <a:gd name="T34" fmla="*/ 3 w 272"/>
                <a:gd name="T35" fmla="*/ 673 h 786"/>
                <a:gd name="T36" fmla="*/ 13 w 272"/>
                <a:gd name="T37" fmla="*/ 663 h 786"/>
                <a:gd name="T38" fmla="*/ 28 w 272"/>
                <a:gd name="T39" fmla="*/ 648 h 786"/>
                <a:gd name="T40" fmla="*/ 48 w 272"/>
                <a:gd name="T41" fmla="*/ 626 h 786"/>
                <a:gd name="T42" fmla="*/ 71 w 272"/>
                <a:gd name="T43" fmla="*/ 598 h 786"/>
                <a:gd name="T44" fmla="*/ 96 w 272"/>
                <a:gd name="T45" fmla="*/ 565 h 786"/>
                <a:gd name="T46" fmla="*/ 123 w 272"/>
                <a:gd name="T47" fmla="*/ 527 h 786"/>
                <a:gd name="T48" fmla="*/ 149 w 272"/>
                <a:gd name="T49" fmla="*/ 484 h 786"/>
                <a:gd name="T50" fmla="*/ 174 w 272"/>
                <a:gd name="T51" fmla="*/ 436 h 786"/>
                <a:gd name="T52" fmla="*/ 199 w 272"/>
                <a:gd name="T53" fmla="*/ 384 h 786"/>
                <a:gd name="T54" fmla="*/ 222 w 272"/>
                <a:gd name="T55" fmla="*/ 329 h 786"/>
                <a:gd name="T56" fmla="*/ 240 w 272"/>
                <a:gd name="T57" fmla="*/ 271 h 786"/>
                <a:gd name="T58" fmla="*/ 253 w 272"/>
                <a:gd name="T59" fmla="*/ 207 h 786"/>
                <a:gd name="T60" fmla="*/ 261 w 272"/>
                <a:gd name="T61" fmla="*/ 140 h 786"/>
                <a:gd name="T62" fmla="*/ 263 w 272"/>
                <a:gd name="T63" fmla="*/ 71 h 786"/>
                <a:gd name="T64" fmla="*/ 257 w 272"/>
                <a:gd name="T65" fmla="*/ 0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2" h="786">
                  <a:moveTo>
                    <a:pt x="257" y="0"/>
                  </a:moveTo>
                  <a:lnTo>
                    <a:pt x="259" y="6"/>
                  </a:lnTo>
                  <a:lnTo>
                    <a:pt x="261" y="21"/>
                  </a:lnTo>
                  <a:lnTo>
                    <a:pt x="265" y="46"/>
                  </a:lnTo>
                  <a:lnTo>
                    <a:pt x="269" y="81"/>
                  </a:lnTo>
                  <a:lnTo>
                    <a:pt x="272" y="121"/>
                  </a:lnTo>
                  <a:lnTo>
                    <a:pt x="272" y="169"/>
                  </a:lnTo>
                  <a:lnTo>
                    <a:pt x="269" y="225"/>
                  </a:lnTo>
                  <a:lnTo>
                    <a:pt x="261" y="284"/>
                  </a:lnTo>
                  <a:lnTo>
                    <a:pt x="249" y="350"/>
                  </a:lnTo>
                  <a:lnTo>
                    <a:pt x="230" y="417"/>
                  </a:lnTo>
                  <a:lnTo>
                    <a:pt x="203" y="488"/>
                  </a:lnTo>
                  <a:lnTo>
                    <a:pt x="167" y="561"/>
                  </a:lnTo>
                  <a:lnTo>
                    <a:pt x="123" y="636"/>
                  </a:lnTo>
                  <a:lnTo>
                    <a:pt x="67" y="711"/>
                  </a:lnTo>
                  <a:lnTo>
                    <a:pt x="0" y="786"/>
                  </a:lnTo>
                  <a:lnTo>
                    <a:pt x="0" y="676"/>
                  </a:lnTo>
                  <a:lnTo>
                    <a:pt x="3" y="673"/>
                  </a:lnTo>
                  <a:lnTo>
                    <a:pt x="13" y="663"/>
                  </a:lnTo>
                  <a:lnTo>
                    <a:pt x="28" y="648"/>
                  </a:lnTo>
                  <a:lnTo>
                    <a:pt x="48" y="626"/>
                  </a:lnTo>
                  <a:lnTo>
                    <a:pt x="71" y="598"/>
                  </a:lnTo>
                  <a:lnTo>
                    <a:pt x="96" y="565"/>
                  </a:lnTo>
                  <a:lnTo>
                    <a:pt x="123" y="527"/>
                  </a:lnTo>
                  <a:lnTo>
                    <a:pt x="149" y="484"/>
                  </a:lnTo>
                  <a:lnTo>
                    <a:pt x="174" y="436"/>
                  </a:lnTo>
                  <a:lnTo>
                    <a:pt x="199" y="384"/>
                  </a:lnTo>
                  <a:lnTo>
                    <a:pt x="222" y="329"/>
                  </a:lnTo>
                  <a:lnTo>
                    <a:pt x="240" y="271"/>
                  </a:lnTo>
                  <a:lnTo>
                    <a:pt x="253" y="207"/>
                  </a:lnTo>
                  <a:lnTo>
                    <a:pt x="261" y="140"/>
                  </a:lnTo>
                  <a:lnTo>
                    <a:pt x="263" y="71"/>
                  </a:lnTo>
                  <a:lnTo>
                    <a:pt x="2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8" name="Freeform 7"/>
          <p:cNvSpPr>
            <a:spLocks/>
          </p:cNvSpPr>
          <p:nvPr/>
        </p:nvSpPr>
        <p:spPr bwMode="auto">
          <a:xfrm>
            <a:off x="5239903" y="5651469"/>
            <a:ext cx="1345479" cy="444462"/>
          </a:xfrm>
          <a:custGeom>
            <a:avLst/>
            <a:gdLst>
              <a:gd name="T0" fmla="*/ 849 w 1696"/>
              <a:gd name="T1" fmla="*/ 0 h 390"/>
              <a:gd name="T2" fmla="*/ 960 w 1696"/>
              <a:gd name="T3" fmla="*/ 4 h 390"/>
              <a:gd name="T4" fmla="*/ 1068 w 1696"/>
              <a:gd name="T5" fmla="*/ 17 h 390"/>
              <a:gd name="T6" fmla="*/ 1170 w 1696"/>
              <a:gd name="T7" fmla="*/ 40 h 390"/>
              <a:gd name="T8" fmla="*/ 1268 w 1696"/>
              <a:gd name="T9" fmla="*/ 71 h 390"/>
              <a:gd name="T10" fmla="*/ 1358 w 1696"/>
              <a:gd name="T11" fmla="*/ 107 h 390"/>
              <a:gd name="T12" fmla="*/ 1442 w 1696"/>
              <a:gd name="T13" fmla="*/ 154 h 390"/>
              <a:gd name="T14" fmla="*/ 1519 w 1696"/>
              <a:gd name="T15" fmla="*/ 204 h 390"/>
              <a:gd name="T16" fmla="*/ 1588 w 1696"/>
              <a:gd name="T17" fmla="*/ 261 h 390"/>
              <a:gd name="T18" fmla="*/ 1648 w 1696"/>
              <a:gd name="T19" fmla="*/ 323 h 390"/>
              <a:gd name="T20" fmla="*/ 1696 w 1696"/>
              <a:gd name="T21" fmla="*/ 390 h 390"/>
              <a:gd name="T22" fmla="*/ 0 w 1696"/>
              <a:gd name="T23" fmla="*/ 390 h 390"/>
              <a:gd name="T24" fmla="*/ 50 w 1696"/>
              <a:gd name="T25" fmla="*/ 323 h 390"/>
              <a:gd name="T26" fmla="*/ 109 w 1696"/>
              <a:gd name="T27" fmla="*/ 261 h 390"/>
              <a:gd name="T28" fmla="*/ 177 w 1696"/>
              <a:gd name="T29" fmla="*/ 204 h 390"/>
              <a:gd name="T30" fmla="*/ 253 w 1696"/>
              <a:gd name="T31" fmla="*/ 154 h 390"/>
              <a:gd name="T32" fmla="*/ 338 w 1696"/>
              <a:gd name="T33" fmla="*/ 107 h 390"/>
              <a:gd name="T34" fmla="*/ 430 w 1696"/>
              <a:gd name="T35" fmla="*/ 71 h 390"/>
              <a:gd name="T36" fmla="*/ 526 w 1696"/>
              <a:gd name="T37" fmla="*/ 40 h 390"/>
              <a:gd name="T38" fmla="*/ 630 w 1696"/>
              <a:gd name="T39" fmla="*/ 17 h 390"/>
              <a:gd name="T40" fmla="*/ 737 w 1696"/>
              <a:gd name="T41" fmla="*/ 4 h 390"/>
              <a:gd name="T42" fmla="*/ 849 w 1696"/>
              <a:gd name="T4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96" h="390">
                <a:moveTo>
                  <a:pt x="849" y="0"/>
                </a:moveTo>
                <a:lnTo>
                  <a:pt x="960" y="4"/>
                </a:lnTo>
                <a:lnTo>
                  <a:pt x="1068" y="17"/>
                </a:lnTo>
                <a:lnTo>
                  <a:pt x="1170" y="40"/>
                </a:lnTo>
                <a:lnTo>
                  <a:pt x="1268" y="71"/>
                </a:lnTo>
                <a:lnTo>
                  <a:pt x="1358" y="107"/>
                </a:lnTo>
                <a:lnTo>
                  <a:pt x="1442" y="154"/>
                </a:lnTo>
                <a:lnTo>
                  <a:pt x="1519" y="204"/>
                </a:lnTo>
                <a:lnTo>
                  <a:pt x="1588" y="261"/>
                </a:lnTo>
                <a:lnTo>
                  <a:pt x="1648" y="323"/>
                </a:lnTo>
                <a:lnTo>
                  <a:pt x="1696" y="390"/>
                </a:lnTo>
                <a:lnTo>
                  <a:pt x="0" y="390"/>
                </a:lnTo>
                <a:lnTo>
                  <a:pt x="50" y="323"/>
                </a:lnTo>
                <a:lnTo>
                  <a:pt x="109" y="261"/>
                </a:lnTo>
                <a:lnTo>
                  <a:pt x="177" y="204"/>
                </a:lnTo>
                <a:lnTo>
                  <a:pt x="253" y="154"/>
                </a:lnTo>
                <a:lnTo>
                  <a:pt x="338" y="107"/>
                </a:lnTo>
                <a:lnTo>
                  <a:pt x="430" y="71"/>
                </a:lnTo>
                <a:lnTo>
                  <a:pt x="526" y="40"/>
                </a:lnTo>
                <a:lnTo>
                  <a:pt x="630" y="17"/>
                </a:lnTo>
                <a:lnTo>
                  <a:pt x="737" y="4"/>
                </a:lnTo>
                <a:lnTo>
                  <a:pt x="849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" name="TextBox 26"/>
          <p:cNvSpPr txBox="1"/>
          <p:nvPr/>
        </p:nvSpPr>
        <p:spPr>
          <a:xfrm>
            <a:off x="5705979" y="5672423"/>
            <a:ext cx="407155" cy="356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en-IN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9" name="Freeform 27"/>
          <p:cNvSpPr>
            <a:spLocks noEditPoints="1"/>
          </p:cNvSpPr>
          <p:nvPr/>
        </p:nvSpPr>
        <p:spPr bwMode="auto">
          <a:xfrm>
            <a:off x="5306248" y="4631071"/>
            <a:ext cx="328606" cy="328605"/>
          </a:xfrm>
          <a:custGeom>
            <a:avLst/>
            <a:gdLst>
              <a:gd name="T0" fmla="*/ 723 w 1567"/>
              <a:gd name="T1" fmla="*/ 535 h 1567"/>
              <a:gd name="T2" fmla="*/ 620 w 1567"/>
              <a:gd name="T3" fmla="*/ 585 h 1567"/>
              <a:gd name="T4" fmla="*/ 549 w 1567"/>
              <a:gd name="T5" fmla="*/ 674 h 1567"/>
              <a:gd name="T6" fmla="*/ 522 w 1567"/>
              <a:gd name="T7" fmla="*/ 788 h 1567"/>
              <a:gd name="T8" fmla="*/ 549 w 1567"/>
              <a:gd name="T9" fmla="*/ 904 h 1567"/>
              <a:gd name="T10" fmla="*/ 620 w 1567"/>
              <a:gd name="T11" fmla="*/ 991 h 1567"/>
              <a:gd name="T12" fmla="*/ 723 w 1567"/>
              <a:gd name="T13" fmla="*/ 1042 h 1567"/>
              <a:gd name="T14" fmla="*/ 844 w 1567"/>
              <a:gd name="T15" fmla="*/ 1042 h 1567"/>
              <a:gd name="T16" fmla="*/ 946 w 1567"/>
              <a:gd name="T17" fmla="*/ 991 h 1567"/>
              <a:gd name="T18" fmla="*/ 1018 w 1567"/>
              <a:gd name="T19" fmla="*/ 904 h 1567"/>
              <a:gd name="T20" fmla="*/ 1044 w 1567"/>
              <a:gd name="T21" fmla="*/ 788 h 1567"/>
              <a:gd name="T22" fmla="*/ 1018 w 1567"/>
              <a:gd name="T23" fmla="*/ 674 h 1567"/>
              <a:gd name="T24" fmla="*/ 946 w 1567"/>
              <a:gd name="T25" fmla="*/ 585 h 1567"/>
              <a:gd name="T26" fmla="*/ 844 w 1567"/>
              <a:gd name="T27" fmla="*/ 535 h 1567"/>
              <a:gd name="T28" fmla="*/ 716 w 1567"/>
              <a:gd name="T29" fmla="*/ 0 h 1567"/>
              <a:gd name="T30" fmla="*/ 904 w 1567"/>
              <a:gd name="T31" fmla="*/ 181 h 1567"/>
              <a:gd name="T32" fmla="*/ 1114 w 1567"/>
              <a:gd name="T33" fmla="*/ 71 h 1567"/>
              <a:gd name="T34" fmla="*/ 1187 w 1567"/>
              <a:gd name="T35" fmla="*/ 319 h 1567"/>
              <a:gd name="T36" fmla="*/ 1248 w 1567"/>
              <a:gd name="T37" fmla="*/ 377 h 1567"/>
              <a:gd name="T38" fmla="*/ 1495 w 1567"/>
              <a:gd name="T39" fmla="*/ 448 h 1567"/>
              <a:gd name="T40" fmla="*/ 1381 w 1567"/>
              <a:gd name="T41" fmla="*/ 623 h 1567"/>
              <a:gd name="T42" fmla="*/ 1567 w 1567"/>
              <a:gd name="T43" fmla="*/ 714 h 1567"/>
              <a:gd name="T44" fmla="*/ 1393 w 1567"/>
              <a:gd name="T45" fmla="*/ 899 h 1567"/>
              <a:gd name="T46" fmla="*/ 1498 w 1567"/>
              <a:gd name="T47" fmla="*/ 1111 h 1567"/>
              <a:gd name="T48" fmla="*/ 1259 w 1567"/>
              <a:gd name="T49" fmla="*/ 1187 h 1567"/>
              <a:gd name="T50" fmla="*/ 1192 w 1567"/>
              <a:gd name="T51" fmla="*/ 1254 h 1567"/>
              <a:gd name="T52" fmla="*/ 1118 w 1567"/>
              <a:gd name="T53" fmla="*/ 1493 h 1567"/>
              <a:gd name="T54" fmla="*/ 948 w 1567"/>
              <a:gd name="T55" fmla="*/ 1386 h 1567"/>
              <a:gd name="T56" fmla="*/ 855 w 1567"/>
              <a:gd name="T57" fmla="*/ 1567 h 1567"/>
              <a:gd name="T58" fmla="*/ 669 w 1567"/>
              <a:gd name="T59" fmla="*/ 1397 h 1567"/>
              <a:gd name="T60" fmla="*/ 582 w 1567"/>
              <a:gd name="T61" fmla="*/ 1375 h 1567"/>
              <a:gd name="T62" fmla="*/ 339 w 1567"/>
              <a:gd name="T63" fmla="*/ 1430 h 1567"/>
              <a:gd name="T64" fmla="*/ 346 w 1567"/>
              <a:gd name="T65" fmla="*/ 1227 h 1567"/>
              <a:gd name="T66" fmla="*/ 143 w 1567"/>
              <a:gd name="T67" fmla="*/ 1236 h 1567"/>
              <a:gd name="T68" fmla="*/ 199 w 1567"/>
              <a:gd name="T69" fmla="*/ 991 h 1567"/>
              <a:gd name="T70" fmla="*/ 174 w 1567"/>
              <a:gd name="T71" fmla="*/ 904 h 1567"/>
              <a:gd name="T72" fmla="*/ 0 w 1567"/>
              <a:gd name="T73" fmla="*/ 721 h 1567"/>
              <a:gd name="T74" fmla="*/ 196 w 1567"/>
              <a:gd name="T75" fmla="*/ 589 h 1567"/>
              <a:gd name="T76" fmla="*/ 136 w 1567"/>
              <a:gd name="T77" fmla="*/ 339 h 1567"/>
              <a:gd name="T78" fmla="*/ 375 w 1567"/>
              <a:gd name="T79" fmla="*/ 323 h 1567"/>
              <a:gd name="T80" fmla="*/ 446 w 1567"/>
              <a:gd name="T81" fmla="*/ 73 h 1567"/>
              <a:gd name="T82" fmla="*/ 623 w 1567"/>
              <a:gd name="T83" fmla="*/ 190 h 1567"/>
              <a:gd name="T84" fmla="*/ 716 w 1567"/>
              <a:gd name="T85" fmla="*/ 0 h 1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567" h="1567">
                <a:moveTo>
                  <a:pt x="783" y="529"/>
                </a:moveTo>
                <a:lnTo>
                  <a:pt x="723" y="535"/>
                </a:lnTo>
                <a:lnTo>
                  <a:pt x="669" y="553"/>
                </a:lnTo>
                <a:lnTo>
                  <a:pt x="620" y="585"/>
                </a:lnTo>
                <a:lnTo>
                  <a:pt x="580" y="625"/>
                </a:lnTo>
                <a:lnTo>
                  <a:pt x="549" y="674"/>
                </a:lnTo>
                <a:lnTo>
                  <a:pt x="531" y="730"/>
                </a:lnTo>
                <a:lnTo>
                  <a:pt x="522" y="788"/>
                </a:lnTo>
                <a:lnTo>
                  <a:pt x="531" y="848"/>
                </a:lnTo>
                <a:lnTo>
                  <a:pt x="549" y="904"/>
                </a:lnTo>
                <a:lnTo>
                  <a:pt x="580" y="951"/>
                </a:lnTo>
                <a:lnTo>
                  <a:pt x="620" y="991"/>
                </a:lnTo>
                <a:lnTo>
                  <a:pt x="669" y="1022"/>
                </a:lnTo>
                <a:lnTo>
                  <a:pt x="723" y="1042"/>
                </a:lnTo>
                <a:lnTo>
                  <a:pt x="783" y="1049"/>
                </a:lnTo>
                <a:lnTo>
                  <a:pt x="844" y="1042"/>
                </a:lnTo>
                <a:lnTo>
                  <a:pt x="897" y="1022"/>
                </a:lnTo>
                <a:lnTo>
                  <a:pt x="946" y="991"/>
                </a:lnTo>
                <a:lnTo>
                  <a:pt x="986" y="951"/>
                </a:lnTo>
                <a:lnTo>
                  <a:pt x="1018" y="904"/>
                </a:lnTo>
                <a:lnTo>
                  <a:pt x="1038" y="848"/>
                </a:lnTo>
                <a:lnTo>
                  <a:pt x="1044" y="788"/>
                </a:lnTo>
                <a:lnTo>
                  <a:pt x="1038" y="730"/>
                </a:lnTo>
                <a:lnTo>
                  <a:pt x="1018" y="674"/>
                </a:lnTo>
                <a:lnTo>
                  <a:pt x="986" y="625"/>
                </a:lnTo>
                <a:lnTo>
                  <a:pt x="946" y="585"/>
                </a:lnTo>
                <a:lnTo>
                  <a:pt x="897" y="553"/>
                </a:lnTo>
                <a:lnTo>
                  <a:pt x="844" y="535"/>
                </a:lnTo>
                <a:lnTo>
                  <a:pt x="783" y="529"/>
                </a:lnTo>
                <a:close/>
                <a:moveTo>
                  <a:pt x="716" y="0"/>
                </a:moveTo>
                <a:lnTo>
                  <a:pt x="850" y="0"/>
                </a:lnTo>
                <a:lnTo>
                  <a:pt x="904" y="181"/>
                </a:lnTo>
                <a:lnTo>
                  <a:pt x="980" y="201"/>
                </a:lnTo>
                <a:lnTo>
                  <a:pt x="1114" y="71"/>
                </a:lnTo>
                <a:lnTo>
                  <a:pt x="1232" y="138"/>
                </a:lnTo>
                <a:lnTo>
                  <a:pt x="1187" y="319"/>
                </a:lnTo>
                <a:lnTo>
                  <a:pt x="1219" y="346"/>
                </a:lnTo>
                <a:lnTo>
                  <a:pt x="1248" y="377"/>
                </a:lnTo>
                <a:lnTo>
                  <a:pt x="1426" y="332"/>
                </a:lnTo>
                <a:lnTo>
                  <a:pt x="1495" y="448"/>
                </a:lnTo>
                <a:lnTo>
                  <a:pt x="1368" y="582"/>
                </a:lnTo>
                <a:lnTo>
                  <a:pt x="1381" y="623"/>
                </a:lnTo>
                <a:lnTo>
                  <a:pt x="1390" y="665"/>
                </a:lnTo>
                <a:lnTo>
                  <a:pt x="1567" y="714"/>
                </a:lnTo>
                <a:lnTo>
                  <a:pt x="1567" y="850"/>
                </a:lnTo>
                <a:lnTo>
                  <a:pt x="1393" y="899"/>
                </a:lnTo>
                <a:lnTo>
                  <a:pt x="1373" y="984"/>
                </a:lnTo>
                <a:lnTo>
                  <a:pt x="1498" y="1111"/>
                </a:lnTo>
                <a:lnTo>
                  <a:pt x="1431" y="1230"/>
                </a:lnTo>
                <a:lnTo>
                  <a:pt x="1259" y="1187"/>
                </a:lnTo>
                <a:lnTo>
                  <a:pt x="1227" y="1223"/>
                </a:lnTo>
                <a:lnTo>
                  <a:pt x="1192" y="1254"/>
                </a:lnTo>
                <a:lnTo>
                  <a:pt x="1236" y="1426"/>
                </a:lnTo>
                <a:lnTo>
                  <a:pt x="1118" y="1493"/>
                </a:lnTo>
                <a:lnTo>
                  <a:pt x="991" y="1372"/>
                </a:lnTo>
                <a:lnTo>
                  <a:pt x="948" y="1386"/>
                </a:lnTo>
                <a:lnTo>
                  <a:pt x="902" y="1397"/>
                </a:lnTo>
                <a:lnTo>
                  <a:pt x="855" y="1567"/>
                </a:lnTo>
                <a:lnTo>
                  <a:pt x="719" y="1567"/>
                </a:lnTo>
                <a:lnTo>
                  <a:pt x="669" y="1397"/>
                </a:lnTo>
                <a:lnTo>
                  <a:pt x="625" y="1388"/>
                </a:lnTo>
                <a:lnTo>
                  <a:pt x="582" y="1375"/>
                </a:lnTo>
                <a:lnTo>
                  <a:pt x="457" y="1497"/>
                </a:lnTo>
                <a:lnTo>
                  <a:pt x="339" y="1430"/>
                </a:lnTo>
                <a:lnTo>
                  <a:pt x="379" y="1259"/>
                </a:lnTo>
                <a:lnTo>
                  <a:pt x="346" y="1227"/>
                </a:lnTo>
                <a:lnTo>
                  <a:pt x="315" y="1194"/>
                </a:lnTo>
                <a:lnTo>
                  <a:pt x="143" y="1236"/>
                </a:lnTo>
                <a:lnTo>
                  <a:pt x="74" y="1120"/>
                </a:lnTo>
                <a:lnTo>
                  <a:pt x="199" y="991"/>
                </a:lnTo>
                <a:lnTo>
                  <a:pt x="185" y="948"/>
                </a:lnTo>
                <a:lnTo>
                  <a:pt x="174" y="904"/>
                </a:lnTo>
                <a:lnTo>
                  <a:pt x="2" y="857"/>
                </a:lnTo>
                <a:lnTo>
                  <a:pt x="0" y="721"/>
                </a:lnTo>
                <a:lnTo>
                  <a:pt x="176" y="669"/>
                </a:lnTo>
                <a:lnTo>
                  <a:pt x="196" y="589"/>
                </a:lnTo>
                <a:lnTo>
                  <a:pt x="69" y="457"/>
                </a:lnTo>
                <a:lnTo>
                  <a:pt x="136" y="339"/>
                </a:lnTo>
                <a:lnTo>
                  <a:pt x="315" y="384"/>
                </a:lnTo>
                <a:lnTo>
                  <a:pt x="375" y="323"/>
                </a:lnTo>
                <a:lnTo>
                  <a:pt x="328" y="143"/>
                </a:lnTo>
                <a:lnTo>
                  <a:pt x="446" y="73"/>
                </a:lnTo>
                <a:lnTo>
                  <a:pt x="580" y="203"/>
                </a:lnTo>
                <a:lnTo>
                  <a:pt x="623" y="190"/>
                </a:lnTo>
                <a:lnTo>
                  <a:pt x="665" y="181"/>
                </a:lnTo>
                <a:lnTo>
                  <a:pt x="71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0" name="Freeform 27"/>
          <p:cNvSpPr>
            <a:spLocks noEditPoints="1"/>
          </p:cNvSpPr>
          <p:nvPr/>
        </p:nvSpPr>
        <p:spPr bwMode="auto">
          <a:xfrm>
            <a:off x="5289648" y="3768063"/>
            <a:ext cx="328606" cy="328605"/>
          </a:xfrm>
          <a:custGeom>
            <a:avLst/>
            <a:gdLst>
              <a:gd name="T0" fmla="*/ 723 w 1567"/>
              <a:gd name="T1" fmla="*/ 535 h 1567"/>
              <a:gd name="T2" fmla="*/ 620 w 1567"/>
              <a:gd name="T3" fmla="*/ 585 h 1567"/>
              <a:gd name="T4" fmla="*/ 549 w 1567"/>
              <a:gd name="T5" fmla="*/ 674 h 1567"/>
              <a:gd name="T6" fmla="*/ 522 w 1567"/>
              <a:gd name="T7" fmla="*/ 788 h 1567"/>
              <a:gd name="T8" fmla="*/ 549 w 1567"/>
              <a:gd name="T9" fmla="*/ 904 h 1567"/>
              <a:gd name="T10" fmla="*/ 620 w 1567"/>
              <a:gd name="T11" fmla="*/ 991 h 1567"/>
              <a:gd name="T12" fmla="*/ 723 w 1567"/>
              <a:gd name="T13" fmla="*/ 1042 h 1567"/>
              <a:gd name="T14" fmla="*/ 844 w 1567"/>
              <a:gd name="T15" fmla="*/ 1042 h 1567"/>
              <a:gd name="T16" fmla="*/ 946 w 1567"/>
              <a:gd name="T17" fmla="*/ 991 h 1567"/>
              <a:gd name="T18" fmla="*/ 1018 w 1567"/>
              <a:gd name="T19" fmla="*/ 904 h 1567"/>
              <a:gd name="T20" fmla="*/ 1044 w 1567"/>
              <a:gd name="T21" fmla="*/ 788 h 1567"/>
              <a:gd name="T22" fmla="*/ 1018 w 1567"/>
              <a:gd name="T23" fmla="*/ 674 h 1567"/>
              <a:gd name="T24" fmla="*/ 946 w 1567"/>
              <a:gd name="T25" fmla="*/ 585 h 1567"/>
              <a:gd name="T26" fmla="*/ 844 w 1567"/>
              <a:gd name="T27" fmla="*/ 535 h 1567"/>
              <a:gd name="T28" fmla="*/ 716 w 1567"/>
              <a:gd name="T29" fmla="*/ 0 h 1567"/>
              <a:gd name="T30" fmla="*/ 904 w 1567"/>
              <a:gd name="T31" fmla="*/ 181 h 1567"/>
              <a:gd name="T32" fmla="*/ 1114 w 1567"/>
              <a:gd name="T33" fmla="*/ 71 h 1567"/>
              <a:gd name="T34" fmla="*/ 1187 w 1567"/>
              <a:gd name="T35" fmla="*/ 319 h 1567"/>
              <a:gd name="T36" fmla="*/ 1248 w 1567"/>
              <a:gd name="T37" fmla="*/ 377 h 1567"/>
              <a:gd name="T38" fmla="*/ 1495 w 1567"/>
              <a:gd name="T39" fmla="*/ 448 h 1567"/>
              <a:gd name="T40" fmla="*/ 1381 w 1567"/>
              <a:gd name="T41" fmla="*/ 623 h 1567"/>
              <a:gd name="T42" fmla="*/ 1567 w 1567"/>
              <a:gd name="T43" fmla="*/ 714 h 1567"/>
              <a:gd name="T44" fmla="*/ 1393 w 1567"/>
              <a:gd name="T45" fmla="*/ 899 h 1567"/>
              <a:gd name="T46" fmla="*/ 1498 w 1567"/>
              <a:gd name="T47" fmla="*/ 1111 h 1567"/>
              <a:gd name="T48" fmla="*/ 1259 w 1567"/>
              <a:gd name="T49" fmla="*/ 1187 h 1567"/>
              <a:gd name="T50" fmla="*/ 1192 w 1567"/>
              <a:gd name="T51" fmla="*/ 1254 h 1567"/>
              <a:gd name="T52" fmla="*/ 1118 w 1567"/>
              <a:gd name="T53" fmla="*/ 1493 h 1567"/>
              <a:gd name="T54" fmla="*/ 948 w 1567"/>
              <a:gd name="T55" fmla="*/ 1386 h 1567"/>
              <a:gd name="T56" fmla="*/ 855 w 1567"/>
              <a:gd name="T57" fmla="*/ 1567 h 1567"/>
              <a:gd name="T58" fmla="*/ 669 w 1567"/>
              <a:gd name="T59" fmla="*/ 1397 h 1567"/>
              <a:gd name="T60" fmla="*/ 582 w 1567"/>
              <a:gd name="T61" fmla="*/ 1375 h 1567"/>
              <a:gd name="T62" fmla="*/ 339 w 1567"/>
              <a:gd name="T63" fmla="*/ 1430 h 1567"/>
              <a:gd name="T64" fmla="*/ 346 w 1567"/>
              <a:gd name="T65" fmla="*/ 1227 h 1567"/>
              <a:gd name="T66" fmla="*/ 143 w 1567"/>
              <a:gd name="T67" fmla="*/ 1236 h 1567"/>
              <a:gd name="T68" fmla="*/ 199 w 1567"/>
              <a:gd name="T69" fmla="*/ 991 h 1567"/>
              <a:gd name="T70" fmla="*/ 174 w 1567"/>
              <a:gd name="T71" fmla="*/ 904 h 1567"/>
              <a:gd name="T72" fmla="*/ 0 w 1567"/>
              <a:gd name="T73" fmla="*/ 721 h 1567"/>
              <a:gd name="T74" fmla="*/ 196 w 1567"/>
              <a:gd name="T75" fmla="*/ 589 h 1567"/>
              <a:gd name="T76" fmla="*/ 136 w 1567"/>
              <a:gd name="T77" fmla="*/ 339 h 1567"/>
              <a:gd name="T78" fmla="*/ 375 w 1567"/>
              <a:gd name="T79" fmla="*/ 323 h 1567"/>
              <a:gd name="T80" fmla="*/ 446 w 1567"/>
              <a:gd name="T81" fmla="*/ 73 h 1567"/>
              <a:gd name="T82" fmla="*/ 623 w 1567"/>
              <a:gd name="T83" fmla="*/ 190 h 1567"/>
              <a:gd name="T84" fmla="*/ 716 w 1567"/>
              <a:gd name="T85" fmla="*/ 0 h 1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567" h="1567">
                <a:moveTo>
                  <a:pt x="783" y="529"/>
                </a:moveTo>
                <a:lnTo>
                  <a:pt x="723" y="535"/>
                </a:lnTo>
                <a:lnTo>
                  <a:pt x="669" y="553"/>
                </a:lnTo>
                <a:lnTo>
                  <a:pt x="620" y="585"/>
                </a:lnTo>
                <a:lnTo>
                  <a:pt x="580" y="625"/>
                </a:lnTo>
                <a:lnTo>
                  <a:pt x="549" y="674"/>
                </a:lnTo>
                <a:lnTo>
                  <a:pt x="531" y="730"/>
                </a:lnTo>
                <a:lnTo>
                  <a:pt x="522" y="788"/>
                </a:lnTo>
                <a:lnTo>
                  <a:pt x="531" y="848"/>
                </a:lnTo>
                <a:lnTo>
                  <a:pt x="549" y="904"/>
                </a:lnTo>
                <a:lnTo>
                  <a:pt x="580" y="951"/>
                </a:lnTo>
                <a:lnTo>
                  <a:pt x="620" y="991"/>
                </a:lnTo>
                <a:lnTo>
                  <a:pt x="669" y="1022"/>
                </a:lnTo>
                <a:lnTo>
                  <a:pt x="723" y="1042"/>
                </a:lnTo>
                <a:lnTo>
                  <a:pt x="783" y="1049"/>
                </a:lnTo>
                <a:lnTo>
                  <a:pt x="844" y="1042"/>
                </a:lnTo>
                <a:lnTo>
                  <a:pt x="897" y="1022"/>
                </a:lnTo>
                <a:lnTo>
                  <a:pt x="946" y="991"/>
                </a:lnTo>
                <a:lnTo>
                  <a:pt x="986" y="951"/>
                </a:lnTo>
                <a:lnTo>
                  <a:pt x="1018" y="904"/>
                </a:lnTo>
                <a:lnTo>
                  <a:pt x="1038" y="848"/>
                </a:lnTo>
                <a:lnTo>
                  <a:pt x="1044" y="788"/>
                </a:lnTo>
                <a:lnTo>
                  <a:pt x="1038" y="730"/>
                </a:lnTo>
                <a:lnTo>
                  <a:pt x="1018" y="674"/>
                </a:lnTo>
                <a:lnTo>
                  <a:pt x="986" y="625"/>
                </a:lnTo>
                <a:lnTo>
                  <a:pt x="946" y="585"/>
                </a:lnTo>
                <a:lnTo>
                  <a:pt x="897" y="553"/>
                </a:lnTo>
                <a:lnTo>
                  <a:pt x="844" y="535"/>
                </a:lnTo>
                <a:lnTo>
                  <a:pt x="783" y="529"/>
                </a:lnTo>
                <a:close/>
                <a:moveTo>
                  <a:pt x="716" y="0"/>
                </a:moveTo>
                <a:lnTo>
                  <a:pt x="850" y="0"/>
                </a:lnTo>
                <a:lnTo>
                  <a:pt x="904" y="181"/>
                </a:lnTo>
                <a:lnTo>
                  <a:pt x="980" y="201"/>
                </a:lnTo>
                <a:lnTo>
                  <a:pt x="1114" y="71"/>
                </a:lnTo>
                <a:lnTo>
                  <a:pt x="1232" y="138"/>
                </a:lnTo>
                <a:lnTo>
                  <a:pt x="1187" y="319"/>
                </a:lnTo>
                <a:lnTo>
                  <a:pt x="1219" y="346"/>
                </a:lnTo>
                <a:lnTo>
                  <a:pt x="1248" y="377"/>
                </a:lnTo>
                <a:lnTo>
                  <a:pt x="1426" y="332"/>
                </a:lnTo>
                <a:lnTo>
                  <a:pt x="1495" y="448"/>
                </a:lnTo>
                <a:lnTo>
                  <a:pt x="1368" y="582"/>
                </a:lnTo>
                <a:lnTo>
                  <a:pt x="1381" y="623"/>
                </a:lnTo>
                <a:lnTo>
                  <a:pt x="1390" y="665"/>
                </a:lnTo>
                <a:lnTo>
                  <a:pt x="1567" y="714"/>
                </a:lnTo>
                <a:lnTo>
                  <a:pt x="1567" y="850"/>
                </a:lnTo>
                <a:lnTo>
                  <a:pt x="1393" y="899"/>
                </a:lnTo>
                <a:lnTo>
                  <a:pt x="1373" y="984"/>
                </a:lnTo>
                <a:lnTo>
                  <a:pt x="1498" y="1111"/>
                </a:lnTo>
                <a:lnTo>
                  <a:pt x="1431" y="1230"/>
                </a:lnTo>
                <a:lnTo>
                  <a:pt x="1259" y="1187"/>
                </a:lnTo>
                <a:lnTo>
                  <a:pt x="1227" y="1223"/>
                </a:lnTo>
                <a:lnTo>
                  <a:pt x="1192" y="1254"/>
                </a:lnTo>
                <a:lnTo>
                  <a:pt x="1236" y="1426"/>
                </a:lnTo>
                <a:lnTo>
                  <a:pt x="1118" y="1493"/>
                </a:lnTo>
                <a:lnTo>
                  <a:pt x="991" y="1372"/>
                </a:lnTo>
                <a:lnTo>
                  <a:pt x="948" y="1386"/>
                </a:lnTo>
                <a:lnTo>
                  <a:pt x="902" y="1397"/>
                </a:lnTo>
                <a:lnTo>
                  <a:pt x="855" y="1567"/>
                </a:lnTo>
                <a:lnTo>
                  <a:pt x="719" y="1567"/>
                </a:lnTo>
                <a:lnTo>
                  <a:pt x="669" y="1397"/>
                </a:lnTo>
                <a:lnTo>
                  <a:pt x="625" y="1388"/>
                </a:lnTo>
                <a:lnTo>
                  <a:pt x="582" y="1375"/>
                </a:lnTo>
                <a:lnTo>
                  <a:pt x="457" y="1497"/>
                </a:lnTo>
                <a:lnTo>
                  <a:pt x="339" y="1430"/>
                </a:lnTo>
                <a:lnTo>
                  <a:pt x="379" y="1259"/>
                </a:lnTo>
                <a:lnTo>
                  <a:pt x="346" y="1227"/>
                </a:lnTo>
                <a:lnTo>
                  <a:pt x="315" y="1194"/>
                </a:lnTo>
                <a:lnTo>
                  <a:pt x="143" y="1236"/>
                </a:lnTo>
                <a:lnTo>
                  <a:pt x="74" y="1120"/>
                </a:lnTo>
                <a:lnTo>
                  <a:pt x="199" y="991"/>
                </a:lnTo>
                <a:lnTo>
                  <a:pt x="185" y="948"/>
                </a:lnTo>
                <a:lnTo>
                  <a:pt x="174" y="904"/>
                </a:lnTo>
                <a:lnTo>
                  <a:pt x="2" y="857"/>
                </a:lnTo>
                <a:lnTo>
                  <a:pt x="0" y="721"/>
                </a:lnTo>
                <a:lnTo>
                  <a:pt x="176" y="669"/>
                </a:lnTo>
                <a:lnTo>
                  <a:pt x="196" y="589"/>
                </a:lnTo>
                <a:lnTo>
                  <a:pt x="69" y="457"/>
                </a:lnTo>
                <a:lnTo>
                  <a:pt x="136" y="339"/>
                </a:lnTo>
                <a:lnTo>
                  <a:pt x="315" y="384"/>
                </a:lnTo>
                <a:lnTo>
                  <a:pt x="375" y="323"/>
                </a:lnTo>
                <a:lnTo>
                  <a:pt x="328" y="143"/>
                </a:lnTo>
                <a:lnTo>
                  <a:pt x="446" y="73"/>
                </a:lnTo>
                <a:lnTo>
                  <a:pt x="580" y="203"/>
                </a:lnTo>
                <a:lnTo>
                  <a:pt x="623" y="190"/>
                </a:lnTo>
                <a:lnTo>
                  <a:pt x="665" y="181"/>
                </a:lnTo>
                <a:lnTo>
                  <a:pt x="71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1" name="Freeform 27"/>
          <p:cNvSpPr>
            <a:spLocks noEditPoints="1"/>
          </p:cNvSpPr>
          <p:nvPr/>
        </p:nvSpPr>
        <p:spPr bwMode="auto">
          <a:xfrm>
            <a:off x="6285657" y="4564869"/>
            <a:ext cx="328606" cy="328605"/>
          </a:xfrm>
          <a:custGeom>
            <a:avLst/>
            <a:gdLst>
              <a:gd name="T0" fmla="*/ 723 w 1567"/>
              <a:gd name="T1" fmla="*/ 535 h 1567"/>
              <a:gd name="T2" fmla="*/ 620 w 1567"/>
              <a:gd name="T3" fmla="*/ 585 h 1567"/>
              <a:gd name="T4" fmla="*/ 549 w 1567"/>
              <a:gd name="T5" fmla="*/ 674 h 1567"/>
              <a:gd name="T6" fmla="*/ 522 w 1567"/>
              <a:gd name="T7" fmla="*/ 788 h 1567"/>
              <a:gd name="T8" fmla="*/ 549 w 1567"/>
              <a:gd name="T9" fmla="*/ 904 h 1567"/>
              <a:gd name="T10" fmla="*/ 620 w 1567"/>
              <a:gd name="T11" fmla="*/ 991 h 1567"/>
              <a:gd name="T12" fmla="*/ 723 w 1567"/>
              <a:gd name="T13" fmla="*/ 1042 h 1567"/>
              <a:gd name="T14" fmla="*/ 844 w 1567"/>
              <a:gd name="T15" fmla="*/ 1042 h 1567"/>
              <a:gd name="T16" fmla="*/ 946 w 1567"/>
              <a:gd name="T17" fmla="*/ 991 h 1567"/>
              <a:gd name="T18" fmla="*/ 1018 w 1567"/>
              <a:gd name="T19" fmla="*/ 904 h 1567"/>
              <a:gd name="T20" fmla="*/ 1044 w 1567"/>
              <a:gd name="T21" fmla="*/ 788 h 1567"/>
              <a:gd name="T22" fmla="*/ 1018 w 1567"/>
              <a:gd name="T23" fmla="*/ 674 h 1567"/>
              <a:gd name="T24" fmla="*/ 946 w 1567"/>
              <a:gd name="T25" fmla="*/ 585 h 1567"/>
              <a:gd name="T26" fmla="*/ 844 w 1567"/>
              <a:gd name="T27" fmla="*/ 535 h 1567"/>
              <a:gd name="T28" fmla="*/ 716 w 1567"/>
              <a:gd name="T29" fmla="*/ 0 h 1567"/>
              <a:gd name="T30" fmla="*/ 904 w 1567"/>
              <a:gd name="T31" fmla="*/ 181 h 1567"/>
              <a:gd name="T32" fmla="*/ 1114 w 1567"/>
              <a:gd name="T33" fmla="*/ 71 h 1567"/>
              <a:gd name="T34" fmla="*/ 1187 w 1567"/>
              <a:gd name="T35" fmla="*/ 319 h 1567"/>
              <a:gd name="T36" fmla="*/ 1248 w 1567"/>
              <a:gd name="T37" fmla="*/ 377 h 1567"/>
              <a:gd name="T38" fmla="*/ 1495 w 1567"/>
              <a:gd name="T39" fmla="*/ 448 h 1567"/>
              <a:gd name="T40" fmla="*/ 1381 w 1567"/>
              <a:gd name="T41" fmla="*/ 623 h 1567"/>
              <a:gd name="T42" fmla="*/ 1567 w 1567"/>
              <a:gd name="T43" fmla="*/ 714 h 1567"/>
              <a:gd name="T44" fmla="*/ 1393 w 1567"/>
              <a:gd name="T45" fmla="*/ 899 h 1567"/>
              <a:gd name="T46" fmla="*/ 1498 w 1567"/>
              <a:gd name="T47" fmla="*/ 1111 h 1567"/>
              <a:gd name="T48" fmla="*/ 1259 w 1567"/>
              <a:gd name="T49" fmla="*/ 1187 h 1567"/>
              <a:gd name="T50" fmla="*/ 1192 w 1567"/>
              <a:gd name="T51" fmla="*/ 1254 h 1567"/>
              <a:gd name="T52" fmla="*/ 1118 w 1567"/>
              <a:gd name="T53" fmla="*/ 1493 h 1567"/>
              <a:gd name="T54" fmla="*/ 948 w 1567"/>
              <a:gd name="T55" fmla="*/ 1386 h 1567"/>
              <a:gd name="T56" fmla="*/ 855 w 1567"/>
              <a:gd name="T57" fmla="*/ 1567 h 1567"/>
              <a:gd name="T58" fmla="*/ 669 w 1567"/>
              <a:gd name="T59" fmla="*/ 1397 h 1567"/>
              <a:gd name="T60" fmla="*/ 582 w 1567"/>
              <a:gd name="T61" fmla="*/ 1375 h 1567"/>
              <a:gd name="T62" fmla="*/ 339 w 1567"/>
              <a:gd name="T63" fmla="*/ 1430 h 1567"/>
              <a:gd name="T64" fmla="*/ 346 w 1567"/>
              <a:gd name="T65" fmla="*/ 1227 h 1567"/>
              <a:gd name="T66" fmla="*/ 143 w 1567"/>
              <a:gd name="T67" fmla="*/ 1236 h 1567"/>
              <a:gd name="T68" fmla="*/ 199 w 1567"/>
              <a:gd name="T69" fmla="*/ 991 h 1567"/>
              <a:gd name="T70" fmla="*/ 174 w 1567"/>
              <a:gd name="T71" fmla="*/ 904 h 1567"/>
              <a:gd name="T72" fmla="*/ 0 w 1567"/>
              <a:gd name="T73" fmla="*/ 721 h 1567"/>
              <a:gd name="T74" fmla="*/ 196 w 1567"/>
              <a:gd name="T75" fmla="*/ 589 h 1567"/>
              <a:gd name="T76" fmla="*/ 136 w 1567"/>
              <a:gd name="T77" fmla="*/ 339 h 1567"/>
              <a:gd name="T78" fmla="*/ 375 w 1567"/>
              <a:gd name="T79" fmla="*/ 323 h 1567"/>
              <a:gd name="T80" fmla="*/ 446 w 1567"/>
              <a:gd name="T81" fmla="*/ 73 h 1567"/>
              <a:gd name="T82" fmla="*/ 623 w 1567"/>
              <a:gd name="T83" fmla="*/ 190 h 1567"/>
              <a:gd name="T84" fmla="*/ 716 w 1567"/>
              <a:gd name="T85" fmla="*/ 0 h 1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567" h="1567">
                <a:moveTo>
                  <a:pt x="783" y="529"/>
                </a:moveTo>
                <a:lnTo>
                  <a:pt x="723" y="535"/>
                </a:lnTo>
                <a:lnTo>
                  <a:pt x="669" y="553"/>
                </a:lnTo>
                <a:lnTo>
                  <a:pt x="620" y="585"/>
                </a:lnTo>
                <a:lnTo>
                  <a:pt x="580" y="625"/>
                </a:lnTo>
                <a:lnTo>
                  <a:pt x="549" y="674"/>
                </a:lnTo>
                <a:lnTo>
                  <a:pt x="531" y="730"/>
                </a:lnTo>
                <a:lnTo>
                  <a:pt x="522" y="788"/>
                </a:lnTo>
                <a:lnTo>
                  <a:pt x="531" y="848"/>
                </a:lnTo>
                <a:lnTo>
                  <a:pt x="549" y="904"/>
                </a:lnTo>
                <a:lnTo>
                  <a:pt x="580" y="951"/>
                </a:lnTo>
                <a:lnTo>
                  <a:pt x="620" y="991"/>
                </a:lnTo>
                <a:lnTo>
                  <a:pt x="669" y="1022"/>
                </a:lnTo>
                <a:lnTo>
                  <a:pt x="723" y="1042"/>
                </a:lnTo>
                <a:lnTo>
                  <a:pt x="783" y="1049"/>
                </a:lnTo>
                <a:lnTo>
                  <a:pt x="844" y="1042"/>
                </a:lnTo>
                <a:lnTo>
                  <a:pt x="897" y="1022"/>
                </a:lnTo>
                <a:lnTo>
                  <a:pt x="946" y="991"/>
                </a:lnTo>
                <a:lnTo>
                  <a:pt x="986" y="951"/>
                </a:lnTo>
                <a:lnTo>
                  <a:pt x="1018" y="904"/>
                </a:lnTo>
                <a:lnTo>
                  <a:pt x="1038" y="848"/>
                </a:lnTo>
                <a:lnTo>
                  <a:pt x="1044" y="788"/>
                </a:lnTo>
                <a:lnTo>
                  <a:pt x="1038" y="730"/>
                </a:lnTo>
                <a:lnTo>
                  <a:pt x="1018" y="674"/>
                </a:lnTo>
                <a:lnTo>
                  <a:pt x="986" y="625"/>
                </a:lnTo>
                <a:lnTo>
                  <a:pt x="946" y="585"/>
                </a:lnTo>
                <a:lnTo>
                  <a:pt x="897" y="553"/>
                </a:lnTo>
                <a:lnTo>
                  <a:pt x="844" y="535"/>
                </a:lnTo>
                <a:lnTo>
                  <a:pt x="783" y="529"/>
                </a:lnTo>
                <a:close/>
                <a:moveTo>
                  <a:pt x="716" y="0"/>
                </a:moveTo>
                <a:lnTo>
                  <a:pt x="850" y="0"/>
                </a:lnTo>
                <a:lnTo>
                  <a:pt x="904" y="181"/>
                </a:lnTo>
                <a:lnTo>
                  <a:pt x="980" y="201"/>
                </a:lnTo>
                <a:lnTo>
                  <a:pt x="1114" y="71"/>
                </a:lnTo>
                <a:lnTo>
                  <a:pt x="1232" y="138"/>
                </a:lnTo>
                <a:lnTo>
                  <a:pt x="1187" y="319"/>
                </a:lnTo>
                <a:lnTo>
                  <a:pt x="1219" y="346"/>
                </a:lnTo>
                <a:lnTo>
                  <a:pt x="1248" y="377"/>
                </a:lnTo>
                <a:lnTo>
                  <a:pt x="1426" y="332"/>
                </a:lnTo>
                <a:lnTo>
                  <a:pt x="1495" y="448"/>
                </a:lnTo>
                <a:lnTo>
                  <a:pt x="1368" y="582"/>
                </a:lnTo>
                <a:lnTo>
                  <a:pt x="1381" y="623"/>
                </a:lnTo>
                <a:lnTo>
                  <a:pt x="1390" y="665"/>
                </a:lnTo>
                <a:lnTo>
                  <a:pt x="1567" y="714"/>
                </a:lnTo>
                <a:lnTo>
                  <a:pt x="1567" y="850"/>
                </a:lnTo>
                <a:lnTo>
                  <a:pt x="1393" y="899"/>
                </a:lnTo>
                <a:lnTo>
                  <a:pt x="1373" y="984"/>
                </a:lnTo>
                <a:lnTo>
                  <a:pt x="1498" y="1111"/>
                </a:lnTo>
                <a:lnTo>
                  <a:pt x="1431" y="1230"/>
                </a:lnTo>
                <a:lnTo>
                  <a:pt x="1259" y="1187"/>
                </a:lnTo>
                <a:lnTo>
                  <a:pt x="1227" y="1223"/>
                </a:lnTo>
                <a:lnTo>
                  <a:pt x="1192" y="1254"/>
                </a:lnTo>
                <a:lnTo>
                  <a:pt x="1236" y="1426"/>
                </a:lnTo>
                <a:lnTo>
                  <a:pt x="1118" y="1493"/>
                </a:lnTo>
                <a:lnTo>
                  <a:pt x="991" y="1372"/>
                </a:lnTo>
                <a:lnTo>
                  <a:pt x="948" y="1386"/>
                </a:lnTo>
                <a:lnTo>
                  <a:pt x="902" y="1397"/>
                </a:lnTo>
                <a:lnTo>
                  <a:pt x="855" y="1567"/>
                </a:lnTo>
                <a:lnTo>
                  <a:pt x="719" y="1567"/>
                </a:lnTo>
                <a:lnTo>
                  <a:pt x="669" y="1397"/>
                </a:lnTo>
                <a:lnTo>
                  <a:pt x="625" y="1388"/>
                </a:lnTo>
                <a:lnTo>
                  <a:pt x="582" y="1375"/>
                </a:lnTo>
                <a:lnTo>
                  <a:pt x="457" y="1497"/>
                </a:lnTo>
                <a:lnTo>
                  <a:pt x="339" y="1430"/>
                </a:lnTo>
                <a:lnTo>
                  <a:pt x="379" y="1259"/>
                </a:lnTo>
                <a:lnTo>
                  <a:pt x="346" y="1227"/>
                </a:lnTo>
                <a:lnTo>
                  <a:pt x="315" y="1194"/>
                </a:lnTo>
                <a:lnTo>
                  <a:pt x="143" y="1236"/>
                </a:lnTo>
                <a:lnTo>
                  <a:pt x="74" y="1120"/>
                </a:lnTo>
                <a:lnTo>
                  <a:pt x="199" y="991"/>
                </a:lnTo>
                <a:lnTo>
                  <a:pt x="185" y="948"/>
                </a:lnTo>
                <a:lnTo>
                  <a:pt x="174" y="904"/>
                </a:lnTo>
                <a:lnTo>
                  <a:pt x="2" y="857"/>
                </a:lnTo>
                <a:lnTo>
                  <a:pt x="0" y="721"/>
                </a:lnTo>
                <a:lnTo>
                  <a:pt x="176" y="669"/>
                </a:lnTo>
                <a:lnTo>
                  <a:pt x="196" y="589"/>
                </a:lnTo>
                <a:lnTo>
                  <a:pt x="69" y="457"/>
                </a:lnTo>
                <a:lnTo>
                  <a:pt x="136" y="339"/>
                </a:lnTo>
                <a:lnTo>
                  <a:pt x="315" y="384"/>
                </a:lnTo>
                <a:lnTo>
                  <a:pt x="375" y="323"/>
                </a:lnTo>
                <a:lnTo>
                  <a:pt x="328" y="143"/>
                </a:lnTo>
                <a:lnTo>
                  <a:pt x="446" y="73"/>
                </a:lnTo>
                <a:lnTo>
                  <a:pt x="580" y="203"/>
                </a:lnTo>
                <a:lnTo>
                  <a:pt x="623" y="190"/>
                </a:lnTo>
                <a:lnTo>
                  <a:pt x="665" y="181"/>
                </a:lnTo>
                <a:lnTo>
                  <a:pt x="71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52" name="Group 151"/>
          <p:cNvGrpSpPr/>
          <p:nvPr/>
        </p:nvGrpSpPr>
        <p:grpSpPr>
          <a:xfrm>
            <a:off x="5016352" y="4099145"/>
            <a:ext cx="489911" cy="489517"/>
            <a:chOff x="8091275" y="3370787"/>
            <a:chExt cx="3056908" cy="3054448"/>
          </a:xfrm>
          <a:solidFill>
            <a:schemeClr val="bg1">
              <a:lumMod val="75000"/>
            </a:schemeClr>
          </a:solidFill>
        </p:grpSpPr>
        <p:sp>
          <p:nvSpPr>
            <p:cNvPr id="153" name="Freeform 28"/>
            <p:cNvSpPr>
              <a:spLocks/>
            </p:cNvSpPr>
            <p:nvPr/>
          </p:nvSpPr>
          <p:spPr bwMode="auto">
            <a:xfrm>
              <a:off x="9504111" y="3370787"/>
              <a:ext cx="231236" cy="197617"/>
            </a:xfrm>
            <a:custGeom>
              <a:avLst/>
              <a:gdLst>
                <a:gd name="T0" fmla="*/ 72 w 282"/>
                <a:gd name="T1" fmla="*/ 0 h 241"/>
                <a:gd name="T2" fmla="*/ 210 w 282"/>
                <a:gd name="T3" fmla="*/ 0 h 241"/>
                <a:gd name="T4" fmla="*/ 282 w 282"/>
                <a:gd name="T5" fmla="*/ 241 h 241"/>
                <a:gd name="T6" fmla="*/ 0 w 282"/>
                <a:gd name="T7" fmla="*/ 241 h 241"/>
                <a:gd name="T8" fmla="*/ 72 w 282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" h="241">
                  <a:moveTo>
                    <a:pt x="72" y="0"/>
                  </a:moveTo>
                  <a:lnTo>
                    <a:pt x="210" y="0"/>
                  </a:lnTo>
                  <a:lnTo>
                    <a:pt x="282" y="241"/>
                  </a:lnTo>
                  <a:lnTo>
                    <a:pt x="0" y="241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4" name="Freeform 29"/>
            <p:cNvSpPr>
              <a:spLocks/>
            </p:cNvSpPr>
            <p:nvPr/>
          </p:nvSpPr>
          <p:spPr bwMode="auto">
            <a:xfrm>
              <a:off x="9756667" y="3387187"/>
              <a:ext cx="225496" cy="227136"/>
            </a:xfrm>
            <a:custGeom>
              <a:avLst/>
              <a:gdLst>
                <a:gd name="T0" fmla="*/ 114 w 275"/>
                <a:gd name="T1" fmla="*/ 0 h 277"/>
                <a:gd name="T2" fmla="*/ 253 w 275"/>
                <a:gd name="T3" fmla="*/ 27 h 277"/>
                <a:gd name="T4" fmla="*/ 275 w 275"/>
                <a:gd name="T5" fmla="*/ 277 h 277"/>
                <a:gd name="T6" fmla="*/ 206 w 275"/>
                <a:gd name="T7" fmla="*/ 264 h 277"/>
                <a:gd name="T8" fmla="*/ 69 w 275"/>
                <a:gd name="T9" fmla="*/ 237 h 277"/>
                <a:gd name="T10" fmla="*/ 0 w 275"/>
                <a:gd name="T11" fmla="*/ 226 h 277"/>
                <a:gd name="T12" fmla="*/ 114 w 275"/>
                <a:gd name="T13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277">
                  <a:moveTo>
                    <a:pt x="114" y="0"/>
                  </a:moveTo>
                  <a:lnTo>
                    <a:pt x="253" y="27"/>
                  </a:lnTo>
                  <a:lnTo>
                    <a:pt x="275" y="277"/>
                  </a:lnTo>
                  <a:lnTo>
                    <a:pt x="206" y="264"/>
                  </a:lnTo>
                  <a:lnTo>
                    <a:pt x="69" y="237"/>
                  </a:lnTo>
                  <a:lnTo>
                    <a:pt x="0" y="226"/>
                  </a:lnTo>
                  <a:lnTo>
                    <a:pt x="1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5" name="Freeform 30"/>
            <p:cNvSpPr>
              <a:spLocks/>
            </p:cNvSpPr>
            <p:nvPr/>
          </p:nvSpPr>
          <p:spPr bwMode="auto">
            <a:xfrm>
              <a:off x="10004302" y="3456886"/>
              <a:ext cx="232056" cy="249276"/>
            </a:xfrm>
            <a:custGeom>
              <a:avLst/>
              <a:gdLst>
                <a:gd name="T0" fmla="*/ 154 w 283"/>
                <a:gd name="T1" fmla="*/ 0 h 304"/>
                <a:gd name="T2" fmla="*/ 283 w 283"/>
                <a:gd name="T3" fmla="*/ 54 h 304"/>
                <a:gd name="T4" fmla="*/ 259 w 283"/>
                <a:gd name="T5" fmla="*/ 304 h 304"/>
                <a:gd name="T6" fmla="*/ 194 w 283"/>
                <a:gd name="T7" fmla="*/ 277 h 304"/>
                <a:gd name="T8" fmla="*/ 64 w 283"/>
                <a:gd name="T9" fmla="*/ 225 h 304"/>
                <a:gd name="T10" fmla="*/ 0 w 283"/>
                <a:gd name="T11" fmla="*/ 201 h 304"/>
                <a:gd name="T12" fmla="*/ 154 w 283"/>
                <a:gd name="T1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3" h="304">
                  <a:moveTo>
                    <a:pt x="154" y="0"/>
                  </a:moveTo>
                  <a:lnTo>
                    <a:pt x="283" y="54"/>
                  </a:lnTo>
                  <a:lnTo>
                    <a:pt x="259" y="304"/>
                  </a:lnTo>
                  <a:lnTo>
                    <a:pt x="194" y="277"/>
                  </a:lnTo>
                  <a:lnTo>
                    <a:pt x="64" y="225"/>
                  </a:lnTo>
                  <a:lnTo>
                    <a:pt x="0" y="201"/>
                  </a:lnTo>
                  <a:lnTo>
                    <a:pt x="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6" name="Freeform 31"/>
            <p:cNvSpPr>
              <a:spLocks/>
            </p:cNvSpPr>
            <p:nvPr/>
          </p:nvSpPr>
          <p:spPr bwMode="auto">
            <a:xfrm>
              <a:off x="10237999" y="3579884"/>
              <a:ext cx="250916" cy="259936"/>
            </a:xfrm>
            <a:custGeom>
              <a:avLst/>
              <a:gdLst>
                <a:gd name="T0" fmla="*/ 188 w 306"/>
                <a:gd name="T1" fmla="*/ 0 h 317"/>
                <a:gd name="T2" fmla="*/ 306 w 306"/>
                <a:gd name="T3" fmla="*/ 75 h 317"/>
                <a:gd name="T4" fmla="*/ 235 w 306"/>
                <a:gd name="T5" fmla="*/ 317 h 317"/>
                <a:gd name="T6" fmla="*/ 177 w 306"/>
                <a:gd name="T7" fmla="*/ 279 h 317"/>
                <a:gd name="T8" fmla="*/ 58 w 306"/>
                <a:gd name="T9" fmla="*/ 205 h 317"/>
                <a:gd name="T10" fmla="*/ 0 w 306"/>
                <a:gd name="T11" fmla="*/ 167 h 317"/>
                <a:gd name="T12" fmla="*/ 188 w 306"/>
                <a:gd name="T13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6" h="317">
                  <a:moveTo>
                    <a:pt x="188" y="0"/>
                  </a:moveTo>
                  <a:lnTo>
                    <a:pt x="306" y="75"/>
                  </a:lnTo>
                  <a:lnTo>
                    <a:pt x="235" y="317"/>
                  </a:lnTo>
                  <a:lnTo>
                    <a:pt x="177" y="279"/>
                  </a:lnTo>
                  <a:lnTo>
                    <a:pt x="58" y="205"/>
                  </a:lnTo>
                  <a:lnTo>
                    <a:pt x="0" y="167"/>
                  </a:lnTo>
                  <a:lnTo>
                    <a:pt x="1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7" name="Freeform 32"/>
            <p:cNvSpPr>
              <a:spLocks/>
            </p:cNvSpPr>
            <p:nvPr/>
          </p:nvSpPr>
          <p:spPr bwMode="auto">
            <a:xfrm>
              <a:off x="10448735" y="3747981"/>
              <a:ext cx="261576" cy="263216"/>
            </a:xfrm>
            <a:custGeom>
              <a:avLst/>
              <a:gdLst>
                <a:gd name="T0" fmla="*/ 216 w 319"/>
                <a:gd name="T1" fmla="*/ 0 h 321"/>
                <a:gd name="T2" fmla="*/ 319 w 319"/>
                <a:gd name="T3" fmla="*/ 96 h 321"/>
                <a:gd name="T4" fmla="*/ 203 w 319"/>
                <a:gd name="T5" fmla="*/ 321 h 321"/>
                <a:gd name="T6" fmla="*/ 152 w 319"/>
                <a:gd name="T7" fmla="*/ 272 h 321"/>
                <a:gd name="T8" fmla="*/ 51 w 319"/>
                <a:gd name="T9" fmla="*/ 176 h 321"/>
                <a:gd name="T10" fmla="*/ 0 w 319"/>
                <a:gd name="T11" fmla="*/ 129 h 321"/>
                <a:gd name="T12" fmla="*/ 216 w 319"/>
                <a:gd name="T13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9" h="321">
                  <a:moveTo>
                    <a:pt x="216" y="0"/>
                  </a:moveTo>
                  <a:lnTo>
                    <a:pt x="319" y="96"/>
                  </a:lnTo>
                  <a:lnTo>
                    <a:pt x="203" y="321"/>
                  </a:lnTo>
                  <a:lnTo>
                    <a:pt x="152" y="272"/>
                  </a:lnTo>
                  <a:lnTo>
                    <a:pt x="51" y="176"/>
                  </a:lnTo>
                  <a:lnTo>
                    <a:pt x="0" y="129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8" name="Freeform 33"/>
            <p:cNvSpPr>
              <a:spLocks/>
            </p:cNvSpPr>
            <p:nvPr/>
          </p:nvSpPr>
          <p:spPr bwMode="auto">
            <a:xfrm>
              <a:off x="10629952" y="3958717"/>
              <a:ext cx="261576" cy="255836"/>
            </a:xfrm>
            <a:custGeom>
              <a:avLst/>
              <a:gdLst>
                <a:gd name="T0" fmla="*/ 236 w 319"/>
                <a:gd name="T1" fmla="*/ 0 h 312"/>
                <a:gd name="T2" fmla="*/ 319 w 319"/>
                <a:gd name="T3" fmla="*/ 113 h 312"/>
                <a:gd name="T4" fmla="*/ 163 w 319"/>
                <a:gd name="T5" fmla="*/ 312 h 312"/>
                <a:gd name="T6" fmla="*/ 123 w 319"/>
                <a:gd name="T7" fmla="*/ 254 h 312"/>
                <a:gd name="T8" fmla="*/ 42 w 319"/>
                <a:gd name="T9" fmla="*/ 142 h 312"/>
                <a:gd name="T10" fmla="*/ 0 w 319"/>
                <a:gd name="T11" fmla="*/ 84 h 312"/>
                <a:gd name="T12" fmla="*/ 236 w 319"/>
                <a:gd name="T13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9" h="312">
                  <a:moveTo>
                    <a:pt x="236" y="0"/>
                  </a:moveTo>
                  <a:lnTo>
                    <a:pt x="319" y="113"/>
                  </a:lnTo>
                  <a:lnTo>
                    <a:pt x="163" y="312"/>
                  </a:lnTo>
                  <a:lnTo>
                    <a:pt x="123" y="254"/>
                  </a:lnTo>
                  <a:lnTo>
                    <a:pt x="42" y="142"/>
                  </a:lnTo>
                  <a:lnTo>
                    <a:pt x="0" y="84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9" name="Freeform 34"/>
            <p:cNvSpPr>
              <a:spLocks/>
            </p:cNvSpPr>
            <p:nvPr/>
          </p:nvSpPr>
          <p:spPr bwMode="auto">
            <a:xfrm>
              <a:off x="10775909" y="4201433"/>
              <a:ext cx="252556" cy="240256"/>
            </a:xfrm>
            <a:custGeom>
              <a:avLst/>
              <a:gdLst>
                <a:gd name="T0" fmla="*/ 248 w 308"/>
                <a:gd name="T1" fmla="*/ 0 h 293"/>
                <a:gd name="T2" fmla="*/ 308 w 308"/>
                <a:gd name="T3" fmla="*/ 128 h 293"/>
                <a:gd name="T4" fmla="*/ 119 w 308"/>
                <a:gd name="T5" fmla="*/ 293 h 293"/>
                <a:gd name="T6" fmla="*/ 88 w 308"/>
                <a:gd name="T7" fmla="*/ 230 h 293"/>
                <a:gd name="T8" fmla="*/ 29 w 308"/>
                <a:gd name="T9" fmla="*/ 103 h 293"/>
                <a:gd name="T10" fmla="*/ 0 w 308"/>
                <a:gd name="T11" fmla="*/ 41 h 293"/>
                <a:gd name="T12" fmla="*/ 248 w 308"/>
                <a:gd name="T1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8" h="293">
                  <a:moveTo>
                    <a:pt x="248" y="0"/>
                  </a:moveTo>
                  <a:lnTo>
                    <a:pt x="308" y="128"/>
                  </a:lnTo>
                  <a:lnTo>
                    <a:pt x="119" y="293"/>
                  </a:lnTo>
                  <a:lnTo>
                    <a:pt x="88" y="230"/>
                  </a:lnTo>
                  <a:lnTo>
                    <a:pt x="29" y="103"/>
                  </a:lnTo>
                  <a:lnTo>
                    <a:pt x="0" y="41"/>
                  </a:lnTo>
                  <a:lnTo>
                    <a:pt x="2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0" name="Freeform 35"/>
            <p:cNvSpPr>
              <a:spLocks/>
            </p:cNvSpPr>
            <p:nvPr/>
          </p:nvSpPr>
          <p:spPr bwMode="auto">
            <a:xfrm>
              <a:off x="10880868" y="4463829"/>
              <a:ext cx="233696" cy="223036"/>
            </a:xfrm>
            <a:custGeom>
              <a:avLst/>
              <a:gdLst>
                <a:gd name="T0" fmla="*/ 0 w 285"/>
                <a:gd name="T1" fmla="*/ 0 h 272"/>
                <a:gd name="T2" fmla="*/ 250 w 285"/>
                <a:gd name="T3" fmla="*/ 8 h 272"/>
                <a:gd name="T4" fmla="*/ 285 w 285"/>
                <a:gd name="T5" fmla="*/ 145 h 272"/>
                <a:gd name="T6" fmla="*/ 67 w 285"/>
                <a:gd name="T7" fmla="*/ 272 h 272"/>
                <a:gd name="T8" fmla="*/ 51 w 285"/>
                <a:gd name="T9" fmla="*/ 203 h 272"/>
                <a:gd name="T10" fmla="*/ 15 w 285"/>
                <a:gd name="T11" fmla="*/ 66 h 272"/>
                <a:gd name="T12" fmla="*/ 0 w 285"/>
                <a:gd name="T13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5" h="272">
                  <a:moveTo>
                    <a:pt x="0" y="0"/>
                  </a:moveTo>
                  <a:lnTo>
                    <a:pt x="250" y="8"/>
                  </a:lnTo>
                  <a:lnTo>
                    <a:pt x="285" y="145"/>
                  </a:lnTo>
                  <a:lnTo>
                    <a:pt x="67" y="272"/>
                  </a:lnTo>
                  <a:lnTo>
                    <a:pt x="51" y="203"/>
                  </a:lnTo>
                  <a:lnTo>
                    <a:pt x="15" y="6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1" name="Freeform 36"/>
            <p:cNvSpPr>
              <a:spLocks/>
            </p:cNvSpPr>
            <p:nvPr/>
          </p:nvSpPr>
          <p:spPr bwMode="auto">
            <a:xfrm>
              <a:off x="10939086" y="4709004"/>
              <a:ext cx="209097" cy="228776"/>
            </a:xfrm>
            <a:custGeom>
              <a:avLst/>
              <a:gdLst>
                <a:gd name="T0" fmla="*/ 0 w 255"/>
                <a:gd name="T1" fmla="*/ 0 h 279"/>
                <a:gd name="T2" fmla="*/ 246 w 255"/>
                <a:gd name="T3" fmla="*/ 55 h 279"/>
                <a:gd name="T4" fmla="*/ 255 w 255"/>
                <a:gd name="T5" fmla="*/ 194 h 279"/>
                <a:gd name="T6" fmla="*/ 16 w 255"/>
                <a:gd name="T7" fmla="*/ 279 h 279"/>
                <a:gd name="T8" fmla="*/ 11 w 255"/>
                <a:gd name="T9" fmla="*/ 209 h 279"/>
                <a:gd name="T10" fmla="*/ 5 w 255"/>
                <a:gd name="T11" fmla="*/ 69 h 279"/>
                <a:gd name="T12" fmla="*/ 0 w 255"/>
                <a:gd name="T1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5" h="279">
                  <a:moveTo>
                    <a:pt x="0" y="0"/>
                  </a:moveTo>
                  <a:lnTo>
                    <a:pt x="246" y="55"/>
                  </a:lnTo>
                  <a:lnTo>
                    <a:pt x="255" y="194"/>
                  </a:lnTo>
                  <a:lnTo>
                    <a:pt x="16" y="279"/>
                  </a:lnTo>
                  <a:lnTo>
                    <a:pt x="11" y="209"/>
                  </a:lnTo>
                  <a:lnTo>
                    <a:pt x="5" y="6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2" name="Freeform 37"/>
            <p:cNvSpPr>
              <a:spLocks/>
            </p:cNvSpPr>
            <p:nvPr/>
          </p:nvSpPr>
          <p:spPr bwMode="auto">
            <a:xfrm>
              <a:off x="10921047" y="4959100"/>
              <a:ext cx="219756" cy="228776"/>
            </a:xfrm>
            <a:custGeom>
              <a:avLst/>
              <a:gdLst>
                <a:gd name="T0" fmla="*/ 38 w 268"/>
                <a:gd name="T1" fmla="*/ 0 h 279"/>
                <a:gd name="T2" fmla="*/ 268 w 268"/>
                <a:gd name="T3" fmla="*/ 103 h 279"/>
                <a:gd name="T4" fmla="*/ 250 w 268"/>
                <a:gd name="T5" fmla="*/ 241 h 279"/>
                <a:gd name="T6" fmla="*/ 0 w 268"/>
                <a:gd name="T7" fmla="*/ 279 h 279"/>
                <a:gd name="T8" fmla="*/ 9 w 268"/>
                <a:gd name="T9" fmla="*/ 210 h 279"/>
                <a:gd name="T10" fmla="*/ 27 w 268"/>
                <a:gd name="T11" fmla="*/ 70 h 279"/>
                <a:gd name="T12" fmla="*/ 38 w 268"/>
                <a:gd name="T1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8" h="279">
                  <a:moveTo>
                    <a:pt x="38" y="0"/>
                  </a:moveTo>
                  <a:lnTo>
                    <a:pt x="268" y="103"/>
                  </a:lnTo>
                  <a:lnTo>
                    <a:pt x="250" y="241"/>
                  </a:lnTo>
                  <a:lnTo>
                    <a:pt x="0" y="279"/>
                  </a:lnTo>
                  <a:lnTo>
                    <a:pt x="9" y="210"/>
                  </a:lnTo>
                  <a:lnTo>
                    <a:pt x="27" y="70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3" name="Freeform 38"/>
            <p:cNvSpPr>
              <a:spLocks/>
            </p:cNvSpPr>
            <p:nvPr/>
          </p:nvSpPr>
          <p:spPr bwMode="auto">
            <a:xfrm>
              <a:off x="10843968" y="5210016"/>
              <a:ext cx="241896" cy="225496"/>
            </a:xfrm>
            <a:custGeom>
              <a:avLst/>
              <a:gdLst>
                <a:gd name="T0" fmla="*/ 87 w 295"/>
                <a:gd name="T1" fmla="*/ 0 h 275"/>
                <a:gd name="T2" fmla="*/ 295 w 295"/>
                <a:gd name="T3" fmla="*/ 143 h 275"/>
                <a:gd name="T4" fmla="*/ 250 w 295"/>
                <a:gd name="T5" fmla="*/ 275 h 275"/>
                <a:gd name="T6" fmla="*/ 0 w 295"/>
                <a:gd name="T7" fmla="*/ 266 h 275"/>
                <a:gd name="T8" fmla="*/ 22 w 295"/>
                <a:gd name="T9" fmla="*/ 199 h 275"/>
                <a:gd name="T10" fmla="*/ 65 w 295"/>
                <a:gd name="T11" fmla="*/ 65 h 275"/>
                <a:gd name="T12" fmla="*/ 87 w 295"/>
                <a:gd name="T13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275">
                  <a:moveTo>
                    <a:pt x="87" y="0"/>
                  </a:moveTo>
                  <a:lnTo>
                    <a:pt x="295" y="143"/>
                  </a:lnTo>
                  <a:lnTo>
                    <a:pt x="250" y="275"/>
                  </a:lnTo>
                  <a:lnTo>
                    <a:pt x="0" y="266"/>
                  </a:lnTo>
                  <a:lnTo>
                    <a:pt x="22" y="199"/>
                  </a:lnTo>
                  <a:lnTo>
                    <a:pt x="65" y="65"/>
                  </a:lnTo>
                  <a:lnTo>
                    <a:pt x="8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4" name="Freeform 39"/>
            <p:cNvSpPr>
              <a:spLocks/>
            </p:cNvSpPr>
            <p:nvPr/>
          </p:nvSpPr>
          <p:spPr bwMode="auto">
            <a:xfrm>
              <a:off x="10721790" y="5447812"/>
              <a:ext cx="257476" cy="247636"/>
            </a:xfrm>
            <a:custGeom>
              <a:avLst/>
              <a:gdLst>
                <a:gd name="T0" fmla="*/ 138 w 314"/>
                <a:gd name="T1" fmla="*/ 0 h 302"/>
                <a:gd name="T2" fmla="*/ 314 w 314"/>
                <a:gd name="T3" fmla="*/ 179 h 302"/>
                <a:gd name="T4" fmla="*/ 245 w 314"/>
                <a:gd name="T5" fmla="*/ 302 h 302"/>
                <a:gd name="T6" fmla="*/ 0 w 314"/>
                <a:gd name="T7" fmla="*/ 243 h 302"/>
                <a:gd name="T8" fmla="*/ 35 w 314"/>
                <a:gd name="T9" fmla="*/ 183 h 302"/>
                <a:gd name="T10" fmla="*/ 102 w 314"/>
                <a:gd name="T11" fmla="*/ 60 h 302"/>
                <a:gd name="T12" fmla="*/ 138 w 314"/>
                <a:gd name="T1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4" h="302">
                  <a:moveTo>
                    <a:pt x="138" y="0"/>
                  </a:moveTo>
                  <a:lnTo>
                    <a:pt x="314" y="179"/>
                  </a:lnTo>
                  <a:lnTo>
                    <a:pt x="245" y="302"/>
                  </a:lnTo>
                  <a:lnTo>
                    <a:pt x="0" y="243"/>
                  </a:lnTo>
                  <a:lnTo>
                    <a:pt x="35" y="183"/>
                  </a:lnTo>
                  <a:lnTo>
                    <a:pt x="102" y="60"/>
                  </a:lnTo>
                  <a:lnTo>
                    <a:pt x="1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5" name="Freeform 40"/>
            <p:cNvSpPr>
              <a:spLocks/>
            </p:cNvSpPr>
            <p:nvPr/>
          </p:nvSpPr>
          <p:spPr bwMode="auto">
            <a:xfrm>
              <a:off x="10560253" y="5667568"/>
              <a:ext cx="263216" cy="258296"/>
            </a:xfrm>
            <a:custGeom>
              <a:avLst/>
              <a:gdLst>
                <a:gd name="T0" fmla="*/ 181 w 321"/>
                <a:gd name="T1" fmla="*/ 0 h 315"/>
                <a:gd name="T2" fmla="*/ 321 w 321"/>
                <a:gd name="T3" fmla="*/ 208 h 315"/>
                <a:gd name="T4" fmla="*/ 232 w 321"/>
                <a:gd name="T5" fmla="*/ 315 h 315"/>
                <a:gd name="T6" fmla="*/ 0 w 321"/>
                <a:gd name="T7" fmla="*/ 212 h 315"/>
                <a:gd name="T8" fmla="*/ 47 w 321"/>
                <a:gd name="T9" fmla="*/ 159 h 315"/>
                <a:gd name="T10" fmla="*/ 136 w 321"/>
                <a:gd name="T11" fmla="*/ 51 h 315"/>
                <a:gd name="T12" fmla="*/ 181 w 321"/>
                <a:gd name="T13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1" h="315">
                  <a:moveTo>
                    <a:pt x="181" y="0"/>
                  </a:moveTo>
                  <a:lnTo>
                    <a:pt x="321" y="208"/>
                  </a:lnTo>
                  <a:lnTo>
                    <a:pt x="232" y="315"/>
                  </a:lnTo>
                  <a:lnTo>
                    <a:pt x="0" y="212"/>
                  </a:lnTo>
                  <a:lnTo>
                    <a:pt x="47" y="159"/>
                  </a:lnTo>
                  <a:lnTo>
                    <a:pt x="136" y="51"/>
                  </a:lnTo>
                  <a:lnTo>
                    <a:pt x="1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6" name="Freeform 41"/>
            <p:cNvSpPr>
              <a:spLocks/>
            </p:cNvSpPr>
            <p:nvPr/>
          </p:nvSpPr>
          <p:spPr bwMode="auto">
            <a:xfrm>
              <a:off x="10366736" y="5857805"/>
              <a:ext cx="259116" cy="261576"/>
            </a:xfrm>
            <a:custGeom>
              <a:avLst/>
              <a:gdLst>
                <a:gd name="T0" fmla="*/ 216 w 316"/>
                <a:gd name="T1" fmla="*/ 0 h 319"/>
                <a:gd name="T2" fmla="*/ 316 w 316"/>
                <a:gd name="T3" fmla="*/ 232 h 319"/>
                <a:gd name="T4" fmla="*/ 207 w 316"/>
                <a:gd name="T5" fmla="*/ 319 h 319"/>
                <a:gd name="T6" fmla="*/ 0 w 316"/>
                <a:gd name="T7" fmla="*/ 176 h 319"/>
                <a:gd name="T8" fmla="*/ 55 w 316"/>
                <a:gd name="T9" fmla="*/ 132 h 319"/>
                <a:gd name="T10" fmla="*/ 162 w 316"/>
                <a:gd name="T11" fmla="*/ 45 h 319"/>
                <a:gd name="T12" fmla="*/ 216 w 316"/>
                <a:gd name="T13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6" h="319">
                  <a:moveTo>
                    <a:pt x="216" y="0"/>
                  </a:moveTo>
                  <a:lnTo>
                    <a:pt x="316" y="232"/>
                  </a:lnTo>
                  <a:lnTo>
                    <a:pt x="207" y="319"/>
                  </a:lnTo>
                  <a:lnTo>
                    <a:pt x="0" y="176"/>
                  </a:lnTo>
                  <a:lnTo>
                    <a:pt x="55" y="132"/>
                  </a:lnTo>
                  <a:lnTo>
                    <a:pt x="162" y="45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7" name="Freeform 42"/>
            <p:cNvSpPr>
              <a:spLocks/>
            </p:cNvSpPr>
            <p:nvPr/>
          </p:nvSpPr>
          <p:spPr bwMode="auto">
            <a:xfrm>
              <a:off x="10144520" y="6015242"/>
              <a:ext cx="245996" cy="256656"/>
            </a:xfrm>
            <a:custGeom>
              <a:avLst/>
              <a:gdLst>
                <a:gd name="T0" fmla="*/ 248 w 300"/>
                <a:gd name="T1" fmla="*/ 0 h 313"/>
                <a:gd name="T2" fmla="*/ 300 w 300"/>
                <a:gd name="T3" fmla="*/ 246 h 313"/>
                <a:gd name="T4" fmla="*/ 177 w 300"/>
                <a:gd name="T5" fmla="*/ 313 h 313"/>
                <a:gd name="T6" fmla="*/ 0 w 300"/>
                <a:gd name="T7" fmla="*/ 132 h 313"/>
                <a:gd name="T8" fmla="*/ 63 w 300"/>
                <a:gd name="T9" fmla="*/ 98 h 313"/>
                <a:gd name="T10" fmla="*/ 186 w 300"/>
                <a:gd name="T11" fmla="*/ 34 h 313"/>
                <a:gd name="T12" fmla="*/ 248 w 300"/>
                <a:gd name="T13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" h="313">
                  <a:moveTo>
                    <a:pt x="248" y="0"/>
                  </a:moveTo>
                  <a:lnTo>
                    <a:pt x="300" y="246"/>
                  </a:lnTo>
                  <a:lnTo>
                    <a:pt x="177" y="313"/>
                  </a:lnTo>
                  <a:lnTo>
                    <a:pt x="0" y="132"/>
                  </a:lnTo>
                  <a:lnTo>
                    <a:pt x="63" y="98"/>
                  </a:lnTo>
                  <a:lnTo>
                    <a:pt x="186" y="34"/>
                  </a:lnTo>
                  <a:lnTo>
                    <a:pt x="2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8" name="Freeform 43"/>
            <p:cNvSpPr>
              <a:spLocks/>
            </p:cNvSpPr>
            <p:nvPr/>
          </p:nvSpPr>
          <p:spPr bwMode="auto">
            <a:xfrm>
              <a:off x="9905084" y="6132500"/>
              <a:ext cx="223036" cy="239436"/>
            </a:xfrm>
            <a:custGeom>
              <a:avLst/>
              <a:gdLst>
                <a:gd name="T0" fmla="*/ 268 w 272"/>
                <a:gd name="T1" fmla="*/ 0 h 292"/>
                <a:gd name="T2" fmla="*/ 272 w 272"/>
                <a:gd name="T3" fmla="*/ 252 h 292"/>
                <a:gd name="T4" fmla="*/ 141 w 272"/>
                <a:gd name="T5" fmla="*/ 292 h 292"/>
                <a:gd name="T6" fmla="*/ 0 w 272"/>
                <a:gd name="T7" fmla="*/ 82 h 292"/>
                <a:gd name="T8" fmla="*/ 67 w 272"/>
                <a:gd name="T9" fmla="*/ 62 h 292"/>
                <a:gd name="T10" fmla="*/ 201 w 272"/>
                <a:gd name="T11" fmla="*/ 20 h 292"/>
                <a:gd name="T12" fmla="*/ 268 w 272"/>
                <a:gd name="T1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" h="292">
                  <a:moveTo>
                    <a:pt x="268" y="0"/>
                  </a:moveTo>
                  <a:lnTo>
                    <a:pt x="272" y="252"/>
                  </a:lnTo>
                  <a:lnTo>
                    <a:pt x="141" y="292"/>
                  </a:lnTo>
                  <a:lnTo>
                    <a:pt x="0" y="82"/>
                  </a:lnTo>
                  <a:lnTo>
                    <a:pt x="67" y="62"/>
                  </a:lnTo>
                  <a:lnTo>
                    <a:pt x="201" y="20"/>
                  </a:lnTo>
                  <a:lnTo>
                    <a:pt x="2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9" name="Freeform 44"/>
            <p:cNvSpPr>
              <a:spLocks/>
            </p:cNvSpPr>
            <p:nvPr/>
          </p:nvSpPr>
          <p:spPr bwMode="auto">
            <a:xfrm>
              <a:off x="9656628" y="6205479"/>
              <a:ext cx="226316" cy="216476"/>
            </a:xfrm>
            <a:custGeom>
              <a:avLst/>
              <a:gdLst>
                <a:gd name="T0" fmla="*/ 276 w 276"/>
                <a:gd name="T1" fmla="*/ 0 h 264"/>
                <a:gd name="T2" fmla="*/ 234 w 276"/>
                <a:gd name="T3" fmla="*/ 248 h 264"/>
                <a:gd name="T4" fmla="*/ 96 w 276"/>
                <a:gd name="T5" fmla="*/ 264 h 264"/>
                <a:gd name="T6" fmla="*/ 0 w 276"/>
                <a:gd name="T7" fmla="*/ 31 h 264"/>
                <a:gd name="T8" fmla="*/ 69 w 276"/>
                <a:gd name="T9" fmla="*/ 23 h 264"/>
                <a:gd name="T10" fmla="*/ 207 w 276"/>
                <a:gd name="T11" fmla="*/ 7 h 264"/>
                <a:gd name="T12" fmla="*/ 276 w 276"/>
                <a:gd name="T13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6" h="264">
                  <a:moveTo>
                    <a:pt x="276" y="0"/>
                  </a:moveTo>
                  <a:lnTo>
                    <a:pt x="234" y="248"/>
                  </a:lnTo>
                  <a:lnTo>
                    <a:pt x="96" y="264"/>
                  </a:lnTo>
                  <a:lnTo>
                    <a:pt x="0" y="31"/>
                  </a:lnTo>
                  <a:lnTo>
                    <a:pt x="69" y="23"/>
                  </a:lnTo>
                  <a:lnTo>
                    <a:pt x="207" y="7"/>
                  </a:lnTo>
                  <a:lnTo>
                    <a:pt x="2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0" name="Freeform 45"/>
            <p:cNvSpPr>
              <a:spLocks/>
            </p:cNvSpPr>
            <p:nvPr/>
          </p:nvSpPr>
          <p:spPr bwMode="auto">
            <a:xfrm>
              <a:off x="9404073" y="6214498"/>
              <a:ext cx="228776" cy="210737"/>
            </a:xfrm>
            <a:custGeom>
              <a:avLst/>
              <a:gdLst>
                <a:gd name="T0" fmla="*/ 0 w 279"/>
                <a:gd name="T1" fmla="*/ 0 h 257"/>
                <a:gd name="T2" fmla="*/ 69 w 279"/>
                <a:gd name="T3" fmla="*/ 5 h 257"/>
                <a:gd name="T4" fmla="*/ 209 w 279"/>
                <a:gd name="T5" fmla="*/ 16 h 257"/>
                <a:gd name="T6" fmla="*/ 279 w 279"/>
                <a:gd name="T7" fmla="*/ 20 h 257"/>
                <a:gd name="T8" fmla="*/ 191 w 279"/>
                <a:gd name="T9" fmla="*/ 257 h 257"/>
                <a:gd name="T10" fmla="*/ 51 w 279"/>
                <a:gd name="T11" fmla="*/ 246 h 257"/>
                <a:gd name="T12" fmla="*/ 0 w 279"/>
                <a:gd name="T13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9" h="257">
                  <a:moveTo>
                    <a:pt x="0" y="0"/>
                  </a:moveTo>
                  <a:lnTo>
                    <a:pt x="69" y="5"/>
                  </a:lnTo>
                  <a:lnTo>
                    <a:pt x="209" y="16"/>
                  </a:lnTo>
                  <a:lnTo>
                    <a:pt x="279" y="20"/>
                  </a:lnTo>
                  <a:lnTo>
                    <a:pt x="191" y="257"/>
                  </a:lnTo>
                  <a:lnTo>
                    <a:pt x="51" y="24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1" name="Freeform 46"/>
            <p:cNvSpPr>
              <a:spLocks/>
            </p:cNvSpPr>
            <p:nvPr/>
          </p:nvSpPr>
          <p:spPr bwMode="auto">
            <a:xfrm>
              <a:off x="9160537" y="6150539"/>
              <a:ext cx="221396" cy="236156"/>
            </a:xfrm>
            <a:custGeom>
              <a:avLst/>
              <a:gdLst>
                <a:gd name="T0" fmla="*/ 0 w 270"/>
                <a:gd name="T1" fmla="*/ 0 h 288"/>
                <a:gd name="T2" fmla="*/ 67 w 270"/>
                <a:gd name="T3" fmla="*/ 18 h 288"/>
                <a:gd name="T4" fmla="*/ 203 w 270"/>
                <a:gd name="T5" fmla="*/ 54 h 288"/>
                <a:gd name="T6" fmla="*/ 270 w 270"/>
                <a:gd name="T7" fmla="*/ 74 h 288"/>
                <a:gd name="T8" fmla="*/ 138 w 270"/>
                <a:gd name="T9" fmla="*/ 288 h 288"/>
                <a:gd name="T10" fmla="*/ 4 w 270"/>
                <a:gd name="T11" fmla="*/ 252 h 288"/>
                <a:gd name="T12" fmla="*/ 0 w 270"/>
                <a:gd name="T13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0" h="288">
                  <a:moveTo>
                    <a:pt x="0" y="0"/>
                  </a:moveTo>
                  <a:lnTo>
                    <a:pt x="67" y="18"/>
                  </a:lnTo>
                  <a:lnTo>
                    <a:pt x="203" y="54"/>
                  </a:lnTo>
                  <a:lnTo>
                    <a:pt x="270" y="74"/>
                  </a:lnTo>
                  <a:lnTo>
                    <a:pt x="138" y="288"/>
                  </a:lnTo>
                  <a:lnTo>
                    <a:pt x="4" y="25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2" name="Freeform 47"/>
            <p:cNvSpPr>
              <a:spLocks/>
            </p:cNvSpPr>
            <p:nvPr/>
          </p:nvSpPr>
          <p:spPr bwMode="auto">
            <a:xfrm>
              <a:off x="8896502" y="6043122"/>
              <a:ext cx="241896" cy="252556"/>
            </a:xfrm>
            <a:custGeom>
              <a:avLst/>
              <a:gdLst>
                <a:gd name="T0" fmla="*/ 45 w 295"/>
                <a:gd name="T1" fmla="*/ 0 h 308"/>
                <a:gd name="T2" fmla="*/ 107 w 295"/>
                <a:gd name="T3" fmla="*/ 29 h 308"/>
                <a:gd name="T4" fmla="*/ 232 w 295"/>
                <a:gd name="T5" fmla="*/ 91 h 308"/>
                <a:gd name="T6" fmla="*/ 295 w 295"/>
                <a:gd name="T7" fmla="*/ 120 h 308"/>
                <a:gd name="T8" fmla="*/ 128 w 295"/>
                <a:gd name="T9" fmla="*/ 308 h 308"/>
                <a:gd name="T10" fmla="*/ 0 w 295"/>
                <a:gd name="T11" fmla="*/ 247 h 308"/>
                <a:gd name="T12" fmla="*/ 45 w 295"/>
                <a:gd name="T13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08">
                  <a:moveTo>
                    <a:pt x="45" y="0"/>
                  </a:moveTo>
                  <a:lnTo>
                    <a:pt x="107" y="29"/>
                  </a:lnTo>
                  <a:lnTo>
                    <a:pt x="232" y="91"/>
                  </a:lnTo>
                  <a:lnTo>
                    <a:pt x="295" y="120"/>
                  </a:lnTo>
                  <a:lnTo>
                    <a:pt x="128" y="308"/>
                  </a:lnTo>
                  <a:lnTo>
                    <a:pt x="0" y="247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3" name="Freeform 48"/>
            <p:cNvSpPr>
              <a:spLocks/>
            </p:cNvSpPr>
            <p:nvPr/>
          </p:nvSpPr>
          <p:spPr bwMode="auto">
            <a:xfrm>
              <a:off x="8657066" y="5893064"/>
              <a:ext cx="255836" cy="261576"/>
            </a:xfrm>
            <a:custGeom>
              <a:avLst/>
              <a:gdLst>
                <a:gd name="T0" fmla="*/ 89 w 312"/>
                <a:gd name="T1" fmla="*/ 0 h 319"/>
                <a:gd name="T2" fmla="*/ 145 w 312"/>
                <a:gd name="T3" fmla="*/ 42 h 319"/>
                <a:gd name="T4" fmla="*/ 257 w 312"/>
                <a:gd name="T5" fmla="*/ 125 h 319"/>
                <a:gd name="T6" fmla="*/ 312 w 312"/>
                <a:gd name="T7" fmla="*/ 167 h 319"/>
                <a:gd name="T8" fmla="*/ 112 w 312"/>
                <a:gd name="T9" fmla="*/ 319 h 319"/>
                <a:gd name="T10" fmla="*/ 0 w 312"/>
                <a:gd name="T11" fmla="*/ 236 h 319"/>
                <a:gd name="T12" fmla="*/ 89 w 312"/>
                <a:gd name="T13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" h="319">
                  <a:moveTo>
                    <a:pt x="89" y="0"/>
                  </a:moveTo>
                  <a:lnTo>
                    <a:pt x="145" y="42"/>
                  </a:lnTo>
                  <a:lnTo>
                    <a:pt x="257" y="125"/>
                  </a:lnTo>
                  <a:lnTo>
                    <a:pt x="312" y="167"/>
                  </a:lnTo>
                  <a:lnTo>
                    <a:pt x="112" y="319"/>
                  </a:lnTo>
                  <a:lnTo>
                    <a:pt x="0" y="236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4" name="Freeform 49"/>
            <p:cNvSpPr>
              <a:spLocks/>
            </p:cNvSpPr>
            <p:nvPr/>
          </p:nvSpPr>
          <p:spPr bwMode="auto">
            <a:xfrm>
              <a:off x="8450429" y="5707747"/>
              <a:ext cx="263216" cy="259936"/>
            </a:xfrm>
            <a:custGeom>
              <a:avLst/>
              <a:gdLst>
                <a:gd name="T0" fmla="*/ 131 w 321"/>
                <a:gd name="T1" fmla="*/ 0 h 317"/>
                <a:gd name="T2" fmla="*/ 178 w 321"/>
                <a:gd name="T3" fmla="*/ 51 h 317"/>
                <a:gd name="T4" fmla="*/ 274 w 321"/>
                <a:gd name="T5" fmla="*/ 154 h 317"/>
                <a:gd name="T6" fmla="*/ 321 w 321"/>
                <a:gd name="T7" fmla="*/ 205 h 317"/>
                <a:gd name="T8" fmla="*/ 93 w 321"/>
                <a:gd name="T9" fmla="*/ 317 h 317"/>
                <a:gd name="T10" fmla="*/ 0 w 321"/>
                <a:gd name="T11" fmla="*/ 214 h 317"/>
                <a:gd name="T12" fmla="*/ 131 w 321"/>
                <a:gd name="T13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1" h="317">
                  <a:moveTo>
                    <a:pt x="131" y="0"/>
                  </a:moveTo>
                  <a:lnTo>
                    <a:pt x="178" y="51"/>
                  </a:lnTo>
                  <a:lnTo>
                    <a:pt x="274" y="154"/>
                  </a:lnTo>
                  <a:lnTo>
                    <a:pt x="321" y="205"/>
                  </a:lnTo>
                  <a:lnTo>
                    <a:pt x="93" y="317"/>
                  </a:lnTo>
                  <a:lnTo>
                    <a:pt x="0" y="214"/>
                  </a:lnTo>
                  <a:lnTo>
                    <a:pt x="1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5" name="Freeform 50"/>
            <p:cNvSpPr>
              <a:spLocks/>
            </p:cNvSpPr>
            <p:nvPr/>
          </p:nvSpPr>
          <p:spPr bwMode="auto">
            <a:xfrm>
              <a:off x="8285612" y="5493731"/>
              <a:ext cx="259936" cy="250916"/>
            </a:xfrm>
            <a:custGeom>
              <a:avLst/>
              <a:gdLst>
                <a:gd name="T0" fmla="*/ 169 w 317"/>
                <a:gd name="T1" fmla="*/ 0 h 306"/>
                <a:gd name="T2" fmla="*/ 207 w 317"/>
                <a:gd name="T3" fmla="*/ 60 h 306"/>
                <a:gd name="T4" fmla="*/ 281 w 317"/>
                <a:gd name="T5" fmla="*/ 179 h 306"/>
                <a:gd name="T6" fmla="*/ 317 w 317"/>
                <a:gd name="T7" fmla="*/ 239 h 306"/>
                <a:gd name="T8" fmla="*/ 74 w 317"/>
                <a:gd name="T9" fmla="*/ 306 h 306"/>
                <a:gd name="T10" fmla="*/ 0 w 317"/>
                <a:gd name="T11" fmla="*/ 185 h 306"/>
                <a:gd name="T12" fmla="*/ 169 w 317"/>
                <a:gd name="T13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7" h="306">
                  <a:moveTo>
                    <a:pt x="169" y="0"/>
                  </a:moveTo>
                  <a:lnTo>
                    <a:pt x="207" y="60"/>
                  </a:lnTo>
                  <a:lnTo>
                    <a:pt x="281" y="179"/>
                  </a:lnTo>
                  <a:lnTo>
                    <a:pt x="317" y="239"/>
                  </a:lnTo>
                  <a:lnTo>
                    <a:pt x="74" y="306"/>
                  </a:lnTo>
                  <a:lnTo>
                    <a:pt x="0" y="185"/>
                  </a:lnTo>
                  <a:lnTo>
                    <a:pt x="1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6" name="Freeform 51"/>
            <p:cNvSpPr>
              <a:spLocks/>
            </p:cNvSpPr>
            <p:nvPr/>
          </p:nvSpPr>
          <p:spPr bwMode="auto">
            <a:xfrm>
              <a:off x="8168354" y="5259215"/>
              <a:ext cx="246816" cy="231236"/>
            </a:xfrm>
            <a:custGeom>
              <a:avLst/>
              <a:gdLst>
                <a:gd name="T0" fmla="*/ 203 w 301"/>
                <a:gd name="T1" fmla="*/ 0 h 282"/>
                <a:gd name="T2" fmla="*/ 228 w 301"/>
                <a:gd name="T3" fmla="*/ 65 h 282"/>
                <a:gd name="T4" fmla="*/ 277 w 301"/>
                <a:gd name="T5" fmla="*/ 195 h 282"/>
                <a:gd name="T6" fmla="*/ 301 w 301"/>
                <a:gd name="T7" fmla="*/ 261 h 282"/>
                <a:gd name="T8" fmla="*/ 49 w 301"/>
                <a:gd name="T9" fmla="*/ 282 h 282"/>
                <a:gd name="T10" fmla="*/ 0 w 301"/>
                <a:gd name="T11" fmla="*/ 150 h 282"/>
                <a:gd name="T12" fmla="*/ 203 w 301"/>
                <a:gd name="T13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1" h="282">
                  <a:moveTo>
                    <a:pt x="203" y="0"/>
                  </a:moveTo>
                  <a:lnTo>
                    <a:pt x="228" y="65"/>
                  </a:lnTo>
                  <a:lnTo>
                    <a:pt x="277" y="195"/>
                  </a:lnTo>
                  <a:lnTo>
                    <a:pt x="301" y="261"/>
                  </a:lnTo>
                  <a:lnTo>
                    <a:pt x="49" y="282"/>
                  </a:lnTo>
                  <a:lnTo>
                    <a:pt x="0" y="150"/>
                  </a:lnTo>
                  <a:lnTo>
                    <a:pt x="2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7" name="Freeform 52"/>
            <p:cNvSpPr>
              <a:spLocks/>
            </p:cNvSpPr>
            <p:nvPr/>
          </p:nvSpPr>
          <p:spPr bwMode="auto">
            <a:xfrm>
              <a:off x="8104395" y="5010759"/>
              <a:ext cx="224676" cy="224676"/>
            </a:xfrm>
            <a:custGeom>
              <a:avLst/>
              <a:gdLst>
                <a:gd name="T0" fmla="*/ 225 w 274"/>
                <a:gd name="T1" fmla="*/ 0 h 274"/>
                <a:gd name="T2" fmla="*/ 239 w 274"/>
                <a:gd name="T3" fmla="*/ 69 h 274"/>
                <a:gd name="T4" fmla="*/ 261 w 274"/>
                <a:gd name="T5" fmla="*/ 207 h 274"/>
                <a:gd name="T6" fmla="*/ 274 w 274"/>
                <a:gd name="T7" fmla="*/ 274 h 274"/>
                <a:gd name="T8" fmla="*/ 22 w 274"/>
                <a:gd name="T9" fmla="*/ 248 h 274"/>
                <a:gd name="T10" fmla="*/ 0 w 274"/>
                <a:gd name="T11" fmla="*/ 109 h 274"/>
                <a:gd name="T12" fmla="*/ 225 w 274"/>
                <a:gd name="T13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274">
                  <a:moveTo>
                    <a:pt x="225" y="0"/>
                  </a:moveTo>
                  <a:lnTo>
                    <a:pt x="239" y="69"/>
                  </a:lnTo>
                  <a:lnTo>
                    <a:pt x="261" y="207"/>
                  </a:lnTo>
                  <a:lnTo>
                    <a:pt x="274" y="274"/>
                  </a:lnTo>
                  <a:lnTo>
                    <a:pt x="22" y="248"/>
                  </a:lnTo>
                  <a:lnTo>
                    <a:pt x="0" y="109"/>
                  </a:lnTo>
                  <a:lnTo>
                    <a:pt x="2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8" name="Freeform 53"/>
            <p:cNvSpPr>
              <a:spLocks/>
            </p:cNvSpPr>
            <p:nvPr/>
          </p:nvSpPr>
          <p:spPr bwMode="auto">
            <a:xfrm>
              <a:off x="8091275" y="4758203"/>
              <a:ext cx="201717" cy="230416"/>
            </a:xfrm>
            <a:custGeom>
              <a:avLst/>
              <a:gdLst>
                <a:gd name="T0" fmla="*/ 246 w 246"/>
                <a:gd name="T1" fmla="*/ 0 h 281"/>
                <a:gd name="T2" fmla="*/ 244 w 246"/>
                <a:gd name="T3" fmla="*/ 71 h 281"/>
                <a:gd name="T4" fmla="*/ 241 w 246"/>
                <a:gd name="T5" fmla="*/ 210 h 281"/>
                <a:gd name="T6" fmla="*/ 239 w 246"/>
                <a:gd name="T7" fmla="*/ 281 h 281"/>
                <a:gd name="T8" fmla="*/ 0 w 246"/>
                <a:gd name="T9" fmla="*/ 205 h 281"/>
                <a:gd name="T10" fmla="*/ 3 w 246"/>
                <a:gd name="T11" fmla="*/ 67 h 281"/>
                <a:gd name="T12" fmla="*/ 246 w 246"/>
                <a:gd name="T13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281">
                  <a:moveTo>
                    <a:pt x="246" y="0"/>
                  </a:moveTo>
                  <a:lnTo>
                    <a:pt x="244" y="71"/>
                  </a:lnTo>
                  <a:lnTo>
                    <a:pt x="241" y="210"/>
                  </a:lnTo>
                  <a:lnTo>
                    <a:pt x="239" y="281"/>
                  </a:lnTo>
                  <a:lnTo>
                    <a:pt x="0" y="205"/>
                  </a:lnTo>
                  <a:lnTo>
                    <a:pt x="3" y="67"/>
                  </a:lnTo>
                  <a:lnTo>
                    <a:pt x="2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9" name="Freeform 54"/>
            <p:cNvSpPr>
              <a:spLocks/>
            </p:cNvSpPr>
            <p:nvPr/>
          </p:nvSpPr>
          <p:spPr bwMode="auto">
            <a:xfrm>
              <a:off x="8111775" y="4511388"/>
              <a:ext cx="230416" cy="224676"/>
            </a:xfrm>
            <a:custGeom>
              <a:avLst/>
              <a:gdLst>
                <a:gd name="T0" fmla="*/ 281 w 281"/>
                <a:gd name="T1" fmla="*/ 0 h 274"/>
                <a:gd name="T2" fmla="*/ 265 w 281"/>
                <a:gd name="T3" fmla="*/ 69 h 274"/>
                <a:gd name="T4" fmla="*/ 239 w 281"/>
                <a:gd name="T5" fmla="*/ 205 h 274"/>
                <a:gd name="T6" fmla="*/ 223 w 281"/>
                <a:gd name="T7" fmla="*/ 274 h 274"/>
                <a:gd name="T8" fmla="*/ 0 w 281"/>
                <a:gd name="T9" fmla="*/ 156 h 274"/>
                <a:gd name="T10" fmla="*/ 29 w 281"/>
                <a:gd name="T11" fmla="*/ 20 h 274"/>
                <a:gd name="T12" fmla="*/ 281 w 281"/>
                <a:gd name="T13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74">
                  <a:moveTo>
                    <a:pt x="281" y="0"/>
                  </a:moveTo>
                  <a:lnTo>
                    <a:pt x="265" y="69"/>
                  </a:lnTo>
                  <a:lnTo>
                    <a:pt x="239" y="205"/>
                  </a:lnTo>
                  <a:lnTo>
                    <a:pt x="223" y="274"/>
                  </a:lnTo>
                  <a:lnTo>
                    <a:pt x="0" y="156"/>
                  </a:lnTo>
                  <a:lnTo>
                    <a:pt x="29" y="20"/>
                  </a:lnTo>
                  <a:lnTo>
                    <a:pt x="2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0" name="Freeform 55"/>
            <p:cNvSpPr>
              <a:spLocks/>
            </p:cNvSpPr>
            <p:nvPr/>
          </p:nvSpPr>
          <p:spPr bwMode="auto">
            <a:xfrm>
              <a:off x="8188853" y="4254732"/>
              <a:ext cx="248456" cy="234516"/>
            </a:xfrm>
            <a:custGeom>
              <a:avLst/>
              <a:gdLst>
                <a:gd name="T0" fmla="*/ 53 w 303"/>
                <a:gd name="T1" fmla="*/ 0 h 286"/>
                <a:gd name="T2" fmla="*/ 303 w 303"/>
                <a:gd name="T3" fmla="*/ 29 h 286"/>
                <a:gd name="T4" fmla="*/ 276 w 303"/>
                <a:gd name="T5" fmla="*/ 94 h 286"/>
                <a:gd name="T6" fmla="*/ 223 w 303"/>
                <a:gd name="T7" fmla="*/ 223 h 286"/>
                <a:gd name="T8" fmla="*/ 196 w 303"/>
                <a:gd name="T9" fmla="*/ 286 h 286"/>
                <a:gd name="T10" fmla="*/ 0 w 303"/>
                <a:gd name="T11" fmla="*/ 130 h 286"/>
                <a:gd name="T12" fmla="*/ 53 w 303"/>
                <a:gd name="T13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286">
                  <a:moveTo>
                    <a:pt x="53" y="0"/>
                  </a:moveTo>
                  <a:lnTo>
                    <a:pt x="303" y="29"/>
                  </a:lnTo>
                  <a:lnTo>
                    <a:pt x="276" y="94"/>
                  </a:lnTo>
                  <a:lnTo>
                    <a:pt x="223" y="223"/>
                  </a:lnTo>
                  <a:lnTo>
                    <a:pt x="196" y="286"/>
                  </a:lnTo>
                  <a:lnTo>
                    <a:pt x="0" y="130"/>
                  </a:lnTo>
                  <a:lnTo>
                    <a:pt x="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1" name="Freeform 56"/>
            <p:cNvSpPr>
              <a:spLocks/>
            </p:cNvSpPr>
            <p:nvPr/>
          </p:nvSpPr>
          <p:spPr bwMode="auto">
            <a:xfrm>
              <a:off x="8315131" y="4006277"/>
              <a:ext cx="259936" cy="252556"/>
            </a:xfrm>
            <a:custGeom>
              <a:avLst/>
              <a:gdLst>
                <a:gd name="T0" fmla="*/ 78 w 317"/>
                <a:gd name="T1" fmla="*/ 0 h 308"/>
                <a:gd name="T2" fmla="*/ 317 w 317"/>
                <a:gd name="T3" fmla="*/ 75 h 308"/>
                <a:gd name="T4" fmla="*/ 279 w 317"/>
                <a:gd name="T5" fmla="*/ 133 h 308"/>
                <a:gd name="T6" fmla="*/ 200 w 317"/>
                <a:gd name="T7" fmla="*/ 250 h 308"/>
                <a:gd name="T8" fmla="*/ 163 w 317"/>
                <a:gd name="T9" fmla="*/ 308 h 308"/>
                <a:gd name="T10" fmla="*/ 0 w 317"/>
                <a:gd name="T11" fmla="*/ 116 h 308"/>
                <a:gd name="T12" fmla="*/ 78 w 317"/>
                <a:gd name="T13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7" h="308">
                  <a:moveTo>
                    <a:pt x="78" y="0"/>
                  </a:moveTo>
                  <a:lnTo>
                    <a:pt x="317" y="75"/>
                  </a:lnTo>
                  <a:lnTo>
                    <a:pt x="279" y="133"/>
                  </a:lnTo>
                  <a:lnTo>
                    <a:pt x="200" y="250"/>
                  </a:lnTo>
                  <a:lnTo>
                    <a:pt x="163" y="308"/>
                  </a:lnTo>
                  <a:lnTo>
                    <a:pt x="0" y="116"/>
                  </a:lnTo>
                  <a:lnTo>
                    <a:pt x="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2" name="Freeform 57"/>
            <p:cNvSpPr>
              <a:spLocks/>
            </p:cNvSpPr>
            <p:nvPr/>
          </p:nvSpPr>
          <p:spPr bwMode="auto">
            <a:xfrm>
              <a:off x="8497988" y="3779140"/>
              <a:ext cx="261576" cy="261576"/>
            </a:xfrm>
            <a:custGeom>
              <a:avLst/>
              <a:gdLst>
                <a:gd name="T0" fmla="*/ 98 w 319"/>
                <a:gd name="T1" fmla="*/ 0 h 319"/>
                <a:gd name="T2" fmla="*/ 319 w 319"/>
                <a:gd name="T3" fmla="*/ 120 h 319"/>
                <a:gd name="T4" fmla="*/ 270 w 319"/>
                <a:gd name="T5" fmla="*/ 169 h 319"/>
                <a:gd name="T6" fmla="*/ 169 w 319"/>
                <a:gd name="T7" fmla="*/ 270 h 319"/>
                <a:gd name="T8" fmla="*/ 120 w 319"/>
                <a:gd name="T9" fmla="*/ 319 h 319"/>
                <a:gd name="T10" fmla="*/ 0 w 319"/>
                <a:gd name="T11" fmla="*/ 98 h 319"/>
                <a:gd name="T12" fmla="*/ 98 w 319"/>
                <a:gd name="T13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9" h="319">
                  <a:moveTo>
                    <a:pt x="98" y="0"/>
                  </a:moveTo>
                  <a:lnTo>
                    <a:pt x="319" y="120"/>
                  </a:lnTo>
                  <a:lnTo>
                    <a:pt x="270" y="169"/>
                  </a:lnTo>
                  <a:lnTo>
                    <a:pt x="169" y="270"/>
                  </a:lnTo>
                  <a:lnTo>
                    <a:pt x="120" y="319"/>
                  </a:lnTo>
                  <a:lnTo>
                    <a:pt x="0" y="98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3" name="Freeform 58"/>
            <p:cNvSpPr>
              <a:spLocks/>
            </p:cNvSpPr>
            <p:nvPr/>
          </p:nvSpPr>
          <p:spPr bwMode="auto">
            <a:xfrm>
              <a:off x="8728404" y="3592183"/>
              <a:ext cx="252556" cy="259936"/>
            </a:xfrm>
            <a:custGeom>
              <a:avLst/>
              <a:gdLst>
                <a:gd name="T0" fmla="*/ 116 w 308"/>
                <a:gd name="T1" fmla="*/ 0 h 317"/>
                <a:gd name="T2" fmla="*/ 308 w 308"/>
                <a:gd name="T3" fmla="*/ 163 h 317"/>
                <a:gd name="T4" fmla="*/ 250 w 308"/>
                <a:gd name="T5" fmla="*/ 201 h 317"/>
                <a:gd name="T6" fmla="*/ 134 w 308"/>
                <a:gd name="T7" fmla="*/ 279 h 317"/>
                <a:gd name="T8" fmla="*/ 76 w 308"/>
                <a:gd name="T9" fmla="*/ 317 h 317"/>
                <a:gd name="T10" fmla="*/ 0 w 308"/>
                <a:gd name="T11" fmla="*/ 76 h 317"/>
                <a:gd name="T12" fmla="*/ 116 w 308"/>
                <a:gd name="T13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8" h="317">
                  <a:moveTo>
                    <a:pt x="116" y="0"/>
                  </a:moveTo>
                  <a:lnTo>
                    <a:pt x="308" y="163"/>
                  </a:lnTo>
                  <a:lnTo>
                    <a:pt x="250" y="201"/>
                  </a:lnTo>
                  <a:lnTo>
                    <a:pt x="134" y="279"/>
                  </a:lnTo>
                  <a:lnTo>
                    <a:pt x="76" y="317"/>
                  </a:lnTo>
                  <a:lnTo>
                    <a:pt x="0" y="76"/>
                  </a:lnTo>
                  <a:lnTo>
                    <a:pt x="1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4" name="Freeform 59"/>
            <p:cNvSpPr>
              <a:spLocks/>
            </p:cNvSpPr>
            <p:nvPr/>
          </p:nvSpPr>
          <p:spPr bwMode="auto">
            <a:xfrm>
              <a:off x="8997360" y="3458526"/>
              <a:ext cx="232876" cy="249276"/>
            </a:xfrm>
            <a:custGeom>
              <a:avLst/>
              <a:gdLst>
                <a:gd name="T0" fmla="*/ 130 w 284"/>
                <a:gd name="T1" fmla="*/ 0 h 304"/>
                <a:gd name="T2" fmla="*/ 284 w 284"/>
                <a:gd name="T3" fmla="*/ 199 h 304"/>
                <a:gd name="T4" fmla="*/ 219 w 284"/>
                <a:gd name="T5" fmla="*/ 226 h 304"/>
                <a:gd name="T6" fmla="*/ 89 w 284"/>
                <a:gd name="T7" fmla="*/ 277 h 304"/>
                <a:gd name="T8" fmla="*/ 25 w 284"/>
                <a:gd name="T9" fmla="*/ 304 h 304"/>
                <a:gd name="T10" fmla="*/ 0 w 284"/>
                <a:gd name="T11" fmla="*/ 54 h 304"/>
                <a:gd name="T12" fmla="*/ 130 w 284"/>
                <a:gd name="T1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" h="304">
                  <a:moveTo>
                    <a:pt x="130" y="0"/>
                  </a:moveTo>
                  <a:lnTo>
                    <a:pt x="284" y="199"/>
                  </a:lnTo>
                  <a:lnTo>
                    <a:pt x="219" y="226"/>
                  </a:lnTo>
                  <a:lnTo>
                    <a:pt x="89" y="277"/>
                  </a:lnTo>
                  <a:lnTo>
                    <a:pt x="25" y="304"/>
                  </a:lnTo>
                  <a:lnTo>
                    <a:pt x="0" y="54"/>
                  </a:lnTo>
                  <a:lnTo>
                    <a:pt x="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5" name="Freeform 60"/>
            <p:cNvSpPr>
              <a:spLocks/>
            </p:cNvSpPr>
            <p:nvPr/>
          </p:nvSpPr>
          <p:spPr bwMode="auto">
            <a:xfrm>
              <a:off x="9258935" y="3387187"/>
              <a:ext cx="225496" cy="227136"/>
            </a:xfrm>
            <a:custGeom>
              <a:avLst/>
              <a:gdLst>
                <a:gd name="T0" fmla="*/ 161 w 275"/>
                <a:gd name="T1" fmla="*/ 0 h 277"/>
                <a:gd name="T2" fmla="*/ 275 w 275"/>
                <a:gd name="T3" fmla="*/ 223 h 277"/>
                <a:gd name="T4" fmla="*/ 206 w 275"/>
                <a:gd name="T5" fmla="*/ 237 h 277"/>
                <a:gd name="T6" fmla="*/ 67 w 275"/>
                <a:gd name="T7" fmla="*/ 264 h 277"/>
                <a:gd name="T8" fmla="*/ 0 w 275"/>
                <a:gd name="T9" fmla="*/ 277 h 277"/>
                <a:gd name="T10" fmla="*/ 23 w 275"/>
                <a:gd name="T11" fmla="*/ 25 h 277"/>
                <a:gd name="T12" fmla="*/ 161 w 275"/>
                <a:gd name="T13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277">
                  <a:moveTo>
                    <a:pt x="161" y="0"/>
                  </a:moveTo>
                  <a:lnTo>
                    <a:pt x="275" y="223"/>
                  </a:lnTo>
                  <a:lnTo>
                    <a:pt x="206" y="237"/>
                  </a:lnTo>
                  <a:lnTo>
                    <a:pt x="67" y="264"/>
                  </a:lnTo>
                  <a:lnTo>
                    <a:pt x="0" y="277"/>
                  </a:lnTo>
                  <a:lnTo>
                    <a:pt x="23" y="25"/>
                  </a:lnTo>
                  <a:lnTo>
                    <a:pt x="1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6" name="Freeform 61"/>
            <p:cNvSpPr>
              <a:spLocks noEditPoints="1"/>
            </p:cNvSpPr>
            <p:nvPr/>
          </p:nvSpPr>
          <p:spPr bwMode="auto">
            <a:xfrm>
              <a:off x="8247073" y="3524945"/>
              <a:ext cx="2745313" cy="2744493"/>
            </a:xfrm>
            <a:custGeom>
              <a:avLst/>
              <a:gdLst>
                <a:gd name="T0" fmla="*/ 1384 w 3348"/>
                <a:gd name="T1" fmla="*/ 375 h 3347"/>
                <a:gd name="T2" fmla="*/ 1051 w 3348"/>
                <a:gd name="T3" fmla="*/ 497 h 3347"/>
                <a:gd name="T4" fmla="*/ 768 w 3348"/>
                <a:gd name="T5" fmla="*/ 700 h 3347"/>
                <a:gd name="T6" fmla="*/ 699 w 3348"/>
                <a:gd name="T7" fmla="*/ 767 h 3347"/>
                <a:gd name="T8" fmla="*/ 498 w 3348"/>
                <a:gd name="T9" fmla="*/ 1051 h 3347"/>
                <a:gd name="T10" fmla="*/ 375 w 3348"/>
                <a:gd name="T11" fmla="*/ 1383 h 3347"/>
                <a:gd name="T12" fmla="*/ 1288 w 3348"/>
                <a:gd name="T13" fmla="*/ 1627 h 3347"/>
                <a:gd name="T14" fmla="*/ 355 w 3348"/>
                <a:gd name="T15" fmla="*/ 1845 h 3347"/>
                <a:gd name="T16" fmla="*/ 446 w 3348"/>
                <a:gd name="T17" fmla="*/ 2191 h 3347"/>
                <a:gd name="T18" fmla="*/ 625 w 3348"/>
                <a:gd name="T19" fmla="*/ 2493 h 3347"/>
                <a:gd name="T20" fmla="*/ 1435 w 3348"/>
                <a:gd name="T21" fmla="*/ 1981 h 3347"/>
                <a:gd name="T22" fmla="*/ 951 w 3348"/>
                <a:gd name="T23" fmla="*/ 2792 h 3347"/>
                <a:gd name="T24" fmla="*/ 1268 w 3348"/>
                <a:gd name="T25" fmla="*/ 2943 h 3347"/>
                <a:gd name="T26" fmla="*/ 1625 w 3348"/>
                <a:gd name="T27" fmla="*/ 3004 h 3347"/>
                <a:gd name="T28" fmla="*/ 1723 w 3348"/>
                <a:gd name="T29" fmla="*/ 3004 h 3347"/>
                <a:gd name="T30" fmla="*/ 2080 w 3348"/>
                <a:gd name="T31" fmla="*/ 2943 h 3347"/>
                <a:gd name="T32" fmla="*/ 2397 w 3348"/>
                <a:gd name="T33" fmla="*/ 2792 h 3347"/>
                <a:gd name="T34" fmla="*/ 1906 w 3348"/>
                <a:gd name="T35" fmla="*/ 1975 h 3347"/>
                <a:gd name="T36" fmla="*/ 2725 w 3348"/>
                <a:gd name="T37" fmla="*/ 2493 h 3347"/>
                <a:gd name="T38" fmla="*/ 2901 w 3348"/>
                <a:gd name="T39" fmla="*/ 2191 h 3347"/>
                <a:gd name="T40" fmla="*/ 2993 w 3348"/>
                <a:gd name="T41" fmla="*/ 1845 h 3347"/>
                <a:gd name="T42" fmla="*/ 2049 w 3348"/>
                <a:gd name="T43" fmla="*/ 1627 h 3347"/>
                <a:gd name="T44" fmla="*/ 2973 w 3348"/>
                <a:gd name="T45" fmla="*/ 1383 h 3347"/>
                <a:gd name="T46" fmla="*/ 2850 w 3348"/>
                <a:gd name="T47" fmla="*/ 1051 h 3347"/>
                <a:gd name="T48" fmla="*/ 2649 w 3348"/>
                <a:gd name="T49" fmla="*/ 767 h 3347"/>
                <a:gd name="T50" fmla="*/ 2580 w 3348"/>
                <a:gd name="T51" fmla="*/ 700 h 3347"/>
                <a:gd name="T52" fmla="*/ 2297 w 3348"/>
                <a:gd name="T53" fmla="*/ 497 h 3347"/>
                <a:gd name="T54" fmla="*/ 1964 w 3348"/>
                <a:gd name="T55" fmla="*/ 375 h 3347"/>
                <a:gd name="T56" fmla="*/ 1723 w 3348"/>
                <a:gd name="T57" fmla="*/ 1299 h 3347"/>
                <a:gd name="T58" fmla="*/ 1674 w 3348"/>
                <a:gd name="T59" fmla="*/ 0 h 3347"/>
                <a:gd name="T60" fmla="*/ 2118 w 3348"/>
                <a:gd name="T61" fmla="*/ 60 h 3347"/>
                <a:gd name="T62" fmla="*/ 2520 w 3348"/>
                <a:gd name="T63" fmla="*/ 230 h 3347"/>
                <a:gd name="T64" fmla="*/ 2857 w 3348"/>
                <a:gd name="T65" fmla="*/ 491 h 3347"/>
                <a:gd name="T66" fmla="*/ 3120 w 3348"/>
                <a:gd name="T67" fmla="*/ 830 h 3347"/>
                <a:gd name="T68" fmla="*/ 3288 w 3348"/>
                <a:gd name="T69" fmla="*/ 1229 h 3347"/>
                <a:gd name="T70" fmla="*/ 3348 w 3348"/>
                <a:gd name="T71" fmla="*/ 1673 h 3347"/>
                <a:gd name="T72" fmla="*/ 3288 w 3348"/>
                <a:gd name="T73" fmla="*/ 2120 h 3347"/>
                <a:gd name="T74" fmla="*/ 3120 w 3348"/>
                <a:gd name="T75" fmla="*/ 2519 h 3347"/>
                <a:gd name="T76" fmla="*/ 2857 w 3348"/>
                <a:gd name="T77" fmla="*/ 2859 h 3347"/>
                <a:gd name="T78" fmla="*/ 2520 w 3348"/>
                <a:gd name="T79" fmla="*/ 3120 h 3347"/>
                <a:gd name="T80" fmla="*/ 2118 w 3348"/>
                <a:gd name="T81" fmla="*/ 3289 h 3347"/>
                <a:gd name="T82" fmla="*/ 1674 w 3348"/>
                <a:gd name="T83" fmla="*/ 3347 h 3347"/>
                <a:gd name="T84" fmla="*/ 1230 w 3348"/>
                <a:gd name="T85" fmla="*/ 3289 h 3347"/>
                <a:gd name="T86" fmla="*/ 828 w 3348"/>
                <a:gd name="T87" fmla="*/ 3120 h 3347"/>
                <a:gd name="T88" fmla="*/ 491 w 3348"/>
                <a:gd name="T89" fmla="*/ 2859 h 3347"/>
                <a:gd name="T90" fmla="*/ 228 w 3348"/>
                <a:gd name="T91" fmla="*/ 2519 h 3347"/>
                <a:gd name="T92" fmla="*/ 60 w 3348"/>
                <a:gd name="T93" fmla="*/ 2120 h 3347"/>
                <a:gd name="T94" fmla="*/ 0 w 3348"/>
                <a:gd name="T95" fmla="*/ 1673 h 3347"/>
                <a:gd name="T96" fmla="*/ 60 w 3348"/>
                <a:gd name="T97" fmla="*/ 1229 h 3347"/>
                <a:gd name="T98" fmla="*/ 228 w 3348"/>
                <a:gd name="T99" fmla="*/ 830 h 3347"/>
                <a:gd name="T100" fmla="*/ 491 w 3348"/>
                <a:gd name="T101" fmla="*/ 491 h 3347"/>
                <a:gd name="T102" fmla="*/ 828 w 3348"/>
                <a:gd name="T103" fmla="*/ 230 h 3347"/>
                <a:gd name="T104" fmla="*/ 1230 w 3348"/>
                <a:gd name="T105" fmla="*/ 60 h 3347"/>
                <a:gd name="T106" fmla="*/ 1674 w 3348"/>
                <a:gd name="T107" fmla="*/ 0 h 3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348" h="3347">
                  <a:moveTo>
                    <a:pt x="1625" y="343"/>
                  </a:moveTo>
                  <a:lnTo>
                    <a:pt x="1502" y="354"/>
                  </a:lnTo>
                  <a:lnTo>
                    <a:pt x="1384" y="375"/>
                  </a:lnTo>
                  <a:lnTo>
                    <a:pt x="1268" y="406"/>
                  </a:lnTo>
                  <a:lnTo>
                    <a:pt x="1158" y="448"/>
                  </a:lnTo>
                  <a:lnTo>
                    <a:pt x="1051" y="497"/>
                  </a:lnTo>
                  <a:lnTo>
                    <a:pt x="951" y="558"/>
                  </a:lnTo>
                  <a:lnTo>
                    <a:pt x="857" y="625"/>
                  </a:lnTo>
                  <a:lnTo>
                    <a:pt x="768" y="700"/>
                  </a:lnTo>
                  <a:lnTo>
                    <a:pt x="1435" y="1365"/>
                  </a:lnTo>
                  <a:lnTo>
                    <a:pt x="1366" y="1435"/>
                  </a:lnTo>
                  <a:lnTo>
                    <a:pt x="699" y="767"/>
                  </a:lnTo>
                  <a:lnTo>
                    <a:pt x="625" y="857"/>
                  </a:lnTo>
                  <a:lnTo>
                    <a:pt x="556" y="950"/>
                  </a:lnTo>
                  <a:lnTo>
                    <a:pt x="498" y="1051"/>
                  </a:lnTo>
                  <a:lnTo>
                    <a:pt x="446" y="1158"/>
                  </a:lnTo>
                  <a:lnTo>
                    <a:pt x="406" y="1270"/>
                  </a:lnTo>
                  <a:lnTo>
                    <a:pt x="375" y="1383"/>
                  </a:lnTo>
                  <a:lnTo>
                    <a:pt x="355" y="1504"/>
                  </a:lnTo>
                  <a:lnTo>
                    <a:pt x="344" y="1627"/>
                  </a:lnTo>
                  <a:lnTo>
                    <a:pt x="1288" y="1627"/>
                  </a:lnTo>
                  <a:lnTo>
                    <a:pt x="1288" y="1723"/>
                  </a:lnTo>
                  <a:lnTo>
                    <a:pt x="344" y="1723"/>
                  </a:lnTo>
                  <a:lnTo>
                    <a:pt x="355" y="1845"/>
                  </a:lnTo>
                  <a:lnTo>
                    <a:pt x="375" y="1964"/>
                  </a:lnTo>
                  <a:lnTo>
                    <a:pt x="406" y="2080"/>
                  </a:lnTo>
                  <a:lnTo>
                    <a:pt x="446" y="2191"/>
                  </a:lnTo>
                  <a:lnTo>
                    <a:pt x="498" y="2296"/>
                  </a:lnTo>
                  <a:lnTo>
                    <a:pt x="556" y="2397"/>
                  </a:lnTo>
                  <a:lnTo>
                    <a:pt x="625" y="2493"/>
                  </a:lnTo>
                  <a:lnTo>
                    <a:pt x="699" y="2580"/>
                  </a:lnTo>
                  <a:lnTo>
                    <a:pt x="1366" y="1914"/>
                  </a:lnTo>
                  <a:lnTo>
                    <a:pt x="1435" y="1981"/>
                  </a:lnTo>
                  <a:lnTo>
                    <a:pt x="768" y="2649"/>
                  </a:lnTo>
                  <a:lnTo>
                    <a:pt x="857" y="2725"/>
                  </a:lnTo>
                  <a:lnTo>
                    <a:pt x="951" y="2792"/>
                  </a:lnTo>
                  <a:lnTo>
                    <a:pt x="1051" y="2852"/>
                  </a:lnTo>
                  <a:lnTo>
                    <a:pt x="1158" y="2901"/>
                  </a:lnTo>
                  <a:lnTo>
                    <a:pt x="1268" y="2943"/>
                  </a:lnTo>
                  <a:lnTo>
                    <a:pt x="1384" y="2975"/>
                  </a:lnTo>
                  <a:lnTo>
                    <a:pt x="1502" y="2995"/>
                  </a:lnTo>
                  <a:lnTo>
                    <a:pt x="1625" y="3004"/>
                  </a:lnTo>
                  <a:lnTo>
                    <a:pt x="1625" y="2062"/>
                  </a:lnTo>
                  <a:lnTo>
                    <a:pt x="1723" y="2062"/>
                  </a:lnTo>
                  <a:lnTo>
                    <a:pt x="1723" y="3004"/>
                  </a:lnTo>
                  <a:lnTo>
                    <a:pt x="1846" y="2995"/>
                  </a:lnTo>
                  <a:lnTo>
                    <a:pt x="1964" y="2975"/>
                  </a:lnTo>
                  <a:lnTo>
                    <a:pt x="2080" y="2943"/>
                  </a:lnTo>
                  <a:lnTo>
                    <a:pt x="2189" y="2901"/>
                  </a:lnTo>
                  <a:lnTo>
                    <a:pt x="2297" y="2852"/>
                  </a:lnTo>
                  <a:lnTo>
                    <a:pt x="2397" y="2792"/>
                  </a:lnTo>
                  <a:lnTo>
                    <a:pt x="2493" y="2725"/>
                  </a:lnTo>
                  <a:lnTo>
                    <a:pt x="2580" y="2649"/>
                  </a:lnTo>
                  <a:lnTo>
                    <a:pt x="1906" y="1975"/>
                  </a:lnTo>
                  <a:lnTo>
                    <a:pt x="1973" y="1906"/>
                  </a:lnTo>
                  <a:lnTo>
                    <a:pt x="2649" y="2580"/>
                  </a:lnTo>
                  <a:lnTo>
                    <a:pt x="2725" y="2493"/>
                  </a:lnTo>
                  <a:lnTo>
                    <a:pt x="2792" y="2397"/>
                  </a:lnTo>
                  <a:lnTo>
                    <a:pt x="2850" y="2296"/>
                  </a:lnTo>
                  <a:lnTo>
                    <a:pt x="2901" y="2191"/>
                  </a:lnTo>
                  <a:lnTo>
                    <a:pt x="2942" y="2080"/>
                  </a:lnTo>
                  <a:lnTo>
                    <a:pt x="2973" y="1964"/>
                  </a:lnTo>
                  <a:lnTo>
                    <a:pt x="2993" y="1845"/>
                  </a:lnTo>
                  <a:lnTo>
                    <a:pt x="3004" y="1723"/>
                  </a:lnTo>
                  <a:lnTo>
                    <a:pt x="2049" y="1723"/>
                  </a:lnTo>
                  <a:lnTo>
                    <a:pt x="2049" y="1627"/>
                  </a:lnTo>
                  <a:lnTo>
                    <a:pt x="3004" y="1627"/>
                  </a:lnTo>
                  <a:lnTo>
                    <a:pt x="2993" y="1504"/>
                  </a:lnTo>
                  <a:lnTo>
                    <a:pt x="2973" y="1383"/>
                  </a:lnTo>
                  <a:lnTo>
                    <a:pt x="2942" y="1270"/>
                  </a:lnTo>
                  <a:lnTo>
                    <a:pt x="2901" y="1158"/>
                  </a:lnTo>
                  <a:lnTo>
                    <a:pt x="2850" y="1051"/>
                  </a:lnTo>
                  <a:lnTo>
                    <a:pt x="2792" y="950"/>
                  </a:lnTo>
                  <a:lnTo>
                    <a:pt x="2725" y="857"/>
                  </a:lnTo>
                  <a:lnTo>
                    <a:pt x="2649" y="767"/>
                  </a:lnTo>
                  <a:lnTo>
                    <a:pt x="1973" y="1444"/>
                  </a:lnTo>
                  <a:lnTo>
                    <a:pt x="1906" y="1374"/>
                  </a:lnTo>
                  <a:lnTo>
                    <a:pt x="2580" y="700"/>
                  </a:lnTo>
                  <a:lnTo>
                    <a:pt x="2493" y="625"/>
                  </a:lnTo>
                  <a:lnTo>
                    <a:pt x="2397" y="558"/>
                  </a:lnTo>
                  <a:lnTo>
                    <a:pt x="2297" y="497"/>
                  </a:lnTo>
                  <a:lnTo>
                    <a:pt x="2189" y="448"/>
                  </a:lnTo>
                  <a:lnTo>
                    <a:pt x="2080" y="406"/>
                  </a:lnTo>
                  <a:lnTo>
                    <a:pt x="1964" y="375"/>
                  </a:lnTo>
                  <a:lnTo>
                    <a:pt x="1846" y="354"/>
                  </a:lnTo>
                  <a:lnTo>
                    <a:pt x="1723" y="343"/>
                  </a:lnTo>
                  <a:lnTo>
                    <a:pt x="1723" y="1299"/>
                  </a:lnTo>
                  <a:lnTo>
                    <a:pt x="1625" y="1299"/>
                  </a:lnTo>
                  <a:lnTo>
                    <a:pt x="1625" y="343"/>
                  </a:lnTo>
                  <a:close/>
                  <a:moveTo>
                    <a:pt x="1674" y="0"/>
                  </a:moveTo>
                  <a:lnTo>
                    <a:pt x="1826" y="6"/>
                  </a:lnTo>
                  <a:lnTo>
                    <a:pt x="1975" y="26"/>
                  </a:lnTo>
                  <a:lnTo>
                    <a:pt x="2118" y="60"/>
                  </a:lnTo>
                  <a:lnTo>
                    <a:pt x="2259" y="105"/>
                  </a:lnTo>
                  <a:lnTo>
                    <a:pt x="2393" y="163"/>
                  </a:lnTo>
                  <a:lnTo>
                    <a:pt x="2520" y="230"/>
                  </a:lnTo>
                  <a:lnTo>
                    <a:pt x="2640" y="308"/>
                  </a:lnTo>
                  <a:lnTo>
                    <a:pt x="2752" y="395"/>
                  </a:lnTo>
                  <a:lnTo>
                    <a:pt x="2857" y="491"/>
                  </a:lnTo>
                  <a:lnTo>
                    <a:pt x="2955" y="596"/>
                  </a:lnTo>
                  <a:lnTo>
                    <a:pt x="3042" y="709"/>
                  </a:lnTo>
                  <a:lnTo>
                    <a:pt x="3120" y="830"/>
                  </a:lnTo>
                  <a:lnTo>
                    <a:pt x="3187" y="957"/>
                  </a:lnTo>
                  <a:lnTo>
                    <a:pt x="3243" y="1091"/>
                  </a:lnTo>
                  <a:lnTo>
                    <a:pt x="3288" y="1229"/>
                  </a:lnTo>
                  <a:lnTo>
                    <a:pt x="3321" y="1374"/>
                  </a:lnTo>
                  <a:lnTo>
                    <a:pt x="3341" y="1522"/>
                  </a:lnTo>
                  <a:lnTo>
                    <a:pt x="3348" y="1673"/>
                  </a:lnTo>
                  <a:lnTo>
                    <a:pt x="3341" y="1827"/>
                  </a:lnTo>
                  <a:lnTo>
                    <a:pt x="3321" y="1975"/>
                  </a:lnTo>
                  <a:lnTo>
                    <a:pt x="3288" y="2120"/>
                  </a:lnTo>
                  <a:lnTo>
                    <a:pt x="3243" y="2258"/>
                  </a:lnTo>
                  <a:lnTo>
                    <a:pt x="3187" y="2392"/>
                  </a:lnTo>
                  <a:lnTo>
                    <a:pt x="3120" y="2519"/>
                  </a:lnTo>
                  <a:lnTo>
                    <a:pt x="3042" y="2640"/>
                  </a:lnTo>
                  <a:lnTo>
                    <a:pt x="2955" y="2754"/>
                  </a:lnTo>
                  <a:lnTo>
                    <a:pt x="2857" y="2859"/>
                  </a:lnTo>
                  <a:lnTo>
                    <a:pt x="2752" y="2955"/>
                  </a:lnTo>
                  <a:lnTo>
                    <a:pt x="2640" y="3042"/>
                  </a:lnTo>
                  <a:lnTo>
                    <a:pt x="2520" y="3120"/>
                  </a:lnTo>
                  <a:lnTo>
                    <a:pt x="2393" y="3187"/>
                  </a:lnTo>
                  <a:lnTo>
                    <a:pt x="2259" y="3245"/>
                  </a:lnTo>
                  <a:lnTo>
                    <a:pt x="2118" y="3289"/>
                  </a:lnTo>
                  <a:lnTo>
                    <a:pt x="1975" y="3321"/>
                  </a:lnTo>
                  <a:lnTo>
                    <a:pt x="1826" y="3341"/>
                  </a:lnTo>
                  <a:lnTo>
                    <a:pt x="1674" y="3347"/>
                  </a:lnTo>
                  <a:lnTo>
                    <a:pt x="1522" y="3341"/>
                  </a:lnTo>
                  <a:lnTo>
                    <a:pt x="1373" y="3321"/>
                  </a:lnTo>
                  <a:lnTo>
                    <a:pt x="1230" y="3289"/>
                  </a:lnTo>
                  <a:lnTo>
                    <a:pt x="1089" y="3245"/>
                  </a:lnTo>
                  <a:lnTo>
                    <a:pt x="955" y="3187"/>
                  </a:lnTo>
                  <a:lnTo>
                    <a:pt x="828" y="3120"/>
                  </a:lnTo>
                  <a:lnTo>
                    <a:pt x="708" y="3042"/>
                  </a:lnTo>
                  <a:lnTo>
                    <a:pt x="596" y="2955"/>
                  </a:lnTo>
                  <a:lnTo>
                    <a:pt x="491" y="2859"/>
                  </a:lnTo>
                  <a:lnTo>
                    <a:pt x="393" y="2754"/>
                  </a:lnTo>
                  <a:lnTo>
                    <a:pt x="306" y="2640"/>
                  </a:lnTo>
                  <a:lnTo>
                    <a:pt x="228" y="2519"/>
                  </a:lnTo>
                  <a:lnTo>
                    <a:pt x="161" y="2392"/>
                  </a:lnTo>
                  <a:lnTo>
                    <a:pt x="105" y="2258"/>
                  </a:lnTo>
                  <a:lnTo>
                    <a:pt x="60" y="2120"/>
                  </a:lnTo>
                  <a:lnTo>
                    <a:pt x="27" y="1975"/>
                  </a:lnTo>
                  <a:lnTo>
                    <a:pt x="7" y="1827"/>
                  </a:lnTo>
                  <a:lnTo>
                    <a:pt x="0" y="1673"/>
                  </a:lnTo>
                  <a:lnTo>
                    <a:pt x="7" y="1522"/>
                  </a:lnTo>
                  <a:lnTo>
                    <a:pt x="27" y="1374"/>
                  </a:lnTo>
                  <a:lnTo>
                    <a:pt x="60" y="1229"/>
                  </a:lnTo>
                  <a:lnTo>
                    <a:pt x="105" y="1091"/>
                  </a:lnTo>
                  <a:lnTo>
                    <a:pt x="161" y="957"/>
                  </a:lnTo>
                  <a:lnTo>
                    <a:pt x="228" y="830"/>
                  </a:lnTo>
                  <a:lnTo>
                    <a:pt x="306" y="709"/>
                  </a:lnTo>
                  <a:lnTo>
                    <a:pt x="393" y="596"/>
                  </a:lnTo>
                  <a:lnTo>
                    <a:pt x="491" y="491"/>
                  </a:lnTo>
                  <a:lnTo>
                    <a:pt x="596" y="395"/>
                  </a:lnTo>
                  <a:lnTo>
                    <a:pt x="708" y="308"/>
                  </a:lnTo>
                  <a:lnTo>
                    <a:pt x="828" y="230"/>
                  </a:lnTo>
                  <a:lnTo>
                    <a:pt x="955" y="163"/>
                  </a:lnTo>
                  <a:lnTo>
                    <a:pt x="1089" y="105"/>
                  </a:lnTo>
                  <a:lnTo>
                    <a:pt x="1230" y="60"/>
                  </a:lnTo>
                  <a:lnTo>
                    <a:pt x="1373" y="26"/>
                  </a:lnTo>
                  <a:lnTo>
                    <a:pt x="1522" y="6"/>
                  </a:lnTo>
                  <a:lnTo>
                    <a:pt x="16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7" name="Freeform 62"/>
            <p:cNvSpPr>
              <a:spLocks noEditPoints="1"/>
            </p:cNvSpPr>
            <p:nvPr/>
          </p:nvSpPr>
          <p:spPr bwMode="auto">
            <a:xfrm>
              <a:off x="9202356" y="4481868"/>
              <a:ext cx="834746" cy="832286"/>
            </a:xfrm>
            <a:custGeom>
              <a:avLst/>
              <a:gdLst>
                <a:gd name="T0" fmla="*/ 446 w 1018"/>
                <a:gd name="T1" fmla="*/ 201 h 1015"/>
                <a:gd name="T2" fmla="*/ 333 w 1018"/>
                <a:gd name="T3" fmla="*/ 248 h 1015"/>
                <a:gd name="T4" fmla="*/ 248 w 1018"/>
                <a:gd name="T5" fmla="*/ 332 h 1015"/>
                <a:gd name="T6" fmla="*/ 201 w 1018"/>
                <a:gd name="T7" fmla="*/ 444 h 1015"/>
                <a:gd name="T8" fmla="*/ 201 w 1018"/>
                <a:gd name="T9" fmla="*/ 571 h 1015"/>
                <a:gd name="T10" fmla="*/ 248 w 1018"/>
                <a:gd name="T11" fmla="*/ 683 h 1015"/>
                <a:gd name="T12" fmla="*/ 333 w 1018"/>
                <a:gd name="T13" fmla="*/ 768 h 1015"/>
                <a:gd name="T14" fmla="*/ 446 w 1018"/>
                <a:gd name="T15" fmla="*/ 814 h 1015"/>
                <a:gd name="T16" fmla="*/ 571 w 1018"/>
                <a:gd name="T17" fmla="*/ 814 h 1015"/>
                <a:gd name="T18" fmla="*/ 685 w 1018"/>
                <a:gd name="T19" fmla="*/ 768 h 1015"/>
                <a:gd name="T20" fmla="*/ 770 w 1018"/>
                <a:gd name="T21" fmla="*/ 683 h 1015"/>
                <a:gd name="T22" fmla="*/ 817 w 1018"/>
                <a:gd name="T23" fmla="*/ 571 h 1015"/>
                <a:gd name="T24" fmla="*/ 817 w 1018"/>
                <a:gd name="T25" fmla="*/ 444 h 1015"/>
                <a:gd name="T26" fmla="*/ 770 w 1018"/>
                <a:gd name="T27" fmla="*/ 332 h 1015"/>
                <a:gd name="T28" fmla="*/ 685 w 1018"/>
                <a:gd name="T29" fmla="*/ 248 h 1015"/>
                <a:gd name="T30" fmla="*/ 571 w 1018"/>
                <a:gd name="T31" fmla="*/ 201 h 1015"/>
                <a:gd name="T32" fmla="*/ 509 w 1018"/>
                <a:gd name="T33" fmla="*/ 0 h 1015"/>
                <a:gd name="T34" fmla="*/ 670 w 1018"/>
                <a:gd name="T35" fmla="*/ 24 h 1015"/>
                <a:gd name="T36" fmla="*/ 810 w 1018"/>
                <a:gd name="T37" fmla="*/ 98 h 1015"/>
                <a:gd name="T38" fmla="*/ 920 w 1018"/>
                <a:gd name="T39" fmla="*/ 207 h 1015"/>
                <a:gd name="T40" fmla="*/ 991 w 1018"/>
                <a:gd name="T41" fmla="*/ 346 h 1015"/>
                <a:gd name="T42" fmla="*/ 1018 w 1018"/>
                <a:gd name="T43" fmla="*/ 506 h 1015"/>
                <a:gd name="T44" fmla="*/ 991 w 1018"/>
                <a:gd name="T45" fmla="*/ 667 h 1015"/>
                <a:gd name="T46" fmla="*/ 920 w 1018"/>
                <a:gd name="T47" fmla="*/ 808 h 1015"/>
                <a:gd name="T48" fmla="*/ 810 w 1018"/>
                <a:gd name="T49" fmla="*/ 917 h 1015"/>
                <a:gd name="T50" fmla="*/ 670 w 1018"/>
                <a:gd name="T51" fmla="*/ 991 h 1015"/>
                <a:gd name="T52" fmla="*/ 509 w 1018"/>
                <a:gd name="T53" fmla="*/ 1015 h 1015"/>
                <a:gd name="T54" fmla="*/ 348 w 1018"/>
                <a:gd name="T55" fmla="*/ 991 h 1015"/>
                <a:gd name="T56" fmla="*/ 210 w 1018"/>
                <a:gd name="T57" fmla="*/ 917 h 1015"/>
                <a:gd name="T58" fmla="*/ 98 w 1018"/>
                <a:gd name="T59" fmla="*/ 808 h 1015"/>
                <a:gd name="T60" fmla="*/ 27 w 1018"/>
                <a:gd name="T61" fmla="*/ 667 h 1015"/>
                <a:gd name="T62" fmla="*/ 0 w 1018"/>
                <a:gd name="T63" fmla="*/ 506 h 1015"/>
                <a:gd name="T64" fmla="*/ 27 w 1018"/>
                <a:gd name="T65" fmla="*/ 346 h 1015"/>
                <a:gd name="T66" fmla="*/ 98 w 1018"/>
                <a:gd name="T67" fmla="*/ 207 h 1015"/>
                <a:gd name="T68" fmla="*/ 210 w 1018"/>
                <a:gd name="T69" fmla="*/ 98 h 1015"/>
                <a:gd name="T70" fmla="*/ 348 w 1018"/>
                <a:gd name="T71" fmla="*/ 24 h 1015"/>
                <a:gd name="T72" fmla="*/ 509 w 1018"/>
                <a:gd name="T73" fmla="*/ 0 h 1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18" h="1015">
                  <a:moveTo>
                    <a:pt x="509" y="194"/>
                  </a:moveTo>
                  <a:lnTo>
                    <a:pt x="446" y="201"/>
                  </a:lnTo>
                  <a:lnTo>
                    <a:pt x="386" y="219"/>
                  </a:lnTo>
                  <a:lnTo>
                    <a:pt x="333" y="248"/>
                  </a:lnTo>
                  <a:lnTo>
                    <a:pt x="288" y="286"/>
                  </a:lnTo>
                  <a:lnTo>
                    <a:pt x="248" y="332"/>
                  </a:lnTo>
                  <a:lnTo>
                    <a:pt x="219" y="386"/>
                  </a:lnTo>
                  <a:lnTo>
                    <a:pt x="201" y="444"/>
                  </a:lnTo>
                  <a:lnTo>
                    <a:pt x="194" y="506"/>
                  </a:lnTo>
                  <a:lnTo>
                    <a:pt x="201" y="571"/>
                  </a:lnTo>
                  <a:lnTo>
                    <a:pt x="219" y="629"/>
                  </a:lnTo>
                  <a:lnTo>
                    <a:pt x="248" y="683"/>
                  </a:lnTo>
                  <a:lnTo>
                    <a:pt x="288" y="730"/>
                  </a:lnTo>
                  <a:lnTo>
                    <a:pt x="333" y="768"/>
                  </a:lnTo>
                  <a:lnTo>
                    <a:pt x="386" y="797"/>
                  </a:lnTo>
                  <a:lnTo>
                    <a:pt x="446" y="814"/>
                  </a:lnTo>
                  <a:lnTo>
                    <a:pt x="509" y="821"/>
                  </a:lnTo>
                  <a:lnTo>
                    <a:pt x="571" y="814"/>
                  </a:lnTo>
                  <a:lnTo>
                    <a:pt x="632" y="797"/>
                  </a:lnTo>
                  <a:lnTo>
                    <a:pt x="685" y="768"/>
                  </a:lnTo>
                  <a:lnTo>
                    <a:pt x="732" y="730"/>
                  </a:lnTo>
                  <a:lnTo>
                    <a:pt x="770" y="683"/>
                  </a:lnTo>
                  <a:lnTo>
                    <a:pt x="799" y="629"/>
                  </a:lnTo>
                  <a:lnTo>
                    <a:pt x="817" y="571"/>
                  </a:lnTo>
                  <a:lnTo>
                    <a:pt x="824" y="506"/>
                  </a:lnTo>
                  <a:lnTo>
                    <a:pt x="817" y="444"/>
                  </a:lnTo>
                  <a:lnTo>
                    <a:pt x="799" y="386"/>
                  </a:lnTo>
                  <a:lnTo>
                    <a:pt x="770" y="332"/>
                  </a:lnTo>
                  <a:lnTo>
                    <a:pt x="732" y="286"/>
                  </a:lnTo>
                  <a:lnTo>
                    <a:pt x="685" y="248"/>
                  </a:lnTo>
                  <a:lnTo>
                    <a:pt x="632" y="219"/>
                  </a:lnTo>
                  <a:lnTo>
                    <a:pt x="571" y="201"/>
                  </a:lnTo>
                  <a:lnTo>
                    <a:pt x="509" y="194"/>
                  </a:lnTo>
                  <a:close/>
                  <a:moveTo>
                    <a:pt x="509" y="0"/>
                  </a:moveTo>
                  <a:lnTo>
                    <a:pt x="591" y="7"/>
                  </a:lnTo>
                  <a:lnTo>
                    <a:pt x="670" y="24"/>
                  </a:lnTo>
                  <a:lnTo>
                    <a:pt x="743" y="56"/>
                  </a:lnTo>
                  <a:lnTo>
                    <a:pt x="810" y="98"/>
                  </a:lnTo>
                  <a:lnTo>
                    <a:pt x="868" y="147"/>
                  </a:lnTo>
                  <a:lnTo>
                    <a:pt x="920" y="207"/>
                  </a:lnTo>
                  <a:lnTo>
                    <a:pt x="960" y="274"/>
                  </a:lnTo>
                  <a:lnTo>
                    <a:pt x="991" y="346"/>
                  </a:lnTo>
                  <a:lnTo>
                    <a:pt x="1011" y="424"/>
                  </a:lnTo>
                  <a:lnTo>
                    <a:pt x="1018" y="506"/>
                  </a:lnTo>
                  <a:lnTo>
                    <a:pt x="1011" y="589"/>
                  </a:lnTo>
                  <a:lnTo>
                    <a:pt x="991" y="667"/>
                  </a:lnTo>
                  <a:lnTo>
                    <a:pt x="960" y="741"/>
                  </a:lnTo>
                  <a:lnTo>
                    <a:pt x="920" y="808"/>
                  </a:lnTo>
                  <a:lnTo>
                    <a:pt x="868" y="866"/>
                  </a:lnTo>
                  <a:lnTo>
                    <a:pt x="810" y="917"/>
                  </a:lnTo>
                  <a:lnTo>
                    <a:pt x="743" y="960"/>
                  </a:lnTo>
                  <a:lnTo>
                    <a:pt x="670" y="991"/>
                  </a:lnTo>
                  <a:lnTo>
                    <a:pt x="591" y="1009"/>
                  </a:lnTo>
                  <a:lnTo>
                    <a:pt x="509" y="1015"/>
                  </a:lnTo>
                  <a:lnTo>
                    <a:pt x="426" y="1009"/>
                  </a:lnTo>
                  <a:lnTo>
                    <a:pt x="348" y="991"/>
                  </a:lnTo>
                  <a:lnTo>
                    <a:pt x="275" y="960"/>
                  </a:lnTo>
                  <a:lnTo>
                    <a:pt x="210" y="917"/>
                  </a:lnTo>
                  <a:lnTo>
                    <a:pt x="150" y="866"/>
                  </a:lnTo>
                  <a:lnTo>
                    <a:pt x="98" y="808"/>
                  </a:lnTo>
                  <a:lnTo>
                    <a:pt x="58" y="741"/>
                  </a:lnTo>
                  <a:lnTo>
                    <a:pt x="27" y="667"/>
                  </a:lnTo>
                  <a:lnTo>
                    <a:pt x="7" y="589"/>
                  </a:lnTo>
                  <a:lnTo>
                    <a:pt x="0" y="506"/>
                  </a:lnTo>
                  <a:lnTo>
                    <a:pt x="7" y="424"/>
                  </a:lnTo>
                  <a:lnTo>
                    <a:pt x="27" y="346"/>
                  </a:lnTo>
                  <a:lnTo>
                    <a:pt x="58" y="274"/>
                  </a:lnTo>
                  <a:lnTo>
                    <a:pt x="98" y="207"/>
                  </a:lnTo>
                  <a:lnTo>
                    <a:pt x="150" y="147"/>
                  </a:lnTo>
                  <a:lnTo>
                    <a:pt x="210" y="98"/>
                  </a:lnTo>
                  <a:lnTo>
                    <a:pt x="275" y="56"/>
                  </a:lnTo>
                  <a:lnTo>
                    <a:pt x="348" y="24"/>
                  </a:lnTo>
                  <a:lnTo>
                    <a:pt x="426" y="7"/>
                  </a:lnTo>
                  <a:lnTo>
                    <a:pt x="5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88" name="Freeform 27"/>
          <p:cNvSpPr>
            <a:spLocks noEditPoints="1"/>
          </p:cNvSpPr>
          <p:nvPr/>
        </p:nvSpPr>
        <p:spPr bwMode="auto">
          <a:xfrm>
            <a:off x="5624899" y="3488949"/>
            <a:ext cx="509795" cy="509794"/>
          </a:xfrm>
          <a:custGeom>
            <a:avLst/>
            <a:gdLst>
              <a:gd name="T0" fmla="*/ 723 w 1567"/>
              <a:gd name="T1" fmla="*/ 535 h 1567"/>
              <a:gd name="T2" fmla="*/ 620 w 1567"/>
              <a:gd name="T3" fmla="*/ 585 h 1567"/>
              <a:gd name="T4" fmla="*/ 549 w 1567"/>
              <a:gd name="T5" fmla="*/ 674 h 1567"/>
              <a:gd name="T6" fmla="*/ 522 w 1567"/>
              <a:gd name="T7" fmla="*/ 788 h 1567"/>
              <a:gd name="T8" fmla="*/ 549 w 1567"/>
              <a:gd name="T9" fmla="*/ 904 h 1567"/>
              <a:gd name="T10" fmla="*/ 620 w 1567"/>
              <a:gd name="T11" fmla="*/ 991 h 1567"/>
              <a:gd name="T12" fmla="*/ 723 w 1567"/>
              <a:gd name="T13" fmla="*/ 1042 h 1567"/>
              <a:gd name="T14" fmla="*/ 844 w 1567"/>
              <a:gd name="T15" fmla="*/ 1042 h 1567"/>
              <a:gd name="T16" fmla="*/ 946 w 1567"/>
              <a:gd name="T17" fmla="*/ 991 h 1567"/>
              <a:gd name="T18" fmla="*/ 1018 w 1567"/>
              <a:gd name="T19" fmla="*/ 904 h 1567"/>
              <a:gd name="T20" fmla="*/ 1044 w 1567"/>
              <a:gd name="T21" fmla="*/ 788 h 1567"/>
              <a:gd name="T22" fmla="*/ 1018 w 1567"/>
              <a:gd name="T23" fmla="*/ 674 h 1567"/>
              <a:gd name="T24" fmla="*/ 946 w 1567"/>
              <a:gd name="T25" fmla="*/ 585 h 1567"/>
              <a:gd name="T26" fmla="*/ 844 w 1567"/>
              <a:gd name="T27" fmla="*/ 535 h 1567"/>
              <a:gd name="T28" fmla="*/ 716 w 1567"/>
              <a:gd name="T29" fmla="*/ 0 h 1567"/>
              <a:gd name="T30" fmla="*/ 904 w 1567"/>
              <a:gd name="T31" fmla="*/ 181 h 1567"/>
              <a:gd name="T32" fmla="*/ 1114 w 1567"/>
              <a:gd name="T33" fmla="*/ 71 h 1567"/>
              <a:gd name="T34" fmla="*/ 1187 w 1567"/>
              <a:gd name="T35" fmla="*/ 319 h 1567"/>
              <a:gd name="T36" fmla="*/ 1248 w 1567"/>
              <a:gd name="T37" fmla="*/ 377 h 1567"/>
              <a:gd name="T38" fmla="*/ 1495 w 1567"/>
              <a:gd name="T39" fmla="*/ 448 h 1567"/>
              <a:gd name="T40" fmla="*/ 1381 w 1567"/>
              <a:gd name="T41" fmla="*/ 623 h 1567"/>
              <a:gd name="T42" fmla="*/ 1567 w 1567"/>
              <a:gd name="T43" fmla="*/ 714 h 1567"/>
              <a:gd name="T44" fmla="*/ 1393 w 1567"/>
              <a:gd name="T45" fmla="*/ 899 h 1567"/>
              <a:gd name="T46" fmla="*/ 1498 w 1567"/>
              <a:gd name="T47" fmla="*/ 1111 h 1567"/>
              <a:gd name="T48" fmla="*/ 1259 w 1567"/>
              <a:gd name="T49" fmla="*/ 1187 h 1567"/>
              <a:gd name="T50" fmla="*/ 1192 w 1567"/>
              <a:gd name="T51" fmla="*/ 1254 h 1567"/>
              <a:gd name="T52" fmla="*/ 1118 w 1567"/>
              <a:gd name="T53" fmla="*/ 1493 h 1567"/>
              <a:gd name="T54" fmla="*/ 948 w 1567"/>
              <a:gd name="T55" fmla="*/ 1386 h 1567"/>
              <a:gd name="T56" fmla="*/ 855 w 1567"/>
              <a:gd name="T57" fmla="*/ 1567 h 1567"/>
              <a:gd name="T58" fmla="*/ 669 w 1567"/>
              <a:gd name="T59" fmla="*/ 1397 h 1567"/>
              <a:gd name="T60" fmla="*/ 582 w 1567"/>
              <a:gd name="T61" fmla="*/ 1375 h 1567"/>
              <a:gd name="T62" fmla="*/ 339 w 1567"/>
              <a:gd name="T63" fmla="*/ 1430 h 1567"/>
              <a:gd name="T64" fmla="*/ 346 w 1567"/>
              <a:gd name="T65" fmla="*/ 1227 h 1567"/>
              <a:gd name="T66" fmla="*/ 143 w 1567"/>
              <a:gd name="T67" fmla="*/ 1236 h 1567"/>
              <a:gd name="T68" fmla="*/ 199 w 1567"/>
              <a:gd name="T69" fmla="*/ 991 h 1567"/>
              <a:gd name="T70" fmla="*/ 174 w 1567"/>
              <a:gd name="T71" fmla="*/ 904 h 1567"/>
              <a:gd name="T72" fmla="*/ 0 w 1567"/>
              <a:gd name="T73" fmla="*/ 721 h 1567"/>
              <a:gd name="T74" fmla="*/ 196 w 1567"/>
              <a:gd name="T75" fmla="*/ 589 h 1567"/>
              <a:gd name="T76" fmla="*/ 136 w 1567"/>
              <a:gd name="T77" fmla="*/ 339 h 1567"/>
              <a:gd name="T78" fmla="*/ 375 w 1567"/>
              <a:gd name="T79" fmla="*/ 323 h 1567"/>
              <a:gd name="T80" fmla="*/ 446 w 1567"/>
              <a:gd name="T81" fmla="*/ 73 h 1567"/>
              <a:gd name="T82" fmla="*/ 623 w 1567"/>
              <a:gd name="T83" fmla="*/ 190 h 1567"/>
              <a:gd name="T84" fmla="*/ 716 w 1567"/>
              <a:gd name="T85" fmla="*/ 0 h 1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567" h="1567">
                <a:moveTo>
                  <a:pt x="783" y="529"/>
                </a:moveTo>
                <a:lnTo>
                  <a:pt x="723" y="535"/>
                </a:lnTo>
                <a:lnTo>
                  <a:pt x="669" y="553"/>
                </a:lnTo>
                <a:lnTo>
                  <a:pt x="620" y="585"/>
                </a:lnTo>
                <a:lnTo>
                  <a:pt x="580" y="625"/>
                </a:lnTo>
                <a:lnTo>
                  <a:pt x="549" y="674"/>
                </a:lnTo>
                <a:lnTo>
                  <a:pt x="531" y="730"/>
                </a:lnTo>
                <a:lnTo>
                  <a:pt x="522" y="788"/>
                </a:lnTo>
                <a:lnTo>
                  <a:pt x="531" y="848"/>
                </a:lnTo>
                <a:lnTo>
                  <a:pt x="549" y="904"/>
                </a:lnTo>
                <a:lnTo>
                  <a:pt x="580" y="951"/>
                </a:lnTo>
                <a:lnTo>
                  <a:pt x="620" y="991"/>
                </a:lnTo>
                <a:lnTo>
                  <a:pt x="669" y="1022"/>
                </a:lnTo>
                <a:lnTo>
                  <a:pt x="723" y="1042"/>
                </a:lnTo>
                <a:lnTo>
                  <a:pt x="783" y="1049"/>
                </a:lnTo>
                <a:lnTo>
                  <a:pt x="844" y="1042"/>
                </a:lnTo>
                <a:lnTo>
                  <a:pt x="897" y="1022"/>
                </a:lnTo>
                <a:lnTo>
                  <a:pt x="946" y="991"/>
                </a:lnTo>
                <a:lnTo>
                  <a:pt x="986" y="951"/>
                </a:lnTo>
                <a:lnTo>
                  <a:pt x="1018" y="904"/>
                </a:lnTo>
                <a:lnTo>
                  <a:pt x="1038" y="848"/>
                </a:lnTo>
                <a:lnTo>
                  <a:pt x="1044" y="788"/>
                </a:lnTo>
                <a:lnTo>
                  <a:pt x="1038" y="730"/>
                </a:lnTo>
                <a:lnTo>
                  <a:pt x="1018" y="674"/>
                </a:lnTo>
                <a:lnTo>
                  <a:pt x="986" y="625"/>
                </a:lnTo>
                <a:lnTo>
                  <a:pt x="946" y="585"/>
                </a:lnTo>
                <a:lnTo>
                  <a:pt x="897" y="553"/>
                </a:lnTo>
                <a:lnTo>
                  <a:pt x="844" y="535"/>
                </a:lnTo>
                <a:lnTo>
                  <a:pt x="783" y="529"/>
                </a:lnTo>
                <a:close/>
                <a:moveTo>
                  <a:pt x="716" y="0"/>
                </a:moveTo>
                <a:lnTo>
                  <a:pt x="850" y="0"/>
                </a:lnTo>
                <a:lnTo>
                  <a:pt x="904" y="181"/>
                </a:lnTo>
                <a:lnTo>
                  <a:pt x="980" y="201"/>
                </a:lnTo>
                <a:lnTo>
                  <a:pt x="1114" y="71"/>
                </a:lnTo>
                <a:lnTo>
                  <a:pt x="1232" y="138"/>
                </a:lnTo>
                <a:lnTo>
                  <a:pt x="1187" y="319"/>
                </a:lnTo>
                <a:lnTo>
                  <a:pt x="1219" y="346"/>
                </a:lnTo>
                <a:lnTo>
                  <a:pt x="1248" y="377"/>
                </a:lnTo>
                <a:lnTo>
                  <a:pt x="1426" y="332"/>
                </a:lnTo>
                <a:lnTo>
                  <a:pt x="1495" y="448"/>
                </a:lnTo>
                <a:lnTo>
                  <a:pt x="1368" y="582"/>
                </a:lnTo>
                <a:lnTo>
                  <a:pt x="1381" y="623"/>
                </a:lnTo>
                <a:lnTo>
                  <a:pt x="1390" y="665"/>
                </a:lnTo>
                <a:lnTo>
                  <a:pt x="1567" y="714"/>
                </a:lnTo>
                <a:lnTo>
                  <a:pt x="1567" y="850"/>
                </a:lnTo>
                <a:lnTo>
                  <a:pt x="1393" y="899"/>
                </a:lnTo>
                <a:lnTo>
                  <a:pt x="1373" y="984"/>
                </a:lnTo>
                <a:lnTo>
                  <a:pt x="1498" y="1111"/>
                </a:lnTo>
                <a:lnTo>
                  <a:pt x="1431" y="1230"/>
                </a:lnTo>
                <a:lnTo>
                  <a:pt x="1259" y="1187"/>
                </a:lnTo>
                <a:lnTo>
                  <a:pt x="1227" y="1223"/>
                </a:lnTo>
                <a:lnTo>
                  <a:pt x="1192" y="1254"/>
                </a:lnTo>
                <a:lnTo>
                  <a:pt x="1236" y="1426"/>
                </a:lnTo>
                <a:lnTo>
                  <a:pt x="1118" y="1493"/>
                </a:lnTo>
                <a:lnTo>
                  <a:pt x="991" y="1372"/>
                </a:lnTo>
                <a:lnTo>
                  <a:pt x="948" y="1386"/>
                </a:lnTo>
                <a:lnTo>
                  <a:pt x="902" y="1397"/>
                </a:lnTo>
                <a:lnTo>
                  <a:pt x="855" y="1567"/>
                </a:lnTo>
                <a:lnTo>
                  <a:pt x="719" y="1567"/>
                </a:lnTo>
                <a:lnTo>
                  <a:pt x="669" y="1397"/>
                </a:lnTo>
                <a:lnTo>
                  <a:pt x="625" y="1388"/>
                </a:lnTo>
                <a:lnTo>
                  <a:pt x="582" y="1375"/>
                </a:lnTo>
                <a:lnTo>
                  <a:pt x="457" y="1497"/>
                </a:lnTo>
                <a:lnTo>
                  <a:pt x="339" y="1430"/>
                </a:lnTo>
                <a:lnTo>
                  <a:pt x="379" y="1259"/>
                </a:lnTo>
                <a:lnTo>
                  <a:pt x="346" y="1227"/>
                </a:lnTo>
                <a:lnTo>
                  <a:pt x="315" y="1194"/>
                </a:lnTo>
                <a:lnTo>
                  <a:pt x="143" y="1236"/>
                </a:lnTo>
                <a:lnTo>
                  <a:pt x="74" y="1120"/>
                </a:lnTo>
                <a:lnTo>
                  <a:pt x="199" y="991"/>
                </a:lnTo>
                <a:lnTo>
                  <a:pt x="185" y="948"/>
                </a:lnTo>
                <a:lnTo>
                  <a:pt x="174" y="904"/>
                </a:lnTo>
                <a:lnTo>
                  <a:pt x="2" y="857"/>
                </a:lnTo>
                <a:lnTo>
                  <a:pt x="0" y="721"/>
                </a:lnTo>
                <a:lnTo>
                  <a:pt x="176" y="669"/>
                </a:lnTo>
                <a:lnTo>
                  <a:pt x="196" y="589"/>
                </a:lnTo>
                <a:lnTo>
                  <a:pt x="69" y="457"/>
                </a:lnTo>
                <a:lnTo>
                  <a:pt x="136" y="339"/>
                </a:lnTo>
                <a:lnTo>
                  <a:pt x="315" y="384"/>
                </a:lnTo>
                <a:lnTo>
                  <a:pt x="375" y="323"/>
                </a:lnTo>
                <a:lnTo>
                  <a:pt x="328" y="143"/>
                </a:lnTo>
                <a:lnTo>
                  <a:pt x="446" y="73"/>
                </a:lnTo>
                <a:lnTo>
                  <a:pt x="580" y="203"/>
                </a:lnTo>
                <a:lnTo>
                  <a:pt x="623" y="190"/>
                </a:lnTo>
                <a:lnTo>
                  <a:pt x="665" y="181"/>
                </a:lnTo>
                <a:lnTo>
                  <a:pt x="71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9" name="Freeform 27"/>
          <p:cNvSpPr>
            <a:spLocks noEditPoints="1"/>
          </p:cNvSpPr>
          <p:nvPr/>
        </p:nvSpPr>
        <p:spPr bwMode="auto">
          <a:xfrm>
            <a:off x="5912643" y="4095850"/>
            <a:ext cx="289481" cy="289480"/>
          </a:xfrm>
          <a:custGeom>
            <a:avLst/>
            <a:gdLst>
              <a:gd name="T0" fmla="*/ 723 w 1567"/>
              <a:gd name="T1" fmla="*/ 535 h 1567"/>
              <a:gd name="T2" fmla="*/ 620 w 1567"/>
              <a:gd name="T3" fmla="*/ 585 h 1567"/>
              <a:gd name="T4" fmla="*/ 549 w 1567"/>
              <a:gd name="T5" fmla="*/ 674 h 1567"/>
              <a:gd name="T6" fmla="*/ 522 w 1567"/>
              <a:gd name="T7" fmla="*/ 788 h 1567"/>
              <a:gd name="T8" fmla="*/ 549 w 1567"/>
              <a:gd name="T9" fmla="*/ 904 h 1567"/>
              <a:gd name="T10" fmla="*/ 620 w 1567"/>
              <a:gd name="T11" fmla="*/ 991 h 1567"/>
              <a:gd name="T12" fmla="*/ 723 w 1567"/>
              <a:gd name="T13" fmla="*/ 1042 h 1567"/>
              <a:gd name="T14" fmla="*/ 844 w 1567"/>
              <a:gd name="T15" fmla="*/ 1042 h 1567"/>
              <a:gd name="T16" fmla="*/ 946 w 1567"/>
              <a:gd name="T17" fmla="*/ 991 h 1567"/>
              <a:gd name="T18" fmla="*/ 1018 w 1567"/>
              <a:gd name="T19" fmla="*/ 904 h 1567"/>
              <a:gd name="T20" fmla="*/ 1044 w 1567"/>
              <a:gd name="T21" fmla="*/ 788 h 1567"/>
              <a:gd name="T22" fmla="*/ 1018 w 1567"/>
              <a:gd name="T23" fmla="*/ 674 h 1567"/>
              <a:gd name="T24" fmla="*/ 946 w 1567"/>
              <a:gd name="T25" fmla="*/ 585 h 1567"/>
              <a:gd name="T26" fmla="*/ 844 w 1567"/>
              <a:gd name="T27" fmla="*/ 535 h 1567"/>
              <a:gd name="T28" fmla="*/ 716 w 1567"/>
              <a:gd name="T29" fmla="*/ 0 h 1567"/>
              <a:gd name="T30" fmla="*/ 904 w 1567"/>
              <a:gd name="T31" fmla="*/ 181 h 1567"/>
              <a:gd name="T32" fmla="*/ 1114 w 1567"/>
              <a:gd name="T33" fmla="*/ 71 h 1567"/>
              <a:gd name="T34" fmla="*/ 1187 w 1567"/>
              <a:gd name="T35" fmla="*/ 319 h 1567"/>
              <a:gd name="T36" fmla="*/ 1248 w 1567"/>
              <a:gd name="T37" fmla="*/ 377 h 1567"/>
              <a:gd name="T38" fmla="*/ 1495 w 1567"/>
              <a:gd name="T39" fmla="*/ 448 h 1567"/>
              <a:gd name="T40" fmla="*/ 1381 w 1567"/>
              <a:gd name="T41" fmla="*/ 623 h 1567"/>
              <a:gd name="T42" fmla="*/ 1567 w 1567"/>
              <a:gd name="T43" fmla="*/ 714 h 1567"/>
              <a:gd name="T44" fmla="*/ 1393 w 1567"/>
              <a:gd name="T45" fmla="*/ 899 h 1567"/>
              <a:gd name="T46" fmla="*/ 1498 w 1567"/>
              <a:gd name="T47" fmla="*/ 1111 h 1567"/>
              <a:gd name="T48" fmla="*/ 1259 w 1567"/>
              <a:gd name="T49" fmla="*/ 1187 h 1567"/>
              <a:gd name="T50" fmla="*/ 1192 w 1567"/>
              <a:gd name="T51" fmla="*/ 1254 h 1567"/>
              <a:gd name="T52" fmla="*/ 1118 w 1567"/>
              <a:gd name="T53" fmla="*/ 1493 h 1567"/>
              <a:gd name="T54" fmla="*/ 948 w 1567"/>
              <a:gd name="T55" fmla="*/ 1386 h 1567"/>
              <a:gd name="T56" fmla="*/ 855 w 1567"/>
              <a:gd name="T57" fmla="*/ 1567 h 1567"/>
              <a:gd name="T58" fmla="*/ 669 w 1567"/>
              <a:gd name="T59" fmla="*/ 1397 h 1567"/>
              <a:gd name="T60" fmla="*/ 582 w 1567"/>
              <a:gd name="T61" fmla="*/ 1375 h 1567"/>
              <a:gd name="T62" fmla="*/ 339 w 1567"/>
              <a:gd name="T63" fmla="*/ 1430 h 1567"/>
              <a:gd name="T64" fmla="*/ 346 w 1567"/>
              <a:gd name="T65" fmla="*/ 1227 h 1567"/>
              <a:gd name="T66" fmla="*/ 143 w 1567"/>
              <a:gd name="T67" fmla="*/ 1236 h 1567"/>
              <a:gd name="T68" fmla="*/ 199 w 1567"/>
              <a:gd name="T69" fmla="*/ 991 h 1567"/>
              <a:gd name="T70" fmla="*/ 174 w 1567"/>
              <a:gd name="T71" fmla="*/ 904 h 1567"/>
              <a:gd name="T72" fmla="*/ 0 w 1567"/>
              <a:gd name="T73" fmla="*/ 721 h 1567"/>
              <a:gd name="T74" fmla="*/ 196 w 1567"/>
              <a:gd name="T75" fmla="*/ 589 h 1567"/>
              <a:gd name="T76" fmla="*/ 136 w 1567"/>
              <a:gd name="T77" fmla="*/ 339 h 1567"/>
              <a:gd name="T78" fmla="*/ 375 w 1567"/>
              <a:gd name="T79" fmla="*/ 323 h 1567"/>
              <a:gd name="T80" fmla="*/ 446 w 1567"/>
              <a:gd name="T81" fmla="*/ 73 h 1567"/>
              <a:gd name="T82" fmla="*/ 623 w 1567"/>
              <a:gd name="T83" fmla="*/ 190 h 1567"/>
              <a:gd name="T84" fmla="*/ 716 w 1567"/>
              <a:gd name="T85" fmla="*/ 0 h 1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567" h="1567">
                <a:moveTo>
                  <a:pt x="783" y="529"/>
                </a:moveTo>
                <a:lnTo>
                  <a:pt x="723" y="535"/>
                </a:lnTo>
                <a:lnTo>
                  <a:pt x="669" y="553"/>
                </a:lnTo>
                <a:lnTo>
                  <a:pt x="620" y="585"/>
                </a:lnTo>
                <a:lnTo>
                  <a:pt x="580" y="625"/>
                </a:lnTo>
                <a:lnTo>
                  <a:pt x="549" y="674"/>
                </a:lnTo>
                <a:lnTo>
                  <a:pt x="531" y="730"/>
                </a:lnTo>
                <a:lnTo>
                  <a:pt x="522" y="788"/>
                </a:lnTo>
                <a:lnTo>
                  <a:pt x="531" y="848"/>
                </a:lnTo>
                <a:lnTo>
                  <a:pt x="549" y="904"/>
                </a:lnTo>
                <a:lnTo>
                  <a:pt x="580" y="951"/>
                </a:lnTo>
                <a:lnTo>
                  <a:pt x="620" y="991"/>
                </a:lnTo>
                <a:lnTo>
                  <a:pt x="669" y="1022"/>
                </a:lnTo>
                <a:lnTo>
                  <a:pt x="723" y="1042"/>
                </a:lnTo>
                <a:lnTo>
                  <a:pt x="783" y="1049"/>
                </a:lnTo>
                <a:lnTo>
                  <a:pt x="844" y="1042"/>
                </a:lnTo>
                <a:lnTo>
                  <a:pt x="897" y="1022"/>
                </a:lnTo>
                <a:lnTo>
                  <a:pt x="946" y="991"/>
                </a:lnTo>
                <a:lnTo>
                  <a:pt x="986" y="951"/>
                </a:lnTo>
                <a:lnTo>
                  <a:pt x="1018" y="904"/>
                </a:lnTo>
                <a:lnTo>
                  <a:pt x="1038" y="848"/>
                </a:lnTo>
                <a:lnTo>
                  <a:pt x="1044" y="788"/>
                </a:lnTo>
                <a:lnTo>
                  <a:pt x="1038" y="730"/>
                </a:lnTo>
                <a:lnTo>
                  <a:pt x="1018" y="674"/>
                </a:lnTo>
                <a:lnTo>
                  <a:pt x="986" y="625"/>
                </a:lnTo>
                <a:lnTo>
                  <a:pt x="946" y="585"/>
                </a:lnTo>
                <a:lnTo>
                  <a:pt x="897" y="553"/>
                </a:lnTo>
                <a:lnTo>
                  <a:pt x="844" y="535"/>
                </a:lnTo>
                <a:lnTo>
                  <a:pt x="783" y="529"/>
                </a:lnTo>
                <a:close/>
                <a:moveTo>
                  <a:pt x="716" y="0"/>
                </a:moveTo>
                <a:lnTo>
                  <a:pt x="850" y="0"/>
                </a:lnTo>
                <a:lnTo>
                  <a:pt x="904" y="181"/>
                </a:lnTo>
                <a:lnTo>
                  <a:pt x="980" y="201"/>
                </a:lnTo>
                <a:lnTo>
                  <a:pt x="1114" y="71"/>
                </a:lnTo>
                <a:lnTo>
                  <a:pt x="1232" y="138"/>
                </a:lnTo>
                <a:lnTo>
                  <a:pt x="1187" y="319"/>
                </a:lnTo>
                <a:lnTo>
                  <a:pt x="1219" y="346"/>
                </a:lnTo>
                <a:lnTo>
                  <a:pt x="1248" y="377"/>
                </a:lnTo>
                <a:lnTo>
                  <a:pt x="1426" y="332"/>
                </a:lnTo>
                <a:lnTo>
                  <a:pt x="1495" y="448"/>
                </a:lnTo>
                <a:lnTo>
                  <a:pt x="1368" y="582"/>
                </a:lnTo>
                <a:lnTo>
                  <a:pt x="1381" y="623"/>
                </a:lnTo>
                <a:lnTo>
                  <a:pt x="1390" y="665"/>
                </a:lnTo>
                <a:lnTo>
                  <a:pt x="1567" y="714"/>
                </a:lnTo>
                <a:lnTo>
                  <a:pt x="1567" y="850"/>
                </a:lnTo>
                <a:lnTo>
                  <a:pt x="1393" y="899"/>
                </a:lnTo>
                <a:lnTo>
                  <a:pt x="1373" y="984"/>
                </a:lnTo>
                <a:lnTo>
                  <a:pt x="1498" y="1111"/>
                </a:lnTo>
                <a:lnTo>
                  <a:pt x="1431" y="1230"/>
                </a:lnTo>
                <a:lnTo>
                  <a:pt x="1259" y="1187"/>
                </a:lnTo>
                <a:lnTo>
                  <a:pt x="1227" y="1223"/>
                </a:lnTo>
                <a:lnTo>
                  <a:pt x="1192" y="1254"/>
                </a:lnTo>
                <a:lnTo>
                  <a:pt x="1236" y="1426"/>
                </a:lnTo>
                <a:lnTo>
                  <a:pt x="1118" y="1493"/>
                </a:lnTo>
                <a:lnTo>
                  <a:pt x="991" y="1372"/>
                </a:lnTo>
                <a:lnTo>
                  <a:pt x="948" y="1386"/>
                </a:lnTo>
                <a:lnTo>
                  <a:pt x="902" y="1397"/>
                </a:lnTo>
                <a:lnTo>
                  <a:pt x="855" y="1567"/>
                </a:lnTo>
                <a:lnTo>
                  <a:pt x="719" y="1567"/>
                </a:lnTo>
                <a:lnTo>
                  <a:pt x="669" y="1397"/>
                </a:lnTo>
                <a:lnTo>
                  <a:pt x="625" y="1388"/>
                </a:lnTo>
                <a:lnTo>
                  <a:pt x="582" y="1375"/>
                </a:lnTo>
                <a:lnTo>
                  <a:pt x="457" y="1497"/>
                </a:lnTo>
                <a:lnTo>
                  <a:pt x="339" y="1430"/>
                </a:lnTo>
                <a:lnTo>
                  <a:pt x="379" y="1259"/>
                </a:lnTo>
                <a:lnTo>
                  <a:pt x="346" y="1227"/>
                </a:lnTo>
                <a:lnTo>
                  <a:pt x="315" y="1194"/>
                </a:lnTo>
                <a:lnTo>
                  <a:pt x="143" y="1236"/>
                </a:lnTo>
                <a:lnTo>
                  <a:pt x="74" y="1120"/>
                </a:lnTo>
                <a:lnTo>
                  <a:pt x="199" y="991"/>
                </a:lnTo>
                <a:lnTo>
                  <a:pt x="185" y="948"/>
                </a:lnTo>
                <a:lnTo>
                  <a:pt x="174" y="904"/>
                </a:lnTo>
                <a:lnTo>
                  <a:pt x="2" y="857"/>
                </a:lnTo>
                <a:lnTo>
                  <a:pt x="0" y="721"/>
                </a:lnTo>
                <a:lnTo>
                  <a:pt x="176" y="669"/>
                </a:lnTo>
                <a:lnTo>
                  <a:pt x="196" y="589"/>
                </a:lnTo>
                <a:lnTo>
                  <a:pt x="69" y="457"/>
                </a:lnTo>
                <a:lnTo>
                  <a:pt x="136" y="339"/>
                </a:lnTo>
                <a:lnTo>
                  <a:pt x="315" y="384"/>
                </a:lnTo>
                <a:lnTo>
                  <a:pt x="375" y="323"/>
                </a:lnTo>
                <a:lnTo>
                  <a:pt x="328" y="143"/>
                </a:lnTo>
                <a:lnTo>
                  <a:pt x="446" y="73"/>
                </a:lnTo>
                <a:lnTo>
                  <a:pt x="580" y="203"/>
                </a:lnTo>
                <a:lnTo>
                  <a:pt x="623" y="190"/>
                </a:lnTo>
                <a:lnTo>
                  <a:pt x="665" y="181"/>
                </a:lnTo>
                <a:lnTo>
                  <a:pt x="71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0" name="Freeform 23"/>
          <p:cNvSpPr>
            <a:spLocks noEditPoints="1"/>
          </p:cNvSpPr>
          <p:nvPr/>
        </p:nvSpPr>
        <p:spPr bwMode="auto">
          <a:xfrm>
            <a:off x="6130334" y="3662470"/>
            <a:ext cx="528572" cy="528486"/>
          </a:xfrm>
          <a:custGeom>
            <a:avLst/>
            <a:gdLst>
              <a:gd name="T0" fmla="*/ 2073 w 6292"/>
              <a:gd name="T1" fmla="*/ 5283 h 6291"/>
              <a:gd name="T2" fmla="*/ 2991 w 6292"/>
              <a:gd name="T3" fmla="*/ 5539 h 6291"/>
              <a:gd name="T4" fmla="*/ 3945 w 6292"/>
              <a:gd name="T5" fmla="*/ 5411 h 6291"/>
              <a:gd name="T6" fmla="*/ 4741 w 6292"/>
              <a:gd name="T7" fmla="*/ 4940 h 6291"/>
              <a:gd name="T8" fmla="*/ 3620 w 6292"/>
              <a:gd name="T9" fmla="*/ 4604 h 6291"/>
              <a:gd name="T10" fmla="*/ 2903 w 6292"/>
              <a:gd name="T11" fmla="*/ 4660 h 6291"/>
              <a:gd name="T12" fmla="*/ 2262 w 6292"/>
              <a:gd name="T13" fmla="*/ 4392 h 6291"/>
              <a:gd name="T14" fmla="*/ 2842 w 6292"/>
              <a:gd name="T15" fmla="*/ 2646 h 6291"/>
              <a:gd name="T16" fmla="*/ 2563 w 6292"/>
              <a:gd name="T17" fmla="*/ 3007 h 6291"/>
              <a:gd name="T18" fmla="*/ 2624 w 6292"/>
              <a:gd name="T19" fmla="*/ 3475 h 6291"/>
              <a:gd name="T20" fmla="*/ 2985 w 6292"/>
              <a:gd name="T21" fmla="*/ 3751 h 6291"/>
              <a:gd name="T22" fmla="*/ 3450 w 6292"/>
              <a:gd name="T23" fmla="*/ 3690 h 6291"/>
              <a:gd name="T24" fmla="*/ 3729 w 6292"/>
              <a:gd name="T25" fmla="*/ 3330 h 6291"/>
              <a:gd name="T26" fmla="*/ 3668 w 6292"/>
              <a:gd name="T27" fmla="*/ 2864 h 6291"/>
              <a:gd name="T28" fmla="*/ 3307 w 6292"/>
              <a:gd name="T29" fmla="*/ 2585 h 6291"/>
              <a:gd name="T30" fmla="*/ 1111 w 6292"/>
              <a:gd name="T31" fmla="*/ 1958 h 6291"/>
              <a:gd name="T32" fmla="*/ 802 w 6292"/>
              <a:gd name="T33" fmla="*/ 2843 h 6291"/>
              <a:gd name="T34" fmla="*/ 865 w 6292"/>
              <a:gd name="T35" fmla="*/ 3803 h 6291"/>
              <a:gd name="T36" fmla="*/ 1279 w 6292"/>
              <a:gd name="T37" fmla="*/ 4625 h 6291"/>
              <a:gd name="T38" fmla="*/ 1727 w 6292"/>
              <a:gd name="T39" fmla="*/ 3690 h 6291"/>
              <a:gd name="T40" fmla="*/ 1655 w 6292"/>
              <a:gd name="T41" fmla="*/ 2925 h 6291"/>
              <a:gd name="T42" fmla="*/ 1922 w 6292"/>
              <a:gd name="T43" fmla="*/ 2284 h 6291"/>
              <a:gd name="T44" fmla="*/ 4435 w 6292"/>
              <a:gd name="T45" fmla="*/ 2379 h 6291"/>
              <a:gd name="T46" fmla="*/ 4653 w 6292"/>
              <a:gd name="T47" fmla="*/ 3045 h 6291"/>
              <a:gd name="T48" fmla="*/ 4514 w 6292"/>
              <a:gd name="T49" fmla="*/ 3810 h 6291"/>
              <a:gd name="T50" fmla="*/ 5118 w 6292"/>
              <a:gd name="T51" fmla="*/ 4511 h 6291"/>
              <a:gd name="T52" fmla="*/ 5485 w 6292"/>
              <a:gd name="T53" fmla="*/ 3654 h 6291"/>
              <a:gd name="T54" fmla="*/ 5483 w 6292"/>
              <a:gd name="T55" fmla="*/ 2681 h 6291"/>
              <a:gd name="T56" fmla="*/ 5113 w 6292"/>
              <a:gd name="T57" fmla="*/ 1816 h 6291"/>
              <a:gd name="T58" fmla="*/ 2672 w 6292"/>
              <a:gd name="T59" fmla="*/ 841 h 6291"/>
              <a:gd name="T60" fmla="*/ 1813 w 6292"/>
              <a:gd name="T61" fmla="*/ 1208 h 6291"/>
              <a:gd name="T62" fmla="*/ 2504 w 6292"/>
              <a:gd name="T63" fmla="*/ 1801 h 6291"/>
              <a:gd name="T64" fmla="*/ 3283 w 6292"/>
              <a:gd name="T65" fmla="*/ 1664 h 6291"/>
              <a:gd name="T66" fmla="*/ 4010 w 6292"/>
              <a:gd name="T67" fmla="*/ 1929 h 6291"/>
              <a:gd name="T68" fmla="*/ 4225 w 6292"/>
              <a:gd name="T69" fmla="*/ 1045 h 6291"/>
              <a:gd name="T70" fmla="*/ 3321 w 6292"/>
              <a:gd name="T71" fmla="*/ 797 h 6291"/>
              <a:gd name="T72" fmla="*/ 3609 w 6292"/>
              <a:gd name="T73" fmla="*/ 317 h 6291"/>
              <a:gd name="T74" fmla="*/ 4305 w 6292"/>
              <a:gd name="T75" fmla="*/ 217 h 6291"/>
              <a:gd name="T76" fmla="*/ 5130 w 6292"/>
              <a:gd name="T77" fmla="*/ 700 h 6291"/>
              <a:gd name="T78" fmla="*/ 5397 w 6292"/>
              <a:gd name="T79" fmla="*/ 1347 h 6291"/>
              <a:gd name="T80" fmla="*/ 5794 w 6292"/>
              <a:gd name="T81" fmla="*/ 1994 h 6291"/>
              <a:gd name="T82" fmla="*/ 6010 w 6292"/>
              <a:gd name="T83" fmla="*/ 2725 h 6291"/>
              <a:gd name="T84" fmla="*/ 6288 w 6292"/>
              <a:gd name="T85" fmla="*/ 3360 h 6291"/>
              <a:gd name="T86" fmla="*/ 6078 w 6292"/>
              <a:gd name="T87" fmla="*/ 4293 h 6291"/>
              <a:gd name="T88" fmla="*/ 5567 w 6292"/>
              <a:gd name="T89" fmla="*/ 4757 h 6291"/>
              <a:gd name="T90" fmla="*/ 5063 w 6292"/>
              <a:gd name="T91" fmla="*/ 5335 h 6291"/>
              <a:gd name="T92" fmla="*/ 4426 w 6292"/>
              <a:gd name="T93" fmla="*/ 5762 h 6291"/>
              <a:gd name="T94" fmla="*/ 3897 w 6292"/>
              <a:gd name="T95" fmla="*/ 6201 h 6291"/>
              <a:gd name="T96" fmla="*/ 2943 w 6292"/>
              <a:gd name="T97" fmla="*/ 6287 h 6291"/>
              <a:gd name="T98" fmla="*/ 2345 w 6292"/>
              <a:gd name="T99" fmla="*/ 5940 h 6291"/>
              <a:gd name="T100" fmla="*/ 1645 w 6292"/>
              <a:gd name="T101" fmla="*/ 5629 h 6291"/>
              <a:gd name="T102" fmla="*/ 1053 w 6292"/>
              <a:gd name="T103" fmla="*/ 5146 h 6291"/>
              <a:gd name="T104" fmla="*/ 462 w 6292"/>
              <a:gd name="T105" fmla="*/ 4787 h 6291"/>
              <a:gd name="T106" fmla="*/ 92 w 6292"/>
              <a:gd name="T107" fmla="*/ 3906 h 6291"/>
              <a:gd name="T108" fmla="*/ 271 w 6292"/>
              <a:gd name="T109" fmla="*/ 3227 h 6291"/>
              <a:gd name="T110" fmla="*/ 321 w 6292"/>
              <a:gd name="T111" fmla="*/ 2625 h 6291"/>
              <a:gd name="T112" fmla="*/ 559 w 6292"/>
              <a:gd name="T113" fmla="*/ 1908 h 6291"/>
              <a:gd name="T114" fmla="*/ 973 w 6292"/>
              <a:gd name="T115" fmla="*/ 1280 h 6291"/>
              <a:gd name="T116" fmla="*/ 1250 w 6292"/>
              <a:gd name="T117" fmla="*/ 633 h 6291"/>
              <a:gd name="T118" fmla="*/ 2092 w 6292"/>
              <a:gd name="T119" fmla="*/ 179 h 6291"/>
              <a:gd name="T120" fmla="*/ 2786 w 6292"/>
              <a:gd name="T121" fmla="*/ 307 h 6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292" h="6291">
                <a:moveTo>
                  <a:pt x="2170" y="4322"/>
                </a:moveTo>
                <a:lnTo>
                  <a:pt x="1561" y="4930"/>
                </a:lnTo>
                <a:lnTo>
                  <a:pt x="1679" y="5032"/>
                </a:lnTo>
                <a:lnTo>
                  <a:pt x="1805" y="5123"/>
                </a:lnTo>
                <a:lnTo>
                  <a:pt x="1935" y="5209"/>
                </a:lnTo>
                <a:lnTo>
                  <a:pt x="2073" y="5283"/>
                </a:lnTo>
                <a:lnTo>
                  <a:pt x="2214" y="5350"/>
                </a:lnTo>
                <a:lnTo>
                  <a:pt x="2361" y="5409"/>
                </a:lnTo>
                <a:lnTo>
                  <a:pt x="2513" y="5457"/>
                </a:lnTo>
                <a:lnTo>
                  <a:pt x="2668" y="5495"/>
                </a:lnTo>
                <a:lnTo>
                  <a:pt x="2828" y="5522"/>
                </a:lnTo>
                <a:lnTo>
                  <a:pt x="2991" y="5539"/>
                </a:lnTo>
                <a:lnTo>
                  <a:pt x="3157" y="5545"/>
                </a:lnTo>
                <a:lnTo>
                  <a:pt x="3321" y="5539"/>
                </a:lnTo>
                <a:lnTo>
                  <a:pt x="3483" y="5524"/>
                </a:lnTo>
                <a:lnTo>
                  <a:pt x="3641" y="5495"/>
                </a:lnTo>
                <a:lnTo>
                  <a:pt x="3796" y="5459"/>
                </a:lnTo>
                <a:lnTo>
                  <a:pt x="3945" y="5411"/>
                </a:lnTo>
                <a:lnTo>
                  <a:pt x="4092" y="5354"/>
                </a:lnTo>
                <a:lnTo>
                  <a:pt x="4233" y="5289"/>
                </a:lnTo>
                <a:lnTo>
                  <a:pt x="4368" y="5213"/>
                </a:lnTo>
                <a:lnTo>
                  <a:pt x="4498" y="5131"/>
                </a:lnTo>
                <a:lnTo>
                  <a:pt x="4622" y="5039"/>
                </a:lnTo>
                <a:lnTo>
                  <a:pt x="4741" y="4940"/>
                </a:lnTo>
                <a:lnTo>
                  <a:pt x="4122" y="4322"/>
                </a:lnTo>
                <a:lnTo>
                  <a:pt x="4031" y="4392"/>
                </a:lnTo>
                <a:lnTo>
                  <a:pt x="3935" y="4457"/>
                </a:lnTo>
                <a:lnTo>
                  <a:pt x="3834" y="4515"/>
                </a:lnTo>
                <a:lnTo>
                  <a:pt x="3729" y="4562"/>
                </a:lnTo>
                <a:lnTo>
                  <a:pt x="3620" y="4604"/>
                </a:lnTo>
                <a:lnTo>
                  <a:pt x="3506" y="4637"/>
                </a:lnTo>
                <a:lnTo>
                  <a:pt x="3389" y="4660"/>
                </a:lnTo>
                <a:lnTo>
                  <a:pt x="3269" y="4675"/>
                </a:lnTo>
                <a:lnTo>
                  <a:pt x="3147" y="4679"/>
                </a:lnTo>
                <a:lnTo>
                  <a:pt x="3023" y="4675"/>
                </a:lnTo>
                <a:lnTo>
                  <a:pt x="2903" y="4660"/>
                </a:lnTo>
                <a:lnTo>
                  <a:pt x="2786" y="4637"/>
                </a:lnTo>
                <a:lnTo>
                  <a:pt x="2674" y="4604"/>
                </a:lnTo>
                <a:lnTo>
                  <a:pt x="2563" y="4562"/>
                </a:lnTo>
                <a:lnTo>
                  <a:pt x="2458" y="4515"/>
                </a:lnTo>
                <a:lnTo>
                  <a:pt x="2357" y="4457"/>
                </a:lnTo>
                <a:lnTo>
                  <a:pt x="2262" y="4392"/>
                </a:lnTo>
                <a:lnTo>
                  <a:pt x="2170" y="4322"/>
                </a:lnTo>
                <a:close/>
                <a:moveTo>
                  <a:pt x="3147" y="2564"/>
                </a:moveTo>
                <a:lnTo>
                  <a:pt x="3065" y="2570"/>
                </a:lnTo>
                <a:lnTo>
                  <a:pt x="2985" y="2585"/>
                </a:lnTo>
                <a:lnTo>
                  <a:pt x="2910" y="2612"/>
                </a:lnTo>
                <a:lnTo>
                  <a:pt x="2842" y="2646"/>
                </a:lnTo>
                <a:lnTo>
                  <a:pt x="2777" y="2690"/>
                </a:lnTo>
                <a:lnTo>
                  <a:pt x="2720" y="2742"/>
                </a:lnTo>
                <a:lnTo>
                  <a:pt x="2668" y="2799"/>
                </a:lnTo>
                <a:lnTo>
                  <a:pt x="2624" y="2864"/>
                </a:lnTo>
                <a:lnTo>
                  <a:pt x="2590" y="2933"/>
                </a:lnTo>
                <a:lnTo>
                  <a:pt x="2563" y="3007"/>
                </a:lnTo>
                <a:lnTo>
                  <a:pt x="2548" y="3087"/>
                </a:lnTo>
                <a:lnTo>
                  <a:pt x="2542" y="3169"/>
                </a:lnTo>
                <a:lnTo>
                  <a:pt x="2548" y="3251"/>
                </a:lnTo>
                <a:lnTo>
                  <a:pt x="2563" y="3330"/>
                </a:lnTo>
                <a:lnTo>
                  <a:pt x="2590" y="3404"/>
                </a:lnTo>
                <a:lnTo>
                  <a:pt x="2624" y="3475"/>
                </a:lnTo>
                <a:lnTo>
                  <a:pt x="2668" y="3538"/>
                </a:lnTo>
                <a:lnTo>
                  <a:pt x="2720" y="3597"/>
                </a:lnTo>
                <a:lnTo>
                  <a:pt x="2777" y="3646"/>
                </a:lnTo>
                <a:lnTo>
                  <a:pt x="2842" y="3690"/>
                </a:lnTo>
                <a:lnTo>
                  <a:pt x="2910" y="3726"/>
                </a:lnTo>
                <a:lnTo>
                  <a:pt x="2985" y="3751"/>
                </a:lnTo>
                <a:lnTo>
                  <a:pt x="3065" y="3768"/>
                </a:lnTo>
                <a:lnTo>
                  <a:pt x="3147" y="3772"/>
                </a:lnTo>
                <a:lnTo>
                  <a:pt x="3229" y="3768"/>
                </a:lnTo>
                <a:lnTo>
                  <a:pt x="3307" y="3751"/>
                </a:lnTo>
                <a:lnTo>
                  <a:pt x="3382" y="3726"/>
                </a:lnTo>
                <a:lnTo>
                  <a:pt x="3450" y="3690"/>
                </a:lnTo>
                <a:lnTo>
                  <a:pt x="3515" y="3646"/>
                </a:lnTo>
                <a:lnTo>
                  <a:pt x="3575" y="3597"/>
                </a:lnTo>
                <a:lnTo>
                  <a:pt x="3624" y="3538"/>
                </a:lnTo>
                <a:lnTo>
                  <a:pt x="3668" y="3475"/>
                </a:lnTo>
                <a:lnTo>
                  <a:pt x="3702" y="3404"/>
                </a:lnTo>
                <a:lnTo>
                  <a:pt x="3729" y="3330"/>
                </a:lnTo>
                <a:lnTo>
                  <a:pt x="3744" y="3251"/>
                </a:lnTo>
                <a:lnTo>
                  <a:pt x="3750" y="3169"/>
                </a:lnTo>
                <a:lnTo>
                  <a:pt x="3744" y="3087"/>
                </a:lnTo>
                <a:lnTo>
                  <a:pt x="3729" y="3007"/>
                </a:lnTo>
                <a:lnTo>
                  <a:pt x="3702" y="2933"/>
                </a:lnTo>
                <a:lnTo>
                  <a:pt x="3668" y="2864"/>
                </a:lnTo>
                <a:lnTo>
                  <a:pt x="3624" y="2799"/>
                </a:lnTo>
                <a:lnTo>
                  <a:pt x="3575" y="2742"/>
                </a:lnTo>
                <a:lnTo>
                  <a:pt x="3515" y="2690"/>
                </a:lnTo>
                <a:lnTo>
                  <a:pt x="3450" y="2646"/>
                </a:lnTo>
                <a:lnTo>
                  <a:pt x="3382" y="2612"/>
                </a:lnTo>
                <a:lnTo>
                  <a:pt x="3307" y="2585"/>
                </a:lnTo>
                <a:lnTo>
                  <a:pt x="3229" y="2570"/>
                </a:lnTo>
                <a:lnTo>
                  <a:pt x="3147" y="2564"/>
                </a:lnTo>
                <a:close/>
                <a:moveTo>
                  <a:pt x="1386" y="1585"/>
                </a:moveTo>
                <a:lnTo>
                  <a:pt x="1286" y="1704"/>
                </a:lnTo>
                <a:lnTo>
                  <a:pt x="1195" y="1828"/>
                </a:lnTo>
                <a:lnTo>
                  <a:pt x="1111" y="1958"/>
                </a:lnTo>
                <a:lnTo>
                  <a:pt x="1036" y="2093"/>
                </a:lnTo>
                <a:lnTo>
                  <a:pt x="971" y="2234"/>
                </a:lnTo>
                <a:lnTo>
                  <a:pt x="914" y="2379"/>
                </a:lnTo>
                <a:lnTo>
                  <a:pt x="866" y="2530"/>
                </a:lnTo>
                <a:lnTo>
                  <a:pt x="828" y="2685"/>
                </a:lnTo>
                <a:lnTo>
                  <a:pt x="802" y="2843"/>
                </a:lnTo>
                <a:lnTo>
                  <a:pt x="784" y="3003"/>
                </a:lnTo>
                <a:lnTo>
                  <a:pt x="779" y="3169"/>
                </a:lnTo>
                <a:lnTo>
                  <a:pt x="784" y="3331"/>
                </a:lnTo>
                <a:lnTo>
                  <a:pt x="802" y="3492"/>
                </a:lnTo>
                <a:lnTo>
                  <a:pt x="828" y="3648"/>
                </a:lnTo>
                <a:lnTo>
                  <a:pt x="865" y="3803"/>
                </a:lnTo>
                <a:lnTo>
                  <a:pt x="912" y="3952"/>
                </a:lnTo>
                <a:lnTo>
                  <a:pt x="968" y="4097"/>
                </a:lnTo>
                <a:lnTo>
                  <a:pt x="1032" y="4236"/>
                </a:lnTo>
                <a:lnTo>
                  <a:pt x="1107" y="4371"/>
                </a:lnTo>
                <a:lnTo>
                  <a:pt x="1189" y="4501"/>
                </a:lnTo>
                <a:lnTo>
                  <a:pt x="1279" y="4625"/>
                </a:lnTo>
                <a:lnTo>
                  <a:pt x="1376" y="4742"/>
                </a:lnTo>
                <a:lnTo>
                  <a:pt x="1985" y="4135"/>
                </a:lnTo>
                <a:lnTo>
                  <a:pt x="1907" y="4032"/>
                </a:lnTo>
                <a:lnTo>
                  <a:pt x="1838" y="3925"/>
                </a:lnTo>
                <a:lnTo>
                  <a:pt x="1779" y="3810"/>
                </a:lnTo>
                <a:lnTo>
                  <a:pt x="1727" y="3690"/>
                </a:lnTo>
                <a:lnTo>
                  <a:pt x="1689" y="3566"/>
                </a:lnTo>
                <a:lnTo>
                  <a:pt x="1658" y="3438"/>
                </a:lnTo>
                <a:lnTo>
                  <a:pt x="1641" y="3305"/>
                </a:lnTo>
                <a:lnTo>
                  <a:pt x="1636" y="3169"/>
                </a:lnTo>
                <a:lnTo>
                  <a:pt x="1639" y="3045"/>
                </a:lnTo>
                <a:lnTo>
                  <a:pt x="1655" y="2925"/>
                </a:lnTo>
                <a:lnTo>
                  <a:pt x="1678" y="2809"/>
                </a:lnTo>
                <a:lnTo>
                  <a:pt x="1710" y="2696"/>
                </a:lnTo>
                <a:lnTo>
                  <a:pt x="1752" y="2585"/>
                </a:lnTo>
                <a:lnTo>
                  <a:pt x="1802" y="2480"/>
                </a:lnTo>
                <a:lnTo>
                  <a:pt x="1857" y="2379"/>
                </a:lnTo>
                <a:lnTo>
                  <a:pt x="1922" y="2284"/>
                </a:lnTo>
                <a:lnTo>
                  <a:pt x="1992" y="2192"/>
                </a:lnTo>
                <a:lnTo>
                  <a:pt x="1386" y="1585"/>
                </a:lnTo>
                <a:close/>
                <a:moveTo>
                  <a:pt x="4920" y="1574"/>
                </a:moveTo>
                <a:lnTo>
                  <a:pt x="4300" y="2192"/>
                </a:lnTo>
                <a:lnTo>
                  <a:pt x="4370" y="2284"/>
                </a:lnTo>
                <a:lnTo>
                  <a:pt x="4435" y="2379"/>
                </a:lnTo>
                <a:lnTo>
                  <a:pt x="4491" y="2480"/>
                </a:lnTo>
                <a:lnTo>
                  <a:pt x="4540" y="2585"/>
                </a:lnTo>
                <a:lnTo>
                  <a:pt x="4582" y="2696"/>
                </a:lnTo>
                <a:lnTo>
                  <a:pt x="4615" y="2809"/>
                </a:lnTo>
                <a:lnTo>
                  <a:pt x="4638" y="2925"/>
                </a:lnTo>
                <a:lnTo>
                  <a:pt x="4653" y="3045"/>
                </a:lnTo>
                <a:lnTo>
                  <a:pt x="4657" y="3169"/>
                </a:lnTo>
                <a:lnTo>
                  <a:pt x="4651" y="3305"/>
                </a:lnTo>
                <a:lnTo>
                  <a:pt x="4634" y="3438"/>
                </a:lnTo>
                <a:lnTo>
                  <a:pt x="4605" y="3566"/>
                </a:lnTo>
                <a:lnTo>
                  <a:pt x="4565" y="3690"/>
                </a:lnTo>
                <a:lnTo>
                  <a:pt x="4514" y="3810"/>
                </a:lnTo>
                <a:lnTo>
                  <a:pt x="4454" y="3925"/>
                </a:lnTo>
                <a:lnTo>
                  <a:pt x="4386" y="4032"/>
                </a:lnTo>
                <a:lnTo>
                  <a:pt x="4309" y="4135"/>
                </a:lnTo>
                <a:lnTo>
                  <a:pt x="4928" y="4753"/>
                </a:lnTo>
                <a:lnTo>
                  <a:pt x="5027" y="4635"/>
                </a:lnTo>
                <a:lnTo>
                  <a:pt x="5118" y="4511"/>
                </a:lnTo>
                <a:lnTo>
                  <a:pt x="5202" y="4381"/>
                </a:lnTo>
                <a:lnTo>
                  <a:pt x="5277" y="4245"/>
                </a:lnTo>
                <a:lnTo>
                  <a:pt x="5342" y="4104"/>
                </a:lnTo>
                <a:lnTo>
                  <a:pt x="5399" y="3957"/>
                </a:lnTo>
                <a:lnTo>
                  <a:pt x="5447" y="3808"/>
                </a:lnTo>
                <a:lnTo>
                  <a:pt x="5485" y="3654"/>
                </a:lnTo>
                <a:lnTo>
                  <a:pt x="5512" y="3496"/>
                </a:lnTo>
                <a:lnTo>
                  <a:pt x="5529" y="3333"/>
                </a:lnTo>
                <a:lnTo>
                  <a:pt x="5535" y="3169"/>
                </a:lnTo>
                <a:lnTo>
                  <a:pt x="5529" y="3003"/>
                </a:lnTo>
                <a:lnTo>
                  <a:pt x="5512" y="2839"/>
                </a:lnTo>
                <a:lnTo>
                  <a:pt x="5483" y="2681"/>
                </a:lnTo>
                <a:lnTo>
                  <a:pt x="5445" y="2524"/>
                </a:lnTo>
                <a:lnTo>
                  <a:pt x="5397" y="2374"/>
                </a:lnTo>
                <a:lnTo>
                  <a:pt x="5340" y="2227"/>
                </a:lnTo>
                <a:lnTo>
                  <a:pt x="5273" y="2084"/>
                </a:lnTo>
                <a:lnTo>
                  <a:pt x="5197" y="1948"/>
                </a:lnTo>
                <a:lnTo>
                  <a:pt x="5113" y="1816"/>
                </a:lnTo>
                <a:lnTo>
                  <a:pt x="5019" y="1692"/>
                </a:lnTo>
                <a:lnTo>
                  <a:pt x="4920" y="1574"/>
                </a:lnTo>
                <a:close/>
                <a:moveTo>
                  <a:pt x="3157" y="792"/>
                </a:moveTo>
                <a:lnTo>
                  <a:pt x="2992" y="797"/>
                </a:lnTo>
                <a:lnTo>
                  <a:pt x="2830" y="815"/>
                </a:lnTo>
                <a:lnTo>
                  <a:pt x="2672" y="841"/>
                </a:lnTo>
                <a:lnTo>
                  <a:pt x="2517" y="879"/>
                </a:lnTo>
                <a:lnTo>
                  <a:pt x="2366" y="927"/>
                </a:lnTo>
                <a:lnTo>
                  <a:pt x="2221" y="983"/>
                </a:lnTo>
                <a:lnTo>
                  <a:pt x="2080" y="1049"/>
                </a:lnTo>
                <a:lnTo>
                  <a:pt x="1945" y="1124"/>
                </a:lnTo>
                <a:lnTo>
                  <a:pt x="1813" y="1208"/>
                </a:lnTo>
                <a:lnTo>
                  <a:pt x="1689" y="1299"/>
                </a:lnTo>
                <a:lnTo>
                  <a:pt x="1573" y="1398"/>
                </a:lnTo>
                <a:lnTo>
                  <a:pt x="2181" y="2007"/>
                </a:lnTo>
                <a:lnTo>
                  <a:pt x="2283" y="1929"/>
                </a:lnTo>
                <a:lnTo>
                  <a:pt x="2389" y="1860"/>
                </a:lnTo>
                <a:lnTo>
                  <a:pt x="2504" y="1801"/>
                </a:lnTo>
                <a:lnTo>
                  <a:pt x="2624" y="1750"/>
                </a:lnTo>
                <a:lnTo>
                  <a:pt x="2748" y="1711"/>
                </a:lnTo>
                <a:lnTo>
                  <a:pt x="2878" y="1681"/>
                </a:lnTo>
                <a:lnTo>
                  <a:pt x="3010" y="1664"/>
                </a:lnTo>
                <a:lnTo>
                  <a:pt x="3147" y="1658"/>
                </a:lnTo>
                <a:lnTo>
                  <a:pt x="3283" y="1664"/>
                </a:lnTo>
                <a:lnTo>
                  <a:pt x="3414" y="1681"/>
                </a:lnTo>
                <a:lnTo>
                  <a:pt x="3544" y="1711"/>
                </a:lnTo>
                <a:lnTo>
                  <a:pt x="3668" y="1750"/>
                </a:lnTo>
                <a:lnTo>
                  <a:pt x="3788" y="1801"/>
                </a:lnTo>
                <a:lnTo>
                  <a:pt x="3903" y="1860"/>
                </a:lnTo>
                <a:lnTo>
                  <a:pt x="4010" y="1929"/>
                </a:lnTo>
                <a:lnTo>
                  <a:pt x="4113" y="2007"/>
                </a:lnTo>
                <a:lnTo>
                  <a:pt x="4731" y="1387"/>
                </a:lnTo>
                <a:lnTo>
                  <a:pt x="4613" y="1290"/>
                </a:lnTo>
                <a:lnTo>
                  <a:pt x="4489" y="1200"/>
                </a:lnTo>
                <a:lnTo>
                  <a:pt x="4359" y="1118"/>
                </a:lnTo>
                <a:lnTo>
                  <a:pt x="4225" y="1045"/>
                </a:lnTo>
                <a:lnTo>
                  <a:pt x="4084" y="981"/>
                </a:lnTo>
                <a:lnTo>
                  <a:pt x="3939" y="923"/>
                </a:lnTo>
                <a:lnTo>
                  <a:pt x="3790" y="878"/>
                </a:lnTo>
                <a:lnTo>
                  <a:pt x="3638" y="841"/>
                </a:lnTo>
                <a:lnTo>
                  <a:pt x="3481" y="815"/>
                </a:lnTo>
                <a:lnTo>
                  <a:pt x="3321" y="797"/>
                </a:lnTo>
                <a:lnTo>
                  <a:pt x="3157" y="792"/>
                </a:lnTo>
                <a:close/>
                <a:moveTo>
                  <a:pt x="3008" y="0"/>
                </a:moveTo>
                <a:lnTo>
                  <a:pt x="3305" y="0"/>
                </a:lnTo>
                <a:lnTo>
                  <a:pt x="3305" y="286"/>
                </a:lnTo>
                <a:lnTo>
                  <a:pt x="3458" y="297"/>
                </a:lnTo>
                <a:lnTo>
                  <a:pt x="3609" y="317"/>
                </a:lnTo>
                <a:lnTo>
                  <a:pt x="3668" y="42"/>
                </a:lnTo>
                <a:lnTo>
                  <a:pt x="3958" y="103"/>
                </a:lnTo>
                <a:lnTo>
                  <a:pt x="3899" y="380"/>
                </a:lnTo>
                <a:lnTo>
                  <a:pt x="4046" y="422"/>
                </a:lnTo>
                <a:lnTo>
                  <a:pt x="4191" y="473"/>
                </a:lnTo>
                <a:lnTo>
                  <a:pt x="4305" y="217"/>
                </a:lnTo>
                <a:lnTo>
                  <a:pt x="4576" y="339"/>
                </a:lnTo>
                <a:lnTo>
                  <a:pt x="4462" y="593"/>
                </a:lnTo>
                <a:lnTo>
                  <a:pt x="4597" y="668"/>
                </a:lnTo>
                <a:lnTo>
                  <a:pt x="4727" y="748"/>
                </a:lnTo>
                <a:lnTo>
                  <a:pt x="4891" y="525"/>
                </a:lnTo>
                <a:lnTo>
                  <a:pt x="5130" y="700"/>
                </a:lnTo>
                <a:lnTo>
                  <a:pt x="4968" y="921"/>
                </a:lnTo>
                <a:lnTo>
                  <a:pt x="5086" y="1021"/>
                </a:lnTo>
                <a:lnTo>
                  <a:pt x="5197" y="1128"/>
                </a:lnTo>
                <a:lnTo>
                  <a:pt x="5399" y="946"/>
                </a:lnTo>
                <a:lnTo>
                  <a:pt x="5598" y="1168"/>
                </a:lnTo>
                <a:lnTo>
                  <a:pt x="5397" y="1347"/>
                </a:lnTo>
                <a:lnTo>
                  <a:pt x="5491" y="1469"/>
                </a:lnTo>
                <a:lnTo>
                  <a:pt x="5578" y="1597"/>
                </a:lnTo>
                <a:lnTo>
                  <a:pt x="5809" y="1465"/>
                </a:lnTo>
                <a:lnTo>
                  <a:pt x="5956" y="1723"/>
                </a:lnTo>
                <a:lnTo>
                  <a:pt x="5727" y="1855"/>
                </a:lnTo>
                <a:lnTo>
                  <a:pt x="5794" y="1994"/>
                </a:lnTo>
                <a:lnTo>
                  <a:pt x="5853" y="2137"/>
                </a:lnTo>
                <a:lnTo>
                  <a:pt x="6101" y="2059"/>
                </a:lnTo>
                <a:lnTo>
                  <a:pt x="6191" y="2341"/>
                </a:lnTo>
                <a:lnTo>
                  <a:pt x="5945" y="2419"/>
                </a:lnTo>
                <a:lnTo>
                  <a:pt x="5981" y="2570"/>
                </a:lnTo>
                <a:lnTo>
                  <a:pt x="6010" y="2725"/>
                </a:lnTo>
                <a:lnTo>
                  <a:pt x="6264" y="2698"/>
                </a:lnTo>
                <a:lnTo>
                  <a:pt x="6292" y="2996"/>
                </a:lnTo>
                <a:lnTo>
                  <a:pt x="6040" y="3020"/>
                </a:lnTo>
                <a:lnTo>
                  <a:pt x="6044" y="3169"/>
                </a:lnTo>
                <a:lnTo>
                  <a:pt x="6038" y="3331"/>
                </a:lnTo>
                <a:lnTo>
                  <a:pt x="6288" y="3360"/>
                </a:lnTo>
                <a:lnTo>
                  <a:pt x="6254" y="3654"/>
                </a:lnTo>
                <a:lnTo>
                  <a:pt x="6008" y="3627"/>
                </a:lnTo>
                <a:lnTo>
                  <a:pt x="5977" y="3782"/>
                </a:lnTo>
                <a:lnTo>
                  <a:pt x="5941" y="3933"/>
                </a:lnTo>
                <a:lnTo>
                  <a:pt x="6174" y="4011"/>
                </a:lnTo>
                <a:lnTo>
                  <a:pt x="6078" y="4293"/>
                </a:lnTo>
                <a:lnTo>
                  <a:pt x="5848" y="4215"/>
                </a:lnTo>
                <a:lnTo>
                  <a:pt x="5786" y="4360"/>
                </a:lnTo>
                <a:lnTo>
                  <a:pt x="5718" y="4501"/>
                </a:lnTo>
                <a:lnTo>
                  <a:pt x="5926" y="4623"/>
                </a:lnTo>
                <a:lnTo>
                  <a:pt x="5775" y="4879"/>
                </a:lnTo>
                <a:lnTo>
                  <a:pt x="5567" y="4757"/>
                </a:lnTo>
                <a:lnTo>
                  <a:pt x="5477" y="4887"/>
                </a:lnTo>
                <a:lnTo>
                  <a:pt x="5380" y="5009"/>
                </a:lnTo>
                <a:lnTo>
                  <a:pt x="5556" y="5171"/>
                </a:lnTo>
                <a:lnTo>
                  <a:pt x="5355" y="5390"/>
                </a:lnTo>
                <a:lnTo>
                  <a:pt x="5180" y="5228"/>
                </a:lnTo>
                <a:lnTo>
                  <a:pt x="5063" y="5335"/>
                </a:lnTo>
                <a:lnTo>
                  <a:pt x="4943" y="5436"/>
                </a:lnTo>
                <a:lnTo>
                  <a:pt x="5080" y="5629"/>
                </a:lnTo>
                <a:lnTo>
                  <a:pt x="4838" y="5801"/>
                </a:lnTo>
                <a:lnTo>
                  <a:pt x="4701" y="5608"/>
                </a:lnTo>
                <a:lnTo>
                  <a:pt x="4565" y="5688"/>
                </a:lnTo>
                <a:lnTo>
                  <a:pt x="4426" y="5762"/>
                </a:lnTo>
                <a:lnTo>
                  <a:pt x="4517" y="5978"/>
                </a:lnTo>
                <a:lnTo>
                  <a:pt x="4244" y="6096"/>
                </a:lnTo>
                <a:lnTo>
                  <a:pt x="4151" y="5879"/>
                </a:lnTo>
                <a:lnTo>
                  <a:pt x="4002" y="5928"/>
                </a:lnTo>
                <a:lnTo>
                  <a:pt x="3849" y="5970"/>
                </a:lnTo>
                <a:lnTo>
                  <a:pt x="3897" y="6201"/>
                </a:lnTo>
                <a:lnTo>
                  <a:pt x="3605" y="6260"/>
                </a:lnTo>
                <a:lnTo>
                  <a:pt x="3557" y="6028"/>
                </a:lnTo>
                <a:lnTo>
                  <a:pt x="3403" y="6045"/>
                </a:lnTo>
                <a:lnTo>
                  <a:pt x="3244" y="6052"/>
                </a:lnTo>
                <a:lnTo>
                  <a:pt x="3241" y="6291"/>
                </a:lnTo>
                <a:lnTo>
                  <a:pt x="2943" y="6287"/>
                </a:lnTo>
                <a:lnTo>
                  <a:pt x="2947" y="6047"/>
                </a:lnTo>
                <a:lnTo>
                  <a:pt x="2790" y="6031"/>
                </a:lnTo>
                <a:lnTo>
                  <a:pt x="2636" y="6007"/>
                </a:lnTo>
                <a:lnTo>
                  <a:pt x="2582" y="6241"/>
                </a:lnTo>
                <a:lnTo>
                  <a:pt x="2292" y="6175"/>
                </a:lnTo>
                <a:lnTo>
                  <a:pt x="2345" y="5940"/>
                </a:lnTo>
                <a:lnTo>
                  <a:pt x="2197" y="5890"/>
                </a:lnTo>
                <a:lnTo>
                  <a:pt x="2050" y="5835"/>
                </a:lnTo>
                <a:lnTo>
                  <a:pt x="1949" y="6054"/>
                </a:lnTo>
                <a:lnTo>
                  <a:pt x="1678" y="5930"/>
                </a:lnTo>
                <a:lnTo>
                  <a:pt x="1781" y="5707"/>
                </a:lnTo>
                <a:lnTo>
                  <a:pt x="1645" y="5629"/>
                </a:lnTo>
                <a:lnTo>
                  <a:pt x="1515" y="5543"/>
                </a:lnTo>
                <a:lnTo>
                  <a:pt x="1366" y="5740"/>
                </a:lnTo>
                <a:lnTo>
                  <a:pt x="1128" y="5562"/>
                </a:lnTo>
                <a:lnTo>
                  <a:pt x="1281" y="5362"/>
                </a:lnTo>
                <a:lnTo>
                  <a:pt x="1164" y="5257"/>
                </a:lnTo>
                <a:lnTo>
                  <a:pt x="1053" y="5146"/>
                </a:lnTo>
                <a:lnTo>
                  <a:pt x="863" y="5312"/>
                </a:lnTo>
                <a:lnTo>
                  <a:pt x="668" y="5087"/>
                </a:lnTo>
                <a:lnTo>
                  <a:pt x="861" y="4919"/>
                </a:lnTo>
                <a:lnTo>
                  <a:pt x="771" y="4793"/>
                </a:lnTo>
                <a:lnTo>
                  <a:pt x="685" y="4663"/>
                </a:lnTo>
                <a:lnTo>
                  <a:pt x="462" y="4787"/>
                </a:lnTo>
                <a:lnTo>
                  <a:pt x="317" y="4526"/>
                </a:lnTo>
                <a:lnTo>
                  <a:pt x="546" y="4400"/>
                </a:lnTo>
                <a:lnTo>
                  <a:pt x="483" y="4259"/>
                </a:lnTo>
                <a:lnTo>
                  <a:pt x="429" y="4114"/>
                </a:lnTo>
                <a:lnTo>
                  <a:pt x="177" y="4190"/>
                </a:lnTo>
                <a:lnTo>
                  <a:pt x="92" y="3906"/>
                </a:lnTo>
                <a:lnTo>
                  <a:pt x="345" y="3828"/>
                </a:lnTo>
                <a:lnTo>
                  <a:pt x="315" y="3677"/>
                </a:lnTo>
                <a:lnTo>
                  <a:pt x="292" y="3524"/>
                </a:lnTo>
                <a:lnTo>
                  <a:pt x="25" y="3547"/>
                </a:lnTo>
                <a:lnTo>
                  <a:pt x="0" y="3249"/>
                </a:lnTo>
                <a:lnTo>
                  <a:pt x="271" y="3227"/>
                </a:lnTo>
                <a:lnTo>
                  <a:pt x="269" y="3169"/>
                </a:lnTo>
                <a:lnTo>
                  <a:pt x="273" y="3043"/>
                </a:lnTo>
                <a:lnTo>
                  <a:pt x="281" y="2919"/>
                </a:lnTo>
                <a:lnTo>
                  <a:pt x="10" y="2885"/>
                </a:lnTo>
                <a:lnTo>
                  <a:pt x="48" y="2591"/>
                </a:lnTo>
                <a:lnTo>
                  <a:pt x="321" y="2625"/>
                </a:lnTo>
                <a:lnTo>
                  <a:pt x="355" y="2475"/>
                </a:lnTo>
                <a:lnTo>
                  <a:pt x="395" y="2328"/>
                </a:lnTo>
                <a:lnTo>
                  <a:pt x="134" y="2236"/>
                </a:lnTo>
                <a:lnTo>
                  <a:pt x="231" y="1956"/>
                </a:lnTo>
                <a:lnTo>
                  <a:pt x="496" y="2047"/>
                </a:lnTo>
                <a:lnTo>
                  <a:pt x="559" y="1908"/>
                </a:lnTo>
                <a:lnTo>
                  <a:pt x="630" y="1772"/>
                </a:lnTo>
                <a:lnTo>
                  <a:pt x="389" y="1627"/>
                </a:lnTo>
                <a:lnTo>
                  <a:pt x="544" y="1374"/>
                </a:lnTo>
                <a:lnTo>
                  <a:pt x="786" y="1521"/>
                </a:lnTo>
                <a:lnTo>
                  <a:pt x="878" y="1398"/>
                </a:lnTo>
                <a:lnTo>
                  <a:pt x="973" y="1280"/>
                </a:lnTo>
                <a:lnTo>
                  <a:pt x="767" y="1086"/>
                </a:lnTo>
                <a:lnTo>
                  <a:pt x="971" y="868"/>
                </a:lnTo>
                <a:lnTo>
                  <a:pt x="1179" y="1066"/>
                </a:lnTo>
                <a:lnTo>
                  <a:pt x="1294" y="963"/>
                </a:lnTo>
                <a:lnTo>
                  <a:pt x="1412" y="868"/>
                </a:lnTo>
                <a:lnTo>
                  <a:pt x="1250" y="633"/>
                </a:lnTo>
                <a:lnTo>
                  <a:pt x="1496" y="465"/>
                </a:lnTo>
                <a:lnTo>
                  <a:pt x="1658" y="700"/>
                </a:lnTo>
                <a:lnTo>
                  <a:pt x="1790" y="626"/>
                </a:lnTo>
                <a:lnTo>
                  <a:pt x="1926" y="557"/>
                </a:lnTo>
                <a:lnTo>
                  <a:pt x="1817" y="292"/>
                </a:lnTo>
                <a:lnTo>
                  <a:pt x="2092" y="179"/>
                </a:lnTo>
                <a:lnTo>
                  <a:pt x="2202" y="444"/>
                </a:lnTo>
                <a:lnTo>
                  <a:pt x="2345" y="399"/>
                </a:lnTo>
                <a:lnTo>
                  <a:pt x="2494" y="359"/>
                </a:lnTo>
                <a:lnTo>
                  <a:pt x="2441" y="78"/>
                </a:lnTo>
                <a:lnTo>
                  <a:pt x="2735" y="25"/>
                </a:lnTo>
                <a:lnTo>
                  <a:pt x="2786" y="307"/>
                </a:lnTo>
                <a:lnTo>
                  <a:pt x="2897" y="294"/>
                </a:lnTo>
                <a:lnTo>
                  <a:pt x="3008" y="286"/>
                </a:lnTo>
                <a:lnTo>
                  <a:pt x="3008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91" name="Group 190"/>
          <p:cNvGrpSpPr/>
          <p:nvPr/>
        </p:nvGrpSpPr>
        <p:grpSpPr>
          <a:xfrm>
            <a:off x="5208481" y="3291767"/>
            <a:ext cx="432963" cy="432615"/>
            <a:chOff x="8091275" y="3370787"/>
            <a:chExt cx="3056908" cy="3054448"/>
          </a:xfrm>
          <a:solidFill>
            <a:schemeClr val="bg1">
              <a:lumMod val="75000"/>
            </a:schemeClr>
          </a:solidFill>
        </p:grpSpPr>
        <p:sp>
          <p:nvSpPr>
            <p:cNvPr id="192" name="Freeform 28"/>
            <p:cNvSpPr>
              <a:spLocks/>
            </p:cNvSpPr>
            <p:nvPr/>
          </p:nvSpPr>
          <p:spPr bwMode="auto">
            <a:xfrm>
              <a:off x="9504111" y="3370787"/>
              <a:ext cx="231236" cy="197617"/>
            </a:xfrm>
            <a:custGeom>
              <a:avLst/>
              <a:gdLst>
                <a:gd name="T0" fmla="*/ 72 w 282"/>
                <a:gd name="T1" fmla="*/ 0 h 241"/>
                <a:gd name="T2" fmla="*/ 210 w 282"/>
                <a:gd name="T3" fmla="*/ 0 h 241"/>
                <a:gd name="T4" fmla="*/ 282 w 282"/>
                <a:gd name="T5" fmla="*/ 241 h 241"/>
                <a:gd name="T6" fmla="*/ 0 w 282"/>
                <a:gd name="T7" fmla="*/ 241 h 241"/>
                <a:gd name="T8" fmla="*/ 72 w 282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" h="241">
                  <a:moveTo>
                    <a:pt x="72" y="0"/>
                  </a:moveTo>
                  <a:lnTo>
                    <a:pt x="210" y="0"/>
                  </a:lnTo>
                  <a:lnTo>
                    <a:pt x="282" y="241"/>
                  </a:lnTo>
                  <a:lnTo>
                    <a:pt x="0" y="241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3" name="Freeform 29"/>
            <p:cNvSpPr>
              <a:spLocks/>
            </p:cNvSpPr>
            <p:nvPr/>
          </p:nvSpPr>
          <p:spPr bwMode="auto">
            <a:xfrm>
              <a:off x="9756667" y="3387187"/>
              <a:ext cx="225496" cy="227136"/>
            </a:xfrm>
            <a:custGeom>
              <a:avLst/>
              <a:gdLst>
                <a:gd name="T0" fmla="*/ 114 w 275"/>
                <a:gd name="T1" fmla="*/ 0 h 277"/>
                <a:gd name="T2" fmla="*/ 253 w 275"/>
                <a:gd name="T3" fmla="*/ 27 h 277"/>
                <a:gd name="T4" fmla="*/ 275 w 275"/>
                <a:gd name="T5" fmla="*/ 277 h 277"/>
                <a:gd name="T6" fmla="*/ 206 w 275"/>
                <a:gd name="T7" fmla="*/ 264 h 277"/>
                <a:gd name="T8" fmla="*/ 69 w 275"/>
                <a:gd name="T9" fmla="*/ 237 h 277"/>
                <a:gd name="T10" fmla="*/ 0 w 275"/>
                <a:gd name="T11" fmla="*/ 226 h 277"/>
                <a:gd name="T12" fmla="*/ 114 w 275"/>
                <a:gd name="T13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277">
                  <a:moveTo>
                    <a:pt x="114" y="0"/>
                  </a:moveTo>
                  <a:lnTo>
                    <a:pt x="253" y="27"/>
                  </a:lnTo>
                  <a:lnTo>
                    <a:pt x="275" y="277"/>
                  </a:lnTo>
                  <a:lnTo>
                    <a:pt x="206" y="264"/>
                  </a:lnTo>
                  <a:lnTo>
                    <a:pt x="69" y="237"/>
                  </a:lnTo>
                  <a:lnTo>
                    <a:pt x="0" y="226"/>
                  </a:lnTo>
                  <a:lnTo>
                    <a:pt x="1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4" name="Freeform 30"/>
            <p:cNvSpPr>
              <a:spLocks/>
            </p:cNvSpPr>
            <p:nvPr/>
          </p:nvSpPr>
          <p:spPr bwMode="auto">
            <a:xfrm>
              <a:off x="10004302" y="3456886"/>
              <a:ext cx="232056" cy="249276"/>
            </a:xfrm>
            <a:custGeom>
              <a:avLst/>
              <a:gdLst>
                <a:gd name="T0" fmla="*/ 154 w 283"/>
                <a:gd name="T1" fmla="*/ 0 h 304"/>
                <a:gd name="T2" fmla="*/ 283 w 283"/>
                <a:gd name="T3" fmla="*/ 54 h 304"/>
                <a:gd name="T4" fmla="*/ 259 w 283"/>
                <a:gd name="T5" fmla="*/ 304 h 304"/>
                <a:gd name="T6" fmla="*/ 194 w 283"/>
                <a:gd name="T7" fmla="*/ 277 h 304"/>
                <a:gd name="T8" fmla="*/ 64 w 283"/>
                <a:gd name="T9" fmla="*/ 225 h 304"/>
                <a:gd name="T10" fmla="*/ 0 w 283"/>
                <a:gd name="T11" fmla="*/ 201 h 304"/>
                <a:gd name="T12" fmla="*/ 154 w 283"/>
                <a:gd name="T1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3" h="304">
                  <a:moveTo>
                    <a:pt x="154" y="0"/>
                  </a:moveTo>
                  <a:lnTo>
                    <a:pt x="283" y="54"/>
                  </a:lnTo>
                  <a:lnTo>
                    <a:pt x="259" y="304"/>
                  </a:lnTo>
                  <a:lnTo>
                    <a:pt x="194" y="277"/>
                  </a:lnTo>
                  <a:lnTo>
                    <a:pt x="64" y="225"/>
                  </a:lnTo>
                  <a:lnTo>
                    <a:pt x="0" y="201"/>
                  </a:lnTo>
                  <a:lnTo>
                    <a:pt x="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5" name="Freeform 31"/>
            <p:cNvSpPr>
              <a:spLocks/>
            </p:cNvSpPr>
            <p:nvPr/>
          </p:nvSpPr>
          <p:spPr bwMode="auto">
            <a:xfrm>
              <a:off x="10237999" y="3579884"/>
              <a:ext cx="250916" cy="259936"/>
            </a:xfrm>
            <a:custGeom>
              <a:avLst/>
              <a:gdLst>
                <a:gd name="T0" fmla="*/ 188 w 306"/>
                <a:gd name="T1" fmla="*/ 0 h 317"/>
                <a:gd name="T2" fmla="*/ 306 w 306"/>
                <a:gd name="T3" fmla="*/ 75 h 317"/>
                <a:gd name="T4" fmla="*/ 235 w 306"/>
                <a:gd name="T5" fmla="*/ 317 h 317"/>
                <a:gd name="T6" fmla="*/ 177 w 306"/>
                <a:gd name="T7" fmla="*/ 279 h 317"/>
                <a:gd name="T8" fmla="*/ 58 w 306"/>
                <a:gd name="T9" fmla="*/ 205 h 317"/>
                <a:gd name="T10" fmla="*/ 0 w 306"/>
                <a:gd name="T11" fmla="*/ 167 h 317"/>
                <a:gd name="T12" fmla="*/ 188 w 306"/>
                <a:gd name="T13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6" h="317">
                  <a:moveTo>
                    <a:pt x="188" y="0"/>
                  </a:moveTo>
                  <a:lnTo>
                    <a:pt x="306" y="75"/>
                  </a:lnTo>
                  <a:lnTo>
                    <a:pt x="235" y="317"/>
                  </a:lnTo>
                  <a:lnTo>
                    <a:pt x="177" y="279"/>
                  </a:lnTo>
                  <a:lnTo>
                    <a:pt x="58" y="205"/>
                  </a:lnTo>
                  <a:lnTo>
                    <a:pt x="0" y="167"/>
                  </a:lnTo>
                  <a:lnTo>
                    <a:pt x="1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6" name="Freeform 32"/>
            <p:cNvSpPr>
              <a:spLocks/>
            </p:cNvSpPr>
            <p:nvPr/>
          </p:nvSpPr>
          <p:spPr bwMode="auto">
            <a:xfrm>
              <a:off x="10448735" y="3747981"/>
              <a:ext cx="261576" cy="263216"/>
            </a:xfrm>
            <a:custGeom>
              <a:avLst/>
              <a:gdLst>
                <a:gd name="T0" fmla="*/ 216 w 319"/>
                <a:gd name="T1" fmla="*/ 0 h 321"/>
                <a:gd name="T2" fmla="*/ 319 w 319"/>
                <a:gd name="T3" fmla="*/ 96 h 321"/>
                <a:gd name="T4" fmla="*/ 203 w 319"/>
                <a:gd name="T5" fmla="*/ 321 h 321"/>
                <a:gd name="T6" fmla="*/ 152 w 319"/>
                <a:gd name="T7" fmla="*/ 272 h 321"/>
                <a:gd name="T8" fmla="*/ 51 w 319"/>
                <a:gd name="T9" fmla="*/ 176 h 321"/>
                <a:gd name="T10" fmla="*/ 0 w 319"/>
                <a:gd name="T11" fmla="*/ 129 h 321"/>
                <a:gd name="T12" fmla="*/ 216 w 319"/>
                <a:gd name="T13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9" h="321">
                  <a:moveTo>
                    <a:pt x="216" y="0"/>
                  </a:moveTo>
                  <a:lnTo>
                    <a:pt x="319" y="96"/>
                  </a:lnTo>
                  <a:lnTo>
                    <a:pt x="203" y="321"/>
                  </a:lnTo>
                  <a:lnTo>
                    <a:pt x="152" y="272"/>
                  </a:lnTo>
                  <a:lnTo>
                    <a:pt x="51" y="176"/>
                  </a:lnTo>
                  <a:lnTo>
                    <a:pt x="0" y="129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7" name="Freeform 33"/>
            <p:cNvSpPr>
              <a:spLocks/>
            </p:cNvSpPr>
            <p:nvPr/>
          </p:nvSpPr>
          <p:spPr bwMode="auto">
            <a:xfrm>
              <a:off x="10629952" y="3958717"/>
              <a:ext cx="261576" cy="255836"/>
            </a:xfrm>
            <a:custGeom>
              <a:avLst/>
              <a:gdLst>
                <a:gd name="T0" fmla="*/ 236 w 319"/>
                <a:gd name="T1" fmla="*/ 0 h 312"/>
                <a:gd name="T2" fmla="*/ 319 w 319"/>
                <a:gd name="T3" fmla="*/ 113 h 312"/>
                <a:gd name="T4" fmla="*/ 163 w 319"/>
                <a:gd name="T5" fmla="*/ 312 h 312"/>
                <a:gd name="T6" fmla="*/ 123 w 319"/>
                <a:gd name="T7" fmla="*/ 254 h 312"/>
                <a:gd name="T8" fmla="*/ 42 w 319"/>
                <a:gd name="T9" fmla="*/ 142 h 312"/>
                <a:gd name="T10" fmla="*/ 0 w 319"/>
                <a:gd name="T11" fmla="*/ 84 h 312"/>
                <a:gd name="T12" fmla="*/ 236 w 319"/>
                <a:gd name="T13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9" h="312">
                  <a:moveTo>
                    <a:pt x="236" y="0"/>
                  </a:moveTo>
                  <a:lnTo>
                    <a:pt x="319" y="113"/>
                  </a:lnTo>
                  <a:lnTo>
                    <a:pt x="163" y="312"/>
                  </a:lnTo>
                  <a:lnTo>
                    <a:pt x="123" y="254"/>
                  </a:lnTo>
                  <a:lnTo>
                    <a:pt x="42" y="142"/>
                  </a:lnTo>
                  <a:lnTo>
                    <a:pt x="0" y="84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8" name="Freeform 34"/>
            <p:cNvSpPr>
              <a:spLocks/>
            </p:cNvSpPr>
            <p:nvPr/>
          </p:nvSpPr>
          <p:spPr bwMode="auto">
            <a:xfrm>
              <a:off x="10775909" y="4201433"/>
              <a:ext cx="252556" cy="240256"/>
            </a:xfrm>
            <a:custGeom>
              <a:avLst/>
              <a:gdLst>
                <a:gd name="T0" fmla="*/ 248 w 308"/>
                <a:gd name="T1" fmla="*/ 0 h 293"/>
                <a:gd name="T2" fmla="*/ 308 w 308"/>
                <a:gd name="T3" fmla="*/ 128 h 293"/>
                <a:gd name="T4" fmla="*/ 119 w 308"/>
                <a:gd name="T5" fmla="*/ 293 h 293"/>
                <a:gd name="T6" fmla="*/ 88 w 308"/>
                <a:gd name="T7" fmla="*/ 230 h 293"/>
                <a:gd name="T8" fmla="*/ 29 w 308"/>
                <a:gd name="T9" fmla="*/ 103 h 293"/>
                <a:gd name="T10" fmla="*/ 0 w 308"/>
                <a:gd name="T11" fmla="*/ 41 h 293"/>
                <a:gd name="T12" fmla="*/ 248 w 308"/>
                <a:gd name="T1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8" h="293">
                  <a:moveTo>
                    <a:pt x="248" y="0"/>
                  </a:moveTo>
                  <a:lnTo>
                    <a:pt x="308" y="128"/>
                  </a:lnTo>
                  <a:lnTo>
                    <a:pt x="119" y="293"/>
                  </a:lnTo>
                  <a:lnTo>
                    <a:pt x="88" y="230"/>
                  </a:lnTo>
                  <a:lnTo>
                    <a:pt x="29" y="103"/>
                  </a:lnTo>
                  <a:lnTo>
                    <a:pt x="0" y="41"/>
                  </a:lnTo>
                  <a:lnTo>
                    <a:pt x="2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9" name="Freeform 35"/>
            <p:cNvSpPr>
              <a:spLocks/>
            </p:cNvSpPr>
            <p:nvPr/>
          </p:nvSpPr>
          <p:spPr bwMode="auto">
            <a:xfrm>
              <a:off x="10880868" y="4463829"/>
              <a:ext cx="233696" cy="223036"/>
            </a:xfrm>
            <a:custGeom>
              <a:avLst/>
              <a:gdLst>
                <a:gd name="T0" fmla="*/ 0 w 285"/>
                <a:gd name="T1" fmla="*/ 0 h 272"/>
                <a:gd name="T2" fmla="*/ 250 w 285"/>
                <a:gd name="T3" fmla="*/ 8 h 272"/>
                <a:gd name="T4" fmla="*/ 285 w 285"/>
                <a:gd name="T5" fmla="*/ 145 h 272"/>
                <a:gd name="T6" fmla="*/ 67 w 285"/>
                <a:gd name="T7" fmla="*/ 272 h 272"/>
                <a:gd name="T8" fmla="*/ 51 w 285"/>
                <a:gd name="T9" fmla="*/ 203 h 272"/>
                <a:gd name="T10" fmla="*/ 15 w 285"/>
                <a:gd name="T11" fmla="*/ 66 h 272"/>
                <a:gd name="T12" fmla="*/ 0 w 285"/>
                <a:gd name="T13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5" h="272">
                  <a:moveTo>
                    <a:pt x="0" y="0"/>
                  </a:moveTo>
                  <a:lnTo>
                    <a:pt x="250" y="8"/>
                  </a:lnTo>
                  <a:lnTo>
                    <a:pt x="285" y="145"/>
                  </a:lnTo>
                  <a:lnTo>
                    <a:pt x="67" y="272"/>
                  </a:lnTo>
                  <a:lnTo>
                    <a:pt x="51" y="203"/>
                  </a:lnTo>
                  <a:lnTo>
                    <a:pt x="15" y="6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0" name="Freeform 36"/>
            <p:cNvSpPr>
              <a:spLocks/>
            </p:cNvSpPr>
            <p:nvPr/>
          </p:nvSpPr>
          <p:spPr bwMode="auto">
            <a:xfrm>
              <a:off x="10939086" y="4709004"/>
              <a:ext cx="209097" cy="228776"/>
            </a:xfrm>
            <a:custGeom>
              <a:avLst/>
              <a:gdLst>
                <a:gd name="T0" fmla="*/ 0 w 255"/>
                <a:gd name="T1" fmla="*/ 0 h 279"/>
                <a:gd name="T2" fmla="*/ 246 w 255"/>
                <a:gd name="T3" fmla="*/ 55 h 279"/>
                <a:gd name="T4" fmla="*/ 255 w 255"/>
                <a:gd name="T5" fmla="*/ 194 h 279"/>
                <a:gd name="T6" fmla="*/ 16 w 255"/>
                <a:gd name="T7" fmla="*/ 279 h 279"/>
                <a:gd name="T8" fmla="*/ 11 w 255"/>
                <a:gd name="T9" fmla="*/ 209 h 279"/>
                <a:gd name="T10" fmla="*/ 5 w 255"/>
                <a:gd name="T11" fmla="*/ 69 h 279"/>
                <a:gd name="T12" fmla="*/ 0 w 255"/>
                <a:gd name="T1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5" h="279">
                  <a:moveTo>
                    <a:pt x="0" y="0"/>
                  </a:moveTo>
                  <a:lnTo>
                    <a:pt x="246" y="55"/>
                  </a:lnTo>
                  <a:lnTo>
                    <a:pt x="255" y="194"/>
                  </a:lnTo>
                  <a:lnTo>
                    <a:pt x="16" y="279"/>
                  </a:lnTo>
                  <a:lnTo>
                    <a:pt x="11" y="209"/>
                  </a:lnTo>
                  <a:lnTo>
                    <a:pt x="5" y="6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1" name="Freeform 37"/>
            <p:cNvSpPr>
              <a:spLocks/>
            </p:cNvSpPr>
            <p:nvPr/>
          </p:nvSpPr>
          <p:spPr bwMode="auto">
            <a:xfrm>
              <a:off x="10921047" y="4959100"/>
              <a:ext cx="219756" cy="228776"/>
            </a:xfrm>
            <a:custGeom>
              <a:avLst/>
              <a:gdLst>
                <a:gd name="T0" fmla="*/ 38 w 268"/>
                <a:gd name="T1" fmla="*/ 0 h 279"/>
                <a:gd name="T2" fmla="*/ 268 w 268"/>
                <a:gd name="T3" fmla="*/ 103 h 279"/>
                <a:gd name="T4" fmla="*/ 250 w 268"/>
                <a:gd name="T5" fmla="*/ 241 h 279"/>
                <a:gd name="T6" fmla="*/ 0 w 268"/>
                <a:gd name="T7" fmla="*/ 279 h 279"/>
                <a:gd name="T8" fmla="*/ 9 w 268"/>
                <a:gd name="T9" fmla="*/ 210 h 279"/>
                <a:gd name="T10" fmla="*/ 27 w 268"/>
                <a:gd name="T11" fmla="*/ 70 h 279"/>
                <a:gd name="T12" fmla="*/ 38 w 268"/>
                <a:gd name="T1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8" h="279">
                  <a:moveTo>
                    <a:pt x="38" y="0"/>
                  </a:moveTo>
                  <a:lnTo>
                    <a:pt x="268" y="103"/>
                  </a:lnTo>
                  <a:lnTo>
                    <a:pt x="250" y="241"/>
                  </a:lnTo>
                  <a:lnTo>
                    <a:pt x="0" y="279"/>
                  </a:lnTo>
                  <a:lnTo>
                    <a:pt x="9" y="210"/>
                  </a:lnTo>
                  <a:lnTo>
                    <a:pt x="27" y="70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2" name="Freeform 38"/>
            <p:cNvSpPr>
              <a:spLocks/>
            </p:cNvSpPr>
            <p:nvPr/>
          </p:nvSpPr>
          <p:spPr bwMode="auto">
            <a:xfrm>
              <a:off x="10843968" y="5210016"/>
              <a:ext cx="241896" cy="225496"/>
            </a:xfrm>
            <a:custGeom>
              <a:avLst/>
              <a:gdLst>
                <a:gd name="T0" fmla="*/ 87 w 295"/>
                <a:gd name="T1" fmla="*/ 0 h 275"/>
                <a:gd name="T2" fmla="*/ 295 w 295"/>
                <a:gd name="T3" fmla="*/ 143 h 275"/>
                <a:gd name="T4" fmla="*/ 250 w 295"/>
                <a:gd name="T5" fmla="*/ 275 h 275"/>
                <a:gd name="T6" fmla="*/ 0 w 295"/>
                <a:gd name="T7" fmla="*/ 266 h 275"/>
                <a:gd name="T8" fmla="*/ 22 w 295"/>
                <a:gd name="T9" fmla="*/ 199 h 275"/>
                <a:gd name="T10" fmla="*/ 65 w 295"/>
                <a:gd name="T11" fmla="*/ 65 h 275"/>
                <a:gd name="T12" fmla="*/ 87 w 295"/>
                <a:gd name="T13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275">
                  <a:moveTo>
                    <a:pt x="87" y="0"/>
                  </a:moveTo>
                  <a:lnTo>
                    <a:pt x="295" y="143"/>
                  </a:lnTo>
                  <a:lnTo>
                    <a:pt x="250" y="275"/>
                  </a:lnTo>
                  <a:lnTo>
                    <a:pt x="0" y="266"/>
                  </a:lnTo>
                  <a:lnTo>
                    <a:pt x="22" y="199"/>
                  </a:lnTo>
                  <a:lnTo>
                    <a:pt x="65" y="65"/>
                  </a:lnTo>
                  <a:lnTo>
                    <a:pt x="8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3" name="Freeform 39"/>
            <p:cNvSpPr>
              <a:spLocks/>
            </p:cNvSpPr>
            <p:nvPr/>
          </p:nvSpPr>
          <p:spPr bwMode="auto">
            <a:xfrm>
              <a:off x="10721790" y="5447812"/>
              <a:ext cx="257476" cy="247636"/>
            </a:xfrm>
            <a:custGeom>
              <a:avLst/>
              <a:gdLst>
                <a:gd name="T0" fmla="*/ 138 w 314"/>
                <a:gd name="T1" fmla="*/ 0 h 302"/>
                <a:gd name="T2" fmla="*/ 314 w 314"/>
                <a:gd name="T3" fmla="*/ 179 h 302"/>
                <a:gd name="T4" fmla="*/ 245 w 314"/>
                <a:gd name="T5" fmla="*/ 302 h 302"/>
                <a:gd name="T6" fmla="*/ 0 w 314"/>
                <a:gd name="T7" fmla="*/ 243 h 302"/>
                <a:gd name="T8" fmla="*/ 35 w 314"/>
                <a:gd name="T9" fmla="*/ 183 h 302"/>
                <a:gd name="T10" fmla="*/ 102 w 314"/>
                <a:gd name="T11" fmla="*/ 60 h 302"/>
                <a:gd name="T12" fmla="*/ 138 w 314"/>
                <a:gd name="T1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4" h="302">
                  <a:moveTo>
                    <a:pt x="138" y="0"/>
                  </a:moveTo>
                  <a:lnTo>
                    <a:pt x="314" y="179"/>
                  </a:lnTo>
                  <a:lnTo>
                    <a:pt x="245" y="302"/>
                  </a:lnTo>
                  <a:lnTo>
                    <a:pt x="0" y="243"/>
                  </a:lnTo>
                  <a:lnTo>
                    <a:pt x="35" y="183"/>
                  </a:lnTo>
                  <a:lnTo>
                    <a:pt x="102" y="60"/>
                  </a:lnTo>
                  <a:lnTo>
                    <a:pt x="1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4" name="Freeform 40"/>
            <p:cNvSpPr>
              <a:spLocks/>
            </p:cNvSpPr>
            <p:nvPr/>
          </p:nvSpPr>
          <p:spPr bwMode="auto">
            <a:xfrm>
              <a:off x="10560253" y="5667568"/>
              <a:ext cx="263216" cy="258296"/>
            </a:xfrm>
            <a:custGeom>
              <a:avLst/>
              <a:gdLst>
                <a:gd name="T0" fmla="*/ 181 w 321"/>
                <a:gd name="T1" fmla="*/ 0 h 315"/>
                <a:gd name="T2" fmla="*/ 321 w 321"/>
                <a:gd name="T3" fmla="*/ 208 h 315"/>
                <a:gd name="T4" fmla="*/ 232 w 321"/>
                <a:gd name="T5" fmla="*/ 315 h 315"/>
                <a:gd name="T6" fmla="*/ 0 w 321"/>
                <a:gd name="T7" fmla="*/ 212 h 315"/>
                <a:gd name="T8" fmla="*/ 47 w 321"/>
                <a:gd name="T9" fmla="*/ 159 h 315"/>
                <a:gd name="T10" fmla="*/ 136 w 321"/>
                <a:gd name="T11" fmla="*/ 51 h 315"/>
                <a:gd name="T12" fmla="*/ 181 w 321"/>
                <a:gd name="T13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1" h="315">
                  <a:moveTo>
                    <a:pt x="181" y="0"/>
                  </a:moveTo>
                  <a:lnTo>
                    <a:pt x="321" y="208"/>
                  </a:lnTo>
                  <a:lnTo>
                    <a:pt x="232" y="315"/>
                  </a:lnTo>
                  <a:lnTo>
                    <a:pt x="0" y="212"/>
                  </a:lnTo>
                  <a:lnTo>
                    <a:pt x="47" y="159"/>
                  </a:lnTo>
                  <a:lnTo>
                    <a:pt x="136" y="51"/>
                  </a:lnTo>
                  <a:lnTo>
                    <a:pt x="1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5" name="Freeform 41"/>
            <p:cNvSpPr>
              <a:spLocks/>
            </p:cNvSpPr>
            <p:nvPr/>
          </p:nvSpPr>
          <p:spPr bwMode="auto">
            <a:xfrm>
              <a:off x="10366736" y="5857805"/>
              <a:ext cx="259116" cy="261576"/>
            </a:xfrm>
            <a:custGeom>
              <a:avLst/>
              <a:gdLst>
                <a:gd name="T0" fmla="*/ 216 w 316"/>
                <a:gd name="T1" fmla="*/ 0 h 319"/>
                <a:gd name="T2" fmla="*/ 316 w 316"/>
                <a:gd name="T3" fmla="*/ 232 h 319"/>
                <a:gd name="T4" fmla="*/ 207 w 316"/>
                <a:gd name="T5" fmla="*/ 319 h 319"/>
                <a:gd name="T6" fmla="*/ 0 w 316"/>
                <a:gd name="T7" fmla="*/ 176 h 319"/>
                <a:gd name="T8" fmla="*/ 55 w 316"/>
                <a:gd name="T9" fmla="*/ 132 h 319"/>
                <a:gd name="T10" fmla="*/ 162 w 316"/>
                <a:gd name="T11" fmla="*/ 45 h 319"/>
                <a:gd name="T12" fmla="*/ 216 w 316"/>
                <a:gd name="T13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6" h="319">
                  <a:moveTo>
                    <a:pt x="216" y="0"/>
                  </a:moveTo>
                  <a:lnTo>
                    <a:pt x="316" y="232"/>
                  </a:lnTo>
                  <a:lnTo>
                    <a:pt x="207" y="319"/>
                  </a:lnTo>
                  <a:lnTo>
                    <a:pt x="0" y="176"/>
                  </a:lnTo>
                  <a:lnTo>
                    <a:pt x="55" y="132"/>
                  </a:lnTo>
                  <a:lnTo>
                    <a:pt x="162" y="45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6" name="Freeform 42"/>
            <p:cNvSpPr>
              <a:spLocks/>
            </p:cNvSpPr>
            <p:nvPr/>
          </p:nvSpPr>
          <p:spPr bwMode="auto">
            <a:xfrm>
              <a:off x="10144520" y="6015242"/>
              <a:ext cx="245996" cy="256656"/>
            </a:xfrm>
            <a:custGeom>
              <a:avLst/>
              <a:gdLst>
                <a:gd name="T0" fmla="*/ 248 w 300"/>
                <a:gd name="T1" fmla="*/ 0 h 313"/>
                <a:gd name="T2" fmla="*/ 300 w 300"/>
                <a:gd name="T3" fmla="*/ 246 h 313"/>
                <a:gd name="T4" fmla="*/ 177 w 300"/>
                <a:gd name="T5" fmla="*/ 313 h 313"/>
                <a:gd name="T6" fmla="*/ 0 w 300"/>
                <a:gd name="T7" fmla="*/ 132 h 313"/>
                <a:gd name="T8" fmla="*/ 63 w 300"/>
                <a:gd name="T9" fmla="*/ 98 h 313"/>
                <a:gd name="T10" fmla="*/ 186 w 300"/>
                <a:gd name="T11" fmla="*/ 34 h 313"/>
                <a:gd name="T12" fmla="*/ 248 w 300"/>
                <a:gd name="T13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" h="313">
                  <a:moveTo>
                    <a:pt x="248" y="0"/>
                  </a:moveTo>
                  <a:lnTo>
                    <a:pt x="300" y="246"/>
                  </a:lnTo>
                  <a:lnTo>
                    <a:pt x="177" y="313"/>
                  </a:lnTo>
                  <a:lnTo>
                    <a:pt x="0" y="132"/>
                  </a:lnTo>
                  <a:lnTo>
                    <a:pt x="63" y="98"/>
                  </a:lnTo>
                  <a:lnTo>
                    <a:pt x="186" y="34"/>
                  </a:lnTo>
                  <a:lnTo>
                    <a:pt x="2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7" name="Freeform 43"/>
            <p:cNvSpPr>
              <a:spLocks/>
            </p:cNvSpPr>
            <p:nvPr/>
          </p:nvSpPr>
          <p:spPr bwMode="auto">
            <a:xfrm>
              <a:off x="9905084" y="6132500"/>
              <a:ext cx="223036" cy="239436"/>
            </a:xfrm>
            <a:custGeom>
              <a:avLst/>
              <a:gdLst>
                <a:gd name="T0" fmla="*/ 268 w 272"/>
                <a:gd name="T1" fmla="*/ 0 h 292"/>
                <a:gd name="T2" fmla="*/ 272 w 272"/>
                <a:gd name="T3" fmla="*/ 252 h 292"/>
                <a:gd name="T4" fmla="*/ 141 w 272"/>
                <a:gd name="T5" fmla="*/ 292 h 292"/>
                <a:gd name="T6" fmla="*/ 0 w 272"/>
                <a:gd name="T7" fmla="*/ 82 h 292"/>
                <a:gd name="T8" fmla="*/ 67 w 272"/>
                <a:gd name="T9" fmla="*/ 62 h 292"/>
                <a:gd name="T10" fmla="*/ 201 w 272"/>
                <a:gd name="T11" fmla="*/ 20 h 292"/>
                <a:gd name="T12" fmla="*/ 268 w 272"/>
                <a:gd name="T1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" h="292">
                  <a:moveTo>
                    <a:pt x="268" y="0"/>
                  </a:moveTo>
                  <a:lnTo>
                    <a:pt x="272" y="252"/>
                  </a:lnTo>
                  <a:lnTo>
                    <a:pt x="141" y="292"/>
                  </a:lnTo>
                  <a:lnTo>
                    <a:pt x="0" y="82"/>
                  </a:lnTo>
                  <a:lnTo>
                    <a:pt x="67" y="62"/>
                  </a:lnTo>
                  <a:lnTo>
                    <a:pt x="201" y="20"/>
                  </a:lnTo>
                  <a:lnTo>
                    <a:pt x="2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8" name="Freeform 44"/>
            <p:cNvSpPr>
              <a:spLocks/>
            </p:cNvSpPr>
            <p:nvPr/>
          </p:nvSpPr>
          <p:spPr bwMode="auto">
            <a:xfrm>
              <a:off x="9656628" y="6205479"/>
              <a:ext cx="226316" cy="216476"/>
            </a:xfrm>
            <a:custGeom>
              <a:avLst/>
              <a:gdLst>
                <a:gd name="T0" fmla="*/ 276 w 276"/>
                <a:gd name="T1" fmla="*/ 0 h 264"/>
                <a:gd name="T2" fmla="*/ 234 w 276"/>
                <a:gd name="T3" fmla="*/ 248 h 264"/>
                <a:gd name="T4" fmla="*/ 96 w 276"/>
                <a:gd name="T5" fmla="*/ 264 h 264"/>
                <a:gd name="T6" fmla="*/ 0 w 276"/>
                <a:gd name="T7" fmla="*/ 31 h 264"/>
                <a:gd name="T8" fmla="*/ 69 w 276"/>
                <a:gd name="T9" fmla="*/ 23 h 264"/>
                <a:gd name="T10" fmla="*/ 207 w 276"/>
                <a:gd name="T11" fmla="*/ 7 h 264"/>
                <a:gd name="T12" fmla="*/ 276 w 276"/>
                <a:gd name="T13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6" h="264">
                  <a:moveTo>
                    <a:pt x="276" y="0"/>
                  </a:moveTo>
                  <a:lnTo>
                    <a:pt x="234" y="248"/>
                  </a:lnTo>
                  <a:lnTo>
                    <a:pt x="96" y="264"/>
                  </a:lnTo>
                  <a:lnTo>
                    <a:pt x="0" y="31"/>
                  </a:lnTo>
                  <a:lnTo>
                    <a:pt x="69" y="23"/>
                  </a:lnTo>
                  <a:lnTo>
                    <a:pt x="207" y="7"/>
                  </a:lnTo>
                  <a:lnTo>
                    <a:pt x="2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9" name="Freeform 45"/>
            <p:cNvSpPr>
              <a:spLocks/>
            </p:cNvSpPr>
            <p:nvPr/>
          </p:nvSpPr>
          <p:spPr bwMode="auto">
            <a:xfrm>
              <a:off x="9404073" y="6214498"/>
              <a:ext cx="228776" cy="210737"/>
            </a:xfrm>
            <a:custGeom>
              <a:avLst/>
              <a:gdLst>
                <a:gd name="T0" fmla="*/ 0 w 279"/>
                <a:gd name="T1" fmla="*/ 0 h 257"/>
                <a:gd name="T2" fmla="*/ 69 w 279"/>
                <a:gd name="T3" fmla="*/ 5 h 257"/>
                <a:gd name="T4" fmla="*/ 209 w 279"/>
                <a:gd name="T5" fmla="*/ 16 h 257"/>
                <a:gd name="T6" fmla="*/ 279 w 279"/>
                <a:gd name="T7" fmla="*/ 20 h 257"/>
                <a:gd name="T8" fmla="*/ 191 w 279"/>
                <a:gd name="T9" fmla="*/ 257 h 257"/>
                <a:gd name="T10" fmla="*/ 51 w 279"/>
                <a:gd name="T11" fmla="*/ 246 h 257"/>
                <a:gd name="T12" fmla="*/ 0 w 279"/>
                <a:gd name="T13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9" h="257">
                  <a:moveTo>
                    <a:pt x="0" y="0"/>
                  </a:moveTo>
                  <a:lnTo>
                    <a:pt x="69" y="5"/>
                  </a:lnTo>
                  <a:lnTo>
                    <a:pt x="209" y="16"/>
                  </a:lnTo>
                  <a:lnTo>
                    <a:pt x="279" y="20"/>
                  </a:lnTo>
                  <a:lnTo>
                    <a:pt x="191" y="257"/>
                  </a:lnTo>
                  <a:lnTo>
                    <a:pt x="51" y="24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0" name="Freeform 46"/>
            <p:cNvSpPr>
              <a:spLocks/>
            </p:cNvSpPr>
            <p:nvPr/>
          </p:nvSpPr>
          <p:spPr bwMode="auto">
            <a:xfrm>
              <a:off x="9160537" y="6150539"/>
              <a:ext cx="221396" cy="236156"/>
            </a:xfrm>
            <a:custGeom>
              <a:avLst/>
              <a:gdLst>
                <a:gd name="T0" fmla="*/ 0 w 270"/>
                <a:gd name="T1" fmla="*/ 0 h 288"/>
                <a:gd name="T2" fmla="*/ 67 w 270"/>
                <a:gd name="T3" fmla="*/ 18 h 288"/>
                <a:gd name="T4" fmla="*/ 203 w 270"/>
                <a:gd name="T5" fmla="*/ 54 h 288"/>
                <a:gd name="T6" fmla="*/ 270 w 270"/>
                <a:gd name="T7" fmla="*/ 74 h 288"/>
                <a:gd name="T8" fmla="*/ 138 w 270"/>
                <a:gd name="T9" fmla="*/ 288 h 288"/>
                <a:gd name="T10" fmla="*/ 4 w 270"/>
                <a:gd name="T11" fmla="*/ 252 h 288"/>
                <a:gd name="T12" fmla="*/ 0 w 270"/>
                <a:gd name="T13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0" h="288">
                  <a:moveTo>
                    <a:pt x="0" y="0"/>
                  </a:moveTo>
                  <a:lnTo>
                    <a:pt x="67" y="18"/>
                  </a:lnTo>
                  <a:lnTo>
                    <a:pt x="203" y="54"/>
                  </a:lnTo>
                  <a:lnTo>
                    <a:pt x="270" y="74"/>
                  </a:lnTo>
                  <a:lnTo>
                    <a:pt x="138" y="288"/>
                  </a:lnTo>
                  <a:lnTo>
                    <a:pt x="4" y="25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1" name="Freeform 47"/>
            <p:cNvSpPr>
              <a:spLocks/>
            </p:cNvSpPr>
            <p:nvPr/>
          </p:nvSpPr>
          <p:spPr bwMode="auto">
            <a:xfrm>
              <a:off x="8896502" y="6043122"/>
              <a:ext cx="241896" cy="252556"/>
            </a:xfrm>
            <a:custGeom>
              <a:avLst/>
              <a:gdLst>
                <a:gd name="T0" fmla="*/ 45 w 295"/>
                <a:gd name="T1" fmla="*/ 0 h 308"/>
                <a:gd name="T2" fmla="*/ 107 w 295"/>
                <a:gd name="T3" fmla="*/ 29 h 308"/>
                <a:gd name="T4" fmla="*/ 232 w 295"/>
                <a:gd name="T5" fmla="*/ 91 h 308"/>
                <a:gd name="T6" fmla="*/ 295 w 295"/>
                <a:gd name="T7" fmla="*/ 120 h 308"/>
                <a:gd name="T8" fmla="*/ 128 w 295"/>
                <a:gd name="T9" fmla="*/ 308 h 308"/>
                <a:gd name="T10" fmla="*/ 0 w 295"/>
                <a:gd name="T11" fmla="*/ 247 h 308"/>
                <a:gd name="T12" fmla="*/ 45 w 295"/>
                <a:gd name="T13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08">
                  <a:moveTo>
                    <a:pt x="45" y="0"/>
                  </a:moveTo>
                  <a:lnTo>
                    <a:pt x="107" y="29"/>
                  </a:lnTo>
                  <a:lnTo>
                    <a:pt x="232" y="91"/>
                  </a:lnTo>
                  <a:lnTo>
                    <a:pt x="295" y="120"/>
                  </a:lnTo>
                  <a:lnTo>
                    <a:pt x="128" y="308"/>
                  </a:lnTo>
                  <a:lnTo>
                    <a:pt x="0" y="247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2" name="Freeform 48"/>
            <p:cNvSpPr>
              <a:spLocks/>
            </p:cNvSpPr>
            <p:nvPr/>
          </p:nvSpPr>
          <p:spPr bwMode="auto">
            <a:xfrm>
              <a:off x="8657066" y="5893064"/>
              <a:ext cx="255836" cy="261576"/>
            </a:xfrm>
            <a:custGeom>
              <a:avLst/>
              <a:gdLst>
                <a:gd name="T0" fmla="*/ 89 w 312"/>
                <a:gd name="T1" fmla="*/ 0 h 319"/>
                <a:gd name="T2" fmla="*/ 145 w 312"/>
                <a:gd name="T3" fmla="*/ 42 h 319"/>
                <a:gd name="T4" fmla="*/ 257 w 312"/>
                <a:gd name="T5" fmla="*/ 125 h 319"/>
                <a:gd name="T6" fmla="*/ 312 w 312"/>
                <a:gd name="T7" fmla="*/ 167 h 319"/>
                <a:gd name="T8" fmla="*/ 112 w 312"/>
                <a:gd name="T9" fmla="*/ 319 h 319"/>
                <a:gd name="T10" fmla="*/ 0 w 312"/>
                <a:gd name="T11" fmla="*/ 236 h 319"/>
                <a:gd name="T12" fmla="*/ 89 w 312"/>
                <a:gd name="T13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" h="319">
                  <a:moveTo>
                    <a:pt x="89" y="0"/>
                  </a:moveTo>
                  <a:lnTo>
                    <a:pt x="145" y="42"/>
                  </a:lnTo>
                  <a:lnTo>
                    <a:pt x="257" y="125"/>
                  </a:lnTo>
                  <a:lnTo>
                    <a:pt x="312" y="167"/>
                  </a:lnTo>
                  <a:lnTo>
                    <a:pt x="112" y="319"/>
                  </a:lnTo>
                  <a:lnTo>
                    <a:pt x="0" y="236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3" name="Freeform 49"/>
            <p:cNvSpPr>
              <a:spLocks/>
            </p:cNvSpPr>
            <p:nvPr/>
          </p:nvSpPr>
          <p:spPr bwMode="auto">
            <a:xfrm>
              <a:off x="8450429" y="5707747"/>
              <a:ext cx="263216" cy="259936"/>
            </a:xfrm>
            <a:custGeom>
              <a:avLst/>
              <a:gdLst>
                <a:gd name="T0" fmla="*/ 131 w 321"/>
                <a:gd name="T1" fmla="*/ 0 h 317"/>
                <a:gd name="T2" fmla="*/ 178 w 321"/>
                <a:gd name="T3" fmla="*/ 51 h 317"/>
                <a:gd name="T4" fmla="*/ 274 w 321"/>
                <a:gd name="T5" fmla="*/ 154 h 317"/>
                <a:gd name="T6" fmla="*/ 321 w 321"/>
                <a:gd name="T7" fmla="*/ 205 h 317"/>
                <a:gd name="T8" fmla="*/ 93 w 321"/>
                <a:gd name="T9" fmla="*/ 317 h 317"/>
                <a:gd name="T10" fmla="*/ 0 w 321"/>
                <a:gd name="T11" fmla="*/ 214 h 317"/>
                <a:gd name="T12" fmla="*/ 131 w 321"/>
                <a:gd name="T13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1" h="317">
                  <a:moveTo>
                    <a:pt x="131" y="0"/>
                  </a:moveTo>
                  <a:lnTo>
                    <a:pt x="178" y="51"/>
                  </a:lnTo>
                  <a:lnTo>
                    <a:pt x="274" y="154"/>
                  </a:lnTo>
                  <a:lnTo>
                    <a:pt x="321" y="205"/>
                  </a:lnTo>
                  <a:lnTo>
                    <a:pt x="93" y="317"/>
                  </a:lnTo>
                  <a:lnTo>
                    <a:pt x="0" y="214"/>
                  </a:lnTo>
                  <a:lnTo>
                    <a:pt x="1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4" name="Freeform 50"/>
            <p:cNvSpPr>
              <a:spLocks/>
            </p:cNvSpPr>
            <p:nvPr/>
          </p:nvSpPr>
          <p:spPr bwMode="auto">
            <a:xfrm>
              <a:off x="8285612" y="5493731"/>
              <a:ext cx="259936" cy="250916"/>
            </a:xfrm>
            <a:custGeom>
              <a:avLst/>
              <a:gdLst>
                <a:gd name="T0" fmla="*/ 169 w 317"/>
                <a:gd name="T1" fmla="*/ 0 h 306"/>
                <a:gd name="T2" fmla="*/ 207 w 317"/>
                <a:gd name="T3" fmla="*/ 60 h 306"/>
                <a:gd name="T4" fmla="*/ 281 w 317"/>
                <a:gd name="T5" fmla="*/ 179 h 306"/>
                <a:gd name="T6" fmla="*/ 317 w 317"/>
                <a:gd name="T7" fmla="*/ 239 h 306"/>
                <a:gd name="T8" fmla="*/ 74 w 317"/>
                <a:gd name="T9" fmla="*/ 306 h 306"/>
                <a:gd name="T10" fmla="*/ 0 w 317"/>
                <a:gd name="T11" fmla="*/ 185 h 306"/>
                <a:gd name="T12" fmla="*/ 169 w 317"/>
                <a:gd name="T13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7" h="306">
                  <a:moveTo>
                    <a:pt x="169" y="0"/>
                  </a:moveTo>
                  <a:lnTo>
                    <a:pt x="207" y="60"/>
                  </a:lnTo>
                  <a:lnTo>
                    <a:pt x="281" y="179"/>
                  </a:lnTo>
                  <a:lnTo>
                    <a:pt x="317" y="239"/>
                  </a:lnTo>
                  <a:lnTo>
                    <a:pt x="74" y="306"/>
                  </a:lnTo>
                  <a:lnTo>
                    <a:pt x="0" y="185"/>
                  </a:lnTo>
                  <a:lnTo>
                    <a:pt x="1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5" name="Freeform 51"/>
            <p:cNvSpPr>
              <a:spLocks/>
            </p:cNvSpPr>
            <p:nvPr/>
          </p:nvSpPr>
          <p:spPr bwMode="auto">
            <a:xfrm>
              <a:off x="8168354" y="5259215"/>
              <a:ext cx="246816" cy="231236"/>
            </a:xfrm>
            <a:custGeom>
              <a:avLst/>
              <a:gdLst>
                <a:gd name="T0" fmla="*/ 203 w 301"/>
                <a:gd name="T1" fmla="*/ 0 h 282"/>
                <a:gd name="T2" fmla="*/ 228 w 301"/>
                <a:gd name="T3" fmla="*/ 65 h 282"/>
                <a:gd name="T4" fmla="*/ 277 w 301"/>
                <a:gd name="T5" fmla="*/ 195 h 282"/>
                <a:gd name="T6" fmla="*/ 301 w 301"/>
                <a:gd name="T7" fmla="*/ 261 h 282"/>
                <a:gd name="T8" fmla="*/ 49 w 301"/>
                <a:gd name="T9" fmla="*/ 282 h 282"/>
                <a:gd name="T10" fmla="*/ 0 w 301"/>
                <a:gd name="T11" fmla="*/ 150 h 282"/>
                <a:gd name="T12" fmla="*/ 203 w 301"/>
                <a:gd name="T13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1" h="282">
                  <a:moveTo>
                    <a:pt x="203" y="0"/>
                  </a:moveTo>
                  <a:lnTo>
                    <a:pt x="228" y="65"/>
                  </a:lnTo>
                  <a:lnTo>
                    <a:pt x="277" y="195"/>
                  </a:lnTo>
                  <a:lnTo>
                    <a:pt x="301" y="261"/>
                  </a:lnTo>
                  <a:lnTo>
                    <a:pt x="49" y="282"/>
                  </a:lnTo>
                  <a:lnTo>
                    <a:pt x="0" y="150"/>
                  </a:lnTo>
                  <a:lnTo>
                    <a:pt x="2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6" name="Freeform 52"/>
            <p:cNvSpPr>
              <a:spLocks/>
            </p:cNvSpPr>
            <p:nvPr/>
          </p:nvSpPr>
          <p:spPr bwMode="auto">
            <a:xfrm>
              <a:off x="8104395" y="5010759"/>
              <a:ext cx="224676" cy="224676"/>
            </a:xfrm>
            <a:custGeom>
              <a:avLst/>
              <a:gdLst>
                <a:gd name="T0" fmla="*/ 225 w 274"/>
                <a:gd name="T1" fmla="*/ 0 h 274"/>
                <a:gd name="T2" fmla="*/ 239 w 274"/>
                <a:gd name="T3" fmla="*/ 69 h 274"/>
                <a:gd name="T4" fmla="*/ 261 w 274"/>
                <a:gd name="T5" fmla="*/ 207 h 274"/>
                <a:gd name="T6" fmla="*/ 274 w 274"/>
                <a:gd name="T7" fmla="*/ 274 h 274"/>
                <a:gd name="T8" fmla="*/ 22 w 274"/>
                <a:gd name="T9" fmla="*/ 248 h 274"/>
                <a:gd name="T10" fmla="*/ 0 w 274"/>
                <a:gd name="T11" fmla="*/ 109 h 274"/>
                <a:gd name="T12" fmla="*/ 225 w 274"/>
                <a:gd name="T13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274">
                  <a:moveTo>
                    <a:pt x="225" y="0"/>
                  </a:moveTo>
                  <a:lnTo>
                    <a:pt x="239" y="69"/>
                  </a:lnTo>
                  <a:lnTo>
                    <a:pt x="261" y="207"/>
                  </a:lnTo>
                  <a:lnTo>
                    <a:pt x="274" y="274"/>
                  </a:lnTo>
                  <a:lnTo>
                    <a:pt x="22" y="248"/>
                  </a:lnTo>
                  <a:lnTo>
                    <a:pt x="0" y="109"/>
                  </a:lnTo>
                  <a:lnTo>
                    <a:pt x="2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7" name="Freeform 53"/>
            <p:cNvSpPr>
              <a:spLocks/>
            </p:cNvSpPr>
            <p:nvPr/>
          </p:nvSpPr>
          <p:spPr bwMode="auto">
            <a:xfrm>
              <a:off x="8091275" y="4758203"/>
              <a:ext cx="201717" cy="230416"/>
            </a:xfrm>
            <a:custGeom>
              <a:avLst/>
              <a:gdLst>
                <a:gd name="T0" fmla="*/ 246 w 246"/>
                <a:gd name="T1" fmla="*/ 0 h 281"/>
                <a:gd name="T2" fmla="*/ 244 w 246"/>
                <a:gd name="T3" fmla="*/ 71 h 281"/>
                <a:gd name="T4" fmla="*/ 241 w 246"/>
                <a:gd name="T5" fmla="*/ 210 h 281"/>
                <a:gd name="T6" fmla="*/ 239 w 246"/>
                <a:gd name="T7" fmla="*/ 281 h 281"/>
                <a:gd name="T8" fmla="*/ 0 w 246"/>
                <a:gd name="T9" fmla="*/ 205 h 281"/>
                <a:gd name="T10" fmla="*/ 3 w 246"/>
                <a:gd name="T11" fmla="*/ 67 h 281"/>
                <a:gd name="T12" fmla="*/ 246 w 246"/>
                <a:gd name="T13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281">
                  <a:moveTo>
                    <a:pt x="246" y="0"/>
                  </a:moveTo>
                  <a:lnTo>
                    <a:pt x="244" y="71"/>
                  </a:lnTo>
                  <a:lnTo>
                    <a:pt x="241" y="210"/>
                  </a:lnTo>
                  <a:lnTo>
                    <a:pt x="239" y="281"/>
                  </a:lnTo>
                  <a:lnTo>
                    <a:pt x="0" y="205"/>
                  </a:lnTo>
                  <a:lnTo>
                    <a:pt x="3" y="67"/>
                  </a:lnTo>
                  <a:lnTo>
                    <a:pt x="2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8" name="Freeform 54"/>
            <p:cNvSpPr>
              <a:spLocks/>
            </p:cNvSpPr>
            <p:nvPr/>
          </p:nvSpPr>
          <p:spPr bwMode="auto">
            <a:xfrm>
              <a:off x="8111775" y="4511388"/>
              <a:ext cx="230416" cy="224676"/>
            </a:xfrm>
            <a:custGeom>
              <a:avLst/>
              <a:gdLst>
                <a:gd name="T0" fmla="*/ 281 w 281"/>
                <a:gd name="T1" fmla="*/ 0 h 274"/>
                <a:gd name="T2" fmla="*/ 265 w 281"/>
                <a:gd name="T3" fmla="*/ 69 h 274"/>
                <a:gd name="T4" fmla="*/ 239 w 281"/>
                <a:gd name="T5" fmla="*/ 205 h 274"/>
                <a:gd name="T6" fmla="*/ 223 w 281"/>
                <a:gd name="T7" fmla="*/ 274 h 274"/>
                <a:gd name="T8" fmla="*/ 0 w 281"/>
                <a:gd name="T9" fmla="*/ 156 h 274"/>
                <a:gd name="T10" fmla="*/ 29 w 281"/>
                <a:gd name="T11" fmla="*/ 20 h 274"/>
                <a:gd name="T12" fmla="*/ 281 w 281"/>
                <a:gd name="T13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74">
                  <a:moveTo>
                    <a:pt x="281" y="0"/>
                  </a:moveTo>
                  <a:lnTo>
                    <a:pt x="265" y="69"/>
                  </a:lnTo>
                  <a:lnTo>
                    <a:pt x="239" y="205"/>
                  </a:lnTo>
                  <a:lnTo>
                    <a:pt x="223" y="274"/>
                  </a:lnTo>
                  <a:lnTo>
                    <a:pt x="0" y="156"/>
                  </a:lnTo>
                  <a:lnTo>
                    <a:pt x="29" y="20"/>
                  </a:lnTo>
                  <a:lnTo>
                    <a:pt x="2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9" name="Freeform 55"/>
            <p:cNvSpPr>
              <a:spLocks/>
            </p:cNvSpPr>
            <p:nvPr/>
          </p:nvSpPr>
          <p:spPr bwMode="auto">
            <a:xfrm>
              <a:off x="8188853" y="4254732"/>
              <a:ext cx="248456" cy="234516"/>
            </a:xfrm>
            <a:custGeom>
              <a:avLst/>
              <a:gdLst>
                <a:gd name="T0" fmla="*/ 53 w 303"/>
                <a:gd name="T1" fmla="*/ 0 h 286"/>
                <a:gd name="T2" fmla="*/ 303 w 303"/>
                <a:gd name="T3" fmla="*/ 29 h 286"/>
                <a:gd name="T4" fmla="*/ 276 w 303"/>
                <a:gd name="T5" fmla="*/ 94 h 286"/>
                <a:gd name="T6" fmla="*/ 223 w 303"/>
                <a:gd name="T7" fmla="*/ 223 h 286"/>
                <a:gd name="T8" fmla="*/ 196 w 303"/>
                <a:gd name="T9" fmla="*/ 286 h 286"/>
                <a:gd name="T10" fmla="*/ 0 w 303"/>
                <a:gd name="T11" fmla="*/ 130 h 286"/>
                <a:gd name="T12" fmla="*/ 53 w 303"/>
                <a:gd name="T13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286">
                  <a:moveTo>
                    <a:pt x="53" y="0"/>
                  </a:moveTo>
                  <a:lnTo>
                    <a:pt x="303" y="29"/>
                  </a:lnTo>
                  <a:lnTo>
                    <a:pt x="276" y="94"/>
                  </a:lnTo>
                  <a:lnTo>
                    <a:pt x="223" y="223"/>
                  </a:lnTo>
                  <a:lnTo>
                    <a:pt x="196" y="286"/>
                  </a:lnTo>
                  <a:lnTo>
                    <a:pt x="0" y="130"/>
                  </a:lnTo>
                  <a:lnTo>
                    <a:pt x="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0" name="Freeform 56"/>
            <p:cNvSpPr>
              <a:spLocks/>
            </p:cNvSpPr>
            <p:nvPr/>
          </p:nvSpPr>
          <p:spPr bwMode="auto">
            <a:xfrm>
              <a:off x="8315131" y="4006277"/>
              <a:ext cx="259936" cy="252556"/>
            </a:xfrm>
            <a:custGeom>
              <a:avLst/>
              <a:gdLst>
                <a:gd name="T0" fmla="*/ 78 w 317"/>
                <a:gd name="T1" fmla="*/ 0 h 308"/>
                <a:gd name="T2" fmla="*/ 317 w 317"/>
                <a:gd name="T3" fmla="*/ 75 h 308"/>
                <a:gd name="T4" fmla="*/ 279 w 317"/>
                <a:gd name="T5" fmla="*/ 133 h 308"/>
                <a:gd name="T6" fmla="*/ 200 w 317"/>
                <a:gd name="T7" fmla="*/ 250 h 308"/>
                <a:gd name="T8" fmla="*/ 163 w 317"/>
                <a:gd name="T9" fmla="*/ 308 h 308"/>
                <a:gd name="T10" fmla="*/ 0 w 317"/>
                <a:gd name="T11" fmla="*/ 116 h 308"/>
                <a:gd name="T12" fmla="*/ 78 w 317"/>
                <a:gd name="T13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7" h="308">
                  <a:moveTo>
                    <a:pt x="78" y="0"/>
                  </a:moveTo>
                  <a:lnTo>
                    <a:pt x="317" y="75"/>
                  </a:lnTo>
                  <a:lnTo>
                    <a:pt x="279" y="133"/>
                  </a:lnTo>
                  <a:lnTo>
                    <a:pt x="200" y="250"/>
                  </a:lnTo>
                  <a:lnTo>
                    <a:pt x="163" y="308"/>
                  </a:lnTo>
                  <a:lnTo>
                    <a:pt x="0" y="116"/>
                  </a:lnTo>
                  <a:lnTo>
                    <a:pt x="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1" name="Freeform 57"/>
            <p:cNvSpPr>
              <a:spLocks/>
            </p:cNvSpPr>
            <p:nvPr/>
          </p:nvSpPr>
          <p:spPr bwMode="auto">
            <a:xfrm>
              <a:off x="8497988" y="3779140"/>
              <a:ext cx="261576" cy="261576"/>
            </a:xfrm>
            <a:custGeom>
              <a:avLst/>
              <a:gdLst>
                <a:gd name="T0" fmla="*/ 98 w 319"/>
                <a:gd name="T1" fmla="*/ 0 h 319"/>
                <a:gd name="T2" fmla="*/ 319 w 319"/>
                <a:gd name="T3" fmla="*/ 120 h 319"/>
                <a:gd name="T4" fmla="*/ 270 w 319"/>
                <a:gd name="T5" fmla="*/ 169 h 319"/>
                <a:gd name="T6" fmla="*/ 169 w 319"/>
                <a:gd name="T7" fmla="*/ 270 h 319"/>
                <a:gd name="T8" fmla="*/ 120 w 319"/>
                <a:gd name="T9" fmla="*/ 319 h 319"/>
                <a:gd name="T10" fmla="*/ 0 w 319"/>
                <a:gd name="T11" fmla="*/ 98 h 319"/>
                <a:gd name="T12" fmla="*/ 98 w 319"/>
                <a:gd name="T13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9" h="319">
                  <a:moveTo>
                    <a:pt x="98" y="0"/>
                  </a:moveTo>
                  <a:lnTo>
                    <a:pt x="319" y="120"/>
                  </a:lnTo>
                  <a:lnTo>
                    <a:pt x="270" y="169"/>
                  </a:lnTo>
                  <a:lnTo>
                    <a:pt x="169" y="270"/>
                  </a:lnTo>
                  <a:lnTo>
                    <a:pt x="120" y="319"/>
                  </a:lnTo>
                  <a:lnTo>
                    <a:pt x="0" y="98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2" name="Freeform 58"/>
            <p:cNvSpPr>
              <a:spLocks/>
            </p:cNvSpPr>
            <p:nvPr/>
          </p:nvSpPr>
          <p:spPr bwMode="auto">
            <a:xfrm>
              <a:off x="8728404" y="3592183"/>
              <a:ext cx="252556" cy="259936"/>
            </a:xfrm>
            <a:custGeom>
              <a:avLst/>
              <a:gdLst>
                <a:gd name="T0" fmla="*/ 116 w 308"/>
                <a:gd name="T1" fmla="*/ 0 h 317"/>
                <a:gd name="T2" fmla="*/ 308 w 308"/>
                <a:gd name="T3" fmla="*/ 163 h 317"/>
                <a:gd name="T4" fmla="*/ 250 w 308"/>
                <a:gd name="T5" fmla="*/ 201 h 317"/>
                <a:gd name="T6" fmla="*/ 134 w 308"/>
                <a:gd name="T7" fmla="*/ 279 h 317"/>
                <a:gd name="T8" fmla="*/ 76 w 308"/>
                <a:gd name="T9" fmla="*/ 317 h 317"/>
                <a:gd name="T10" fmla="*/ 0 w 308"/>
                <a:gd name="T11" fmla="*/ 76 h 317"/>
                <a:gd name="T12" fmla="*/ 116 w 308"/>
                <a:gd name="T13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8" h="317">
                  <a:moveTo>
                    <a:pt x="116" y="0"/>
                  </a:moveTo>
                  <a:lnTo>
                    <a:pt x="308" y="163"/>
                  </a:lnTo>
                  <a:lnTo>
                    <a:pt x="250" y="201"/>
                  </a:lnTo>
                  <a:lnTo>
                    <a:pt x="134" y="279"/>
                  </a:lnTo>
                  <a:lnTo>
                    <a:pt x="76" y="317"/>
                  </a:lnTo>
                  <a:lnTo>
                    <a:pt x="0" y="76"/>
                  </a:lnTo>
                  <a:lnTo>
                    <a:pt x="1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3" name="Freeform 59"/>
            <p:cNvSpPr>
              <a:spLocks/>
            </p:cNvSpPr>
            <p:nvPr/>
          </p:nvSpPr>
          <p:spPr bwMode="auto">
            <a:xfrm>
              <a:off x="8997360" y="3458526"/>
              <a:ext cx="232876" cy="249276"/>
            </a:xfrm>
            <a:custGeom>
              <a:avLst/>
              <a:gdLst>
                <a:gd name="T0" fmla="*/ 130 w 284"/>
                <a:gd name="T1" fmla="*/ 0 h 304"/>
                <a:gd name="T2" fmla="*/ 284 w 284"/>
                <a:gd name="T3" fmla="*/ 199 h 304"/>
                <a:gd name="T4" fmla="*/ 219 w 284"/>
                <a:gd name="T5" fmla="*/ 226 h 304"/>
                <a:gd name="T6" fmla="*/ 89 w 284"/>
                <a:gd name="T7" fmla="*/ 277 h 304"/>
                <a:gd name="T8" fmla="*/ 25 w 284"/>
                <a:gd name="T9" fmla="*/ 304 h 304"/>
                <a:gd name="T10" fmla="*/ 0 w 284"/>
                <a:gd name="T11" fmla="*/ 54 h 304"/>
                <a:gd name="T12" fmla="*/ 130 w 284"/>
                <a:gd name="T1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" h="304">
                  <a:moveTo>
                    <a:pt x="130" y="0"/>
                  </a:moveTo>
                  <a:lnTo>
                    <a:pt x="284" y="199"/>
                  </a:lnTo>
                  <a:lnTo>
                    <a:pt x="219" y="226"/>
                  </a:lnTo>
                  <a:lnTo>
                    <a:pt x="89" y="277"/>
                  </a:lnTo>
                  <a:lnTo>
                    <a:pt x="25" y="304"/>
                  </a:lnTo>
                  <a:lnTo>
                    <a:pt x="0" y="54"/>
                  </a:lnTo>
                  <a:lnTo>
                    <a:pt x="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4" name="Freeform 60"/>
            <p:cNvSpPr>
              <a:spLocks/>
            </p:cNvSpPr>
            <p:nvPr/>
          </p:nvSpPr>
          <p:spPr bwMode="auto">
            <a:xfrm>
              <a:off x="9258935" y="3387187"/>
              <a:ext cx="225496" cy="227136"/>
            </a:xfrm>
            <a:custGeom>
              <a:avLst/>
              <a:gdLst>
                <a:gd name="T0" fmla="*/ 161 w 275"/>
                <a:gd name="T1" fmla="*/ 0 h 277"/>
                <a:gd name="T2" fmla="*/ 275 w 275"/>
                <a:gd name="T3" fmla="*/ 223 h 277"/>
                <a:gd name="T4" fmla="*/ 206 w 275"/>
                <a:gd name="T5" fmla="*/ 237 h 277"/>
                <a:gd name="T6" fmla="*/ 67 w 275"/>
                <a:gd name="T7" fmla="*/ 264 h 277"/>
                <a:gd name="T8" fmla="*/ 0 w 275"/>
                <a:gd name="T9" fmla="*/ 277 h 277"/>
                <a:gd name="T10" fmla="*/ 23 w 275"/>
                <a:gd name="T11" fmla="*/ 25 h 277"/>
                <a:gd name="T12" fmla="*/ 161 w 275"/>
                <a:gd name="T13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277">
                  <a:moveTo>
                    <a:pt x="161" y="0"/>
                  </a:moveTo>
                  <a:lnTo>
                    <a:pt x="275" y="223"/>
                  </a:lnTo>
                  <a:lnTo>
                    <a:pt x="206" y="237"/>
                  </a:lnTo>
                  <a:lnTo>
                    <a:pt x="67" y="264"/>
                  </a:lnTo>
                  <a:lnTo>
                    <a:pt x="0" y="277"/>
                  </a:lnTo>
                  <a:lnTo>
                    <a:pt x="23" y="25"/>
                  </a:lnTo>
                  <a:lnTo>
                    <a:pt x="1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5" name="Freeform 61"/>
            <p:cNvSpPr>
              <a:spLocks noEditPoints="1"/>
            </p:cNvSpPr>
            <p:nvPr/>
          </p:nvSpPr>
          <p:spPr bwMode="auto">
            <a:xfrm>
              <a:off x="8247073" y="3524945"/>
              <a:ext cx="2745313" cy="2744493"/>
            </a:xfrm>
            <a:custGeom>
              <a:avLst/>
              <a:gdLst>
                <a:gd name="T0" fmla="*/ 1384 w 3348"/>
                <a:gd name="T1" fmla="*/ 375 h 3347"/>
                <a:gd name="T2" fmla="*/ 1051 w 3348"/>
                <a:gd name="T3" fmla="*/ 497 h 3347"/>
                <a:gd name="T4" fmla="*/ 768 w 3348"/>
                <a:gd name="T5" fmla="*/ 700 h 3347"/>
                <a:gd name="T6" fmla="*/ 699 w 3348"/>
                <a:gd name="T7" fmla="*/ 767 h 3347"/>
                <a:gd name="T8" fmla="*/ 498 w 3348"/>
                <a:gd name="T9" fmla="*/ 1051 h 3347"/>
                <a:gd name="T10" fmla="*/ 375 w 3348"/>
                <a:gd name="T11" fmla="*/ 1383 h 3347"/>
                <a:gd name="T12" fmla="*/ 1288 w 3348"/>
                <a:gd name="T13" fmla="*/ 1627 h 3347"/>
                <a:gd name="T14" fmla="*/ 355 w 3348"/>
                <a:gd name="T15" fmla="*/ 1845 h 3347"/>
                <a:gd name="T16" fmla="*/ 446 w 3348"/>
                <a:gd name="T17" fmla="*/ 2191 h 3347"/>
                <a:gd name="T18" fmla="*/ 625 w 3348"/>
                <a:gd name="T19" fmla="*/ 2493 h 3347"/>
                <a:gd name="T20" fmla="*/ 1435 w 3348"/>
                <a:gd name="T21" fmla="*/ 1981 h 3347"/>
                <a:gd name="T22" fmla="*/ 951 w 3348"/>
                <a:gd name="T23" fmla="*/ 2792 h 3347"/>
                <a:gd name="T24" fmla="*/ 1268 w 3348"/>
                <a:gd name="T25" fmla="*/ 2943 h 3347"/>
                <a:gd name="T26" fmla="*/ 1625 w 3348"/>
                <a:gd name="T27" fmla="*/ 3004 h 3347"/>
                <a:gd name="T28" fmla="*/ 1723 w 3348"/>
                <a:gd name="T29" fmla="*/ 3004 h 3347"/>
                <a:gd name="T30" fmla="*/ 2080 w 3348"/>
                <a:gd name="T31" fmla="*/ 2943 h 3347"/>
                <a:gd name="T32" fmla="*/ 2397 w 3348"/>
                <a:gd name="T33" fmla="*/ 2792 h 3347"/>
                <a:gd name="T34" fmla="*/ 1906 w 3348"/>
                <a:gd name="T35" fmla="*/ 1975 h 3347"/>
                <a:gd name="T36" fmla="*/ 2725 w 3348"/>
                <a:gd name="T37" fmla="*/ 2493 h 3347"/>
                <a:gd name="T38" fmla="*/ 2901 w 3348"/>
                <a:gd name="T39" fmla="*/ 2191 h 3347"/>
                <a:gd name="T40" fmla="*/ 2993 w 3348"/>
                <a:gd name="T41" fmla="*/ 1845 h 3347"/>
                <a:gd name="T42" fmla="*/ 2049 w 3348"/>
                <a:gd name="T43" fmla="*/ 1627 h 3347"/>
                <a:gd name="T44" fmla="*/ 2973 w 3348"/>
                <a:gd name="T45" fmla="*/ 1383 h 3347"/>
                <a:gd name="T46" fmla="*/ 2850 w 3348"/>
                <a:gd name="T47" fmla="*/ 1051 h 3347"/>
                <a:gd name="T48" fmla="*/ 2649 w 3348"/>
                <a:gd name="T49" fmla="*/ 767 h 3347"/>
                <a:gd name="T50" fmla="*/ 2580 w 3348"/>
                <a:gd name="T51" fmla="*/ 700 h 3347"/>
                <a:gd name="T52" fmla="*/ 2297 w 3348"/>
                <a:gd name="T53" fmla="*/ 497 h 3347"/>
                <a:gd name="T54" fmla="*/ 1964 w 3348"/>
                <a:gd name="T55" fmla="*/ 375 h 3347"/>
                <a:gd name="T56" fmla="*/ 1723 w 3348"/>
                <a:gd name="T57" fmla="*/ 1299 h 3347"/>
                <a:gd name="T58" fmla="*/ 1674 w 3348"/>
                <a:gd name="T59" fmla="*/ 0 h 3347"/>
                <a:gd name="T60" fmla="*/ 2118 w 3348"/>
                <a:gd name="T61" fmla="*/ 60 h 3347"/>
                <a:gd name="T62" fmla="*/ 2520 w 3348"/>
                <a:gd name="T63" fmla="*/ 230 h 3347"/>
                <a:gd name="T64" fmla="*/ 2857 w 3348"/>
                <a:gd name="T65" fmla="*/ 491 h 3347"/>
                <a:gd name="T66" fmla="*/ 3120 w 3348"/>
                <a:gd name="T67" fmla="*/ 830 h 3347"/>
                <a:gd name="T68" fmla="*/ 3288 w 3348"/>
                <a:gd name="T69" fmla="*/ 1229 h 3347"/>
                <a:gd name="T70" fmla="*/ 3348 w 3348"/>
                <a:gd name="T71" fmla="*/ 1673 h 3347"/>
                <a:gd name="T72" fmla="*/ 3288 w 3348"/>
                <a:gd name="T73" fmla="*/ 2120 h 3347"/>
                <a:gd name="T74" fmla="*/ 3120 w 3348"/>
                <a:gd name="T75" fmla="*/ 2519 h 3347"/>
                <a:gd name="T76" fmla="*/ 2857 w 3348"/>
                <a:gd name="T77" fmla="*/ 2859 h 3347"/>
                <a:gd name="T78" fmla="*/ 2520 w 3348"/>
                <a:gd name="T79" fmla="*/ 3120 h 3347"/>
                <a:gd name="T80" fmla="*/ 2118 w 3348"/>
                <a:gd name="T81" fmla="*/ 3289 h 3347"/>
                <a:gd name="T82" fmla="*/ 1674 w 3348"/>
                <a:gd name="T83" fmla="*/ 3347 h 3347"/>
                <a:gd name="T84" fmla="*/ 1230 w 3348"/>
                <a:gd name="T85" fmla="*/ 3289 h 3347"/>
                <a:gd name="T86" fmla="*/ 828 w 3348"/>
                <a:gd name="T87" fmla="*/ 3120 h 3347"/>
                <a:gd name="T88" fmla="*/ 491 w 3348"/>
                <a:gd name="T89" fmla="*/ 2859 h 3347"/>
                <a:gd name="T90" fmla="*/ 228 w 3348"/>
                <a:gd name="T91" fmla="*/ 2519 h 3347"/>
                <a:gd name="T92" fmla="*/ 60 w 3348"/>
                <a:gd name="T93" fmla="*/ 2120 h 3347"/>
                <a:gd name="T94" fmla="*/ 0 w 3348"/>
                <a:gd name="T95" fmla="*/ 1673 h 3347"/>
                <a:gd name="T96" fmla="*/ 60 w 3348"/>
                <a:gd name="T97" fmla="*/ 1229 h 3347"/>
                <a:gd name="T98" fmla="*/ 228 w 3348"/>
                <a:gd name="T99" fmla="*/ 830 h 3347"/>
                <a:gd name="T100" fmla="*/ 491 w 3348"/>
                <a:gd name="T101" fmla="*/ 491 h 3347"/>
                <a:gd name="T102" fmla="*/ 828 w 3348"/>
                <a:gd name="T103" fmla="*/ 230 h 3347"/>
                <a:gd name="T104" fmla="*/ 1230 w 3348"/>
                <a:gd name="T105" fmla="*/ 60 h 3347"/>
                <a:gd name="T106" fmla="*/ 1674 w 3348"/>
                <a:gd name="T107" fmla="*/ 0 h 3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348" h="3347">
                  <a:moveTo>
                    <a:pt x="1625" y="343"/>
                  </a:moveTo>
                  <a:lnTo>
                    <a:pt x="1502" y="354"/>
                  </a:lnTo>
                  <a:lnTo>
                    <a:pt x="1384" y="375"/>
                  </a:lnTo>
                  <a:lnTo>
                    <a:pt x="1268" y="406"/>
                  </a:lnTo>
                  <a:lnTo>
                    <a:pt x="1158" y="448"/>
                  </a:lnTo>
                  <a:lnTo>
                    <a:pt x="1051" y="497"/>
                  </a:lnTo>
                  <a:lnTo>
                    <a:pt x="951" y="558"/>
                  </a:lnTo>
                  <a:lnTo>
                    <a:pt x="857" y="625"/>
                  </a:lnTo>
                  <a:lnTo>
                    <a:pt x="768" y="700"/>
                  </a:lnTo>
                  <a:lnTo>
                    <a:pt x="1435" y="1365"/>
                  </a:lnTo>
                  <a:lnTo>
                    <a:pt x="1366" y="1435"/>
                  </a:lnTo>
                  <a:lnTo>
                    <a:pt x="699" y="767"/>
                  </a:lnTo>
                  <a:lnTo>
                    <a:pt x="625" y="857"/>
                  </a:lnTo>
                  <a:lnTo>
                    <a:pt x="556" y="950"/>
                  </a:lnTo>
                  <a:lnTo>
                    <a:pt x="498" y="1051"/>
                  </a:lnTo>
                  <a:lnTo>
                    <a:pt x="446" y="1158"/>
                  </a:lnTo>
                  <a:lnTo>
                    <a:pt x="406" y="1270"/>
                  </a:lnTo>
                  <a:lnTo>
                    <a:pt x="375" y="1383"/>
                  </a:lnTo>
                  <a:lnTo>
                    <a:pt x="355" y="1504"/>
                  </a:lnTo>
                  <a:lnTo>
                    <a:pt x="344" y="1627"/>
                  </a:lnTo>
                  <a:lnTo>
                    <a:pt x="1288" y="1627"/>
                  </a:lnTo>
                  <a:lnTo>
                    <a:pt x="1288" y="1723"/>
                  </a:lnTo>
                  <a:lnTo>
                    <a:pt x="344" y="1723"/>
                  </a:lnTo>
                  <a:lnTo>
                    <a:pt x="355" y="1845"/>
                  </a:lnTo>
                  <a:lnTo>
                    <a:pt x="375" y="1964"/>
                  </a:lnTo>
                  <a:lnTo>
                    <a:pt x="406" y="2080"/>
                  </a:lnTo>
                  <a:lnTo>
                    <a:pt x="446" y="2191"/>
                  </a:lnTo>
                  <a:lnTo>
                    <a:pt x="498" y="2296"/>
                  </a:lnTo>
                  <a:lnTo>
                    <a:pt x="556" y="2397"/>
                  </a:lnTo>
                  <a:lnTo>
                    <a:pt x="625" y="2493"/>
                  </a:lnTo>
                  <a:lnTo>
                    <a:pt x="699" y="2580"/>
                  </a:lnTo>
                  <a:lnTo>
                    <a:pt x="1366" y="1914"/>
                  </a:lnTo>
                  <a:lnTo>
                    <a:pt x="1435" y="1981"/>
                  </a:lnTo>
                  <a:lnTo>
                    <a:pt x="768" y="2649"/>
                  </a:lnTo>
                  <a:lnTo>
                    <a:pt x="857" y="2725"/>
                  </a:lnTo>
                  <a:lnTo>
                    <a:pt x="951" y="2792"/>
                  </a:lnTo>
                  <a:lnTo>
                    <a:pt x="1051" y="2852"/>
                  </a:lnTo>
                  <a:lnTo>
                    <a:pt x="1158" y="2901"/>
                  </a:lnTo>
                  <a:lnTo>
                    <a:pt x="1268" y="2943"/>
                  </a:lnTo>
                  <a:lnTo>
                    <a:pt x="1384" y="2975"/>
                  </a:lnTo>
                  <a:lnTo>
                    <a:pt x="1502" y="2995"/>
                  </a:lnTo>
                  <a:lnTo>
                    <a:pt x="1625" y="3004"/>
                  </a:lnTo>
                  <a:lnTo>
                    <a:pt x="1625" y="2062"/>
                  </a:lnTo>
                  <a:lnTo>
                    <a:pt x="1723" y="2062"/>
                  </a:lnTo>
                  <a:lnTo>
                    <a:pt x="1723" y="3004"/>
                  </a:lnTo>
                  <a:lnTo>
                    <a:pt x="1846" y="2995"/>
                  </a:lnTo>
                  <a:lnTo>
                    <a:pt x="1964" y="2975"/>
                  </a:lnTo>
                  <a:lnTo>
                    <a:pt x="2080" y="2943"/>
                  </a:lnTo>
                  <a:lnTo>
                    <a:pt x="2189" y="2901"/>
                  </a:lnTo>
                  <a:lnTo>
                    <a:pt x="2297" y="2852"/>
                  </a:lnTo>
                  <a:lnTo>
                    <a:pt x="2397" y="2792"/>
                  </a:lnTo>
                  <a:lnTo>
                    <a:pt x="2493" y="2725"/>
                  </a:lnTo>
                  <a:lnTo>
                    <a:pt x="2580" y="2649"/>
                  </a:lnTo>
                  <a:lnTo>
                    <a:pt x="1906" y="1975"/>
                  </a:lnTo>
                  <a:lnTo>
                    <a:pt x="1973" y="1906"/>
                  </a:lnTo>
                  <a:lnTo>
                    <a:pt x="2649" y="2580"/>
                  </a:lnTo>
                  <a:lnTo>
                    <a:pt x="2725" y="2493"/>
                  </a:lnTo>
                  <a:lnTo>
                    <a:pt x="2792" y="2397"/>
                  </a:lnTo>
                  <a:lnTo>
                    <a:pt x="2850" y="2296"/>
                  </a:lnTo>
                  <a:lnTo>
                    <a:pt x="2901" y="2191"/>
                  </a:lnTo>
                  <a:lnTo>
                    <a:pt x="2942" y="2080"/>
                  </a:lnTo>
                  <a:lnTo>
                    <a:pt x="2973" y="1964"/>
                  </a:lnTo>
                  <a:lnTo>
                    <a:pt x="2993" y="1845"/>
                  </a:lnTo>
                  <a:lnTo>
                    <a:pt x="3004" y="1723"/>
                  </a:lnTo>
                  <a:lnTo>
                    <a:pt x="2049" y="1723"/>
                  </a:lnTo>
                  <a:lnTo>
                    <a:pt x="2049" y="1627"/>
                  </a:lnTo>
                  <a:lnTo>
                    <a:pt x="3004" y="1627"/>
                  </a:lnTo>
                  <a:lnTo>
                    <a:pt x="2993" y="1504"/>
                  </a:lnTo>
                  <a:lnTo>
                    <a:pt x="2973" y="1383"/>
                  </a:lnTo>
                  <a:lnTo>
                    <a:pt x="2942" y="1270"/>
                  </a:lnTo>
                  <a:lnTo>
                    <a:pt x="2901" y="1158"/>
                  </a:lnTo>
                  <a:lnTo>
                    <a:pt x="2850" y="1051"/>
                  </a:lnTo>
                  <a:lnTo>
                    <a:pt x="2792" y="950"/>
                  </a:lnTo>
                  <a:lnTo>
                    <a:pt x="2725" y="857"/>
                  </a:lnTo>
                  <a:lnTo>
                    <a:pt x="2649" y="767"/>
                  </a:lnTo>
                  <a:lnTo>
                    <a:pt x="1973" y="1444"/>
                  </a:lnTo>
                  <a:lnTo>
                    <a:pt x="1906" y="1374"/>
                  </a:lnTo>
                  <a:lnTo>
                    <a:pt x="2580" y="700"/>
                  </a:lnTo>
                  <a:lnTo>
                    <a:pt x="2493" y="625"/>
                  </a:lnTo>
                  <a:lnTo>
                    <a:pt x="2397" y="558"/>
                  </a:lnTo>
                  <a:lnTo>
                    <a:pt x="2297" y="497"/>
                  </a:lnTo>
                  <a:lnTo>
                    <a:pt x="2189" y="448"/>
                  </a:lnTo>
                  <a:lnTo>
                    <a:pt x="2080" y="406"/>
                  </a:lnTo>
                  <a:lnTo>
                    <a:pt x="1964" y="375"/>
                  </a:lnTo>
                  <a:lnTo>
                    <a:pt x="1846" y="354"/>
                  </a:lnTo>
                  <a:lnTo>
                    <a:pt x="1723" y="343"/>
                  </a:lnTo>
                  <a:lnTo>
                    <a:pt x="1723" y="1299"/>
                  </a:lnTo>
                  <a:lnTo>
                    <a:pt x="1625" y="1299"/>
                  </a:lnTo>
                  <a:lnTo>
                    <a:pt x="1625" y="343"/>
                  </a:lnTo>
                  <a:close/>
                  <a:moveTo>
                    <a:pt x="1674" y="0"/>
                  </a:moveTo>
                  <a:lnTo>
                    <a:pt x="1826" y="6"/>
                  </a:lnTo>
                  <a:lnTo>
                    <a:pt x="1975" y="26"/>
                  </a:lnTo>
                  <a:lnTo>
                    <a:pt x="2118" y="60"/>
                  </a:lnTo>
                  <a:lnTo>
                    <a:pt x="2259" y="105"/>
                  </a:lnTo>
                  <a:lnTo>
                    <a:pt x="2393" y="163"/>
                  </a:lnTo>
                  <a:lnTo>
                    <a:pt x="2520" y="230"/>
                  </a:lnTo>
                  <a:lnTo>
                    <a:pt x="2640" y="308"/>
                  </a:lnTo>
                  <a:lnTo>
                    <a:pt x="2752" y="395"/>
                  </a:lnTo>
                  <a:lnTo>
                    <a:pt x="2857" y="491"/>
                  </a:lnTo>
                  <a:lnTo>
                    <a:pt x="2955" y="596"/>
                  </a:lnTo>
                  <a:lnTo>
                    <a:pt x="3042" y="709"/>
                  </a:lnTo>
                  <a:lnTo>
                    <a:pt x="3120" y="830"/>
                  </a:lnTo>
                  <a:lnTo>
                    <a:pt x="3187" y="957"/>
                  </a:lnTo>
                  <a:lnTo>
                    <a:pt x="3243" y="1091"/>
                  </a:lnTo>
                  <a:lnTo>
                    <a:pt x="3288" y="1229"/>
                  </a:lnTo>
                  <a:lnTo>
                    <a:pt x="3321" y="1374"/>
                  </a:lnTo>
                  <a:lnTo>
                    <a:pt x="3341" y="1522"/>
                  </a:lnTo>
                  <a:lnTo>
                    <a:pt x="3348" y="1673"/>
                  </a:lnTo>
                  <a:lnTo>
                    <a:pt x="3341" y="1827"/>
                  </a:lnTo>
                  <a:lnTo>
                    <a:pt x="3321" y="1975"/>
                  </a:lnTo>
                  <a:lnTo>
                    <a:pt x="3288" y="2120"/>
                  </a:lnTo>
                  <a:lnTo>
                    <a:pt x="3243" y="2258"/>
                  </a:lnTo>
                  <a:lnTo>
                    <a:pt x="3187" y="2392"/>
                  </a:lnTo>
                  <a:lnTo>
                    <a:pt x="3120" y="2519"/>
                  </a:lnTo>
                  <a:lnTo>
                    <a:pt x="3042" y="2640"/>
                  </a:lnTo>
                  <a:lnTo>
                    <a:pt x="2955" y="2754"/>
                  </a:lnTo>
                  <a:lnTo>
                    <a:pt x="2857" y="2859"/>
                  </a:lnTo>
                  <a:lnTo>
                    <a:pt x="2752" y="2955"/>
                  </a:lnTo>
                  <a:lnTo>
                    <a:pt x="2640" y="3042"/>
                  </a:lnTo>
                  <a:lnTo>
                    <a:pt x="2520" y="3120"/>
                  </a:lnTo>
                  <a:lnTo>
                    <a:pt x="2393" y="3187"/>
                  </a:lnTo>
                  <a:lnTo>
                    <a:pt x="2259" y="3245"/>
                  </a:lnTo>
                  <a:lnTo>
                    <a:pt x="2118" y="3289"/>
                  </a:lnTo>
                  <a:lnTo>
                    <a:pt x="1975" y="3321"/>
                  </a:lnTo>
                  <a:lnTo>
                    <a:pt x="1826" y="3341"/>
                  </a:lnTo>
                  <a:lnTo>
                    <a:pt x="1674" y="3347"/>
                  </a:lnTo>
                  <a:lnTo>
                    <a:pt x="1522" y="3341"/>
                  </a:lnTo>
                  <a:lnTo>
                    <a:pt x="1373" y="3321"/>
                  </a:lnTo>
                  <a:lnTo>
                    <a:pt x="1230" y="3289"/>
                  </a:lnTo>
                  <a:lnTo>
                    <a:pt x="1089" y="3245"/>
                  </a:lnTo>
                  <a:lnTo>
                    <a:pt x="955" y="3187"/>
                  </a:lnTo>
                  <a:lnTo>
                    <a:pt x="828" y="3120"/>
                  </a:lnTo>
                  <a:lnTo>
                    <a:pt x="708" y="3042"/>
                  </a:lnTo>
                  <a:lnTo>
                    <a:pt x="596" y="2955"/>
                  </a:lnTo>
                  <a:lnTo>
                    <a:pt x="491" y="2859"/>
                  </a:lnTo>
                  <a:lnTo>
                    <a:pt x="393" y="2754"/>
                  </a:lnTo>
                  <a:lnTo>
                    <a:pt x="306" y="2640"/>
                  </a:lnTo>
                  <a:lnTo>
                    <a:pt x="228" y="2519"/>
                  </a:lnTo>
                  <a:lnTo>
                    <a:pt x="161" y="2392"/>
                  </a:lnTo>
                  <a:lnTo>
                    <a:pt x="105" y="2258"/>
                  </a:lnTo>
                  <a:lnTo>
                    <a:pt x="60" y="2120"/>
                  </a:lnTo>
                  <a:lnTo>
                    <a:pt x="27" y="1975"/>
                  </a:lnTo>
                  <a:lnTo>
                    <a:pt x="7" y="1827"/>
                  </a:lnTo>
                  <a:lnTo>
                    <a:pt x="0" y="1673"/>
                  </a:lnTo>
                  <a:lnTo>
                    <a:pt x="7" y="1522"/>
                  </a:lnTo>
                  <a:lnTo>
                    <a:pt x="27" y="1374"/>
                  </a:lnTo>
                  <a:lnTo>
                    <a:pt x="60" y="1229"/>
                  </a:lnTo>
                  <a:lnTo>
                    <a:pt x="105" y="1091"/>
                  </a:lnTo>
                  <a:lnTo>
                    <a:pt x="161" y="957"/>
                  </a:lnTo>
                  <a:lnTo>
                    <a:pt x="228" y="830"/>
                  </a:lnTo>
                  <a:lnTo>
                    <a:pt x="306" y="709"/>
                  </a:lnTo>
                  <a:lnTo>
                    <a:pt x="393" y="596"/>
                  </a:lnTo>
                  <a:lnTo>
                    <a:pt x="491" y="491"/>
                  </a:lnTo>
                  <a:lnTo>
                    <a:pt x="596" y="395"/>
                  </a:lnTo>
                  <a:lnTo>
                    <a:pt x="708" y="308"/>
                  </a:lnTo>
                  <a:lnTo>
                    <a:pt x="828" y="230"/>
                  </a:lnTo>
                  <a:lnTo>
                    <a:pt x="955" y="163"/>
                  </a:lnTo>
                  <a:lnTo>
                    <a:pt x="1089" y="105"/>
                  </a:lnTo>
                  <a:lnTo>
                    <a:pt x="1230" y="60"/>
                  </a:lnTo>
                  <a:lnTo>
                    <a:pt x="1373" y="26"/>
                  </a:lnTo>
                  <a:lnTo>
                    <a:pt x="1522" y="6"/>
                  </a:lnTo>
                  <a:lnTo>
                    <a:pt x="16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6" name="Freeform 62"/>
            <p:cNvSpPr>
              <a:spLocks noEditPoints="1"/>
            </p:cNvSpPr>
            <p:nvPr/>
          </p:nvSpPr>
          <p:spPr bwMode="auto">
            <a:xfrm>
              <a:off x="9202356" y="4481868"/>
              <a:ext cx="834746" cy="832286"/>
            </a:xfrm>
            <a:custGeom>
              <a:avLst/>
              <a:gdLst>
                <a:gd name="T0" fmla="*/ 446 w 1018"/>
                <a:gd name="T1" fmla="*/ 201 h 1015"/>
                <a:gd name="T2" fmla="*/ 333 w 1018"/>
                <a:gd name="T3" fmla="*/ 248 h 1015"/>
                <a:gd name="T4" fmla="*/ 248 w 1018"/>
                <a:gd name="T5" fmla="*/ 332 h 1015"/>
                <a:gd name="T6" fmla="*/ 201 w 1018"/>
                <a:gd name="T7" fmla="*/ 444 h 1015"/>
                <a:gd name="T8" fmla="*/ 201 w 1018"/>
                <a:gd name="T9" fmla="*/ 571 h 1015"/>
                <a:gd name="T10" fmla="*/ 248 w 1018"/>
                <a:gd name="T11" fmla="*/ 683 h 1015"/>
                <a:gd name="T12" fmla="*/ 333 w 1018"/>
                <a:gd name="T13" fmla="*/ 768 h 1015"/>
                <a:gd name="T14" fmla="*/ 446 w 1018"/>
                <a:gd name="T15" fmla="*/ 814 h 1015"/>
                <a:gd name="T16" fmla="*/ 571 w 1018"/>
                <a:gd name="T17" fmla="*/ 814 h 1015"/>
                <a:gd name="T18" fmla="*/ 685 w 1018"/>
                <a:gd name="T19" fmla="*/ 768 h 1015"/>
                <a:gd name="T20" fmla="*/ 770 w 1018"/>
                <a:gd name="T21" fmla="*/ 683 h 1015"/>
                <a:gd name="T22" fmla="*/ 817 w 1018"/>
                <a:gd name="T23" fmla="*/ 571 h 1015"/>
                <a:gd name="T24" fmla="*/ 817 w 1018"/>
                <a:gd name="T25" fmla="*/ 444 h 1015"/>
                <a:gd name="T26" fmla="*/ 770 w 1018"/>
                <a:gd name="T27" fmla="*/ 332 h 1015"/>
                <a:gd name="T28" fmla="*/ 685 w 1018"/>
                <a:gd name="T29" fmla="*/ 248 h 1015"/>
                <a:gd name="T30" fmla="*/ 571 w 1018"/>
                <a:gd name="T31" fmla="*/ 201 h 1015"/>
                <a:gd name="T32" fmla="*/ 509 w 1018"/>
                <a:gd name="T33" fmla="*/ 0 h 1015"/>
                <a:gd name="T34" fmla="*/ 670 w 1018"/>
                <a:gd name="T35" fmla="*/ 24 h 1015"/>
                <a:gd name="T36" fmla="*/ 810 w 1018"/>
                <a:gd name="T37" fmla="*/ 98 h 1015"/>
                <a:gd name="T38" fmla="*/ 920 w 1018"/>
                <a:gd name="T39" fmla="*/ 207 h 1015"/>
                <a:gd name="T40" fmla="*/ 991 w 1018"/>
                <a:gd name="T41" fmla="*/ 346 h 1015"/>
                <a:gd name="T42" fmla="*/ 1018 w 1018"/>
                <a:gd name="T43" fmla="*/ 506 h 1015"/>
                <a:gd name="T44" fmla="*/ 991 w 1018"/>
                <a:gd name="T45" fmla="*/ 667 h 1015"/>
                <a:gd name="T46" fmla="*/ 920 w 1018"/>
                <a:gd name="T47" fmla="*/ 808 h 1015"/>
                <a:gd name="T48" fmla="*/ 810 w 1018"/>
                <a:gd name="T49" fmla="*/ 917 h 1015"/>
                <a:gd name="T50" fmla="*/ 670 w 1018"/>
                <a:gd name="T51" fmla="*/ 991 h 1015"/>
                <a:gd name="T52" fmla="*/ 509 w 1018"/>
                <a:gd name="T53" fmla="*/ 1015 h 1015"/>
                <a:gd name="T54" fmla="*/ 348 w 1018"/>
                <a:gd name="T55" fmla="*/ 991 h 1015"/>
                <a:gd name="T56" fmla="*/ 210 w 1018"/>
                <a:gd name="T57" fmla="*/ 917 h 1015"/>
                <a:gd name="T58" fmla="*/ 98 w 1018"/>
                <a:gd name="T59" fmla="*/ 808 h 1015"/>
                <a:gd name="T60" fmla="*/ 27 w 1018"/>
                <a:gd name="T61" fmla="*/ 667 h 1015"/>
                <a:gd name="T62" fmla="*/ 0 w 1018"/>
                <a:gd name="T63" fmla="*/ 506 h 1015"/>
                <a:gd name="T64" fmla="*/ 27 w 1018"/>
                <a:gd name="T65" fmla="*/ 346 h 1015"/>
                <a:gd name="T66" fmla="*/ 98 w 1018"/>
                <a:gd name="T67" fmla="*/ 207 h 1015"/>
                <a:gd name="T68" fmla="*/ 210 w 1018"/>
                <a:gd name="T69" fmla="*/ 98 h 1015"/>
                <a:gd name="T70" fmla="*/ 348 w 1018"/>
                <a:gd name="T71" fmla="*/ 24 h 1015"/>
                <a:gd name="T72" fmla="*/ 509 w 1018"/>
                <a:gd name="T73" fmla="*/ 0 h 1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18" h="1015">
                  <a:moveTo>
                    <a:pt x="509" y="194"/>
                  </a:moveTo>
                  <a:lnTo>
                    <a:pt x="446" y="201"/>
                  </a:lnTo>
                  <a:lnTo>
                    <a:pt x="386" y="219"/>
                  </a:lnTo>
                  <a:lnTo>
                    <a:pt x="333" y="248"/>
                  </a:lnTo>
                  <a:lnTo>
                    <a:pt x="288" y="286"/>
                  </a:lnTo>
                  <a:lnTo>
                    <a:pt x="248" y="332"/>
                  </a:lnTo>
                  <a:lnTo>
                    <a:pt x="219" y="386"/>
                  </a:lnTo>
                  <a:lnTo>
                    <a:pt x="201" y="444"/>
                  </a:lnTo>
                  <a:lnTo>
                    <a:pt x="194" y="506"/>
                  </a:lnTo>
                  <a:lnTo>
                    <a:pt x="201" y="571"/>
                  </a:lnTo>
                  <a:lnTo>
                    <a:pt x="219" y="629"/>
                  </a:lnTo>
                  <a:lnTo>
                    <a:pt x="248" y="683"/>
                  </a:lnTo>
                  <a:lnTo>
                    <a:pt x="288" y="730"/>
                  </a:lnTo>
                  <a:lnTo>
                    <a:pt x="333" y="768"/>
                  </a:lnTo>
                  <a:lnTo>
                    <a:pt x="386" y="797"/>
                  </a:lnTo>
                  <a:lnTo>
                    <a:pt x="446" y="814"/>
                  </a:lnTo>
                  <a:lnTo>
                    <a:pt x="509" y="821"/>
                  </a:lnTo>
                  <a:lnTo>
                    <a:pt x="571" y="814"/>
                  </a:lnTo>
                  <a:lnTo>
                    <a:pt x="632" y="797"/>
                  </a:lnTo>
                  <a:lnTo>
                    <a:pt x="685" y="768"/>
                  </a:lnTo>
                  <a:lnTo>
                    <a:pt x="732" y="730"/>
                  </a:lnTo>
                  <a:lnTo>
                    <a:pt x="770" y="683"/>
                  </a:lnTo>
                  <a:lnTo>
                    <a:pt x="799" y="629"/>
                  </a:lnTo>
                  <a:lnTo>
                    <a:pt x="817" y="571"/>
                  </a:lnTo>
                  <a:lnTo>
                    <a:pt x="824" y="506"/>
                  </a:lnTo>
                  <a:lnTo>
                    <a:pt x="817" y="444"/>
                  </a:lnTo>
                  <a:lnTo>
                    <a:pt x="799" y="386"/>
                  </a:lnTo>
                  <a:lnTo>
                    <a:pt x="770" y="332"/>
                  </a:lnTo>
                  <a:lnTo>
                    <a:pt x="732" y="286"/>
                  </a:lnTo>
                  <a:lnTo>
                    <a:pt x="685" y="248"/>
                  </a:lnTo>
                  <a:lnTo>
                    <a:pt x="632" y="219"/>
                  </a:lnTo>
                  <a:lnTo>
                    <a:pt x="571" y="201"/>
                  </a:lnTo>
                  <a:lnTo>
                    <a:pt x="509" y="194"/>
                  </a:lnTo>
                  <a:close/>
                  <a:moveTo>
                    <a:pt x="509" y="0"/>
                  </a:moveTo>
                  <a:lnTo>
                    <a:pt x="591" y="7"/>
                  </a:lnTo>
                  <a:lnTo>
                    <a:pt x="670" y="24"/>
                  </a:lnTo>
                  <a:lnTo>
                    <a:pt x="743" y="56"/>
                  </a:lnTo>
                  <a:lnTo>
                    <a:pt x="810" y="98"/>
                  </a:lnTo>
                  <a:lnTo>
                    <a:pt x="868" y="147"/>
                  </a:lnTo>
                  <a:lnTo>
                    <a:pt x="920" y="207"/>
                  </a:lnTo>
                  <a:lnTo>
                    <a:pt x="960" y="274"/>
                  </a:lnTo>
                  <a:lnTo>
                    <a:pt x="991" y="346"/>
                  </a:lnTo>
                  <a:lnTo>
                    <a:pt x="1011" y="424"/>
                  </a:lnTo>
                  <a:lnTo>
                    <a:pt x="1018" y="506"/>
                  </a:lnTo>
                  <a:lnTo>
                    <a:pt x="1011" y="589"/>
                  </a:lnTo>
                  <a:lnTo>
                    <a:pt x="991" y="667"/>
                  </a:lnTo>
                  <a:lnTo>
                    <a:pt x="960" y="741"/>
                  </a:lnTo>
                  <a:lnTo>
                    <a:pt x="920" y="808"/>
                  </a:lnTo>
                  <a:lnTo>
                    <a:pt x="868" y="866"/>
                  </a:lnTo>
                  <a:lnTo>
                    <a:pt x="810" y="917"/>
                  </a:lnTo>
                  <a:lnTo>
                    <a:pt x="743" y="960"/>
                  </a:lnTo>
                  <a:lnTo>
                    <a:pt x="670" y="991"/>
                  </a:lnTo>
                  <a:lnTo>
                    <a:pt x="591" y="1009"/>
                  </a:lnTo>
                  <a:lnTo>
                    <a:pt x="509" y="1015"/>
                  </a:lnTo>
                  <a:lnTo>
                    <a:pt x="426" y="1009"/>
                  </a:lnTo>
                  <a:lnTo>
                    <a:pt x="348" y="991"/>
                  </a:lnTo>
                  <a:lnTo>
                    <a:pt x="275" y="960"/>
                  </a:lnTo>
                  <a:lnTo>
                    <a:pt x="210" y="917"/>
                  </a:lnTo>
                  <a:lnTo>
                    <a:pt x="150" y="866"/>
                  </a:lnTo>
                  <a:lnTo>
                    <a:pt x="98" y="808"/>
                  </a:lnTo>
                  <a:lnTo>
                    <a:pt x="58" y="741"/>
                  </a:lnTo>
                  <a:lnTo>
                    <a:pt x="27" y="667"/>
                  </a:lnTo>
                  <a:lnTo>
                    <a:pt x="7" y="589"/>
                  </a:lnTo>
                  <a:lnTo>
                    <a:pt x="0" y="506"/>
                  </a:lnTo>
                  <a:lnTo>
                    <a:pt x="7" y="424"/>
                  </a:lnTo>
                  <a:lnTo>
                    <a:pt x="27" y="346"/>
                  </a:lnTo>
                  <a:lnTo>
                    <a:pt x="58" y="274"/>
                  </a:lnTo>
                  <a:lnTo>
                    <a:pt x="98" y="207"/>
                  </a:lnTo>
                  <a:lnTo>
                    <a:pt x="150" y="147"/>
                  </a:lnTo>
                  <a:lnTo>
                    <a:pt x="210" y="98"/>
                  </a:lnTo>
                  <a:lnTo>
                    <a:pt x="275" y="56"/>
                  </a:lnTo>
                  <a:lnTo>
                    <a:pt x="348" y="24"/>
                  </a:lnTo>
                  <a:lnTo>
                    <a:pt x="426" y="7"/>
                  </a:lnTo>
                  <a:lnTo>
                    <a:pt x="5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27" name="Freeform 63"/>
          <p:cNvSpPr>
            <a:spLocks noEditPoints="1"/>
          </p:cNvSpPr>
          <p:nvPr/>
        </p:nvSpPr>
        <p:spPr bwMode="auto">
          <a:xfrm>
            <a:off x="6253742" y="4254313"/>
            <a:ext cx="238462" cy="238083"/>
          </a:xfrm>
          <a:custGeom>
            <a:avLst/>
            <a:gdLst>
              <a:gd name="T0" fmla="*/ 853 w 1888"/>
              <a:gd name="T1" fmla="*/ 328 h 1885"/>
              <a:gd name="T2" fmla="*/ 681 w 1888"/>
              <a:gd name="T3" fmla="*/ 379 h 1885"/>
              <a:gd name="T4" fmla="*/ 533 w 1888"/>
              <a:gd name="T5" fmla="*/ 475 h 1885"/>
              <a:gd name="T6" fmla="*/ 417 w 1888"/>
              <a:gd name="T7" fmla="*/ 607 h 1885"/>
              <a:gd name="T8" fmla="*/ 344 w 1888"/>
              <a:gd name="T9" fmla="*/ 767 h 1885"/>
              <a:gd name="T10" fmla="*/ 317 w 1888"/>
              <a:gd name="T11" fmla="*/ 948 h 1885"/>
              <a:gd name="T12" fmla="*/ 344 w 1888"/>
              <a:gd name="T13" fmla="*/ 1129 h 1885"/>
              <a:gd name="T14" fmla="*/ 417 w 1888"/>
              <a:gd name="T15" fmla="*/ 1290 h 1885"/>
              <a:gd name="T16" fmla="*/ 533 w 1888"/>
              <a:gd name="T17" fmla="*/ 1421 h 1885"/>
              <a:gd name="T18" fmla="*/ 681 w 1888"/>
              <a:gd name="T19" fmla="*/ 1517 h 1885"/>
              <a:gd name="T20" fmla="*/ 853 w 1888"/>
              <a:gd name="T21" fmla="*/ 1568 h 1885"/>
              <a:gd name="T22" fmla="*/ 1038 w 1888"/>
              <a:gd name="T23" fmla="*/ 1568 h 1885"/>
              <a:gd name="T24" fmla="*/ 1210 w 1888"/>
              <a:gd name="T25" fmla="*/ 1517 h 1885"/>
              <a:gd name="T26" fmla="*/ 1357 w 1888"/>
              <a:gd name="T27" fmla="*/ 1421 h 1885"/>
              <a:gd name="T28" fmla="*/ 1471 w 1888"/>
              <a:gd name="T29" fmla="*/ 1290 h 1885"/>
              <a:gd name="T30" fmla="*/ 1544 w 1888"/>
              <a:gd name="T31" fmla="*/ 1129 h 1885"/>
              <a:gd name="T32" fmla="*/ 1571 w 1888"/>
              <a:gd name="T33" fmla="*/ 948 h 1885"/>
              <a:gd name="T34" fmla="*/ 1544 w 1888"/>
              <a:gd name="T35" fmla="*/ 767 h 1885"/>
              <a:gd name="T36" fmla="*/ 1471 w 1888"/>
              <a:gd name="T37" fmla="*/ 607 h 1885"/>
              <a:gd name="T38" fmla="*/ 1357 w 1888"/>
              <a:gd name="T39" fmla="*/ 475 h 1885"/>
              <a:gd name="T40" fmla="*/ 1210 w 1888"/>
              <a:gd name="T41" fmla="*/ 379 h 1885"/>
              <a:gd name="T42" fmla="*/ 1038 w 1888"/>
              <a:gd name="T43" fmla="*/ 328 h 1885"/>
              <a:gd name="T44" fmla="*/ 832 w 1888"/>
              <a:gd name="T45" fmla="*/ 0 h 1885"/>
              <a:gd name="T46" fmla="*/ 1053 w 1888"/>
              <a:gd name="T47" fmla="*/ 174 h 1885"/>
              <a:gd name="T48" fmla="*/ 1228 w 1888"/>
              <a:gd name="T49" fmla="*/ 220 h 1885"/>
              <a:gd name="T50" fmla="*/ 1507 w 1888"/>
              <a:gd name="T51" fmla="*/ 176 h 1885"/>
              <a:gd name="T52" fmla="*/ 1486 w 1888"/>
              <a:gd name="T53" fmla="*/ 388 h 1885"/>
              <a:gd name="T54" fmla="*/ 1698 w 1888"/>
              <a:gd name="T55" fmla="*/ 366 h 1885"/>
              <a:gd name="T56" fmla="*/ 1661 w 1888"/>
              <a:gd name="T57" fmla="*/ 645 h 1885"/>
              <a:gd name="T58" fmla="*/ 1710 w 1888"/>
              <a:gd name="T59" fmla="*/ 819 h 1885"/>
              <a:gd name="T60" fmla="*/ 1888 w 1888"/>
              <a:gd name="T61" fmla="*/ 1035 h 1885"/>
              <a:gd name="T62" fmla="*/ 1696 w 1888"/>
              <a:gd name="T63" fmla="*/ 1129 h 1885"/>
              <a:gd name="T64" fmla="*/ 1823 w 1888"/>
              <a:gd name="T65" fmla="*/ 1298 h 1885"/>
              <a:gd name="T66" fmla="*/ 1565 w 1888"/>
              <a:gd name="T67" fmla="*/ 1406 h 1885"/>
              <a:gd name="T68" fmla="*/ 1440 w 1888"/>
              <a:gd name="T69" fmla="*/ 1537 h 1885"/>
              <a:gd name="T70" fmla="*/ 1346 w 1888"/>
              <a:gd name="T71" fmla="*/ 1803 h 1885"/>
              <a:gd name="T72" fmla="*/ 1190 w 1888"/>
              <a:gd name="T73" fmla="*/ 1678 h 1885"/>
              <a:gd name="T74" fmla="*/ 1053 w 1888"/>
              <a:gd name="T75" fmla="*/ 1709 h 1885"/>
              <a:gd name="T76" fmla="*/ 832 w 1888"/>
              <a:gd name="T77" fmla="*/ 1885 h 1885"/>
              <a:gd name="T78" fmla="*/ 743 w 1888"/>
              <a:gd name="T79" fmla="*/ 1691 h 1885"/>
              <a:gd name="T80" fmla="*/ 571 w 1888"/>
              <a:gd name="T81" fmla="*/ 1814 h 1885"/>
              <a:gd name="T82" fmla="*/ 466 w 1888"/>
              <a:gd name="T83" fmla="*/ 1553 h 1885"/>
              <a:gd name="T84" fmla="*/ 339 w 1888"/>
              <a:gd name="T85" fmla="*/ 1426 h 1885"/>
              <a:gd name="T86" fmla="*/ 76 w 1888"/>
              <a:gd name="T87" fmla="*/ 1325 h 1885"/>
              <a:gd name="T88" fmla="*/ 199 w 1888"/>
              <a:gd name="T89" fmla="*/ 1151 h 1885"/>
              <a:gd name="T90" fmla="*/ 4 w 1888"/>
              <a:gd name="T91" fmla="*/ 1064 h 1885"/>
              <a:gd name="T92" fmla="*/ 176 w 1888"/>
              <a:gd name="T93" fmla="*/ 841 h 1885"/>
              <a:gd name="T94" fmla="*/ 221 w 1888"/>
              <a:gd name="T95" fmla="*/ 667 h 1885"/>
              <a:gd name="T96" fmla="*/ 172 w 1888"/>
              <a:gd name="T97" fmla="*/ 390 h 1885"/>
              <a:gd name="T98" fmla="*/ 386 w 1888"/>
              <a:gd name="T99" fmla="*/ 406 h 1885"/>
              <a:gd name="T100" fmla="*/ 359 w 1888"/>
              <a:gd name="T101" fmla="*/ 194 h 1885"/>
              <a:gd name="T102" fmla="*/ 641 w 1888"/>
              <a:gd name="T103" fmla="*/ 229 h 1885"/>
              <a:gd name="T104" fmla="*/ 832 w 1888"/>
              <a:gd name="T105" fmla="*/ 176 h 1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888" h="1885">
                <a:moveTo>
                  <a:pt x="944" y="321"/>
                </a:moveTo>
                <a:lnTo>
                  <a:pt x="853" y="328"/>
                </a:lnTo>
                <a:lnTo>
                  <a:pt x="763" y="348"/>
                </a:lnTo>
                <a:lnTo>
                  <a:pt x="681" y="379"/>
                </a:lnTo>
                <a:lnTo>
                  <a:pt x="603" y="421"/>
                </a:lnTo>
                <a:lnTo>
                  <a:pt x="533" y="475"/>
                </a:lnTo>
                <a:lnTo>
                  <a:pt x="471" y="537"/>
                </a:lnTo>
                <a:lnTo>
                  <a:pt x="417" y="607"/>
                </a:lnTo>
                <a:lnTo>
                  <a:pt x="375" y="682"/>
                </a:lnTo>
                <a:lnTo>
                  <a:pt x="344" y="767"/>
                </a:lnTo>
                <a:lnTo>
                  <a:pt x="324" y="854"/>
                </a:lnTo>
                <a:lnTo>
                  <a:pt x="317" y="948"/>
                </a:lnTo>
                <a:lnTo>
                  <a:pt x="324" y="1040"/>
                </a:lnTo>
                <a:lnTo>
                  <a:pt x="344" y="1129"/>
                </a:lnTo>
                <a:lnTo>
                  <a:pt x="375" y="1211"/>
                </a:lnTo>
                <a:lnTo>
                  <a:pt x="417" y="1290"/>
                </a:lnTo>
                <a:lnTo>
                  <a:pt x="471" y="1359"/>
                </a:lnTo>
                <a:lnTo>
                  <a:pt x="533" y="1421"/>
                </a:lnTo>
                <a:lnTo>
                  <a:pt x="603" y="1475"/>
                </a:lnTo>
                <a:lnTo>
                  <a:pt x="681" y="1517"/>
                </a:lnTo>
                <a:lnTo>
                  <a:pt x="763" y="1548"/>
                </a:lnTo>
                <a:lnTo>
                  <a:pt x="853" y="1568"/>
                </a:lnTo>
                <a:lnTo>
                  <a:pt x="944" y="1575"/>
                </a:lnTo>
                <a:lnTo>
                  <a:pt x="1038" y="1568"/>
                </a:lnTo>
                <a:lnTo>
                  <a:pt x="1125" y="1548"/>
                </a:lnTo>
                <a:lnTo>
                  <a:pt x="1210" y="1517"/>
                </a:lnTo>
                <a:lnTo>
                  <a:pt x="1286" y="1475"/>
                </a:lnTo>
                <a:lnTo>
                  <a:pt x="1357" y="1421"/>
                </a:lnTo>
                <a:lnTo>
                  <a:pt x="1417" y="1359"/>
                </a:lnTo>
                <a:lnTo>
                  <a:pt x="1471" y="1290"/>
                </a:lnTo>
                <a:lnTo>
                  <a:pt x="1513" y="1211"/>
                </a:lnTo>
                <a:lnTo>
                  <a:pt x="1544" y="1129"/>
                </a:lnTo>
                <a:lnTo>
                  <a:pt x="1565" y="1040"/>
                </a:lnTo>
                <a:lnTo>
                  <a:pt x="1571" y="948"/>
                </a:lnTo>
                <a:lnTo>
                  <a:pt x="1565" y="854"/>
                </a:lnTo>
                <a:lnTo>
                  <a:pt x="1544" y="767"/>
                </a:lnTo>
                <a:lnTo>
                  <a:pt x="1513" y="682"/>
                </a:lnTo>
                <a:lnTo>
                  <a:pt x="1471" y="607"/>
                </a:lnTo>
                <a:lnTo>
                  <a:pt x="1417" y="537"/>
                </a:lnTo>
                <a:lnTo>
                  <a:pt x="1357" y="475"/>
                </a:lnTo>
                <a:lnTo>
                  <a:pt x="1286" y="421"/>
                </a:lnTo>
                <a:lnTo>
                  <a:pt x="1210" y="379"/>
                </a:lnTo>
                <a:lnTo>
                  <a:pt x="1125" y="348"/>
                </a:lnTo>
                <a:lnTo>
                  <a:pt x="1038" y="328"/>
                </a:lnTo>
                <a:lnTo>
                  <a:pt x="944" y="321"/>
                </a:lnTo>
                <a:close/>
                <a:moveTo>
                  <a:pt x="832" y="0"/>
                </a:moveTo>
                <a:lnTo>
                  <a:pt x="1053" y="0"/>
                </a:lnTo>
                <a:lnTo>
                  <a:pt x="1053" y="174"/>
                </a:lnTo>
                <a:lnTo>
                  <a:pt x="1143" y="191"/>
                </a:lnTo>
                <a:lnTo>
                  <a:pt x="1228" y="220"/>
                </a:lnTo>
                <a:lnTo>
                  <a:pt x="1315" y="67"/>
                </a:lnTo>
                <a:lnTo>
                  <a:pt x="1507" y="176"/>
                </a:lnTo>
                <a:lnTo>
                  <a:pt x="1419" y="330"/>
                </a:lnTo>
                <a:lnTo>
                  <a:pt x="1486" y="388"/>
                </a:lnTo>
                <a:lnTo>
                  <a:pt x="1547" y="455"/>
                </a:lnTo>
                <a:lnTo>
                  <a:pt x="1698" y="366"/>
                </a:lnTo>
                <a:lnTo>
                  <a:pt x="1810" y="555"/>
                </a:lnTo>
                <a:lnTo>
                  <a:pt x="1661" y="645"/>
                </a:lnTo>
                <a:lnTo>
                  <a:pt x="1690" y="729"/>
                </a:lnTo>
                <a:lnTo>
                  <a:pt x="1710" y="819"/>
                </a:lnTo>
                <a:lnTo>
                  <a:pt x="1886" y="816"/>
                </a:lnTo>
                <a:lnTo>
                  <a:pt x="1888" y="1035"/>
                </a:lnTo>
                <a:lnTo>
                  <a:pt x="1714" y="1037"/>
                </a:lnTo>
                <a:lnTo>
                  <a:pt x="1696" y="1129"/>
                </a:lnTo>
                <a:lnTo>
                  <a:pt x="1669" y="1214"/>
                </a:lnTo>
                <a:lnTo>
                  <a:pt x="1823" y="1298"/>
                </a:lnTo>
                <a:lnTo>
                  <a:pt x="1719" y="1490"/>
                </a:lnTo>
                <a:lnTo>
                  <a:pt x="1565" y="1406"/>
                </a:lnTo>
                <a:lnTo>
                  <a:pt x="1507" y="1475"/>
                </a:lnTo>
                <a:lnTo>
                  <a:pt x="1440" y="1537"/>
                </a:lnTo>
                <a:lnTo>
                  <a:pt x="1531" y="1687"/>
                </a:lnTo>
                <a:lnTo>
                  <a:pt x="1346" y="1803"/>
                </a:lnTo>
                <a:lnTo>
                  <a:pt x="1254" y="1653"/>
                </a:lnTo>
                <a:lnTo>
                  <a:pt x="1190" y="1678"/>
                </a:lnTo>
                <a:lnTo>
                  <a:pt x="1123" y="1696"/>
                </a:lnTo>
                <a:lnTo>
                  <a:pt x="1053" y="1709"/>
                </a:lnTo>
                <a:lnTo>
                  <a:pt x="1053" y="1885"/>
                </a:lnTo>
                <a:lnTo>
                  <a:pt x="832" y="1885"/>
                </a:lnTo>
                <a:lnTo>
                  <a:pt x="832" y="1709"/>
                </a:lnTo>
                <a:lnTo>
                  <a:pt x="743" y="1691"/>
                </a:lnTo>
                <a:lnTo>
                  <a:pt x="658" y="1662"/>
                </a:lnTo>
                <a:lnTo>
                  <a:pt x="571" y="1814"/>
                </a:lnTo>
                <a:lnTo>
                  <a:pt x="379" y="1705"/>
                </a:lnTo>
                <a:lnTo>
                  <a:pt x="466" y="1553"/>
                </a:lnTo>
                <a:lnTo>
                  <a:pt x="400" y="1493"/>
                </a:lnTo>
                <a:lnTo>
                  <a:pt x="339" y="1426"/>
                </a:lnTo>
                <a:lnTo>
                  <a:pt x="187" y="1515"/>
                </a:lnTo>
                <a:lnTo>
                  <a:pt x="76" y="1325"/>
                </a:lnTo>
                <a:lnTo>
                  <a:pt x="228" y="1236"/>
                </a:lnTo>
                <a:lnTo>
                  <a:pt x="199" y="1151"/>
                </a:lnTo>
                <a:lnTo>
                  <a:pt x="179" y="1062"/>
                </a:lnTo>
                <a:lnTo>
                  <a:pt x="4" y="1064"/>
                </a:lnTo>
                <a:lnTo>
                  <a:pt x="0" y="845"/>
                </a:lnTo>
                <a:lnTo>
                  <a:pt x="176" y="841"/>
                </a:lnTo>
                <a:lnTo>
                  <a:pt x="192" y="752"/>
                </a:lnTo>
                <a:lnTo>
                  <a:pt x="221" y="667"/>
                </a:lnTo>
                <a:lnTo>
                  <a:pt x="67" y="582"/>
                </a:lnTo>
                <a:lnTo>
                  <a:pt x="172" y="390"/>
                </a:lnTo>
                <a:lnTo>
                  <a:pt x="326" y="475"/>
                </a:lnTo>
                <a:lnTo>
                  <a:pt x="386" y="406"/>
                </a:lnTo>
                <a:lnTo>
                  <a:pt x="451" y="343"/>
                </a:lnTo>
                <a:lnTo>
                  <a:pt x="359" y="194"/>
                </a:lnTo>
                <a:lnTo>
                  <a:pt x="547" y="80"/>
                </a:lnTo>
                <a:lnTo>
                  <a:pt x="641" y="229"/>
                </a:lnTo>
                <a:lnTo>
                  <a:pt x="734" y="196"/>
                </a:lnTo>
                <a:lnTo>
                  <a:pt x="832" y="176"/>
                </a:lnTo>
                <a:lnTo>
                  <a:pt x="832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8" name="Freeform 63"/>
          <p:cNvSpPr>
            <a:spLocks noEditPoints="1"/>
          </p:cNvSpPr>
          <p:nvPr/>
        </p:nvSpPr>
        <p:spPr bwMode="auto">
          <a:xfrm>
            <a:off x="5035905" y="3842768"/>
            <a:ext cx="238462" cy="238083"/>
          </a:xfrm>
          <a:custGeom>
            <a:avLst/>
            <a:gdLst>
              <a:gd name="T0" fmla="*/ 853 w 1888"/>
              <a:gd name="T1" fmla="*/ 328 h 1885"/>
              <a:gd name="T2" fmla="*/ 681 w 1888"/>
              <a:gd name="T3" fmla="*/ 379 h 1885"/>
              <a:gd name="T4" fmla="*/ 533 w 1888"/>
              <a:gd name="T5" fmla="*/ 475 h 1885"/>
              <a:gd name="T6" fmla="*/ 417 w 1888"/>
              <a:gd name="T7" fmla="*/ 607 h 1885"/>
              <a:gd name="T8" fmla="*/ 344 w 1888"/>
              <a:gd name="T9" fmla="*/ 767 h 1885"/>
              <a:gd name="T10" fmla="*/ 317 w 1888"/>
              <a:gd name="T11" fmla="*/ 948 h 1885"/>
              <a:gd name="T12" fmla="*/ 344 w 1888"/>
              <a:gd name="T13" fmla="*/ 1129 h 1885"/>
              <a:gd name="T14" fmla="*/ 417 w 1888"/>
              <a:gd name="T15" fmla="*/ 1290 h 1885"/>
              <a:gd name="T16" fmla="*/ 533 w 1888"/>
              <a:gd name="T17" fmla="*/ 1421 h 1885"/>
              <a:gd name="T18" fmla="*/ 681 w 1888"/>
              <a:gd name="T19" fmla="*/ 1517 h 1885"/>
              <a:gd name="T20" fmla="*/ 853 w 1888"/>
              <a:gd name="T21" fmla="*/ 1568 h 1885"/>
              <a:gd name="T22" fmla="*/ 1038 w 1888"/>
              <a:gd name="T23" fmla="*/ 1568 h 1885"/>
              <a:gd name="T24" fmla="*/ 1210 w 1888"/>
              <a:gd name="T25" fmla="*/ 1517 h 1885"/>
              <a:gd name="T26" fmla="*/ 1357 w 1888"/>
              <a:gd name="T27" fmla="*/ 1421 h 1885"/>
              <a:gd name="T28" fmla="*/ 1471 w 1888"/>
              <a:gd name="T29" fmla="*/ 1290 h 1885"/>
              <a:gd name="T30" fmla="*/ 1544 w 1888"/>
              <a:gd name="T31" fmla="*/ 1129 h 1885"/>
              <a:gd name="T32" fmla="*/ 1571 w 1888"/>
              <a:gd name="T33" fmla="*/ 948 h 1885"/>
              <a:gd name="T34" fmla="*/ 1544 w 1888"/>
              <a:gd name="T35" fmla="*/ 767 h 1885"/>
              <a:gd name="T36" fmla="*/ 1471 w 1888"/>
              <a:gd name="T37" fmla="*/ 607 h 1885"/>
              <a:gd name="T38" fmla="*/ 1357 w 1888"/>
              <a:gd name="T39" fmla="*/ 475 h 1885"/>
              <a:gd name="T40" fmla="*/ 1210 w 1888"/>
              <a:gd name="T41" fmla="*/ 379 h 1885"/>
              <a:gd name="T42" fmla="*/ 1038 w 1888"/>
              <a:gd name="T43" fmla="*/ 328 h 1885"/>
              <a:gd name="T44" fmla="*/ 832 w 1888"/>
              <a:gd name="T45" fmla="*/ 0 h 1885"/>
              <a:gd name="T46" fmla="*/ 1053 w 1888"/>
              <a:gd name="T47" fmla="*/ 174 h 1885"/>
              <a:gd name="T48" fmla="*/ 1228 w 1888"/>
              <a:gd name="T49" fmla="*/ 220 h 1885"/>
              <a:gd name="T50" fmla="*/ 1507 w 1888"/>
              <a:gd name="T51" fmla="*/ 176 h 1885"/>
              <a:gd name="T52" fmla="*/ 1486 w 1888"/>
              <a:gd name="T53" fmla="*/ 388 h 1885"/>
              <a:gd name="T54" fmla="*/ 1698 w 1888"/>
              <a:gd name="T55" fmla="*/ 366 h 1885"/>
              <a:gd name="T56" fmla="*/ 1661 w 1888"/>
              <a:gd name="T57" fmla="*/ 645 h 1885"/>
              <a:gd name="T58" fmla="*/ 1710 w 1888"/>
              <a:gd name="T59" fmla="*/ 819 h 1885"/>
              <a:gd name="T60" fmla="*/ 1888 w 1888"/>
              <a:gd name="T61" fmla="*/ 1035 h 1885"/>
              <a:gd name="T62" fmla="*/ 1696 w 1888"/>
              <a:gd name="T63" fmla="*/ 1129 h 1885"/>
              <a:gd name="T64" fmla="*/ 1823 w 1888"/>
              <a:gd name="T65" fmla="*/ 1298 h 1885"/>
              <a:gd name="T66" fmla="*/ 1565 w 1888"/>
              <a:gd name="T67" fmla="*/ 1406 h 1885"/>
              <a:gd name="T68" fmla="*/ 1440 w 1888"/>
              <a:gd name="T69" fmla="*/ 1537 h 1885"/>
              <a:gd name="T70" fmla="*/ 1346 w 1888"/>
              <a:gd name="T71" fmla="*/ 1803 h 1885"/>
              <a:gd name="T72" fmla="*/ 1190 w 1888"/>
              <a:gd name="T73" fmla="*/ 1678 h 1885"/>
              <a:gd name="T74" fmla="*/ 1053 w 1888"/>
              <a:gd name="T75" fmla="*/ 1709 h 1885"/>
              <a:gd name="T76" fmla="*/ 832 w 1888"/>
              <a:gd name="T77" fmla="*/ 1885 h 1885"/>
              <a:gd name="T78" fmla="*/ 743 w 1888"/>
              <a:gd name="T79" fmla="*/ 1691 h 1885"/>
              <a:gd name="T80" fmla="*/ 571 w 1888"/>
              <a:gd name="T81" fmla="*/ 1814 h 1885"/>
              <a:gd name="T82" fmla="*/ 466 w 1888"/>
              <a:gd name="T83" fmla="*/ 1553 h 1885"/>
              <a:gd name="T84" fmla="*/ 339 w 1888"/>
              <a:gd name="T85" fmla="*/ 1426 h 1885"/>
              <a:gd name="T86" fmla="*/ 76 w 1888"/>
              <a:gd name="T87" fmla="*/ 1325 h 1885"/>
              <a:gd name="T88" fmla="*/ 199 w 1888"/>
              <a:gd name="T89" fmla="*/ 1151 h 1885"/>
              <a:gd name="T90" fmla="*/ 4 w 1888"/>
              <a:gd name="T91" fmla="*/ 1064 h 1885"/>
              <a:gd name="T92" fmla="*/ 176 w 1888"/>
              <a:gd name="T93" fmla="*/ 841 h 1885"/>
              <a:gd name="T94" fmla="*/ 221 w 1888"/>
              <a:gd name="T95" fmla="*/ 667 h 1885"/>
              <a:gd name="T96" fmla="*/ 172 w 1888"/>
              <a:gd name="T97" fmla="*/ 390 h 1885"/>
              <a:gd name="T98" fmla="*/ 386 w 1888"/>
              <a:gd name="T99" fmla="*/ 406 h 1885"/>
              <a:gd name="T100" fmla="*/ 359 w 1888"/>
              <a:gd name="T101" fmla="*/ 194 h 1885"/>
              <a:gd name="T102" fmla="*/ 641 w 1888"/>
              <a:gd name="T103" fmla="*/ 229 h 1885"/>
              <a:gd name="T104" fmla="*/ 832 w 1888"/>
              <a:gd name="T105" fmla="*/ 176 h 1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888" h="1885">
                <a:moveTo>
                  <a:pt x="944" y="321"/>
                </a:moveTo>
                <a:lnTo>
                  <a:pt x="853" y="328"/>
                </a:lnTo>
                <a:lnTo>
                  <a:pt x="763" y="348"/>
                </a:lnTo>
                <a:lnTo>
                  <a:pt x="681" y="379"/>
                </a:lnTo>
                <a:lnTo>
                  <a:pt x="603" y="421"/>
                </a:lnTo>
                <a:lnTo>
                  <a:pt x="533" y="475"/>
                </a:lnTo>
                <a:lnTo>
                  <a:pt x="471" y="537"/>
                </a:lnTo>
                <a:lnTo>
                  <a:pt x="417" y="607"/>
                </a:lnTo>
                <a:lnTo>
                  <a:pt x="375" y="682"/>
                </a:lnTo>
                <a:lnTo>
                  <a:pt x="344" y="767"/>
                </a:lnTo>
                <a:lnTo>
                  <a:pt x="324" y="854"/>
                </a:lnTo>
                <a:lnTo>
                  <a:pt x="317" y="948"/>
                </a:lnTo>
                <a:lnTo>
                  <a:pt x="324" y="1040"/>
                </a:lnTo>
                <a:lnTo>
                  <a:pt x="344" y="1129"/>
                </a:lnTo>
                <a:lnTo>
                  <a:pt x="375" y="1211"/>
                </a:lnTo>
                <a:lnTo>
                  <a:pt x="417" y="1290"/>
                </a:lnTo>
                <a:lnTo>
                  <a:pt x="471" y="1359"/>
                </a:lnTo>
                <a:lnTo>
                  <a:pt x="533" y="1421"/>
                </a:lnTo>
                <a:lnTo>
                  <a:pt x="603" y="1475"/>
                </a:lnTo>
                <a:lnTo>
                  <a:pt x="681" y="1517"/>
                </a:lnTo>
                <a:lnTo>
                  <a:pt x="763" y="1548"/>
                </a:lnTo>
                <a:lnTo>
                  <a:pt x="853" y="1568"/>
                </a:lnTo>
                <a:lnTo>
                  <a:pt x="944" y="1575"/>
                </a:lnTo>
                <a:lnTo>
                  <a:pt x="1038" y="1568"/>
                </a:lnTo>
                <a:lnTo>
                  <a:pt x="1125" y="1548"/>
                </a:lnTo>
                <a:lnTo>
                  <a:pt x="1210" y="1517"/>
                </a:lnTo>
                <a:lnTo>
                  <a:pt x="1286" y="1475"/>
                </a:lnTo>
                <a:lnTo>
                  <a:pt x="1357" y="1421"/>
                </a:lnTo>
                <a:lnTo>
                  <a:pt x="1417" y="1359"/>
                </a:lnTo>
                <a:lnTo>
                  <a:pt x="1471" y="1290"/>
                </a:lnTo>
                <a:lnTo>
                  <a:pt x="1513" y="1211"/>
                </a:lnTo>
                <a:lnTo>
                  <a:pt x="1544" y="1129"/>
                </a:lnTo>
                <a:lnTo>
                  <a:pt x="1565" y="1040"/>
                </a:lnTo>
                <a:lnTo>
                  <a:pt x="1571" y="948"/>
                </a:lnTo>
                <a:lnTo>
                  <a:pt x="1565" y="854"/>
                </a:lnTo>
                <a:lnTo>
                  <a:pt x="1544" y="767"/>
                </a:lnTo>
                <a:lnTo>
                  <a:pt x="1513" y="682"/>
                </a:lnTo>
                <a:lnTo>
                  <a:pt x="1471" y="607"/>
                </a:lnTo>
                <a:lnTo>
                  <a:pt x="1417" y="537"/>
                </a:lnTo>
                <a:lnTo>
                  <a:pt x="1357" y="475"/>
                </a:lnTo>
                <a:lnTo>
                  <a:pt x="1286" y="421"/>
                </a:lnTo>
                <a:lnTo>
                  <a:pt x="1210" y="379"/>
                </a:lnTo>
                <a:lnTo>
                  <a:pt x="1125" y="348"/>
                </a:lnTo>
                <a:lnTo>
                  <a:pt x="1038" y="328"/>
                </a:lnTo>
                <a:lnTo>
                  <a:pt x="944" y="321"/>
                </a:lnTo>
                <a:close/>
                <a:moveTo>
                  <a:pt x="832" y="0"/>
                </a:moveTo>
                <a:lnTo>
                  <a:pt x="1053" y="0"/>
                </a:lnTo>
                <a:lnTo>
                  <a:pt x="1053" y="174"/>
                </a:lnTo>
                <a:lnTo>
                  <a:pt x="1143" y="191"/>
                </a:lnTo>
                <a:lnTo>
                  <a:pt x="1228" y="220"/>
                </a:lnTo>
                <a:lnTo>
                  <a:pt x="1315" y="67"/>
                </a:lnTo>
                <a:lnTo>
                  <a:pt x="1507" y="176"/>
                </a:lnTo>
                <a:lnTo>
                  <a:pt x="1419" y="330"/>
                </a:lnTo>
                <a:lnTo>
                  <a:pt x="1486" y="388"/>
                </a:lnTo>
                <a:lnTo>
                  <a:pt x="1547" y="455"/>
                </a:lnTo>
                <a:lnTo>
                  <a:pt x="1698" y="366"/>
                </a:lnTo>
                <a:lnTo>
                  <a:pt x="1810" y="555"/>
                </a:lnTo>
                <a:lnTo>
                  <a:pt x="1661" y="645"/>
                </a:lnTo>
                <a:lnTo>
                  <a:pt x="1690" y="729"/>
                </a:lnTo>
                <a:lnTo>
                  <a:pt x="1710" y="819"/>
                </a:lnTo>
                <a:lnTo>
                  <a:pt x="1886" y="816"/>
                </a:lnTo>
                <a:lnTo>
                  <a:pt x="1888" y="1035"/>
                </a:lnTo>
                <a:lnTo>
                  <a:pt x="1714" y="1037"/>
                </a:lnTo>
                <a:lnTo>
                  <a:pt x="1696" y="1129"/>
                </a:lnTo>
                <a:lnTo>
                  <a:pt x="1669" y="1214"/>
                </a:lnTo>
                <a:lnTo>
                  <a:pt x="1823" y="1298"/>
                </a:lnTo>
                <a:lnTo>
                  <a:pt x="1719" y="1490"/>
                </a:lnTo>
                <a:lnTo>
                  <a:pt x="1565" y="1406"/>
                </a:lnTo>
                <a:lnTo>
                  <a:pt x="1507" y="1475"/>
                </a:lnTo>
                <a:lnTo>
                  <a:pt x="1440" y="1537"/>
                </a:lnTo>
                <a:lnTo>
                  <a:pt x="1531" y="1687"/>
                </a:lnTo>
                <a:lnTo>
                  <a:pt x="1346" y="1803"/>
                </a:lnTo>
                <a:lnTo>
                  <a:pt x="1254" y="1653"/>
                </a:lnTo>
                <a:lnTo>
                  <a:pt x="1190" y="1678"/>
                </a:lnTo>
                <a:lnTo>
                  <a:pt x="1123" y="1696"/>
                </a:lnTo>
                <a:lnTo>
                  <a:pt x="1053" y="1709"/>
                </a:lnTo>
                <a:lnTo>
                  <a:pt x="1053" y="1885"/>
                </a:lnTo>
                <a:lnTo>
                  <a:pt x="832" y="1885"/>
                </a:lnTo>
                <a:lnTo>
                  <a:pt x="832" y="1709"/>
                </a:lnTo>
                <a:lnTo>
                  <a:pt x="743" y="1691"/>
                </a:lnTo>
                <a:lnTo>
                  <a:pt x="658" y="1662"/>
                </a:lnTo>
                <a:lnTo>
                  <a:pt x="571" y="1814"/>
                </a:lnTo>
                <a:lnTo>
                  <a:pt x="379" y="1705"/>
                </a:lnTo>
                <a:lnTo>
                  <a:pt x="466" y="1553"/>
                </a:lnTo>
                <a:lnTo>
                  <a:pt x="400" y="1493"/>
                </a:lnTo>
                <a:lnTo>
                  <a:pt x="339" y="1426"/>
                </a:lnTo>
                <a:lnTo>
                  <a:pt x="187" y="1515"/>
                </a:lnTo>
                <a:lnTo>
                  <a:pt x="76" y="1325"/>
                </a:lnTo>
                <a:lnTo>
                  <a:pt x="228" y="1236"/>
                </a:lnTo>
                <a:lnTo>
                  <a:pt x="199" y="1151"/>
                </a:lnTo>
                <a:lnTo>
                  <a:pt x="179" y="1062"/>
                </a:lnTo>
                <a:lnTo>
                  <a:pt x="4" y="1064"/>
                </a:lnTo>
                <a:lnTo>
                  <a:pt x="0" y="845"/>
                </a:lnTo>
                <a:lnTo>
                  <a:pt x="176" y="841"/>
                </a:lnTo>
                <a:lnTo>
                  <a:pt x="192" y="752"/>
                </a:lnTo>
                <a:lnTo>
                  <a:pt x="221" y="667"/>
                </a:lnTo>
                <a:lnTo>
                  <a:pt x="67" y="582"/>
                </a:lnTo>
                <a:lnTo>
                  <a:pt x="172" y="390"/>
                </a:lnTo>
                <a:lnTo>
                  <a:pt x="326" y="475"/>
                </a:lnTo>
                <a:lnTo>
                  <a:pt x="386" y="406"/>
                </a:lnTo>
                <a:lnTo>
                  <a:pt x="451" y="343"/>
                </a:lnTo>
                <a:lnTo>
                  <a:pt x="359" y="194"/>
                </a:lnTo>
                <a:lnTo>
                  <a:pt x="547" y="80"/>
                </a:lnTo>
                <a:lnTo>
                  <a:pt x="641" y="229"/>
                </a:lnTo>
                <a:lnTo>
                  <a:pt x="734" y="196"/>
                </a:lnTo>
                <a:lnTo>
                  <a:pt x="832" y="176"/>
                </a:lnTo>
                <a:lnTo>
                  <a:pt x="832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5" name="Freeform 27"/>
          <p:cNvSpPr>
            <a:spLocks noEditPoints="1"/>
          </p:cNvSpPr>
          <p:nvPr/>
        </p:nvSpPr>
        <p:spPr bwMode="auto">
          <a:xfrm>
            <a:off x="6053749" y="3329246"/>
            <a:ext cx="328606" cy="328605"/>
          </a:xfrm>
          <a:custGeom>
            <a:avLst/>
            <a:gdLst>
              <a:gd name="T0" fmla="*/ 723 w 1567"/>
              <a:gd name="T1" fmla="*/ 535 h 1567"/>
              <a:gd name="T2" fmla="*/ 620 w 1567"/>
              <a:gd name="T3" fmla="*/ 585 h 1567"/>
              <a:gd name="T4" fmla="*/ 549 w 1567"/>
              <a:gd name="T5" fmla="*/ 674 h 1567"/>
              <a:gd name="T6" fmla="*/ 522 w 1567"/>
              <a:gd name="T7" fmla="*/ 788 h 1567"/>
              <a:gd name="T8" fmla="*/ 549 w 1567"/>
              <a:gd name="T9" fmla="*/ 904 h 1567"/>
              <a:gd name="T10" fmla="*/ 620 w 1567"/>
              <a:gd name="T11" fmla="*/ 991 h 1567"/>
              <a:gd name="T12" fmla="*/ 723 w 1567"/>
              <a:gd name="T13" fmla="*/ 1042 h 1567"/>
              <a:gd name="T14" fmla="*/ 844 w 1567"/>
              <a:gd name="T15" fmla="*/ 1042 h 1567"/>
              <a:gd name="T16" fmla="*/ 946 w 1567"/>
              <a:gd name="T17" fmla="*/ 991 h 1567"/>
              <a:gd name="T18" fmla="*/ 1018 w 1567"/>
              <a:gd name="T19" fmla="*/ 904 h 1567"/>
              <a:gd name="T20" fmla="*/ 1044 w 1567"/>
              <a:gd name="T21" fmla="*/ 788 h 1567"/>
              <a:gd name="T22" fmla="*/ 1018 w 1567"/>
              <a:gd name="T23" fmla="*/ 674 h 1567"/>
              <a:gd name="T24" fmla="*/ 946 w 1567"/>
              <a:gd name="T25" fmla="*/ 585 h 1567"/>
              <a:gd name="T26" fmla="*/ 844 w 1567"/>
              <a:gd name="T27" fmla="*/ 535 h 1567"/>
              <a:gd name="T28" fmla="*/ 716 w 1567"/>
              <a:gd name="T29" fmla="*/ 0 h 1567"/>
              <a:gd name="T30" fmla="*/ 904 w 1567"/>
              <a:gd name="T31" fmla="*/ 181 h 1567"/>
              <a:gd name="T32" fmla="*/ 1114 w 1567"/>
              <a:gd name="T33" fmla="*/ 71 h 1567"/>
              <a:gd name="T34" fmla="*/ 1187 w 1567"/>
              <a:gd name="T35" fmla="*/ 319 h 1567"/>
              <a:gd name="T36" fmla="*/ 1248 w 1567"/>
              <a:gd name="T37" fmla="*/ 377 h 1567"/>
              <a:gd name="T38" fmla="*/ 1495 w 1567"/>
              <a:gd name="T39" fmla="*/ 448 h 1567"/>
              <a:gd name="T40" fmla="*/ 1381 w 1567"/>
              <a:gd name="T41" fmla="*/ 623 h 1567"/>
              <a:gd name="T42" fmla="*/ 1567 w 1567"/>
              <a:gd name="T43" fmla="*/ 714 h 1567"/>
              <a:gd name="T44" fmla="*/ 1393 w 1567"/>
              <a:gd name="T45" fmla="*/ 899 h 1567"/>
              <a:gd name="T46" fmla="*/ 1498 w 1567"/>
              <a:gd name="T47" fmla="*/ 1111 h 1567"/>
              <a:gd name="T48" fmla="*/ 1259 w 1567"/>
              <a:gd name="T49" fmla="*/ 1187 h 1567"/>
              <a:gd name="T50" fmla="*/ 1192 w 1567"/>
              <a:gd name="T51" fmla="*/ 1254 h 1567"/>
              <a:gd name="T52" fmla="*/ 1118 w 1567"/>
              <a:gd name="T53" fmla="*/ 1493 h 1567"/>
              <a:gd name="T54" fmla="*/ 948 w 1567"/>
              <a:gd name="T55" fmla="*/ 1386 h 1567"/>
              <a:gd name="T56" fmla="*/ 855 w 1567"/>
              <a:gd name="T57" fmla="*/ 1567 h 1567"/>
              <a:gd name="T58" fmla="*/ 669 w 1567"/>
              <a:gd name="T59" fmla="*/ 1397 h 1567"/>
              <a:gd name="T60" fmla="*/ 582 w 1567"/>
              <a:gd name="T61" fmla="*/ 1375 h 1567"/>
              <a:gd name="T62" fmla="*/ 339 w 1567"/>
              <a:gd name="T63" fmla="*/ 1430 h 1567"/>
              <a:gd name="T64" fmla="*/ 346 w 1567"/>
              <a:gd name="T65" fmla="*/ 1227 h 1567"/>
              <a:gd name="T66" fmla="*/ 143 w 1567"/>
              <a:gd name="T67" fmla="*/ 1236 h 1567"/>
              <a:gd name="T68" fmla="*/ 199 w 1567"/>
              <a:gd name="T69" fmla="*/ 991 h 1567"/>
              <a:gd name="T70" fmla="*/ 174 w 1567"/>
              <a:gd name="T71" fmla="*/ 904 h 1567"/>
              <a:gd name="T72" fmla="*/ 0 w 1567"/>
              <a:gd name="T73" fmla="*/ 721 h 1567"/>
              <a:gd name="T74" fmla="*/ 196 w 1567"/>
              <a:gd name="T75" fmla="*/ 589 h 1567"/>
              <a:gd name="T76" fmla="*/ 136 w 1567"/>
              <a:gd name="T77" fmla="*/ 339 h 1567"/>
              <a:gd name="T78" fmla="*/ 375 w 1567"/>
              <a:gd name="T79" fmla="*/ 323 h 1567"/>
              <a:gd name="T80" fmla="*/ 446 w 1567"/>
              <a:gd name="T81" fmla="*/ 73 h 1567"/>
              <a:gd name="T82" fmla="*/ 623 w 1567"/>
              <a:gd name="T83" fmla="*/ 190 h 1567"/>
              <a:gd name="T84" fmla="*/ 716 w 1567"/>
              <a:gd name="T85" fmla="*/ 0 h 1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567" h="1567">
                <a:moveTo>
                  <a:pt x="783" y="529"/>
                </a:moveTo>
                <a:lnTo>
                  <a:pt x="723" y="535"/>
                </a:lnTo>
                <a:lnTo>
                  <a:pt x="669" y="553"/>
                </a:lnTo>
                <a:lnTo>
                  <a:pt x="620" y="585"/>
                </a:lnTo>
                <a:lnTo>
                  <a:pt x="580" y="625"/>
                </a:lnTo>
                <a:lnTo>
                  <a:pt x="549" y="674"/>
                </a:lnTo>
                <a:lnTo>
                  <a:pt x="531" y="730"/>
                </a:lnTo>
                <a:lnTo>
                  <a:pt x="522" y="788"/>
                </a:lnTo>
                <a:lnTo>
                  <a:pt x="531" y="848"/>
                </a:lnTo>
                <a:lnTo>
                  <a:pt x="549" y="904"/>
                </a:lnTo>
                <a:lnTo>
                  <a:pt x="580" y="951"/>
                </a:lnTo>
                <a:lnTo>
                  <a:pt x="620" y="991"/>
                </a:lnTo>
                <a:lnTo>
                  <a:pt x="669" y="1022"/>
                </a:lnTo>
                <a:lnTo>
                  <a:pt x="723" y="1042"/>
                </a:lnTo>
                <a:lnTo>
                  <a:pt x="783" y="1049"/>
                </a:lnTo>
                <a:lnTo>
                  <a:pt x="844" y="1042"/>
                </a:lnTo>
                <a:lnTo>
                  <a:pt x="897" y="1022"/>
                </a:lnTo>
                <a:lnTo>
                  <a:pt x="946" y="991"/>
                </a:lnTo>
                <a:lnTo>
                  <a:pt x="986" y="951"/>
                </a:lnTo>
                <a:lnTo>
                  <a:pt x="1018" y="904"/>
                </a:lnTo>
                <a:lnTo>
                  <a:pt x="1038" y="848"/>
                </a:lnTo>
                <a:lnTo>
                  <a:pt x="1044" y="788"/>
                </a:lnTo>
                <a:lnTo>
                  <a:pt x="1038" y="730"/>
                </a:lnTo>
                <a:lnTo>
                  <a:pt x="1018" y="674"/>
                </a:lnTo>
                <a:lnTo>
                  <a:pt x="986" y="625"/>
                </a:lnTo>
                <a:lnTo>
                  <a:pt x="946" y="585"/>
                </a:lnTo>
                <a:lnTo>
                  <a:pt x="897" y="553"/>
                </a:lnTo>
                <a:lnTo>
                  <a:pt x="844" y="535"/>
                </a:lnTo>
                <a:lnTo>
                  <a:pt x="783" y="529"/>
                </a:lnTo>
                <a:close/>
                <a:moveTo>
                  <a:pt x="716" y="0"/>
                </a:moveTo>
                <a:lnTo>
                  <a:pt x="850" y="0"/>
                </a:lnTo>
                <a:lnTo>
                  <a:pt x="904" y="181"/>
                </a:lnTo>
                <a:lnTo>
                  <a:pt x="980" y="201"/>
                </a:lnTo>
                <a:lnTo>
                  <a:pt x="1114" y="71"/>
                </a:lnTo>
                <a:lnTo>
                  <a:pt x="1232" y="138"/>
                </a:lnTo>
                <a:lnTo>
                  <a:pt x="1187" y="319"/>
                </a:lnTo>
                <a:lnTo>
                  <a:pt x="1219" y="346"/>
                </a:lnTo>
                <a:lnTo>
                  <a:pt x="1248" y="377"/>
                </a:lnTo>
                <a:lnTo>
                  <a:pt x="1426" y="332"/>
                </a:lnTo>
                <a:lnTo>
                  <a:pt x="1495" y="448"/>
                </a:lnTo>
                <a:lnTo>
                  <a:pt x="1368" y="582"/>
                </a:lnTo>
                <a:lnTo>
                  <a:pt x="1381" y="623"/>
                </a:lnTo>
                <a:lnTo>
                  <a:pt x="1390" y="665"/>
                </a:lnTo>
                <a:lnTo>
                  <a:pt x="1567" y="714"/>
                </a:lnTo>
                <a:lnTo>
                  <a:pt x="1567" y="850"/>
                </a:lnTo>
                <a:lnTo>
                  <a:pt x="1393" y="899"/>
                </a:lnTo>
                <a:lnTo>
                  <a:pt x="1373" y="984"/>
                </a:lnTo>
                <a:lnTo>
                  <a:pt x="1498" y="1111"/>
                </a:lnTo>
                <a:lnTo>
                  <a:pt x="1431" y="1230"/>
                </a:lnTo>
                <a:lnTo>
                  <a:pt x="1259" y="1187"/>
                </a:lnTo>
                <a:lnTo>
                  <a:pt x="1227" y="1223"/>
                </a:lnTo>
                <a:lnTo>
                  <a:pt x="1192" y="1254"/>
                </a:lnTo>
                <a:lnTo>
                  <a:pt x="1236" y="1426"/>
                </a:lnTo>
                <a:lnTo>
                  <a:pt x="1118" y="1493"/>
                </a:lnTo>
                <a:lnTo>
                  <a:pt x="991" y="1372"/>
                </a:lnTo>
                <a:lnTo>
                  <a:pt x="948" y="1386"/>
                </a:lnTo>
                <a:lnTo>
                  <a:pt x="902" y="1397"/>
                </a:lnTo>
                <a:lnTo>
                  <a:pt x="855" y="1567"/>
                </a:lnTo>
                <a:lnTo>
                  <a:pt x="719" y="1567"/>
                </a:lnTo>
                <a:lnTo>
                  <a:pt x="669" y="1397"/>
                </a:lnTo>
                <a:lnTo>
                  <a:pt x="625" y="1388"/>
                </a:lnTo>
                <a:lnTo>
                  <a:pt x="582" y="1375"/>
                </a:lnTo>
                <a:lnTo>
                  <a:pt x="457" y="1497"/>
                </a:lnTo>
                <a:lnTo>
                  <a:pt x="339" y="1430"/>
                </a:lnTo>
                <a:lnTo>
                  <a:pt x="379" y="1259"/>
                </a:lnTo>
                <a:lnTo>
                  <a:pt x="346" y="1227"/>
                </a:lnTo>
                <a:lnTo>
                  <a:pt x="315" y="1194"/>
                </a:lnTo>
                <a:lnTo>
                  <a:pt x="143" y="1236"/>
                </a:lnTo>
                <a:lnTo>
                  <a:pt x="74" y="1120"/>
                </a:lnTo>
                <a:lnTo>
                  <a:pt x="199" y="991"/>
                </a:lnTo>
                <a:lnTo>
                  <a:pt x="185" y="948"/>
                </a:lnTo>
                <a:lnTo>
                  <a:pt x="174" y="904"/>
                </a:lnTo>
                <a:lnTo>
                  <a:pt x="2" y="857"/>
                </a:lnTo>
                <a:lnTo>
                  <a:pt x="0" y="721"/>
                </a:lnTo>
                <a:lnTo>
                  <a:pt x="176" y="669"/>
                </a:lnTo>
                <a:lnTo>
                  <a:pt x="196" y="589"/>
                </a:lnTo>
                <a:lnTo>
                  <a:pt x="69" y="457"/>
                </a:lnTo>
                <a:lnTo>
                  <a:pt x="136" y="339"/>
                </a:lnTo>
                <a:lnTo>
                  <a:pt x="315" y="384"/>
                </a:lnTo>
                <a:lnTo>
                  <a:pt x="375" y="323"/>
                </a:lnTo>
                <a:lnTo>
                  <a:pt x="328" y="143"/>
                </a:lnTo>
                <a:lnTo>
                  <a:pt x="446" y="73"/>
                </a:lnTo>
                <a:lnTo>
                  <a:pt x="580" y="203"/>
                </a:lnTo>
                <a:lnTo>
                  <a:pt x="623" y="190"/>
                </a:lnTo>
                <a:lnTo>
                  <a:pt x="665" y="181"/>
                </a:lnTo>
                <a:lnTo>
                  <a:pt x="71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266" name="Group 265"/>
          <p:cNvGrpSpPr/>
          <p:nvPr/>
        </p:nvGrpSpPr>
        <p:grpSpPr>
          <a:xfrm>
            <a:off x="5612673" y="2956898"/>
            <a:ext cx="489911" cy="489517"/>
            <a:chOff x="8091275" y="3370787"/>
            <a:chExt cx="3056908" cy="3054448"/>
          </a:xfrm>
          <a:solidFill>
            <a:schemeClr val="bg1">
              <a:lumMod val="75000"/>
            </a:schemeClr>
          </a:solidFill>
        </p:grpSpPr>
        <p:sp>
          <p:nvSpPr>
            <p:cNvPr id="267" name="Freeform 28"/>
            <p:cNvSpPr>
              <a:spLocks/>
            </p:cNvSpPr>
            <p:nvPr/>
          </p:nvSpPr>
          <p:spPr bwMode="auto">
            <a:xfrm>
              <a:off x="9504111" y="3370787"/>
              <a:ext cx="231236" cy="197617"/>
            </a:xfrm>
            <a:custGeom>
              <a:avLst/>
              <a:gdLst>
                <a:gd name="T0" fmla="*/ 72 w 282"/>
                <a:gd name="T1" fmla="*/ 0 h 241"/>
                <a:gd name="T2" fmla="*/ 210 w 282"/>
                <a:gd name="T3" fmla="*/ 0 h 241"/>
                <a:gd name="T4" fmla="*/ 282 w 282"/>
                <a:gd name="T5" fmla="*/ 241 h 241"/>
                <a:gd name="T6" fmla="*/ 0 w 282"/>
                <a:gd name="T7" fmla="*/ 241 h 241"/>
                <a:gd name="T8" fmla="*/ 72 w 282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" h="241">
                  <a:moveTo>
                    <a:pt x="72" y="0"/>
                  </a:moveTo>
                  <a:lnTo>
                    <a:pt x="210" y="0"/>
                  </a:lnTo>
                  <a:lnTo>
                    <a:pt x="282" y="241"/>
                  </a:lnTo>
                  <a:lnTo>
                    <a:pt x="0" y="241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8" name="Freeform 29"/>
            <p:cNvSpPr>
              <a:spLocks/>
            </p:cNvSpPr>
            <p:nvPr/>
          </p:nvSpPr>
          <p:spPr bwMode="auto">
            <a:xfrm>
              <a:off x="9756667" y="3387187"/>
              <a:ext cx="225496" cy="227136"/>
            </a:xfrm>
            <a:custGeom>
              <a:avLst/>
              <a:gdLst>
                <a:gd name="T0" fmla="*/ 114 w 275"/>
                <a:gd name="T1" fmla="*/ 0 h 277"/>
                <a:gd name="T2" fmla="*/ 253 w 275"/>
                <a:gd name="T3" fmla="*/ 27 h 277"/>
                <a:gd name="T4" fmla="*/ 275 w 275"/>
                <a:gd name="T5" fmla="*/ 277 h 277"/>
                <a:gd name="T6" fmla="*/ 206 w 275"/>
                <a:gd name="T7" fmla="*/ 264 h 277"/>
                <a:gd name="T8" fmla="*/ 69 w 275"/>
                <a:gd name="T9" fmla="*/ 237 h 277"/>
                <a:gd name="T10" fmla="*/ 0 w 275"/>
                <a:gd name="T11" fmla="*/ 226 h 277"/>
                <a:gd name="T12" fmla="*/ 114 w 275"/>
                <a:gd name="T13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277">
                  <a:moveTo>
                    <a:pt x="114" y="0"/>
                  </a:moveTo>
                  <a:lnTo>
                    <a:pt x="253" y="27"/>
                  </a:lnTo>
                  <a:lnTo>
                    <a:pt x="275" y="277"/>
                  </a:lnTo>
                  <a:lnTo>
                    <a:pt x="206" y="264"/>
                  </a:lnTo>
                  <a:lnTo>
                    <a:pt x="69" y="237"/>
                  </a:lnTo>
                  <a:lnTo>
                    <a:pt x="0" y="226"/>
                  </a:lnTo>
                  <a:lnTo>
                    <a:pt x="1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9" name="Freeform 30"/>
            <p:cNvSpPr>
              <a:spLocks/>
            </p:cNvSpPr>
            <p:nvPr/>
          </p:nvSpPr>
          <p:spPr bwMode="auto">
            <a:xfrm>
              <a:off x="10004302" y="3456886"/>
              <a:ext cx="232056" cy="249276"/>
            </a:xfrm>
            <a:custGeom>
              <a:avLst/>
              <a:gdLst>
                <a:gd name="T0" fmla="*/ 154 w 283"/>
                <a:gd name="T1" fmla="*/ 0 h 304"/>
                <a:gd name="T2" fmla="*/ 283 w 283"/>
                <a:gd name="T3" fmla="*/ 54 h 304"/>
                <a:gd name="T4" fmla="*/ 259 w 283"/>
                <a:gd name="T5" fmla="*/ 304 h 304"/>
                <a:gd name="T6" fmla="*/ 194 w 283"/>
                <a:gd name="T7" fmla="*/ 277 h 304"/>
                <a:gd name="T8" fmla="*/ 64 w 283"/>
                <a:gd name="T9" fmla="*/ 225 h 304"/>
                <a:gd name="T10" fmla="*/ 0 w 283"/>
                <a:gd name="T11" fmla="*/ 201 h 304"/>
                <a:gd name="T12" fmla="*/ 154 w 283"/>
                <a:gd name="T1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3" h="304">
                  <a:moveTo>
                    <a:pt x="154" y="0"/>
                  </a:moveTo>
                  <a:lnTo>
                    <a:pt x="283" y="54"/>
                  </a:lnTo>
                  <a:lnTo>
                    <a:pt x="259" y="304"/>
                  </a:lnTo>
                  <a:lnTo>
                    <a:pt x="194" y="277"/>
                  </a:lnTo>
                  <a:lnTo>
                    <a:pt x="64" y="225"/>
                  </a:lnTo>
                  <a:lnTo>
                    <a:pt x="0" y="201"/>
                  </a:lnTo>
                  <a:lnTo>
                    <a:pt x="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0" name="Freeform 31"/>
            <p:cNvSpPr>
              <a:spLocks/>
            </p:cNvSpPr>
            <p:nvPr/>
          </p:nvSpPr>
          <p:spPr bwMode="auto">
            <a:xfrm>
              <a:off x="10237999" y="3579884"/>
              <a:ext cx="250916" cy="259936"/>
            </a:xfrm>
            <a:custGeom>
              <a:avLst/>
              <a:gdLst>
                <a:gd name="T0" fmla="*/ 188 w 306"/>
                <a:gd name="T1" fmla="*/ 0 h 317"/>
                <a:gd name="T2" fmla="*/ 306 w 306"/>
                <a:gd name="T3" fmla="*/ 75 h 317"/>
                <a:gd name="T4" fmla="*/ 235 w 306"/>
                <a:gd name="T5" fmla="*/ 317 h 317"/>
                <a:gd name="T6" fmla="*/ 177 w 306"/>
                <a:gd name="T7" fmla="*/ 279 h 317"/>
                <a:gd name="T8" fmla="*/ 58 w 306"/>
                <a:gd name="T9" fmla="*/ 205 h 317"/>
                <a:gd name="T10" fmla="*/ 0 w 306"/>
                <a:gd name="T11" fmla="*/ 167 h 317"/>
                <a:gd name="T12" fmla="*/ 188 w 306"/>
                <a:gd name="T13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6" h="317">
                  <a:moveTo>
                    <a:pt x="188" y="0"/>
                  </a:moveTo>
                  <a:lnTo>
                    <a:pt x="306" y="75"/>
                  </a:lnTo>
                  <a:lnTo>
                    <a:pt x="235" y="317"/>
                  </a:lnTo>
                  <a:lnTo>
                    <a:pt x="177" y="279"/>
                  </a:lnTo>
                  <a:lnTo>
                    <a:pt x="58" y="205"/>
                  </a:lnTo>
                  <a:lnTo>
                    <a:pt x="0" y="167"/>
                  </a:lnTo>
                  <a:lnTo>
                    <a:pt x="1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1" name="Freeform 32"/>
            <p:cNvSpPr>
              <a:spLocks/>
            </p:cNvSpPr>
            <p:nvPr/>
          </p:nvSpPr>
          <p:spPr bwMode="auto">
            <a:xfrm>
              <a:off x="10448735" y="3747981"/>
              <a:ext cx="261576" cy="263216"/>
            </a:xfrm>
            <a:custGeom>
              <a:avLst/>
              <a:gdLst>
                <a:gd name="T0" fmla="*/ 216 w 319"/>
                <a:gd name="T1" fmla="*/ 0 h 321"/>
                <a:gd name="T2" fmla="*/ 319 w 319"/>
                <a:gd name="T3" fmla="*/ 96 h 321"/>
                <a:gd name="T4" fmla="*/ 203 w 319"/>
                <a:gd name="T5" fmla="*/ 321 h 321"/>
                <a:gd name="T6" fmla="*/ 152 w 319"/>
                <a:gd name="T7" fmla="*/ 272 h 321"/>
                <a:gd name="T8" fmla="*/ 51 w 319"/>
                <a:gd name="T9" fmla="*/ 176 h 321"/>
                <a:gd name="T10" fmla="*/ 0 w 319"/>
                <a:gd name="T11" fmla="*/ 129 h 321"/>
                <a:gd name="T12" fmla="*/ 216 w 319"/>
                <a:gd name="T13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9" h="321">
                  <a:moveTo>
                    <a:pt x="216" y="0"/>
                  </a:moveTo>
                  <a:lnTo>
                    <a:pt x="319" y="96"/>
                  </a:lnTo>
                  <a:lnTo>
                    <a:pt x="203" y="321"/>
                  </a:lnTo>
                  <a:lnTo>
                    <a:pt x="152" y="272"/>
                  </a:lnTo>
                  <a:lnTo>
                    <a:pt x="51" y="176"/>
                  </a:lnTo>
                  <a:lnTo>
                    <a:pt x="0" y="129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2" name="Freeform 33"/>
            <p:cNvSpPr>
              <a:spLocks/>
            </p:cNvSpPr>
            <p:nvPr/>
          </p:nvSpPr>
          <p:spPr bwMode="auto">
            <a:xfrm>
              <a:off x="10629952" y="3958717"/>
              <a:ext cx="261576" cy="255836"/>
            </a:xfrm>
            <a:custGeom>
              <a:avLst/>
              <a:gdLst>
                <a:gd name="T0" fmla="*/ 236 w 319"/>
                <a:gd name="T1" fmla="*/ 0 h 312"/>
                <a:gd name="T2" fmla="*/ 319 w 319"/>
                <a:gd name="T3" fmla="*/ 113 h 312"/>
                <a:gd name="T4" fmla="*/ 163 w 319"/>
                <a:gd name="T5" fmla="*/ 312 h 312"/>
                <a:gd name="T6" fmla="*/ 123 w 319"/>
                <a:gd name="T7" fmla="*/ 254 h 312"/>
                <a:gd name="T8" fmla="*/ 42 w 319"/>
                <a:gd name="T9" fmla="*/ 142 h 312"/>
                <a:gd name="T10" fmla="*/ 0 w 319"/>
                <a:gd name="T11" fmla="*/ 84 h 312"/>
                <a:gd name="T12" fmla="*/ 236 w 319"/>
                <a:gd name="T13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9" h="312">
                  <a:moveTo>
                    <a:pt x="236" y="0"/>
                  </a:moveTo>
                  <a:lnTo>
                    <a:pt x="319" y="113"/>
                  </a:lnTo>
                  <a:lnTo>
                    <a:pt x="163" y="312"/>
                  </a:lnTo>
                  <a:lnTo>
                    <a:pt x="123" y="254"/>
                  </a:lnTo>
                  <a:lnTo>
                    <a:pt x="42" y="142"/>
                  </a:lnTo>
                  <a:lnTo>
                    <a:pt x="0" y="84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3" name="Freeform 34"/>
            <p:cNvSpPr>
              <a:spLocks/>
            </p:cNvSpPr>
            <p:nvPr/>
          </p:nvSpPr>
          <p:spPr bwMode="auto">
            <a:xfrm>
              <a:off x="10775909" y="4201433"/>
              <a:ext cx="252556" cy="240256"/>
            </a:xfrm>
            <a:custGeom>
              <a:avLst/>
              <a:gdLst>
                <a:gd name="T0" fmla="*/ 248 w 308"/>
                <a:gd name="T1" fmla="*/ 0 h 293"/>
                <a:gd name="T2" fmla="*/ 308 w 308"/>
                <a:gd name="T3" fmla="*/ 128 h 293"/>
                <a:gd name="T4" fmla="*/ 119 w 308"/>
                <a:gd name="T5" fmla="*/ 293 h 293"/>
                <a:gd name="T6" fmla="*/ 88 w 308"/>
                <a:gd name="T7" fmla="*/ 230 h 293"/>
                <a:gd name="T8" fmla="*/ 29 w 308"/>
                <a:gd name="T9" fmla="*/ 103 h 293"/>
                <a:gd name="T10" fmla="*/ 0 w 308"/>
                <a:gd name="T11" fmla="*/ 41 h 293"/>
                <a:gd name="T12" fmla="*/ 248 w 308"/>
                <a:gd name="T1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8" h="293">
                  <a:moveTo>
                    <a:pt x="248" y="0"/>
                  </a:moveTo>
                  <a:lnTo>
                    <a:pt x="308" y="128"/>
                  </a:lnTo>
                  <a:lnTo>
                    <a:pt x="119" y="293"/>
                  </a:lnTo>
                  <a:lnTo>
                    <a:pt x="88" y="230"/>
                  </a:lnTo>
                  <a:lnTo>
                    <a:pt x="29" y="103"/>
                  </a:lnTo>
                  <a:lnTo>
                    <a:pt x="0" y="41"/>
                  </a:lnTo>
                  <a:lnTo>
                    <a:pt x="2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4" name="Freeform 35"/>
            <p:cNvSpPr>
              <a:spLocks/>
            </p:cNvSpPr>
            <p:nvPr/>
          </p:nvSpPr>
          <p:spPr bwMode="auto">
            <a:xfrm>
              <a:off x="10880868" y="4463829"/>
              <a:ext cx="233696" cy="223036"/>
            </a:xfrm>
            <a:custGeom>
              <a:avLst/>
              <a:gdLst>
                <a:gd name="T0" fmla="*/ 0 w 285"/>
                <a:gd name="T1" fmla="*/ 0 h 272"/>
                <a:gd name="T2" fmla="*/ 250 w 285"/>
                <a:gd name="T3" fmla="*/ 8 h 272"/>
                <a:gd name="T4" fmla="*/ 285 w 285"/>
                <a:gd name="T5" fmla="*/ 145 h 272"/>
                <a:gd name="T6" fmla="*/ 67 w 285"/>
                <a:gd name="T7" fmla="*/ 272 h 272"/>
                <a:gd name="T8" fmla="*/ 51 w 285"/>
                <a:gd name="T9" fmla="*/ 203 h 272"/>
                <a:gd name="T10" fmla="*/ 15 w 285"/>
                <a:gd name="T11" fmla="*/ 66 h 272"/>
                <a:gd name="T12" fmla="*/ 0 w 285"/>
                <a:gd name="T13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5" h="272">
                  <a:moveTo>
                    <a:pt x="0" y="0"/>
                  </a:moveTo>
                  <a:lnTo>
                    <a:pt x="250" y="8"/>
                  </a:lnTo>
                  <a:lnTo>
                    <a:pt x="285" y="145"/>
                  </a:lnTo>
                  <a:lnTo>
                    <a:pt x="67" y="272"/>
                  </a:lnTo>
                  <a:lnTo>
                    <a:pt x="51" y="203"/>
                  </a:lnTo>
                  <a:lnTo>
                    <a:pt x="15" y="6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5" name="Freeform 36"/>
            <p:cNvSpPr>
              <a:spLocks/>
            </p:cNvSpPr>
            <p:nvPr/>
          </p:nvSpPr>
          <p:spPr bwMode="auto">
            <a:xfrm>
              <a:off x="10939086" y="4709004"/>
              <a:ext cx="209097" cy="228776"/>
            </a:xfrm>
            <a:custGeom>
              <a:avLst/>
              <a:gdLst>
                <a:gd name="T0" fmla="*/ 0 w 255"/>
                <a:gd name="T1" fmla="*/ 0 h 279"/>
                <a:gd name="T2" fmla="*/ 246 w 255"/>
                <a:gd name="T3" fmla="*/ 55 h 279"/>
                <a:gd name="T4" fmla="*/ 255 w 255"/>
                <a:gd name="T5" fmla="*/ 194 h 279"/>
                <a:gd name="T6" fmla="*/ 16 w 255"/>
                <a:gd name="T7" fmla="*/ 279 h 279"/>
                <a:gd name="T8" fmla="*/ 11 w 255"/>
                <a:gd name="T9" fmla="*/ 209 h 279"/>
                <a:gd name="T10" fmla="*/ 5 w 255"/>
                <a:gd name="T11" fmla="*/ 69 h 279"/>
                <a:gd name="T12" fmla="*/ 0 w 255"/>
                <a:gd name="T1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5" h="279">
                  <a:moveTo>
                    <a:pt x="0" y="0"/>
                  </a:moveTo>
                  <a:lnTo>
                    <a:pt x="246" y="55"/>
                  </a:lnTo>
                  <a:lnTo>
                    <a:pt x="255" y="194"/>
                  </a:lnTo>
                  <a:lnTo>
                    <a:pt x="16" y="279"/>
                  </a:lnTo>
                  <a:lnTo>
                    <a:pt x="11" y="209"/>
                  </a:lnTo>
                  <a:lnTo>
                    <a:pt x="5" y="6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6" name="Freeform 37"/>
            <p:cNvSpPr>
              <a:spLocks/>
            </p:cNvSpPr>
            <p:nvPr/>
          </p:nvSpPr>
          <p:spPr bwMode="auto">
            <a:xfrm>
              <a:off x="10921047" y="4959100"/>
              <a:ext cx="219756" cy="228776"/>
            </a:xfrm>
            <a:custGeom>
              <a:avLst/>
              <a:gdLst>
                <a:gd name="T0" fmla="*/ 38 w 268"/>
                <a:gd name="T1" fmla="*/ 0 h 279"/>
                <a:gd name="T2" fmla="*/ 268 w 268"/>
                <a:gd name="T3" fmla="*/ 103 h 279"/>
                <a:gd name="T4" fmla="*/ 250 w 268"/>
                <a:gd name="T5" fmla="*/ 241 h 279"/>
                <a:gd name="T6" fmla="*/ 0 w 268"/>
                <a:gd name="T7" fmla="*/ 279 h 279"/>
                <a:gd name="T8" fmla="*/ 9 w 268"/>
                <a:gd name="T9" fmla="*/ 210 h 279"/>
                <a:gd name="T10" fmla="*/ 27 w 268"/>
                <a:gd name="T11" fmla="*/ 70 h 279"/>
                <a:gd name="T12" fmla="*/ 38 w 268"/>
                <a:gd name="T1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8" h="279">
                  <a:moveTo>
                    <a:pt x="38" y="0"/>
                  </a:moveTo>
                  <a:lnTo>
                    <a:pt x="268" y="103"/>
                  </a:lnTo>
                  <a:lnTo>
                    <a:pt x="250" y="241"/>
                  </a:lnTo>
                  <a:lnTo>
                    <a:pt x="0" y="279"/>
                  </a:lnTo>
                  <a:lnTo>
                    <a:pt x="9" y="210"/>
                  </a:lnTo>
                  <a:lnTo>
                    <a:pt x="27" y="70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7" name="Freeform 38"/>
            <p:cNvSpPr>
              <a:spLocks/>
            </p:cNvSpPr>
            <p:nvPr/>
          </p:nvSpPr>
          <p:spPr bwMode="auto">
            <a:xfrm>
              <a:off x="10843968" y="5210016"/>
              <a:ext cx="241896" cy="225496"/>
            </a:xfrm>
            <a:custGeom>
              <a:avLst/>
              <a:gdLst>
                <a:gd name="T0" fmla="*/ 87 w 295"/>
                <a:gd name="T1" fmla="*/ 0 h 275"/>
                <a:gd name="T2" fmla="*/ 295 w 295"/>
                <a:gd name="T3" fmla="*/ 143 h 275"/>
                <a:gd name="T4" fmla="*/ 250 w 295"/>
                <a:gd name="T5" fmla="*/ 275 h 275"/>
                <a:gd name="T6" fmla="*/ 0 w 295"/>
                <a:gd name="T7" fmla="*/ 266 h 275"/>
                <a:gd name="T8" fmla="*/ 22 w 295"/>
                <a:gd name="T9" fmla="*/ 199 h 275"/>
                <a:gd name="T10" fmla="*/ 65 w 295"/>
                <a:gd name="T11" fmla="*/ 65 h 275"/>
                <a:gd name="T12" fmla="*/ 87 w 295"/>
                <a:gd name="T13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275">
                  <a:moveTo>
                    <a:pt x="87" y="0"/>
                  </a:moveTo>
                  <a:lnTo>
                    <a:pt x="295" y="143"/>
                  </a:lnTo>
                  <a:lnTo>
                    <a:pt x="250" y="275"/>
                  </a:lnTo>
                  <a:lnTo>
                    <a:pt x="0" y="266"/>
                  </a:lnTo>
                  <a:lnTo>
                    <a:pt x="22" y="199"/>
                  </a:lnTo>
                  <a:lnTo>
                    <a:pt x="65" y="65"/>
                  </a:lnTo>
                  <a:lnTo>
                    <a:pt x="8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8" name="Freeform 39"/>
            <p:cNvSpPr>
              <a:spLocks/>
            </p:cNvSpPr>
            <p:nvPr/>
          </p:nvSpPr>
          <p:spPr bwMode="auto">
            <a:xfrm>
              <a:off x="10721790" y="5447812"/>
              <a:ext cx="257476" cy="247636"/>
            </a:xfrm>
            <a:custGeom>
              <a:avLst/>
              <a:gdLst>
                <a:gd name="T0" fmla="*/ 138 w 314"/>
                <a:gd name="T1" fmla="*/ 0 h 302"/>
                <a:gd name="T2" fmla="*/ 314 w 314"/>
                <a:gd name="T3" fmla="*/ 179 h 302"/>
                <a:gd name="T4" fmla="*/ 245 w 314"/>
                <a:gd name="T5" fmla="*/ 302 h 302"/>
                <a:gd name="T6" fmla="*/ 0 w 314"/>
                <a:gd name="T7" fmla="*/ 243 h 302"/>
                <a:gd name="T8" fmla="*/ 35 w 314"/>
                <a:gd name="T9" fmla="*/ 183 h 302"/>
                <a:gd name="T10" fmla="*/ 102 w 314"/>
                <a:gd name="T11" fmla="*/ 60 h 302"/>
                <a:gd name="T12" fmla="*/ 138 w 314"/>
                <a:gd name="T1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4" h="302">
                  <a:moveTo>
                    <a:pt x="138" y="0"/>
                  </a:moveTo>
                  <a:lnTo>
                    <a:pt x="314" y="179"/>
                  </a:lnTo>
                  <a:lnTo>
                    <a:pt x="245" y="302"/>
                  </a:lnTo>
                  <a:lnTo>
                    <a:pt x="0" y="243"/>
                  </a:lnTo>
                  <a:lnTo>
                    <a:pt x="35" y="183"/>
                  </a:lnTo>
                  <a:lnTo>
                    <a:pt x="102" y="60"/>
                  </a:lnTo>
                  <a:lnTo>
                    <a:pt x="1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9" name="Freeform 40"/>
            <p:cNvSpPr>
              <a:spLocks/>
            </p:cNvSpPr>
            <p:nvPr/>
          </p:nvSpPr>
          <p:spPr bwMode="auto">
            <a:xfrm>
              <a:off x="10560253" y="5667568"/>
              <a:ext cx="263216" cy="258296"/>
            </a:xfrm>
            <a:custGeom>
              <a:avLst/>
              <a:gdLst>
                <a:gd name="T0" fmla="*/ 181 w 321"/>
                <a:gd name="T1" fmla="*/ 0 h 315"/>
                <a:gd name="T2" fmla="*/ 321 w 321"/>
                <a:gd name="T3" fmla="*/ 208 h 315"/>
                <a:gd name="T4" fmla="*/ 232 w 321"/>
                <a:gd name="T5" fmla="*/ 315 h 315"/>
                <a:gd name="T6" fmla="*/ 0 w 321"/>
                <a:gd name="T7" fmla="*/ 212 h 315"/>
                <a:gd name="T8" fmla="*/ 47 w 321"/>
                <a:gd name="T9" fmla="*/ 159 h 315"/>
                <a:gd name="T10" fmla="*/ 136 w 321"/>
                <a:gd name="T11" fmla="*/ 51 h 315"/>
                <a:gd name="T12" fmla="*/ 181 w 321"/>
                <a:gd name="T13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1" h="315">
                  <a:moveTo>
                    <a:pt x="181" y="0"/>
                  </a:moveTo>
                  <a:lnTo>
                    <a:pt x="321" y="208"/>
                  </a:lnTo>
                  <a:lnTo>
                    <a:pt x="232" y="315"/>
                  </a:lnTo>
                  <a:lnTo>
                    <a:pt x="0" y="212"/>
                  </a:lnTo>
                  <a:lnTo>
                    <a:pt x="47" y="159"/>
                  </a:lnTo>
                  <a:lnTo>
                    <a:pt x="136" y="51"/>
                  </a:lnTo>
                  <a:lnTo>
                    <a:pt x="1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0" name="Freeform 41"/>
            <p:cNvSpPr>
              <a:spLocks/>
            </p:cNvSpPr>
            <p:nvPr/>
          </p:nvSpPr>
          <p:spPr bwMode="auto">
            <a:xfrm>
              <a:off x="10366736" y="5857805"/>
              <a:ext cx="259116" cy="261576"/>
            </a:xfrm>
            <a:custGeom>
              <a:avLst/>
              <a:gdLst>
                <a:gd name="T0" fmla="*/ 216 w 316"/>
                <a:gd name="T1" fmla="*/ 0 h 319"/>
                <a:gd name="T2" fmla="*/ 316 w 316"/>
                <a:gd name="T3" fmla="*/ 232 h 319"/>
                <a:gd name="T4" fmla="*/ 207 w 316"/>
                <a:gd name="T5" fmla="*/ 319 h 319"/>
                <a:gd name="T6" fmla="*/ 0 w 316"/>
                <a:gd name="T7" fmla="*/ 176 h 319"/>
                <a:gd name="T8" fmla="*/ 55 w 316"/>
                <a:gd name="T9" fmla="*/ 132 h 319"/>
                <a:gd name="T10" fmla="*/ 162 w 316"/>
                <a:gd name="T11" fmla="*/ 45 h 319"/>
                <a:gd name="T12" fmla="*/ 216 w 316"/>
                <a:gd name="T13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6" h="319">
                  <a:moveTo>
                    <a:pt x="216" y="0"/>
                  </a:moveTo>
                  <a:lnTo>
                    <a:pt x="316" y="232"/>
                  </a:lnTo>
                  <a:lnTo>
                    <a:pt x="207" y="319"/>
                  </a:lnTo>
                  <a:lnTo>
                    <a:pt x="0" y="176"/>
                  </a:lnTo>
                  <a:lnTo>
                    <a:pt x="55" y="132"/>
                  </a:lnTo>
                  <a:lnTo>
                    <a:pt x="162" y="45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1" name="Freeform 42"/>
            <p:cNvSpPr>
              <a:spLocks/>
            </p:cNvSpPr>
            <p:nvPr/>
          </p:nvSpPr>
          <p:spPr bwMode="auto">
            <a:xfrm>
              <a:off x="10144520" y="6015242"/>
              <a:ext cx="245996" cy="256656"/>
            </a:xfrm>
            <a:custGeom>
              <a:avLst/>
              <a:gdLst>
                <a:gd name="T0" fmla="*/ 248 w 300"/>
                <a:gd name="T1" fmla="*/ 0 h 313"/>
                <a:gd name="T2" fmla="*/ 300 w 300"/>
                <a:gd name="T3" fmla="*/ 246 h 313"/>
                <a:gd name="T4" fmla="*/ 177 w 300"/>
                <a:gd name="T5" fmla="*/ 313 h 313"/>
                <a:gd name="T6" fmla="*/ 0 w 300"/>
                <a:gd name="T7" fmla="*/ 132 h 313"/>
                <a:gd name="T8" fmla="*/ 63 w 300"/>
                <a:gd name="T9" fmla="*/ 98 h 313"/>
                <a:gd name="T10" fmla="*/ 186 w 300"/>
                <a:gd name="T11" fmla="*/ 34 h 313"/>
                <a:gd name="T12" fmla="*/ 248 w 300"/>
                <a:gd name="T13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" h="313">
                  <a:moveTo>
                    <a:pt x="248" y="0"/>
                  </a:moveTo>
                  <a:lnTo>
                    <a:pt x="300" y="246"/>
                  </a:lnTo>
                  <a:lnTo>
                    <a:pt x="177" y="313"/>
                  </a:lnTo>
                  <a:lnTo>
                    <a:pt x="0" y="132"/>
                  </a:lnTo>
                  <a:lnTo>
                    <a:pt x="63" y="98"/>
                  </a:lnTo>
                  <a:lnTo>
                    <a:pt x="186" y="34"/>
                  </a:lnTo>
                  <a:lnTo>
                    <a:pt x="2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2" name="Freeform 43"/>
            <p:cNvSpPr>
              <a:spLocks/>
            </p:cNvSpPr>
            <p:nvPr/>
          </p:nvSpPr>
          <p:spPr bwMode="auto">
            <a:xfrm>
              <a:off x="9905084" y="6132500"/>
              <a:ext cx="223036" cy="239436"/>
            </a:xfrm>
            <a:custGeom>
              <a:avLst/>
              <a:gdLst>
                <a:gd name="T0" fmla="*/ 268 w 272"/>
                <a:gd name="T1" fmla="*/ 0 h 292"/>
                <a:gd name="T2" fmla="*/ 272 w 272"/>
                <a:gd name="T3" fmla="*/ 252 h 292"/>
                <a:gd name="T4" fmla="*/ 141 w 272"/>
                <a:gd name="T5" fmla="*/ 292 h 292"/>
                <a:gd name="T6" fmla="*/ 0 w 272"/>
                <a:gd name="T7" fmla="*/ 82 h 292"/>
                <a:gd name="T8" fmla="*/ 67 w 272"/>
                <a:gd name="T9" fmla="*/ 62 h 292"/>
                <a:gd name="T10" fmla="*/ 201 w 272"/>
                <a:gd name="T11" fmla="*/ 20 h 292"/>
                <a:gd name="T12" fmla="*/ 268 w 272"/>
                <a:gd name="T1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" h="292">
                  <a:moveTo>
                    <a:pt x="268" y="0"/>
                  </a:moveTo>
                  <a:lnTo>
                    <a:pt x="272" y="252"/>
                  </a:lnTo>
                  <a:lnTo>
                    <a:pt x="141" y="292"/>
                  </a:lnTo>
                  <a:lnTo>
                    <a:pt x="0" y="82"/>
                  </a:lnTo>
                  <a:lnTo>
                    <a:pt x="67" y="62"/>
                  </a:lnTo>
                  <a:lnTo>
                    <a:pt x="201" y="20"/>
                  </a:lnTo>
                  <a:lnTo>
                    <a:pt x="2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3" name="Freeform 44"/>
            <p:cNvSpPr>
              <a:spLocks/>
            </p:cNvSpPr>
            <p:nvPr/>
          </p:nvSpPr>
          <p:spPr bwMode="auto">
            <a:xfrm>
              <a:off x="9656628" y="6205479"/>
              <a:ext cx="226316" cy="216476"/>
            </a:xfrm>
            <a:custGeom>
              <a:avLst/>
              <a:gdLst>
                <a:gd name="T0" fmla="*/ 276 w 276"/>
                <a:gd name="T1" fmla="*/ 0 h 264"/>
                <a:gd name="T2" fmla="*/ 234 w 276"/>
                <a:gd name="T3" fmla="*/ 248 h 264"/>
                <a:gd name="T4" fmla="*/ 96 w 276"/>
                <a:gd name="T5" fmla="*/ 264 h 264"/>
                <a:gd name="T6" fmla="*/ 0 w 276"/>
                <a:gd name="T7" fmla="*/ 31 h 264"/>
                <a:gd name="T8" fmla="*/ 69 w 276"/>
                <a:gd name="T9" fmla="*/ 23 h 264"/>
                <a:gd name="T10" fmla="*/ 207 w 276"/>
                <a:gd name="T11" fmla="*/ 7 h 264"/>
                <a:gd name="T12" fmla="*/ 276 w 276"/>
                <a:gd name="T13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6" h="264">
                  <a:moveTo>
                    <a:pt x="276" y="0"/>
                  </a:moveTo>
                  <a:lnTo>
                    <a:pt x="234" y="248"/>
                  </a:lnTo>
                  <a:lnTo>
                    <a:pt x="96" y="264"/>
                  </a:lnTo>
                  <a:lnTo>
                    <a:pt x="0" y="31"/>
                  </a:lnTo>
                  <a:lnTo>
                    <a:pt x="69" y="23"/>
                  </a:lnTo>
                  <a:lnTo>
                    <a:pt x="207" y="7"/>
                  </a:lnTo>
                  <a:lnTo>
                    <a:pt x="2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4" name="Freeform 45"/>
            <p:cNvSpPr>
              <a:spLocks/>
            </p:cNvSpPr>
            <p:nvPr/>
          </p:nvSpPr>
          <p:spPr bwMode="auto">
            <a:xfrm>
              <a:off x="9404073" y="6214498"/>
              <a:ext cx="228776" cy="210737"/>
            </a:xfrm>
            <a:custGeom>
              <a:avLst/>
              <a:gdLst>
                <a:gd name="T0" fmla="*/ 0 w 279"/>
                <a:gd name="T1" fmla="*/ 0 h 257"/>
                <a:gd name="T2" fmla="*/ 69 w 279"/>
                <a:gd name="T3" fmla="*/ 5 h 257"/>
                <a:gd name="T4" fmla="*/ 209 w 279"/>
                <a:gd name="T5" fmla="*/ 16 h 257"/>
                <a:gd name="T6" fmla="*/ 279 w 279"/>
                <a:gd name="T7" fmla="*/ 20 h 257"/>
                <a:gd name="T8" fmla="*/ 191 w 279"/>
                <a:gd name="T9" fmla="*/ 257 h 257"/>
                <a:gd name="T10" fmla="*/ 51 w 279"/>
                <a:gd name="T11" fmla="*/ 246 h 257"/>
                <a:gd name="T12" fmla="*/ 0 w 279"/>
                <a:gd name="T13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9" h="257">
                  <a:moveTo>
                    <a:pt x="0" y="0"/>
                  </a:moveTo>
                  <a:lnTo>
                    <a:pt x="69" y="5"/>
                  </a:lnTo>
                  <a:lnTo>
                    <a:pt x="209" y="16"/>
                  </a:lnTo>
                  <a:lnTo>
                    <a:pt x="279" y="20"/>
                  </a:lnTo>
                  <a:lnTo>
                    <a:pt x="191" y="257"/>
                  </a:lnTo>
                  <a:lnTo>
                    <a:pt x="51" y="24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5" name="Freeform 46"/>
            <p:cNvSpPr>
              <a:spLocks/>
            </p:cNvSpPr>
            <p:nvPr/>
          </p:nvSpPr>
          <p:spPr bwMode="auto">
            <a:xfrm>
              <a:off x="9160537" y="6150539"/>
              <a:ext cx="221396" cy="236156"/>
            </a:xfrm>
            <a:custGeom>
              <a:avLst/>
              <a:gdLst>
                <a:gd name="T0" fmla="*/ 0 w 270"/>
                <a:gd name="T1" fmla="*/ 0 h 288"/>
                <a:gd name="T2" fmla="*/ 67 w 270"/>
                <a:gd name="T3" fmla="*/ 18 h 288"/>
                <a:gd name="T4" fmla="*/ 203 w 270"/>
                <a:gd name="T5" fmla="*/ 54 h 288"/>
                <a:gd name="T6" fmla="*/ 270 w 270"/>
                <a:gd name="T7" fmla="*/ 74 h 288"/>
                <a:gd name="T8" fmla="*/ 138 w 270"/>
                <a:gd name="T9" fmla="*/ 288 h 288"/>
                <a:gd name="T10" fmla="*/ 4 w 270"/>
                <a:gd name="T11" fmla="*/ 252 h 288"/>
                <a:gd name="T12" fmla="*/ 0 w 270"/>
                <a:gd name="T13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0" h="288">
                  <a:moveTo>
                    <a:pt x="0" y="0"/>
                  </a:moveTo>
                  <a:lnTo>
                    <a:pt x="67" y="18"/>
                  </a:lnTo>
                  <a:lnTo>
                    <a:pt x="203" y="54"/>
                  </a:lnTo>
                  <a:lnTo>
                    <a:pt x="270" y="74"/>
                  </a:lnTo>
                  <a:lnTo>
                    <a:pt x="138" y="288"/>
                  </a:lnTo>
                  <a:lnTo>
                    <a:pt x="4" y="25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6" name="Freeform 47"/>
            <p:cNvSpPr>
              <a:spLocks/>
            </p:cNvSpPr>
            <p:nvPr/>
          </p:nvSpPr>
          <p:spPr bwMode="auto">
            <a:xfrm>
              <a:off x="8896502" y="6043122"/>
              <a:ext cx="241896" cy="252556"/>
            </a:xfrm>
            <a:custGeom>
              <a:avLst/>
              <a:gdLst>
                <a:gd name="T0" fmla="*/ 45 w 295"/>
                <a:gd name="T1" fmla="*/ 0 h 308"/>
                <a:gd name="T2" fmla="*/ 107 w 295"/>
                <a:gd name="T3" fmla="*/ 29 h 308"/>
                <a:gd name="T4" fmla="*/ 232 w 295"/>
                <a:gd name="T5" fmla="*/ 91 h 308"/>
                <a:gd name="T6" fmla="*/ 295 w 295"/>
                <a:gd name="T7" fmla="*/ 120 h 308"/>
                <a:gd name="T8" fmla="*/ 128 w 295"/>
                <a:gd name="T9" fmla="*/ 308 h 308"/>
                <a:gd name="T10" fmla="*/ 0 w 295"/>
                <a:gd name="T11" fmla="*/ 247 h 308"/>
                <a:gd name="T12" fmla="*/ 45 w 295"/>
                <a:gd name="T13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08">
                  <a:moveTo>
                    <a:pt x="45" y="0"/>
                  </a:moveTo>
                  <a:lnTo>
                    <a:pt x="107" y="29"/>
                  </a:lnTo>
                  <a:lnTo>
                    <a:pt x="232" y="91"/>
                  </a:lnTo>
                  <a:lnTo>
                    <a:pt x="295" y="120"/>
                  </a:lnTo>
                  <a:lnTo>
                    <a:pt x="128" y="308"/>
                  </a:lnTo>
                  <a:lnTo>
                    <a:pt x="0" y="247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7" name="Freeform 48"/>
            <p:cNvSpPr>
              <a:spLocks/>
            </p:cNvSpPr>
            <p:nvPr/>
          </p:nvSpPr>
          <p:spPr bwMode="auto">
            <a:xfrm>
              <a:off x="8657066" y="5893064"/>
              <a:ext cx="255836" cy="261576"/>
            </a:xfrm>
            <a:custGeom>
              <a:avLst/>
              <a:gdLst>
                <a:gd name="T0" fmla="*/ 89 w 312"/>
                <a:gd name="T1" fmla="*/ 0 h 319"/>
                <a:gd name="T2" fmla="*/ 145 w 312"/>
                <a:gd name="T3" fmla="*/ 42 h 319"/>
                <a:gd name="T4" fmla="*/ 257 w 312"/>
                <a:gd name="T5" fmla="*/ 125 h 319"/>
                <a:gd name="T6" fmla="*/ 312 w 312"/>
                <a:gd name="T7" fmla="*/ 167 h 319"/>
                <a:gd name="T8" fmla="*/ 112 w 312"/>
                <a:gd name="T9" fmla="*/ 319 h 319"/>
                <a:gd name="T10" fmla="*/ 0 w 312"/>
                <a:gd name="T11" fmla="*/ 236 h 319"/>
                <a:gd name="T12" fmla="*/ 89 w 312"/>
                <a:gd name="T13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" h="319">
                  <a:moveTo>
                    <a:pt x="89" y="0"/>
                  </a:moveTo>
                  <a:lnTo>
                    <a:pt x="145" y="42"/>
                  </a:lnTo>
                  <a:lnTo>
                    <a:pt x="257" y="125"/>
                  </a:lnTo>
                  <a:lnTo>
                    <a:pt x="312" y="167"/>
                  </a:lnTo>
                  <a:lnTo>
                    <a:pt x="112" y="319"/>
                  </a:lnTo>
                  <a:lnTo>
                    <a:pt x="0" y="236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8" name="Freeform 49"/>
            <p:cNvSpPr>
              <a:spLocks/>
            </p:cNvSpPr>
            <p:nvPr/>
          </p:nvSpPr>
          <p:spPr bwMode="auto">
            <a:xfrm>
              <a:off x="8450429" y="5707747"/>
              <a:ext cx="263216" cy="259936"/>
            </a:xfrm>
            <a:custGeom>
              <a:avLst/>
              <a:gdLst>
                <a:gd name="T0" fmla="*/ 131 w 321"/>
                <a:gd name="T1" fmla="*/ 0 h 317"/>
                <a:gd name="T2" fmla="*/ 178 w 321"/>
                <a:gd name="T3" fmla="*/ 51 h 317"/>
                <a:gd name="T4" fmla="*/ 274 w 321"/>
                <a:gd name="T5" fmla="*/ 154 h 317"/>
                <a:gd name="T6" fmla="*/ 321 w 321"/>
                <a:gd name="T7" fmla="*/ 205 h 317"/>
                <a:gd name="T8" fmla="*/ 93 w 321"/>
                <a:gd name="T9" fmla="*/ 317 h 317"/>
                <a:gd name="T10" fmla="*/ 0 w 321"/>
                <a:gd name="T11" fmla="*/ 214 h 317"/>
                <a:gd name="T12" fmla="*/ 131 w 321"/>
                <a:gd name="T13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1" h="317">
                  <a:moveTo>
                    <a:pt x="131" y="0"/>
                  </a:moveTo>
                  <a:lnTo>
                    <a:pt x="178" y="51"/>
                  </a:lnTo>
                  <a:lnTo>
                    <a:pt x="274" y="154"/>
                  </a:lnTo>
                  <a:lnTo>
                    <a:pt x="321" y="205"/>
                  </a:lnTo>
                  <a:lnTo>
                    <a:pt x="93" y="317"/>
                  </a:lnTo>
                  <a:lnTo>
                    <a:pt x="0" y="214"/>
                  </a:lnTo>
                  <a:lnTo>
                    <a:pt x="1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9" name="Freeform 50"/>
            <p:cNvSpPr>
              <a:spLocks/>
            </p:cNvSpPr>
            <p:nvPr/>
          </p:nvSpPr>
          <p:spPr bwMode="auto">
            <a:xfrm>
              <a:off x="8285612" y="5493731"/>
              <a:ext cx="259936" cy="250916"/>
            </a:xfrm>
            <a:custGeom>
              <a:avLst/>
              <a:gdLst>
                <a:gd name="T0" fmla="*/ 169 w 317"/>
                <a:gd name="T1" fmla="*/ 0 h 306"/>
                <a:gd name="T2" fmla="*/ 207 w 317"/>
                <a:gd name="T3" fmla="*/ 60 h 306"/>
                <a:gd name="T4" fmla="*/ 281 w 317"/>
                <a:gd name="T5" fmla="*/ 179 h 306"/>
                <a:gd name="T6" fmla="*/ 317 w 317"/>
                <a:gd name="T7" fmla="*/ 239 h 306"/>
                <a:gd name="T8" fmla="*/ 74 w 317"/>
                <a:gd name="T9" fmla="*/ 306 h 306"/>
                <a:gd name="T10" fmla="*/ 0 w 317"/>
                <a:gd name="T11" fmla="*/ 185 h 306"/>
                <a:gd name="T12" fmla="*/ 169 w 317"/>
                <a:gd name="T13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7" h="306">
                  <a:moveTo>
                    <a:pt x="169" y="0"/>
                  </a:moveTo>
                  <a:lnTo>
                    <a:pt x="207" y="60"/>
                  </a:lnTo>
                  <a:lnTo>
                    <a:pt x="281" y="179"/>
                  </a:lnTo>
                  <a:lnTo>
                    <a:pt x="317" y="239"/>
                  </a:lnTo>
                  <a:lnTo>
                    <a:pt x="74" y="306"/>
                  </a:lnTo>
                  <a:lnTo>
                    <a:pt x="0" y="185"/>
                  </a:lnTo>
                  <a:lnTo>
                    <a:pt x="1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0" name="Freeform 51"/>
            <p:cNvSpPr>
              <a:spLocks/>
            </p:cNvSpPr>
            <p:nvPr/>
          </p:nvSpPr>
          <p:spPr bwMode="auto">
            <a:xfrm>
              <a:off x="8168354" y="5259215"/>
              <a:ext cx="246816" cy="231236"/>
            </a:xfrm>
            <a:custGeom>
              <a:avLst/>
              <a:gdLst>
                <a:gd name="T0" fmla="*/ 203 w 301"/>
                <a:gd name="T1" fmla="*/ 0 h 282"/>
                <a:gd name="T2" fmla="*/ 228 w 301"/>
                <a:gd name="T3" fmla="*/ 65 h 282"/>
                <a:gd name="T4" fmla="*/ 277 w 301"/>
                <a:gd name="T5" fmla="*/ 195 h 282"/>
                <a:gd name="T6" fmla="*/ 301 w 301"/>
                <a:gd name="T7" fmla="*/ 261 h 282"/>
                <a:gd name="T8" fmla="*/ 49 w 301"/>
                <a:gd name="T9" fmla="*/ 282 h 282"/>
                <a:gd name="T10" fmla="*/ 0 w 301"/>
                <a:gd name="T11" fmla="*/ 150 h 282"/>
                <a:gd name="T12" fmla="*/ 203 w 301"/>
                <a:gd name="T13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1" h="282">
                  <a:moveTo>
                    <a:pt x="203" y="0"/>
                  </a:moveTo>
                  <a:lnTo>
                    <a:pt x="228" y="65"/>
                  </a:lnTo>
                  <a:lnTo>
                    <a:pt x="277" y="195"/>
                  </a:lnTo>
                  <a:lnTo>
                    <a:pt x="301" y="261"/>
                  </a:lnTo>
                  <a:lnTo>
                    <a:pt x="49" y="282"/>
                  </a:lnTo>
                  <a:lnTo>
                    <a:pt x="0" y="150"/>
                  </a:lnTo>
                  <a:lnTo>
                    <a:pt x="2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1" name="Freeform 52"/>
            <p:cNvSpPr>
              <a:spLocks/>
            </p:cNvSpPr>
            <p:nvPr/>
          </p:nvSpPr>
          <p:spPr bwMode="auto">
            <a:xfrm>
              <a:off x="8104395" y="5010759"/>
              <a:ext cx="224676" cy="224676"/>
            </a:xfrm>
            <a:custGeom>
              <a:avLst/>
              <a:gdLst>
                <a:gd name="T0" fmla="*/ 225 w 274"/>
                <a:gd name="T1" fmla="*/ 0 h 274"/>
                <a:gd name="T2" fmla="*/ 239 w 274"/>
                <a:gd name="T3" fmla="*/ 69 h 274"/>
                <a:gd name="T4" fmla="*/ 261 w 274"/>
                <a:gd name="T5" fmla="*/ 207 h 274"/>
                <a:gd name="T6" fmla="*/ 274 w 274"/>
                <a:gd name="T7" fmla="*/ 274 h 274"/>
                <a:gd name="T8" fmla="*/ 22 w 274"/>
                <a:gd name="T9" fmla="*/ 248 h 274"/>
                <a:gd name="T10" fmla="*/ 0 w 274"/>
                <a:gd name="T11" fmla="*/ 109 h 274"/>
                <a:gd name="T12" fmla="*/ 225 w 274"/>
                <a:gd name="T13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274">
                  <a:moveTo>
                    <a:pt x="225" y="0"/>
                  </a:moveTo>
                  <a:lnTo>
                    <a:pt x="239" y="69"/>
                  </a:lnTo>
                  <a:lnTo>
                    <a:pt x="261" y="207"/>
                  </a:lnTo>
                  <a:lnTo>
                    <a:pt x="274" y="274"/>
                  </a:lnTo>
                  <a:lnTo>
                    <a:pt x="22" y="248"/>
                  </a:lnTo>
                  <a:lnTo>
                    <a:pt x="0" y="109"/>
                  </a:lnTo>
                  <a:lnTo>
                    <a:pt x="2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2" name="Freeform 53"/>
            <p:cNvSpPr>
              <a:spLocks/>
            </p:cNvSpPr>
            <p:nvPr/>
          </p:nvSpPr>
          <p:spPr bwMode="auto">
            <a:xfrm>
              <a:off x="8091275" y="4758203"/>
              <a:ext cx="201717" cy="230416"/>
            </a:xfrm>
            <a:custGeom>
              <a:avLst/>
              <a:gdLst>
                <a:gd name="T0" fmla="*/ 246 w 246"/>
                <a:gd name="T1" fmla="*/ 0 h 281"/>
                <a:gd name="T2" fmla="*/ 244 w 246"/>
                <a:gd name="T3" fmla="*/ 71 h 281"/>
                <a:gd name="T4" fmla="*/ 241 w 246"/>
                <a:gd name="T5" fmla="*/ 210 h 281"/>
                <a:gd name="T6" fmla="*/ 239 w 246"/>
                <a:gd name="T7" fmla="*/ 281 h 281"/>
                <a:gd name="T8" fmla="*/ 0 w 246"/>
                <a:gd name="T9" fmla="*/ 205 h 281"/>
                <a:gd name="T10" fmla="*/ 3 w 246"/>
                <a:gd name="T11" fmla="*/ 67 h 281"/>
                <a:gd name="T12" fmla="*/ 246 w 246"/>
                <a:gd name="T13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281">
                  <a:moveTo>
                    <a:pt x="246" y="0"/>
                  </a:moveTo>
                  <a:lnTo>
                    <a:pt x="244" y="71"/>
                  </a:lnTo>
                  <a:lnTo>
                    <a:pt x="241" y="210"/>
                  </a:lnTo>
                  <a:lnTo>
                    <a:pt x="239" y="281"/>
                  </a:lnTo>
                  <a:lnTo>
                    <a:pt x="0" y="205"/>
                  </a:lnTo>
                  <a:lnTo>
                    <a:pt x="3" y="67"/>
                  </a:lnTo>
                  <a:lnTo>
                    <a:pt x="2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3" name="Freeform 54"/>
            <p:cNvSpPr>
              <a:spLocks/>
            </p:cNvSpPr>
            <p:nvPr/>
          </p:nvSpPr>
          <p:spPr bwMode="auto">
            <a:xfrm>
              <a:off x="8111775" y="4511388"/>
              <a:ext cx="230416" cy="224676"/>
            </a:xfrm>
            <a:custGeom>
              <a:avLst/>
              <a:gdLst>
                <a:gd name="T0" fmla="*/ 281 w 281"/>
                <a:gd name="T1" fmla="*/ 0 h 274"/>
                <a:gd name="T2" fmla="*/ 265 w 281"/>
                <a:gd name="T3" fmla="*/ 69 h 274"/>
                <a:gd name="T4" fmla="*/ 239 w 281"/>
                <a:gd name="T5" fmla="*/ 205 h 274"/>
                <a:gd name="T6" fmla="*/ 223 w 281"/>
                <a:gd name="T7" fmla="*/ 274 h 274"/>
                <a:gd name="T8" fmla="*/ 0 w 281"/>
                <a:gd name="T9" fmla="*/ 156 h 274"/>
                <a:gd name="T10" fmla="*/ 29 w 281"/>
                <a:gd name="T11" fmla="*/ 20 h 274"/>
                <a:gd name="T12" fmla="*/ 281 w 281"/>
                <a:gd name="T13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74">
                  <a:moveTo>
                    <a:pt x="281" y="0"/>
                  </a:moveTo>
                  <a:lnTo>
                    <a:pt x="265" y="69"/>
                  </a:lnTo>
                  <a:lnTo>
                    <a:pt x="239" y="205"/>
                  </a:lnTo>
                  <a:lnTo>
                    <a:pt x="223" y="274"/>
                  </a:lnTo>
                  <a:lnTo>
                    <a:pt x="0" y="156"/>
                  </a:lnTo>
                  <a:lnTo>
                    <a:pt x="29" y="20"/>
                  </a:lnTo>
                  <a:lnTo>
                    <a:pt x="2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4" name="Freeform 55"/>
            <p:cNvSpPr>
              <a:spLocks/>
            </p:cNvSpPr>
            <p:nvPr/>
          </p:nvSpPr>
          <p:spPr bwMode="auto">
            <a:xfrm>
              <a:off x="8188853" y="4254732"/>
              <a:ext cx="248456" cy="234516"/>
            </a:xfrm>
            <a:custGeom>
              <a:avLst/>
              <a:gdLst>
                <a:gd name="T0" fmla="*/ 53 w 303"/>
                <a:gd name="T1" fmla="*/ 0 h 286"/>
                <a:gd name="T2" fmla="*/ 303 w 303"/>
                <a:gd name="T3" fmla="*/ 29 h 286"/>
                <a:gd name="T4" fmla="*/ 276 w 303"/>
                <a:gd name="T5" fmla="*/ 94 h 286"/>
                <a:gd name="T6" fmla="*/ 223 w 303"/>
                <a:gd name="T7" fmla="*/ 223 h 286"/>
                <a:gd name="T8" fmla="*/ 196 w 303"/>
                <a:gd name="T9" fmla="*/ 286 h 286"/>
                <a:gd name="T10" fmla="*/ 0 w 303"/>
                <a:gd name="T11" fmla="*/ 130 h 286"/>
                <a:gd name="T12" fmla="*/ 53 w 303"/>
                <a:gd name="T13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286">
                  <a:moveTo>
                    <a:pt x="53" y="0"/>
                  </a:moveTo>
                  <a:lnTo>
                    <a:pt x="303" y="29"/>
                  </a:lnTo>
                  <a:lnTo>
                    <a:pt x="276" y="94"/>
                  </a:lnTo>
                  <a:lnTo>
                    <a:pt x="223" y="223"/>
                  </a:lnTo>
                  <a:lnTo>
                    <a:pt x="196" y="286"/>
                  </a:lnTo>
                  <a:lnTo>
                    <a:pt x="0" y="130"/>
                  </a:lnTo>
                  <a:lnTo>
                    <a:pt x="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5" name="Freeform 56"/>
            <p:cNvSpPr>
              <a:spLocks/>
            </p:cNvSpPr>
            <p:nvPr/>
          </p:nvSpPr>
          <p:spPr bwMode="auto">
            <a:xfrm>
              <a:off x="8315131" y="4006277"/>
              <a:ext cx="259936" cy="252556"/>
            </a:xfrm>
            <a:custGeom>
              <a:avLst/>
              <a:gdLst>
                <a:gd name="T0" fmla="*/ 78 w 317"/>
                <a:gd name="T1" fmla="*/ 0 h 308"/>
                <a:gd name="T2" fmla="*/ 317 w 317"/>
                <a:gd name="T3" fmla="*/ 75 h 308"/>
                <a:gd name="T4" fmla="*/ 279 w 317"/>
                <a:gd name="T5" fmla="*/ 133 h 308"/>
                <a:gd name="T6" fmla="*/ 200 w 317"/>
                <a:gd name="T7" fmla="*/ 250 h 308"/>
                <a:gd name="T8" fmla="*/ 163 w 317"/>
                <a:gd name="T9" fmla="*/ 308 h 308"/>
                <a:gd name="T10" fmla="*/ 0 w 317"/>
                <a:gd name="T11" fmla="*/ 116 h 308"/>
                <a:gd name="T12" fmla="*/ 78 w 317"/>
                <a:gd name="T13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7" h="308">
                  <a:moveTo>
                    <a:pt x="78" y="0"/>
                  </a:moveTo>
                  <a:lnTo>
                    <a:pt x="317" y="75"/>
                  </a:lnTo>
                  <a:lnTo>
                    <a:pt x="279" y="133"/>
                  </a:lnTo>
                  <a:lnTo>
                    <a:pt x="200" y="250"/>
                  </a:lnTo>
                  <a:lnTo>
                    <a:pt x="163" y="308"/>
                  </a:lnTo>
                  <a:lnTo>
                    <a:pt x="0" y="116"/>
                  </a:lnTo>
                  <a:lnTo>
                    <a:pt x="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6" name="Freeform 57"/>
            <p:cNvSpPr>
              <a:spLocks/>
            </p:cNvSpPr>
            <p:nvPr/>
          </p:nvSpPr>
          <p:spPr bwMode="auto">
            <a:xfrm>
              <a:off x="8497988" y="3779140"/>
              <a:ext cx="261576" cy="261576"/>
            </a:xfrm>
            <a:custGeom>
              <a:avLst/>
              <a:gdLst>
                <a:gd name="T0" fmla="*/ 98 w 319"/>
                <a:gd name="T1" fmla="*/ 0 h 319"/>
                <a:gd name="T2" fmla="*/ 319 w 319"/>
                <a:gd name="T3" fmla="*/ 120 h 319"/>
                <a:gd name="T4" fmla="*/ 270 w 319"/>
                <a:gd name="T5" fmla="*/ 169 h 319"/>
                <a:gd name="T6" fmla="*/ 169 w 319"/>
                <a:gd name="T7" fmla="*/ 270 h 319"/>
                <a:gd name="T8" fmla="*/ 120 w 319"/>
                <a:gd name="T9" fmla="*/ 319 h 319"/>
                <a:gd name="T10" fmla="*/ 0 w 319"/>
                <a:gd name="T11" fmla="*/ 98 h 319"/>
                <a:gd name="T12" fmla="*/ 98 w 319"/>
                <a:gd name="T13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9" h="319">
                  <a:moveTo>
                    <a:pt x="98" y="0"/>
                  </a:moveTo>
                  <a:lnTo>
                    <a:pt x="319" y="120"/>
                  </a:lnTo>
                  <a:lnTo>
                    <a:pt x="270" y="169"/>
                  </a:lnTo>
                  <a:lnTo>
                    <a:pt x="169" y="270"/>
                  </a:lnTo>
                  <a:lnTo>
                    <a:pt x="120" y="319"/>
                  </a:lnTo>
                  <a:lnTo>
                    <a:pt x="0" y="98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7" name="Freeform 58"/>
            <p:cNvSpPr>
              <a:spLocks/>
            </p:cNvSpPr>
            <p:nvPr/>
          </p:nvSpPr>
          <p:spPr bwMode="auto">
            <a:xfrm>
              <a:off x="8728404" y="3592183"/>
              <a:ext cx="252556" cy="259936"/>
            </a:xfrm>
            <a:custGeom>
              <a:avLst/>
              <a:gdLst>
                <a:gd name="T0" fmla="*/ 116 w 308"/>
                <a:gd name="T1" fmla="*/ 0 h 317"/>
                <a:gd name="T2" fmla="*/ 308 w 308"/>
                <a:gd name="T3" fmla="*/ 163 h 317"/>
                <a:gd name="T4" fmla="*/ 250 w 308"/>
                <a:gd name="T5" fmla="*/ 201 h 317"/>
                <a:gd name="T6" fmla="*/ 134 w 308"/>
                <a:gd name="T7" fmla="*/ 279 h 317"/>
                <a:gd name="T8" fmla="*/ 76 w 308"/>
                <a:gd name="T9" fmla="*/ 317 h 317"/>
                <a:gd name="T10" fmla="*/ 0 w 308"/>
                <a:gd name="T11" fmla="*/ 76 h 317"/>
                <a:gd name="T12" fmla="*/ 116 w 308"/>
                <a:gd name="T13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8" h="317">
                  <a:moveTo>
                    <a:pt x="116" y="0"/>
                  </a:moveTo>
                  <a:lnTo>
                    <a:pt x="308" y="163"/>
                  </a:lnTo>
                  <a:lnTo>
                    <a:pt x="250" y="201"/>
                  </a:lnTo>
                  <a:lnTo>
                    <a:pt x="134" y="279"/>
                  </a:lnTo>
                  <a:lnTo>
                    <a:pt x="76" y="317"/>
                  </a:lnTo>
                  <a:lnTo>
                    <a:pt x="0" y="76"/>
                  </a:lnTo>
                  <a:lnTo>
                    <a:pt x="1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8" name="Freeform 59"/>
            <p:cNvSpPr>
              <a:spLocks/>
            </p:cNvSpPr>
            <p:nvPr/>
          </p:nvSpPr>
          <p:spPr bwMode="auto">
            <a:xfrm>
              <a:off x="8997360" y="3458526"/>
              <a:ext cx="232876" cy="249276"/>
            </a:xfrm>
            <a:custGeom>
              <a:avLst/>
              <a:gdLst>
                <a:gd name="T0" fmla="*/ 130 w 284"/>
                <a:gd name="T1" fmla="*/ 0 h 304"/>
                <a:gd name="T2" fmla="*/ 284 w 284"/>
                <a:gd name="T3" fmla="*/ 199 h 304"/>
                <a:gd name="T4" fmla="*/ 219 w 284"/>
                <a:gd name="T5" fmla="*/ 226 h 304"/>
                <a:gd name="T6" fmla="*/ 89 w 284"/>
                <a:gd name="T7" fmla="*/ 277 h 304"/>
                <a:gd name="T8" fmla="*/ 25 w 284"/>
                <a:gd name="T9" fmla="*/ 304 h 304"/>
                <a:gd name="T10" fmla="*/ 0 w 284"/>
                <a:gd name="T11" fmla="*/ 54 h 304"/>
                <a:gd name="T12" fmla="*/ 130 w 284"/>
                <a:gd name="T1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" h="304">
                  <a:moveTo>
                    <a:pt x="130" y="0"/>
                  </a:moveTo>
                  <a:lnTo>
                    <a:pt x="284" y="199"/>
                  </a:lnTo>
                  <a:lnTo>
                    <a:pt x="219" y="226"/>
                  </a:lnTo>
                  <a:lnTo>
                    <a:pt x="89" y="277"/>
                  </a:lnTo>
                  <a:lnTo>
                    <a:pt x="25" y="304"/>
                  </a:lnTo>
                  <a:lnTo>
                    <a:pt x="0" y="54"/>
                  </a:lnTo>
                  <a:lnTo>
                    <a:pt x="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9" name="Freeform 60"/>
            <p:cNvSpPr>
              <a:spLocks/>
            </p:cNvSpPr>
            <p:nvPr/>
          </p:nvSpPr>
          <p:spPr bwMode="auto">
            <a:xfrm>
              <a:off x="9258935" y="3387187"/>
              <a:ext cx="225496" cy="227136"/>
            </a:xfrm>
            <a:custGeom>
              <a:avLst/>
              <a:gdLst>
                <a:gd name="T0" fmla="*/ 161 w 275"/>
                <a:gd name="T1" fmla="*/ 0 h 277"/>
                <a:gd name="T2" fmla="*/ 275 w 275"/>
                <a:gd name="T3" fmla="*/ 223 h 277"/>
                <a:gd name="T4" fmla="*/ 206 w 275"/>
                <a:gd name="T5" fmla="*/ 237 h 277"/>
                <a:gd name="T6" fmla="*/ 67 w 275"/>
                <a:gd name="T7" fmla="*/ 264 h 277"/>
                <a:gd name="T8" fmla="*/ 0 w 275"/>
                <a:gd name="T9" fmla="*/ 277 h 277"/>
                <a:gd name="T10" fmla="*/ 23 w 275"/>
                <a:gd name="T11" fmla="*/ 25 h 277"/>
                <a:gd name="T12" fmla="*/ 161 w 275"/>
                <a:gd name="T13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277">
                  <a:moveTo>
                    <a:pt x="161" y="0"/>
                  </a:moveTo>
                  <a:lnTo>
                    <a:pt x="275" y="223"/>
                  </a:lnTo>
                  <a:lnTo>
                    <a:pt x="206" y="237"/>
                  </a:lnTo>
                  <a:lnTo>
                    <a:pt x="67" y="264"/>
                  </a:lnTo>
                  <a:lnTo>
                    <a:pt x="0" y="277"/>
                  </a:lnTo>
                  <a:lnTo>
                    <a:pt x="23" y="25"/>
                  </a:lnTo>
                  <a:lnTo>
                    <a:pt x="1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0" name="Freeform 61"/>
            <p:cNvSpPr>
              <a:spLocks noEditPoints="1"/>
            </p:cNvSpPr>
            <p:nvPr/>
          </p:nvSpPr>
          <p:spPr bwMode="auto">
            <a:xfrm>
              <a:off x="8247073" y="3524945"/>
              <a:ext cx="2745313" cy="2744493"/>
            </a:xfrm>
            <a:custGeom>
              <a:avLst/>
              <a:gdLst>
                <a:gd name="T0" fmla="*/ 1384 w 3348"/>
                <a:gd name="T1" fmla="*/ 375 h 3347"/>
                <a:gd name="T2" fmla="*/ 1051 w 3348"/>
                <a:gd name="T3" fmla="*/ 497 h 3347"/>
                <a:gd name="T4" fmla="*/ 768 w 3348"/>
                <a:gd name="T5" fmla="*/ 700 h 3347"/>
                <a:gd name="T6" fmla="*/ 699 w 3348"/>
                <a:gd name="T7" fmla="*/ 767 h 3347"/>
                <a:gd name="T8" fmla="*/ 498 w 3348"/>
                <a:gd name="T9" fmla="*/ 1051 h 3347"/>
                <a:gd name="T10" fmla="*/ 375 w 3348"/>
                <a:gd name="T11" fmla="*/ 1383 h 3347"/>
                <a:gd name="T12" fmla="*/ 1288 w 3348"/>
                <a:gd name="T13" fmla="*/ 1627 h 3347"/>
                <a:gd name="T14" fmla="*/ 355 w 3348"/>
                <a:gd name="T15" fmla="*/ 1845 h 3347"/>
                <a:gd name="T16" fmla="*/ 446 w 3348"/>
                <a:gd name="T17" fmla="*/ 2191 h 3347"/>
                <a:gd name="T18" fmla="*/ 625 w 3348"/>
                <a:gd name="T19" fmla="*/ 2493 h 3347"/>
                <a:gd name="T20" fmla="*/ 1435 w 3348"/>
                <a:gd name="T21" fmla="*/ 1981 h 3347"/>
                <a:gd name="T22" fmla="*/ 951 w 3348"/>
                <a:gd name="T23" fmla="*/ 2792 h 3347"/>
                <a:gd name="T24" fmla="*/ 1268 w 3348"/>
                <a:gd name="T25" fmla="*/ 2943 h 3347"/>
                <a:gd name="T26" fmla="*/ 1625 w 3348"/>
                <a:gd name="T27" fmla="*/ 3004 h 3347"/>
                <a:gd name="T28" fmla="*/ 1723 w 3348"/>
                <a:gd name="T29" fmla="*/ 3004 h 3347"/>
                <a:gd name="T30" fmla="*/ 2080 w 3348"/>
                <a:gd name="T31" fmla="*/ 2943 h 3347"/>
                <a:gd name="T32" fmla="*/ 2397 w 3348"/>
                <a:gd name="T33" fmla="*/ 2792 h 3347"/>
                <a:gd name="T34" fmla="*/ 1906 w 3348"/>
                <a:gd name="T35" fmla="*/ 1975 h 3347"/>
                <a:gd name="T36" fmla="*/ 2725 w 3348"/>
                <a:gd name="T37" fmla="*/ 2493 h 3347"/>
                <a:gd name="T38" fmla="*/ 2901 w 3348"/>
                <a:gd name="T39" fmla="*/ 2191 h 3347"/>
                <a:gd name="T40" fmla="*/ 2993 w 3348"/>
                <a:gd name="T41" fmla="*/ 1845 h 3347"/>
                <a:gd name="T42" fmla="*/ 2049 w 3348"/>
                <a:gd name="T43" fmla="*/ 1627 h 3347"/>
                <a:gd name="T44" fmla="*/ 2973 w 3348"/>
                <a:gd name="T45" fmla="*/ 1383 h 3347"/>
                <a:gd name="T46" fmla="*/ 2850 w 3348"/>
                <a:gd name="T47" fmla="*/ 1051 h 3347"/>
                <a:gd name="T48" fmla="*/ 2649 w 3348"/>
                <a:gd name="T49" fmla="*/ 767 h 3347"/>
                <a:gd name="T50" fmla="*/ 2580 w 3348"/>
                <a:gd name="T51" fmla="*/ 700 h 3347"/>
                <a:gd name="T52" fmla="*/ 2297 w 3348"/>
                <a:gd name="T53" fmla="*/ 497 h 3347"/>
                <a:gd name="T54" fmla="*/ 1964 w 3348"/>
                <a:gd name="T55" fmla="*/ 375 h 3347"/>
                <a:gd name="T56" fmla="*/ 1723 w 3348"/>
                <a:gd name="T57" fmla="*/ 1299 h 3347"/>
                <a:gd name="T58" fmla="*/ 1674 w 3348"/>
                <a:gd name="T59" fmla="*/ 0 h 3347"/>
                <a:gd name="T60" fmla="*/ 2118 w 3348"/>
                <a:gd name="T61" fmla="*/ 60 h 3347"/>
                <a:gd name="T62" fmla="*/ 2520 w 3348"/>
                <a:gd name="T63" fmla="*/ 230 h 3347"/>
                <a:gd name="T64" fmla="*/ 2857 w 3348"/>
                <a:gd name="T65" fmla="*/ 491 h 3347"/>
                <a:gd name="T66" fmla="*/ 3120 w 3348"/>
                <a:gd name="T67" fmla="*/ 830 h 3347"/>
                <a:gd name="T68" fmla="*/ 3288 w 3348"/>
                <a:gd name="T69" fmla="*/ 1229 h 3347"/>
                <a:gd name="T70" fmla="*/ 3348 w 3348"/>
                <a:gd name="T71" fmla="*/ 1673 h 3347"/>
                <a:gd name="T72" fmla="*/ 3288 w 3348"/>
                <a:gd name="T73" fmla="*/ 2120 h 3347"/>
                <a:gd name="T74" fmla="*/ 3120 w 3348"/>
                <a:gd name="T75" fmla="*/ 2519 h 3347"/>
                <a:gd name="T76" fmla="*/ 2857 w 3348"/>
                <a:gd name="T77" fmla="*/ 2859 h 3347"/>
                <a:gd name="T78" fmla="*/ 2520 w 3348"/>
                <a:gd name="T79" fmla="*/ 3120 h 3347"/>
                <a:gd name="T80" fmla="*/ 2118 w 3348"/>
                <a:gd name="T81" fmla="*/ 3289 h 3347"/>
                <a:gd name="T82" fmla="*/ 1674 w 3348"/>
                <a:gd name="T83" fmla="*/ 3347 h 3347"/>
                <a:gd name="T84" fmla="*/ 1230 w 3348"/>
                <a:gd name="T85" fmla="*/ 3289 h 3347"/>
                <a:gd name="T86" fmla="*/ 828 w 3348"/>
                <a:gd name="T87" fmla="*/ 3120 h 3347"/>
                <a:gd name="T88" fmla="*/ 491 w 3348"/>
                <a:gd name="T89" fmla="*/ 2859 h 3347"/>
                <a:gd name="T90" fmla="*/ 228 w 3348"/>
                <a:gd name="T91" fmla="*/ 2519 h 3347"/>
                <a:gd name="T92" fmla="*/ 60 w 3348"/>
                <a:gd name="T93" fmla="*/ 2120 h 3347"/>
                <a:gd name="T94" fmla="*/ 0 w 3348"/>
                <a:gd name="T95" fmla="*/ 1673 h 3347"/>
                <a:gd name="T96" fmla="*/ 60 w 3348"/>
                <a:gd name="T97" fmla="*/ 1229 h 3347"/>
                <a:gd name="T98" fmla="*/ 228 w 3348"/>
                <a:gd name="T99" fmla="*/ 830 h 3347"/>
                <a:gd name="T100" fmla="*/ 491 w 3348"/>
                <a:gd name="T101" fmla="*/ 491 h 3347"/>
                <a:gd name="T102" fmla="*/ 828 w 3348"/>
                <a:gd name="T103" fmla="*/ 230 h 3347"/>
                <a:gd name="T104" fmla="*/ 1230 w 3348"/>
                <a:gd name="T105" fmla="*/ 60 h 3347"/>
                <a:gd name="T106" fmla="*/ 1674 w 3348"/>
                <a:gd name="T107" fmla="*/ 0 h 3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348" h="3347">
                  <a:moveTo>
                    <a:pt x="1625" y="343"/>
                  </a:moveTo>
                  <a:lnTo>
                    <a:pt x="1502" y="354"/>
                  </a:lnTo>
                  <a:lnTo>
                    <a:pt x="1384" y="375"/>
                  </a:lnTo>
                  <a:lnTo>
                    <a:pt x="1268" y="406"/>
                  </a:lnTo>
                  <a:lnTo>
                    <a:pt x="1158" y="448"/>
                  </a:lnTo>
                  <a:lnTo>
                    <a:pt x="1051" y="497"/>
                  </a:lnTo>
                  <a:lnTo>
                    <a:pt x="951" y="558"/>
                  </a:lnTo>
                  <a:lnTo>
                    <a:pt x="857" y="625"/>
                  </a:lnTo>
                  <a:lnTo>
                    <a:pt x="768" y="700"/>
                  </a:lnTo>
                  <a:lnTo>
                    <a:pt x="1435" y="1365"/>
                  </a:lnTo>
                  <a:lnTo>
                    <a:pt x="1366" y="1435"/>
                  </a:lnTo>
                  <a:lnTo>
                    <a:pt x="699" y="767"/>
                  </a:lnTo>
                  <a:lnTo>
                    <a:pt x="625" y="857"/>
                  </a:lnTo>
                  <a:lnTo>
                    <a:pt x="556" y="950"/>
                  </a:lnTo>
                  <a:lnTo>
                    <a:pt x="498" y="1051"/>
                  </a:lnTo>
                  <a:lnTo>
                    <a:pt x="446" y="1158"/>
                  </a:lnTo>
                  <a:lnTo>
                    <a:pt x="406" y="1270"/>
                  </a:lnTo>
                  <a:lnTo>
                    <a:pt x="375" y="1383"/>
                  </a:lnTo>
                  <a:lnTo>
                    <a:pt x="355" y="1504"/>
                  </a:lnTo>
                  <a:lnTo>
                    <a:pt x="344" y="1627"/>
                  </a:lnTo>
                  <a:lnTo>
                    <a:pt x="1288" y="1627"/>
                  </a:lnTo>
                  <a:lnTo>
                    <a:pt x="1288" y="1723"/>
                  </a:lnTo>
                  <a:lnTo>
                    <a:pt x="344" y="1723"/>
                  </a:lnTo>
                  <a:lnTo>
                    <a:pt x="355" y="1845"/>
                  </a:lnTo>
                  <a:lnTo>
                    <a:pt x="375" y="1964"/>
                  </a:lnTo>
                  <a:lnTo>
                    <a:pt x="406" y="2080"/>
                  </a:lnTo>
                  <a:lnTo>
                    <a:pt x="446" y="2191"/>
                  </a:lnTo>
                  <a:lnTo>
                    <a:pt x="498" y="2296"/>
                  </a:lnTo>
                  <a:lnTo>
                    <a:pt x="556" y="2397"/>
                  </a:lnTo>
                  <a:lnTo>
                    <a:pt x="625" y="2493"/>
                  </a:lnTo>
                  <a:lnTo>
                    <a:pt x="699" y="2580"/>
                  </a:lnTo>
                  <a:lnTo>
                    <a:pt x="1366" y="1914"/>
                  </a:lnTo>
                  <a:lnTo>
                    <a:pt x="1435" y="1981"/>
                  </a:lnTo>
                  <a:lnTo>
                    <a:pt x="768" y="2649"/>
                  </a:lnTo>
                  <a:lnTo>
                    <a:pt x="857" y="2725"/>
                  </a:lnTo>
                  <a:lnTo>
                    <a:pt x="951" y="2792"/>
                  </a:lnTo>
                  <a:lnTo>
                    <a:pt x="1051" y="2852"/>
                  </a:lnTo>
                  <a:lnTo>
                    <a:pt x="1158" y="2901"/>
                  </a:lnTo>
                  <a:lnTo>
                    <a:pt x="1268" y="2943"/>
                  </a:lnTo>
                  <a:lnTo>
                    <a:pt x="1384" y="2975"/>
                  </a:lnTo>
                  <a:lnTo>
                    <a:pt x="1502" y="2995"/>
                  </a:lnTo>
                  <a:lnTo>
                    <a:pt x="1625" y="3004"/>
                  </a:lnTo>
                  <a:lnTo>
                    <a:pt x="1625" y="2062"/>
                  </a:lnTo>
                  <a:lnTo>
                    <a:pt x="1723" y="2062"/>
                  </a:lnTo>
                  <a:lnTo>
                    <a:pt x="1723" y="3004"/>
                  </a:lnTo>
                  <a:lnTo>
                    <a:pt x="1846" y="2995"/>
                  </a:lnTo>
                  <a:lnTo>
                    <a:pt x="1964" y="2975"/>
                  </a:lnTo>
                  <a:lnTo>
                    <a:pt x="2080" y="2943"/>
                  </a:lnTo>
                  <a:lnTo>
                    <a:pt x="2189" y="2901"/>
                  </a:lnTo>
                  <a:lnTo>
                    <a:pt x="2297" y="2852"/>
                  </a:lnTo>
                  <a:lnTo>
                    <a:pt x="2397" y="2792"/>
                  </a:lnTo>
                  <a:lnTo>
                    <a:pt x="2493" y="2725"/>
                  </a:lnTo>
                  <a:lnTo>
                    <a:pt x="2580" y="2649"/>
                  </a:lnTo>
                  <a:lnTo>
                    <a:pt x="1906" y="1975"/>
                  </a:lnTo>
                  <a:lnTo>
                    <a:pt x="1973" y="1906"/>
                  </a:lnTo>
                  <a:lnTo>
                    <a:pt x="2649" y="2580"/>
                  </a:lnTo>
                  <a:lnTo>
                    <a:pt x="2725" y="2493"/>
                  </a:lnTo>
                  <a:lnTo>
                    <a:pt x="2792" y="2397"/>
                  </a:lnTo>
                  <a:lnTo>
                    <a:pt x="2850" y="2296"/>
                  </a:lnTo>
                  <a:lnTo>
                    <a:pt x="2901" y="2191"/>
                  </a:lnTo>
                  <a:lnTo>
                    <a:pt x="2942" y="2080"/>
                  </a:lnTo>
                  <a:lnTo>
                    <a:pt x="2973" y="1964"/>
                  </a:lnTo>
                  <a:lnTo>
                    <a:pt x="2993" y="1845"/>
                  </a:lnTo>
                  <a:lnTo>
                    <a:pt x="3004" y="1723"/>
                  </a:lnTo>
                  <a:lnTo>
                    <a:pt x="2049" y="1723"/>
                  </a:lnTo>
                  <a:lnTo>
                    <a:pt x="2049" y="1627"/>
                  </a:lnTo>
                  <a:lnTo>
                    <a:pt x="3004" y="1627"/>
                  </a:lnTo>
                  <a:lnTo>
                    <a:pt x="2993" y="1504"/>
                  </a:lnTo>
                  <a:lnTo>
                    <a:pt x="2973" y="1383"/>
                  </a:lnTo>
                  <a:lnTo>
                    <a:pt x="2942" y="1270"/>
                  </a:lnTo>
                  <a:lnTo>
                    <a:pt x="2901" y="1158"/>
                  </a:lnTo>
                  <a:lnTo>
                    <a:pt x="2850" y="1051"/>
                  </a:lnTo>
                  <a:lnTo>
                    <a:pt x="2792" y="950"/>
                  </a:lnTo>
                  <a:lnTo>
                    <a:pt x="2725" y="857"/>
                  </a:lnTo>
                  <a:lnTo>
                    <a:pt x="2649" y="767"/>
                  </a:lnTo>
                  <a:lnTo>
                    <a:pt x="1973" y="1444"/>
                  </a:lnTo>
                  <a:lnTo>
                    <a:pt x="1906" y="1374"/>
                  </a:lnTo>
                  <a:lnTo>
                    <a:pt x="2580" y="700"/>
                  </a:lnTo>
                  <a:lnTo>
                    <a:pt x="2493" y="625"/>
                  </a:lnTo>
                  <a:lnTo>
                    <a:pt x="2397" y="558"/>
                  </a:lnTo>
                  <a:lnTo>
                    <a:pt x="2297" y="497"/>
                  </a:lnTo>
                  <a:lnTo>
                    <a:pt x="2189" y="448"/>
                  </a:lnTo>
                  <a:lnTo>
                    <a:pt x="2080" y="406"/>
                  </a:lnTo>
                  <a:lnTo>
                    <a:pt x="1964" y="375"/>
                  </a:lnTo>
                  <a:lnTo>
                    <a:pt x="1846" y="354"/>
                  </a:lnTo>
                  <a:lnTo>
                    <a:pt x="1723" y="343"/>
                  </a:lnTo>
                  <a:lnTo>
                    <a:pt x="1723" y="1299"/>
                  </a:lnTo>
                  <a:lnTo>
                    <a:pt x="1625" y="1299"/>
                  </a:lnTo>
                  <a:lnTo>
                    <a:pt x="1625" y="343"/>
                  </a:lnTo>
                  <a:close/>
                  <a:moveTo>
                    <a:pt x="1674" y="0"/>
                  </a:moveTo>
                  <a:lnTo>
                    <a:pt x="1826" y="6"/>
                  </a:lnTo>
                  <a:lnTo>
                    <a:pt x="1975" y="26"/>
                  </a:lnTo>
                  <a:lnTo>
                    <a:pt x="2118" y="60"/>
                  </a:lnTo>
                  <a:lnTo>
                    <a:pt x="2259" y="105"/>
                  </a:lnTo>
                  <a:lnTo>
                    <a:pt x="2393" y="163"/>
                  </a:lnTo>
                  <a:lnTo>
                    <a:pt x="2520" y="230"/>
                  </a:lnTo>
                  <a:lnTo>
                    <a:pt x="2640" y="308"/>
                  </a:lnTo>
                  <a:lnTo>
                    <a:pt x="2752" y="395"/>
                  </a:lnTo>
                  <a:lnTo>
                    <a:pt x="2857" y="491"/>
                  </a:lnTo>
                  <a:lnTo>
                    <a:pt x="2955" y="596"/>
                  </a:lnTo>
                  <a:lnTo>
                    <a:pt x="3042" y="709"/>
                  </a:lnTo>
                  <a:lnTo>
                    <a:pt x="3120" y="830"/>
                  </a:lnTo>
                  <a:lnTo>
                    <a:pt x="3187" y="957"/>
                  </a:lnTo>
                  <a:lnTo>
                    <a:pt x="3243" y="1091"/>
                  </a:lnTo>
                  <a:lnTo>
                    <a:pt x="3288" y="1229"/>
                  </a:lnTo>
                  <a:lnTo>
                    <a:pt x="3321" y="1374"/>
                  </a:lnTo>
                  <a:lnTo>
                    <a:pt x="3341" y="1522"/>
                  </a:lnTo>
                  <a:lnTo>
                    <a:pt x="3348" y="1673"/>
                  </a:lnTo>
                  <a:lnTo>
                    <a:pt x="3341" y="1827"/>
                  </a:lnTo>
                  <a:lnTo>
                    <a:pt x="3321" y="1975"/>
                  </a:lnTo>
                  <a:lnTo>
                    <a:pt x="3288" y="2120"/>
                  </a:lnTo>
                  <a:lnTo>
                    <a:pt x="3243" y="2258"/>
                  </a:lnTo>
                  <a:lnTo>
                    <a:pt x="3187" y="2392"/>
                  </a:lnTo>
                  <a:lnTo>
                    <a:pt x="3120" y="2519"/>
                  </a:lnTo>
                  <a:lnTo>
                    <a:pt x="3042" y="2640"/>
                  </a:lnTo>
                  <a:lnTo>
                    <a:pt x="2955" y="2754"/>
                  </a:lnTo>
                  <a:lnTo>
                    <a:pt x="2857" y="2859"/>
                  </a:lnTo>
                  <a:lnTo>
                    <a:pt x="2752" y="2955"/>
                  </a:lnTo>
                  <a:lnTo>
                    <a:pt x="2640" y="3042"/>
                  </a:lnTo>
                  <a:lnTo>
                    <a:pt x="2520" y="3120"/>
                  </a:lnTo>
                  <a:lnTo>
                    <a:pt x="2393" y="3187"/>
                  </a:lnTo>
                  <a:lnTo>
                    <a:pt x="2259" y="3245"/>
                  </a:lnTo>
                  <a:lnTo>
                    <a:pt x="2118" y="3289"/>
                  </a:lnTo>
                  <a:lnTo>
                    <a:pt x="1975" y="3321"/>
                  </a:lnTo>
                  <a:lnTo>
                    <a:pt x="1826" y="3341"/>
                  </a:lnTo>
                  <a:lnTo>
                    <a:pt x="1674" y="3347"/>
                  </a:lnTo>
                  <a:lnTo>
                    <a:pt x="1522" y="3341"/>
                  </a:lnTo>
                  <a:lnTo>
                    <a:pt x="1373" y="3321"/>
                  </a:lnTo>
                  <a:lnTo>
                    <a:pt x="1230" y="3289"/>
                  </a:lnTo>
                  <a:lnTo>
                    <a:pt x="1089" y="3245"/>
                  </a:lnTo>
                  <a:lnTo>
                    <a:pt x="955" y="3187"/>
                  </a:lnTo>
                  <a:lnTo>
                    <a:pt x="828" y="3120"/>
                  </a:lnTo>
                  <a:lnTo>
                    <a:pt x="708" y="3042"/>
                  </a:lnTo>
                  <a:lnTo>
                    <a:pt x="596" y="2955"/>
                  </a:lnTo>
                  <a:lnTo>
                    <a:pt x="491" y="2859"/>
                  </a:lnTo>
                  <a:lnTo>
                    <a:pt x="393" y="2754"/>
                  </a:lnTo>
                  <a:lnTo>
                    <a:pt x="306" y="2640"/>
                  </a:lnTo>
                  <a:lnTo>
                    <a:pt x="228" y="2519"/>
                  </a:lnTo>
                  <a:lnTo>
                    <a:pt x="161" y="2392"/>
                  </a:lnTo>
                  <a:lnTo>
                    <a:pt x="105" y="2258"/>
                  </a:lnTo>
                  <a:lnTo>
                    <a:pt x="60" y="2120"/>
                  </a:lnTo>
                  <a:lnTo>
                    <a:pt x="27" y="1975"/>
                  </a:lnTo>
                  <a:lnTo>
                    <a:pt x="7" y="1827"/>
                  </a:lnTo>
                  <a:lnTo>
                    <a:pt x="0" y="1673"/>
                  </a:lnTo>
                  <a:lnTo>
                    <a:pt x="7" y="1522"/>
                  </a:lnTo>
                  <a:lnTo>
                    <a:pt x="27" y="1374"/>
                  </a:lnTo>
                  <a:lnTo>
                    <a:pt x="60" y="1229"/>
                  </a:lnTo>
                  <a:lnTo>
                    <a:pt x="105" y="1091"/>
                  </a:lnTo>
                  <a:lnTo>
                    <a:pt x="161" y="957"/>
                  </a:lnTo>
                  <a:lnTo>
                    <a:pt x="228" y="830"/>
                  </a:lnTo>
                  <a:lnTo>
                    <a:pt x="306" y="709"/>
                  </a:lnTo>
                  <a:lnTo>
                    <a:pt x="393" y="596"/>
                  </a:lnTo>
                  <a:lnTo>
                    <a:pt x="491" y="491"/>
                  </a:lnTo>
                  <a:lnTo>
                    <a:pt x="596" y="395"/>
                  </a:lnTo>
                  <a:lnTo>
                    <a:pt x="708" y="308"/>
                  </a:lnTo>
                  <a:lnTo>
                    <a:pt x="828" y="230"/>
                  </a:lnTo>
                  <a:lnTo>
                    <a:pt x="955" y="163"/>
                  </a:lnTo>
                  <a:lnTo>
                    <a:pt x="1089" y="105"/>
                  </a:lnTo>
                  <a:lnTo>
                    <a:pt x="1230" y="60"/>
                  </a:lnTo>
                  <a:lnTo>
                    <a:pt x="1373" y="26"/>
                  </a:lnTo>
                  <a:lnTo>
                    <a:pt x="1522" y="6"/>
                  </a:lnTo>
                  <a:lnTo>
                    <a:pt x="16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1" name="Freeform 62"/>
            <p:cNvSpPr>
              <a:spLocks noEditPoints="1"/>
            </p:cNvSpPr>
            <p:nvPr/>
          </p:nvSpPr>
          <p:spPr bwMode="auto">
            <a:xfrm>
              <a:off x="9202356" y="4481868"/>
              <a:ext cx="834746" cy="832286"/>
            </a:xfrm>
            <a:custGeom>
              <a:avLst/>
              <a:gdLst>
                <a:gd name="T0" fmla="*/ 446 w 1018"/>
                <a:gd name="T1" fmla="*/ 201 h 1015"/>
                <a:gd name="T2" fmla="*/ 333 w 1018"/>
                <a:gd name="T3" fmla="*/ 248 h 1015"/>
                <a:gd name="T4" fmla="*/ 248 w 1018"/>
                <a:gd name="T5" fmla="*/ 332 h 1015"/>
                <a:gd name="T6" fmla="*/ 201 w 1018"/>
                <a:gd name="T7" fmla="*/ 444 h 1015"/>
                <a:gd name="T8" fmla="*/ 201 w 1018"/>
                <a:gd name="T9" fmla="*/ 571 h 1015"/>
                <a:gd name="T10" fmla="*/ 248 w 1018"/>
                <a:gd name="T11" fmla="*/ 683 h 1015"/>
                <a:gd name="T12" fmla="*/ 333 w 1018"/>
                <a:gd name="T13" fmla="*/ 768 h 1015"/>
                <a:gd name="T14" fmla="*/ 446 w 1018"/>
                <a:gd name="T15" fmla="*/ 814 h 1015"/>
                <a:gd name="T16" fmla="*/ 571 w 1018"/>
                <a:gd name="T17" fmla="*/ 814 h 1015"/>
                <a:gd name="T18" fmla="*/ 685 w 1018"/>
                <a:gd name="T19" fmla="*/ 768 h 1015"/>
                <a:gd name="T20" fmla="*/ 770 w 1018"/>
                <a:gd name="T21" fmla="*/ 683 h 1015"/>
                <a:gd name="T22" fmla="*/ 817 w 1018"/>
                <a:gd name="T23" fmla="*/ 571 h 1015"/>
                <a:gd name="T24" fmla="*/ 817 w 1018"/>
                <a:gd name="T25" fmla="*/ 444 h 1015"/>
                <a:gd name="T26" fmla="*/ 770 w 1018"/>
                <a:gd name="T27" fmla="*/ 332 h 1015"/>
                <a:gd name="T28" fmla="*/ 685 w 1018"/>
                <a:gd name="T29" fmla="*/ 248 h 1015"/>
                <a:gd name="T30" fmla="*/ 571 w 1018"/>
                <a:gd name="T31" fmla="*/ 201 h 1015"/>
                <a:gd name="T32" fmla="*/ 509 w 1018"/>
                <a:gd name="T33" fmla="*/ 0 h 1015"/>
                <a:gd name="T34" fmla="*/ 670 w 1018"/>
                <a:gd name="T35" fmla="*/ 24 h 1015"/>
                <a:gd name="T36" fmla="*/ 810 w 1018"/>
                <a:gd name="T37" fmla="*/ 98 h 1015"/>
                <a:gd name="T38" fmla="*/ 920 w 1018"/>
                <a:gd name="T39" fmla="*/ 207 h 1015"/>
                <a:gd name="T40" fmla="*/ 991 w 1018"/>
                <a:gd name="T41" fmla="*/ 346 h 1015"/>
                <a:gd name="T42" fmla="*/ 1018 w 1018"/>
                <a:gd name="T43" fmla="*/ 506 h 1015"/>
                <a:gd name="T44" fmla="*/ 991 w 1018"/>
                <a:gd name="T45" fmla="*/ 667 h 1015"/>
                <a:gd name="T46" fmla="*/ 920 w 1018"/>
                <a:gd name="T47" fmla="*/ 808 h 1015"/>
                <a:gd name="T48" fmla="*/ 810 w 1018"/>
                <a:gd name="T49" fmla="*/ 917 h 1015"/>
                <a:gd name="T50" fmla="*/ 670 w 1018"/>
                <a:gd name="T51" fmla="*/ 991 h 1015"/>
                <a:gd name="T52" fmla="*/ 509 w 1018"/>
                <a:gd name="T53" fmla="*/ 1015 h 1015"/>
                <a:gd name="T54" fmla="*/ 348 w 1018"/>
                <a:gd name="T55" fmla="*/ 991 h 1015"/>
                <a:gd name="T56" fmla="*/ 210 w 1018"/>
                <a:gd name="T57" fmla="*/ 917 h 1015"/>
                <a:gd name="T58" fmla="*/ 98 w 1018"/>
                <a:gd name="T59" fmla="*/ 808 h 1015"/>
                <a:gd name="T60" fmla="*/ 27 w 1018"/>
                <a:gd name="T61" fmla="*/ 667 h 1015"/>
                <a:gd name="T62" fmla="*/ 0 w 1018"/>
                <a:gd name="T63" fmla="*/ 506 h 1015"/>
                <a:gd name="T64" fmla="*/ 27 w 1018"/>
                <a:gd name="T65" fmla="*/ 346 h 1015"/>
                <a:gd name="T66" fmla="*/ 98 w 1018"/>
                <a:gd name="T67" fmla="*/ 207 h 1015"/>
                <a:gd name="T68" fmla="*/ 210 w 1018"/>
                <a:gd name="T69" fmla="*/ 98 h 1015"/>
                <a:gd name="T70" fmla="*/ 348 w 1018"/>
                <a:gd name="T71" fmla="*/ 24 h 1015"/>
                <a:gd name="T72" fmla="*/ 509 w 1018"/>
                <a:gd name="T73" fmla="*/ 0 h 1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18" h="1015">
                  <a:moveTo>
                    <a:pt x="509" y="194"/>
                  </a:moveTo>
                  <a:lnTo>
                    <a:pt x="446" y="201"/>
                  </a:lnTo>
                  <a:lnTo>
                    <a:pt x="386" y="219"/>
                  </a:lnTo>
                  <a:lnTo>
                    <a:pt x="333" y="248"/>
                  </a:lnTo>
                  <a:lnTo>
                    <a:pt x="288" y="286"/>
                  </a:lnTo>
                  <a:lnTo>
                    <a:pt x="248" y="332"/>
                  </a:lnTo>
                  <a:lnTo>
                    <a:pt x="219" y="386"/>
                  </a:lnTo>
                  <a:lnTo>
                    <a:pt x="201" y="444"/>
                  </a:lnTo>
                  <a:lnTo>
                    <a:pt x="194" y="506"/>
                  </a:lnTo>
                  <a:lnTo>
                    <a:pt x="201" y="571"/>
                  </a:lnTo>
                  <a:lnTo>
                    <a:pt x="219" y="629"/>
                  </a:lnTo>
                  <a:lnTo>
                    <a:pt x="248" y="683"/>
                  </a:lnTo>
                  <a:lnTo>
                    <a:pt x="288" y="730"/>
                  </a:lnTo>
                  <a:lnTo>
                    <a:pt x="333" y="768"/>
                  </a:lnTo>
                  <a:lnTo>
                    <a:pt x="386" y="797"/>
                  </a:lnTo>
                  <a:lnTo>
                    <a:pt x="446" y="814"/>
                  </a:lnTo>
                  <a:lnTo>
                    <a:pt x="509" y="821"/>
                  </a:lnTo>
                  <a:lnTo>
                    <a:pt x="571" y="814"/>
                  </a:lnTo>
                  <a:lnTo>
                    <a:pt x="632" y="797"/>
                  </a:lnTo>
                  <a:lnTo>
                    <a:pt x="685" y="768"/>
                  </a:lnTo>
                  <a:lnTo>
                    <a:pt x="732" y="730"/>
                  </a:lnTo>
                  <a:lnTo>
                    <a:pt x="770" y="683"/>
                  </a:lnTo>
                  <a:lnTo>
                    <a:pt x="799" y="629"/>
                  </a:lnTo>
                  <a:lnTo>
                    <a:pt x="817" y="571"/>
                  </a:lnTo>
                  <a:lnTo>
                    <a:pt x="824" y="506"/>
                  </a:lnTo>
                  <a:lnTo>
                    <a:pt x="817" y="444"/>
                  </a:lnTo>
                  <a:lnTo>
                    <a:pt x="799" y="386"/>
                  </a:lnTo>
                  <a:lnTo>
                    <a:pt x="770" y="332"/>
                  </a:lnTo>
                  <a:lnTo>
                    <a:pt x="732" y="286"/>
                  </a:lnTo>
                  <a:lnTo>
                    <a:pt x="685" y="248"/>
                  </a:lnTo>
                  <a:lnTo>
                    <a:pt x="632" y="219"/>
                  </a:lnTo>
                  <a:lnTo>
                    <a:pt x="571" y="201"/>
                  </a:lnTo>
                  <a:lnTo>
                    <a:pt x="509" y="194"/>
                  </a:lnTo>
                  <a:close/>
                  <a:moveTo>
                    <a:pt x="509" y="0"/>
                  </a:moveTo>
                  <a:lnTo>
                    <a:pt x="591" y="7"/>
                  </a:lnTo>
                  <a:lnTo>
                    <a:pt x="670" y="24"/>
                  </a:lnTo>
                  <a:lnTo>
                    <a:pt x="743" y="56"/>
                  </a:lnTo>
                  <a:lnTo>
                    <a:pt x="810" y="98"/>
                  </a:lnTo>
                  <a:lnTo>
                    <a:pt x="868" y="147"/>
                  </a:lnTo>
                  <a:lnTo>
                    <a:pt x="920" y="207"/>
                  </a:lnTo>
                  <a:lnTo>
                    <a:pt x="960" y="274"/>
                  </a:lnTo>
                  <a:lnTo>
                    <a:pt x="991" y="346"/>
                  </a:lnTo>
                  <a:lnTo>
                    <a:pt x="1011" y="424"/>
                  </a:lnTo>
                  <a:lnTo>
                    <a:pt x="1018" y="506"/>
                  </a:lnTo>
                  <a:lnTo>
                    <a:pt x="1011" y="589"/>
                  </a:lnTo>
                  <a:lnTo>
                    <a:pt x="991" y="667"/>
                  </a:lnTo>
                  <a:lnTo>
                    <a:pt x="960" y="741"/>
                  </a:lnTo>
                  <a:lnTo>
                    <a:pt x="920" y="808"/>
                  </a:lnTo>
                  <a:lnTo>
                    <a:pt x="868" y="866"/>
                  </a:lnTo>
                  <a:lnTo>
                    <a:pt x="810" y="917"/>
                  </a:lnTo>
                  <a:lnTo>
                    <a:pt x="743" y="960"/>
                  </a:lnTo>
                  <a:lnTo>
                    <a:pt x="670" y="991"/>
                  </a:lnTo>
                  <a:lnTo>
                    <a:pt x="591" y="1009"/>
                  </a:lnTo>
                  <a:lnTo>
                    <a:pt x="509" y="1015"/>
                  </a:lnTo>
                  <a:lnTo>
                    <a:pt x="426" y="1009"/>
                  </a:lnTo>
                  <a:lnTo>
                    <a:pt x="348" y="991"/>
                  </a:lnTo>
                  <a:lnTo>
                    <a:pt x="275" y="960"/>
                  </a:lnTo>
                  <a:lnTo>
                    <a:pt x="210" y="917"/>
                  </a:lnTo>
                  <a:lnTo>
                    <a:pt x="150" y="866"/>
                  </a:lnTo>
                  <a:lnTo>
                    <a:pt x="98" y="808"/>
                  </a:lnTo>
                  <a:lnTo>
                    <a:pt x="58" y="741"/>
                  </a:lnTo>
                  <a:lnTo>
                    <a:pt x="27" y="667"/>
                  </a:lnTo>
                  <a:lnTo>
                    <a:pt x="7" y="589"/>
                  </a:lnTo>
                  <a:lnTo>
                    <a:pt x="0" y="506"/>
                  </a:lnTo>
                  <a:lnTo>
                    <a:pt x="7" y="424"/>
                  </a:lnTo>
                  <a:lnTo>
                    <a:pt x="27" y="346"/>
                  </a:lnTo>
                  <a:lnTo>
                    <a:pt x="58" y="274"/>
                  </a:lnTo>
                  <a:lnTo>
                    <a:pt x="98" y="207"/>
                  </a:lnTo>
                  <a:lnTo>
                    <a:pt x="150" y="147"/>
                  </a:lnTo>
                  <a:lnTo>
                    <a:pt x="210" y="98"/>
                  </a:lnTo>
                  <a:lnTo>
                    <a:pt x="275" y="56"/>
                  </a:lnTo>
                  <a:lnTo>
                    <a:pt x="348" y="24"/>
                  </a:lnTo>
                  <a:lnTo>
                    <a:pt x="426" y="7"/>
                  </a:lnTo>
                  <a:lnTo>
                    <a:pt x="5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8956692" y="3560221"/>
            <a:ext cx="908305" cy="2265986"/>
            <a:chOff x="8801418" y="2145856"/>
            <a:chExt cx="1467272" cy="3660469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8972103" y="2424504"/>
              <a:ext cx="465785" cy="1061125"/>
            </a:xfrm>
            <a:custGeom>
              <a:avLst/>
              <a:gdLst>
                <a:gd name="T0" fmla="*/ 2 w 453"/>
                <a:gd name="T1" fmla="*/ 0 h 1032"/>
                <a:gd name="T2" fmla="*/ 2 w 453"/>
                <a:gd name="T3" fmla="*/ 4 h 1032"/>
                <a:gd name="T4" fmla="*/ 3 w 453"/>
                <a:gd name="T5" fmla="*/ 15 h 1032"/>
                <a:gd name="T6" fmla="*/ 7 w 453"/>
                <a:gd name="T7" fmla="*/ 35 h 1032"/>
                <a:gd name="T8" fmla="*/ 11 w 453"/>
                <a:gd name="T9" fmla="*/ 62 h 1032"/>
                <a:gd name="T10" fmla="*/ 21 w 453"/>
                <a:gd name="T11" fmla="*/ 96 h 1032"/>
                <a:gd name="T12" fmla="*/ 30 w 453"/>
                <a:gd name="T13" fmla="*/ 137 h 1032"/>
                <a:gd name="T14" fmla="*/ 46 w 453"/>
                <a:gd name="T15" fmla="*/ 183 h 1032"/>
                <a:gd name="T16" fmla="*/ 67 w 453"/>
                <a:gd name="T17" fmla="*/ 238 h 1032"/>
                <a:gd name="T18" fmla="*/ 92 w 453"/>
                <a:gd name="T19" fmla="*/ 298 h 1032"/>
                <a:gd name="T20" fmla="*/ 121 w 453"/>
                <a:gd name="T21" fmla="*/ 367 h 1032"/>
                <a:gd name="T22" fmla="*/ 157 w 453"/>
                <a:gd name="T23" fmla="*/ 440 h 1032"/>
                <a:gd name="T24" fmla="*/ 201 w 453"/>
                <a:gd name="T25" fmla="*/ 519 h 1032"/>
                <a:gd name="T26" fmla="*/ 251 w 453"/>
                <a:gd name="T27" fmla="*/ 606 h 1032"/>
                <a:gd name="T28" fmla="*/ 311 w 453"/>
                <a:gd name="T29" fmla="*/ 696 h 1032"/>
                <a:gd name="T30" fmla="*/ 376 w 453"/>
                <a:gd name="T31" fmla="*/ 794 h 1032"/>
                <a:gd name="T32" fmla="*/ 453 w 453"/>
                <a:gd name="T33" fmla="*/ 896 h 1032"/>
                <a:gd name="T34" fmla="*/ 453 w 453"/>
                <a:gd name="T35" fmla="*/ 1032 h 1032"/>
                <a:gd name="T36" fmla="*/ 451 w 453"/>
                <a:gd name="T37" fmla="*/ 1028 h 1032"/>
                <a:gd name="T38" fmla="*/ 443 w 453"/>
                <a:gd name="T39" fmla="*/ 1017 h 1032"/>
                <a:gd name="T40" fmla="*/ 430 w 453"/>
                <a:gd name="T41" fmla="*/ 996 h 1032"/>
                <a:gd name="T42" fmla="*/ 414 w 453"/>
                <a:gd name="T43" fmla="*/ 971 h 1032"/>
                <a:gd name="T44" fmla="*/ 393 w 453"/>
                <a:gd name="T45" fmla="*/ 938 h 1032"/>
                <a:gd name="T46" fmla="*/ 370 w 453"/>
                <a:gd name="T47" fmla="*/ 900 h 1032"/>
                <a:gd name="T48" fmla="*/ 345 w 453"/>
                <a:gd name="T49" fmla="*/ 857 h 1032"/>
                <a:gd name="T50" fmla="*/ 318 w 453"/>
                <a:gd name="T51" fmla="*/ 809 h 1032"/>
                <a:gd name="T52" fmla="*/ 288 w 453"/>
                <a:gd name="T53" fmla="*/ 759 h 1032"/>
                <a:gd name="T54" fmla="*/ 259 w 453"/>
                <a:gd name="T55" fmla="*/ 706 h 1032"/>
                <a:gd name="T56" fmla="*/ 228 w 453"/>
                <a:gd name="T57" fmla="*/ 648 h 1032"/>
                <a:gd name="T58" fmla="*/ 197 w 453"/>
                <a:gd name="T59" fmla="*/ 590 h 1032"/>
                <a:gd name="T60" fmla="*/ 167 w 453"/>
                <a:gd name="T61" fmla="*/ 531 h 1032"/>
                <a:gd name="T62" fmla="*/ 138 w 453"/>
                <a:gd name="T63" fmla="*/ 469 h 1032"/>
                <a:gd name="T64" fmla="*/ 109 w 453"/>
                <a:gd name="T65" fmla="*/ 410 h 1032"/>
                <a:gd name="T66" fmla="*/ 84 w 453"/>
                <a:gd name="T67" fmla="*/ 350 h 1032"/>
                <a:gd name="T68" fmla="*/ 61 w 453"/>
                <a:gd name="T69" fmla="*/ 292 h 1032"/>
                <a:gd name="T70" fmla="*/ 40 w 453"/>
                <a:gd name="T71" fmla="*/ 235 h 1032"/>
                <a:gd name="T72" fmla="*/ 25 w 453"/>
                <a:gd name="T73" fmla="*/ 181 h 1032"/>
                <a:gd name="T74" fmla="*/ 11 w 453"/>
                <a:gd name="T75" fmla="*/ 129 h 1032"/>
                <a:gd name="T76" fmla="*/ 3 w 453"/>
                <a:gd name="T77" fmla="*/ 83 h 1032"/>
                <a:gd name="T78" fmla="*/ 0 w 453"/>
                <a:gd name="T79" fmla="*/ 39 h 1032"/>
                <a:gd name="T80" fmla="*/ 2 w 453"/>
                <a:gd name="T81" fmla="*/ 0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3" h="1032">
                  <a:moveTo>
                    <a:pt x="2" y="0"/>
                  </a:moveTo>
                  <a:lnTo>
                    <a:pt x="2" y="4"/>
                  </a:lnTo>
                  <a:lnTo>
                    <a:pt x="3" y="15"/>
                  </a:lnTo>
                  <a:lnTo>
                    <a:pt x="7" y="35"/>
                  </a:lnTo>
                  <a:lnTo>
                    <a:pt x="11" y="62"/>
                  </a:lnTo>
                  <a:lnTo>
                    <a:pt x="21" y="96"/>
                  </a:lnTo>
                  <a:lnTo>
                    <a:pt x="30" y="137"/>
                  </a:lnTo>
                  <a:lnTo>
                    <a:pt x="46" y="183"/>
                  </a:lnTo>
                  <a:lnTo>
                    <a:pt x="67" y="238"/>
                  </a:lnTo>
                  <a:lnTo>
                    <a:pt x="92" y="298"/>
                  </a:lnTo>
                  <a:lnTo>
                    <a:pt x="121" y="367"/>
                  </a:lnTo>
                  <a:lnTo>
                    <a:pt x="157" y="440"/>
                  </a:lnTo>
                  <a:lnTo>
                    <a:pt x="201" y="519"/>
                  </a:lnTo>
                  <a:lnTo>
                    <a:pt x="251" y="606"/>
                  </a:lnTo>
                  <a:lnTo>
                    <a:pt x="311" y="696"/>
                  </a:lnTo>
                  <a:lnTo>
                    <a:pt x="376" y="794"/>
                  </a:lnTo>
                  <a:lnTo>
                    <a:pt x="453" y="896"/>
                  </a:lnTo>
                  <a:lnTo>
                    <a:pt x="453" y="1032"/>
                  </a:lnTo>
                  <a:lnTo>
                    <a:pt x="451" y="1028"/>
                  </a:lnTo>
                  <a:lnTo>
                    <a:pt x="443" y="1017"/>
                  </a:lnTo>
                  <a:lnTo>
                    <a:pt x="430" y="996"/>
                  </a:lnTo>
                  <a:lnTo>
                    <a:pt x="414" y="971"/>
                  </a:lnTo>
                  <a:lnTo>
                    <a:pt x="393" y="938"/>
                  </a:lnTo>
                  <a:lnTo>
                    <a:pt x="370" y="900"/>
                  </a:lnTo>
                  <a:lnTo>
                    <a:pt x="345" y="857"/>
                  </a:lnTo>
                  <a:lnTo>
                    <a:pt x="318" y="809"/>
                  </a:lnTo>
                  <a:lnTo>
                    <a:pt x="288" y="759"/>
                  </a:lnTo>
                  <a:lnTo>
                    <a:pt x="259" y="706"/>
                  </a:lnTo>
                  <a:lnTo>
                    <a:pt x="228" y="648"/>
                  </a:lnTo>
                  <a:lnTo>
                    <a:pt x="197" y="590"/>
                  </a:lnTo>
                  <a:lnTo>
                    <a:pt x="167" y="531"/>
                  </a:lnTo>
                  <a:lnTo>
                    <a:pt x="138" y="469"/>
                  </a:lnTo>
                  <a:lnTo>
                    <a:pt x="109" y="410"/>
                  </a:lnTo>
                  <a:lnTo>
                    <a:pt x="84" y="350"/>
                  </a:lnTo>
                  <a:lnTo>
                    <a:pt x="61" y="292"/>
                  </a:lnTo>
                  <a:lnTo>
                    <a:pt x="40" y="235"/>
                  </a:lnTo>
                  <a:lnTo>
                    <a:pt x="25" y="181"/>
                  </a:lnTo>
                  <a:lnTo>
                    <a:pt x="11" y="129"/>
                  </a:lnTo>
                  <a:lnTo>
                    <a:pt x="3" y="83"/>
                  </a:lnTo>
                  <a:lnTo>
                    <a:pt x="0" y="39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8801418" y="2497508"/>
              <a:ext cx="1072436" cy="3308817"/>
            </a:xfrm>
            <a:custGeom>
              <a:avLst/>
              <a:gdLst>
                <a:gd name="T0" fmla="*/ 857 w 1043"/>
                <a:gd name="T1" fmla="*/ 18 h 3218"/>
                <a:gd name="T2" fmla="*/ 817 w 1043"/>
                <a:gd name="T3" fmla="*/ 69 h 3218"/>
                <a:gd name="T4" fmla="*/ 763 w 1043"/>
                <a:gd name="T5" fmla="*/ 162 h 3218"/>
                <a:gd name="T6" fmla="*/ 707 w 1043"/>
                <a:gd name="T7" fmla="*/ 294 h 3218"/>
                <a:gd name="T8" fmla="*/ 659 w 1043"/>
                <a:gd name="T9" fmla="*/ 471 h 3218"/>
                <a:gd name="T10" fmla="*/ 628 w 1043"/>
                <a:gd name="T11" fmla="*/ 694 h 3218"/>
                <a:gd name="T12" fmla="*/ 628 w 1043"/>
                <a:gd name="T13" fmla="*/ 965 h 3218"/>
                <a:gd name="T14" fmla="*/ 669 w 1043"/>
                <a:gd name="T15" fmla="*/ 1290 h 3218"/>
                <a:gd name="T16" fmla="*/ 759 w 1043"/>
                <a:gd name="T17" fmla="*/ 1669 h 3218"/>
                <a:gd name="T18" fmla="*/ 911 w 1043"/>
                <a:gd name="T19" fmla="*/ 2103 h 3218"/>
                <a:gd name="T20" fmla="*/ 922 w 1043"/>
                <a:gd name="T21" fmla="*/ 2053 h 3218"/>
                <a:gd name="T22" fmla="*/ 947 w 1043"/>
                <a:gd name="T23" fmla="*/ 1917 h 3218"/>
                <a:gd name="T24" fmla="*/ 974 w 1043"/>
                <a:gd name="T25" fmla="*/ 1722 h 3218"/>
                <a:gd name="T26" fmla="*/ 988 w 1043"/>
                <a:gd name="T27" fmla="*/ 1492 h 3218"/>
                <a:gd name="T28" fmla="*/ 976 w 1043"/>
                <a:gd name="T29" fmla="*/ 1251 h 3218"/>
                <a:gd name="T30" fmla="*/ 928 w 1043"/>
                <a:gd name="T31" fmla="*/ 1029 h 3218"/>
                <a:gd name="T32" fmla="*/ 905 w 1043"/>
                <a:gd name="T33" fmla="*/ 969 h 3218"/>
                <a:gd name="T34" fmla="*/ 930 w 1043"/>
                <a:gd name="T35" fmla="*/ 1005 h 3218"/>
                <a:gd name="T36" fmla="*/ 965 w 1043"/>
                <a:gd name="T37" fmla="*/ 1084 h 3218"/>
                <a:gd name="T38" fmla="*/ 1001 w 1043"/>
                <a:gd name="T39" fmla="*/ 1211 h 3218"/>
                <a:gd name="T40" fmla="*/ 1030 w 1043"/>
                <a:gd name="T41" fmla="*/ 1394 h 3218"/>
                <a:gd name="T42" fmla="*/ 1043 w 1043"/>
                <a:gd name="T43" fmla="*/ 1640 h 3218"/>
                <a:gd name="T44" fmla="*/ 1032 w 1043"/>
                <a:gd name="T45" fmla="*/ 1955 h 3218"/>
                <a:gd name="T46" fmla="*/ 986 w 1043"/>
                <a:gd name="T47" fmla="*/ 2349 h 3218"/>
                <a:gd name="T48" fmla="*/ 963 w 1043"/>
                <a:gd name="T49" fmla="*/ 2628 h 3218"/>
                <a:gd name="T50" fmla="*/ 972 w 1043"/>
                <a:gd name="T51" fmla="*/ 2866 h 3218"/>
                <a:gd name="T52" fmla="*/ 999 w 1043"/>
                <a:gd name="T53" fmla="*/ 3053 h 3218"/>
                <a:gd name="T54" fmla="*/ 1028 w 1043"/>
                <a:gd name="T55" fmla="*/ 3174 h 3218"/>
                <a:gd name="T56" fmla="*/ 1039 w 1043"/>
                <a:gd name="T57" fmla="*/ 3218 h 3218"/>
                <a:gd name="T58" fmla="*/ 479 w 1043"/>
                <a:gd name="T59" fmla="*/ 3212 h 3218"/>
                <a:gd name="T60" fmla="*/ 517 w 1043"/>
                <a:gd name="T61" fmla="*/ 3183 h 3218"/>
                <a:gd name="T62" fmla="*/ 575 w 1043"/>
                <a:gd name="T63" fmla="*/ 3118 h 3218"/>
                <a:gd name="T64" fmla="*/ 638 w 1043"/>
                <a:gd name="T65" fmla="*/ 3008 h 3218"/>
                <a:gd name="T66" fmla="*/ 696 w 1043"/>
                <a:gd name="T67" fmla="*/ 2845 h 3218"/>
                <a:gd name="T68" fmla="*/ 734 w 1043"/>
                <a:gd name="T69" fmla="*/ 2616 h 3218"/>
                <a:gd name="T70" fmla="*/ 738 w 1043"/>
                <a:gd name="T71" fmla="*/ 2314 h 3218"/>
                <a:gd name="T72" fmla="*/ 703 w 1043"/>
                <a:gd name="T73" fmla="*/ 1951 h 3218"/>
                <a:gd name="T74" fmla="*/ 632 w 1043"/>
                <a:gd name="T75" fmla="*/ 1632 h 3218"/>
                <a:gd name="T76" fmla="*/ 523 w 1043"/>
                <a:gd name="T77" fmla="*/ 1361 h 3218"/>
                <a:gd name="T78" fmla="*/ 367 w 1043"/>
                <a:gd name="T79" fmla="*/ 1148 h 3218"/>
                <a:gd name="T80" fmla="*/ 164 w 1043"/>
                <a:gd name="T81" fmla="*/ 1000 h 3218"/>
                <a:gd name="T82" fmla="*/ 6 w 1043"/>
                <a:gd name="T83" fmla="*/ 944 h 3218"/>
                <a:gd name="T84" fmla="*/ 83 w 1043"/>
                <a:gd name="T85" fmla="*/ 954 h 3218"/>
                <a:gd name="T86" fmla="*/ 223 w 1043"/>
                <a:gd name="T87" fmla="*/ 994 h 3218"/>
                <a:gd name="T88" fmla="*/ 386 w 1043"/>
                <a:gd name="T89" fmla="*/ 1077 h 3218"/>
                <a:gd name="T90" fmla="*/ 538 w 1043"/>
                <a:gd name="T91" fmla="*/ 1219 h 3218"/>
                <a:gd name="T92" fmla="*/ 536 w 1043"/>
                <a:gd name="T93" fmla="*/ 1163 h 3218"/>
                <a:gd name="T94" fmla="*/ 536 w 1043"/>
                <a:gd name="T95" fmla="*/ 1017 h 3218"/>
                <a:gd name="T96" fmla="*/ 552 w 1043"/>
                <a:gd name="T97" fmla="*/ 807 h 3218"/>
                <a:gd name="T98" fmla="*/ 588 w 1043"/>
                <a:gd name="T99" fmla="*/ 571 h 3218"/>
                <a:gd name="T100" fmla="*/ 657 w 1043"/>
                <a:gd name="T101" fmla="*/ 331 h 3218"/>
                <a:gd name="T102" fmla="*/ 771 w 1043"/>
                <a:gd name="T103" fmla="*/ 116 h 3218"/>
                <a:gd name="T104" fmla="*/ 872 w 1043"/>
                <a:gd name="T105" fmla="*/ 0 h 3218"/>
                <a:gd name="T106" fmla="*/ 872 w 1043"/>
                <a:gd name="T107" fmla="*/ 0 h 3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43" h="3218">
                  <a:moveTo>
                    <a:pt x="870" y="2"/>
                  </a:moveTo>
                  <a:lnTo>
                    <a:pt x="867" y="8"/>
                  </a:lnTo>
                  <a:lnTo>
                    <a:pt x="857" y="18"/>
                  </a:lnTo>
                  <a:lnTo>
                    <a:pt x="845" y="31"/>
                  </a:lnTo>
                  <a:lnTo>
                    <a:pt x="832" y="48"/>
                  </a:lnTo>
                  <a:lnTo>
                    <a:pt x="817" y="69"/>
                  </a:lnTo>
                  <a:lnTo>
                    <a:pt x="801" y="96"/>
                  </a:lnTo>
                  <a:lnTo>
                    <a:pt x="782" y="127"/>
                  </a:lnTo>
                  <a:lnTo>
                    <a:pt x="763" y="162"/>
                  </a:lnTo>
                  <a:lnTo>
                    <a:pt x="744" y="200"/>
                  </a:lnTo>
                  <a:lnTo>
                    <a:pt x="726" y="244"/>
                  </a:lnTo>
                  <a:lnTo>
                    <a:pt x="707" y="294"/>
                  </a:lnTo>
                  <a:lnTo>
                    <a:pt x="690" y="348"/>
                  </a:lnTo>
                  <a:lnTo>
                    <a:pt x="673" y="406"/>
                  </a:lnTo>
                  <a:lnTo>
                    <a:pt x="659" y="471"/>
                  </a:lnTo>
                  <a:lnTo>
                    <a:pt x="646" y="538"/>
                  </a:lnTo>
                  <a:lnTo>
                    <a:pt x="636" y="613"/>
                  </a:lnTo>
                  <a:lnTo>
                    <a:pt x="628" y="694"/>
                  </a:lnTo>
                  <a:lnTo>
                    <a:pt x="625" y="779"/>
                  </a:lnTo>
                  <a:lnTo>
                    <a:pt x="625" y="869"/>
                  </a:lnTo>
                  <a:lnTo>
                    <a:pt x="628" y="965"/>
                  </a:lnTo>
                  <a:lnTo>
                    <a:pt x="636" y="1067"/>
                  </a:lnTo>
                  <a:lnTo>
                    <a:pt x="650" y="1175"/>
                  </a:lnTo>
                  <a:lnTo>
                    <a:pt x="669" y="1290"/>
                  </a:lnTo>
                  <a:lnTo>
                    <a:pt x="692" y="1409"/>
                  </a:lnTo>
                  <a:lnTo>
                    <a:pt x="723" y="1536"/>
                  </a:lnTo>
                  <a:lnTo>
                    <a:pt x="759" y="1669"/>
                  </a:lnTo>
                  <a:lnTo>
                    <a:pt x="803" y="1807"/>
                  </a:lnTo>
                  <a:lnTo>
                    <a:pt x="853" y="1951"/>
                  </a:lnTo>
                  <a:lnTo>
                    <a:pt x="911" y="2103"/>
                  </a:lnTo>
                  <a:lnTo>
                    <a:pt x="913" y="2097"/>
                  </a:lnTo>
                  <a:lnTo>
                    <a:pt x="917" y="2080"/>
                  </a:lnTo>
                  <a:lnTo>
                    <a:pt x="922" y="2053"/>
                  </a:lnTo>
                  <a:lnTo>
                    <a:pt x="930" y="2016"/>
                  </a:lnTo>
                  <a:lnTo>
                    <a:pt x="940" y="1970"/>
                  </a:lnTo>
                  <a:lnTo>
                    <a:pt x="947" y="1917"/>
                  </a:lnTo>
                  <a:lnTo>
                    <a:pt x="957" y="1857"/>
                  </a:lnTo>
                  <a:lnTo>
                    <a:pt x="966" y="1792"/>
                  </a:lnTo>
                  <a:lnTo>
                    <a:pt x="974" y="1722"/>
                  </a:lnTo>
                  <a:lnTo>
                    <a:pt x="980" y="1647"/>
                  </a:lnTo>
                  <a:lnTo>
                    <a:pt x="984" y="1571"/>
                  </a:lnTo>
                  <a:lnTo>
                    <a:pt x="988" y="1492"/>
                  </a:lnTo>
                  <a:lnTo>
                    <a:pt x="988" y="1411"/>
                  </a:lnTo>
                  <a:lnTo>
                    <a:pt x="984" y="1330"/>
                  </a:lnTo>
                  <a:lnTo>
                    <a:pt x="976" y="1251"/>
                  </a:lnTo>
                  <a:lnTo>
                    <a:pt x="965" y="1175"/>
                  </a:lnTo>
                  <a:lnTo>
                    <a:pt x="949" y="1100"/>
                  </a:lnTo>
                  <a:lnTo>
                    <a:pt x="928" y="1029"/>
                  </a:lnTo>
                  <a:lnTo>
                    <a:pt x="901" y="961"/>
                  </a:lnTo>
                  <a:lnTo>
                    <a:pt x="901" y="963"/>
                  </a:lnTo>
                  <a:lnTo>
                    <a:pt x="905" y="969"/>
                  </a:lnTo>
                  <a:lnTo>
                    <a:pt x="913" y="977"/>
                  </a:lnTo>
                  <a:lnTo>
                    <a:pt x="920" y="990"/>
                  </a:lnTo>
                  <a:lnTo>
                    <a:pt x="930" y="1005"/>
                  </a:lnTo>
                  <a:lnTo>
                    <a:pt x="940" y="1029"/>
                  </a:lnTo>
                  <a:lnTo>
                    <a:pt x="951" y="1054"/>
                  </a:lnTo>
                  <a:lnTo>
                    <a:pt x="965" y="1084"/>
                  </a:lnTo>
                  <a:lnTo>
                    <a:pt x="976" y="1121"/>
                  </a:lnTo>
                  <a:lnTo>
                    <a:pt x="990" y="1163"/>
                  </a:lnTo>
                  <a:lnTo>
                    <a:pt x="1001" y="1211"/>
                  </a:lnTo>
                  <a:lnTo>
                    <a:pt x="1013" y="1265"/>
                  </a:lnTo>
                  <a:lnTo>
                    <a:pt x="1022" y="1326"/>
                  </a:lnTo>
                  <a:lnTo>
                    <a:pt x="1030" y="1394"/>
                  </a:lnTo>
                  <a:lnTo>
                    <a:pt x="1038" y="1469"/>
                  </a:lnTo>
                  <a:lnTo>
                    <a:pt x="1041" y="1549"/>
                  </a:lnTo>
                  <a:lnTo>
                    <a:pt x="1043" y="1640"/>
                  </a:lnTo>
                  <a:lnTo>
                    <a:pt x="1043" y="1736"/>
                  </a:lnTo>
                  <a:lnTo>
                    <a:pt x="1039" y="1842"/>
                  </a:lnTo>
                  <a:lnTo>
                    <a:pt x="1032" y="1955"/>
                  </a:lnTo>
                  <a:lnTo>
                    <a:pt x="1020" y="2078"/>
                  </a:lnTo>
                  <a:lnTo>
                    <a:pt x="1005" y="2209"/>
                  </a:lnTo>
                  <a:lnTo>
                    <a:pt x="986" y="2349"/>
                  </a:lnTo>
                  <a:lnTo>
                    <a:pt x="974" y="2445"/>
                  </a:lnTo>
                  <a:lnTo>
                    <a:pt x="966" y="2537"/>
                  </a:lnTo>
                  <a:lnTo>
                    <a:pt x="963" y="2628"/>
                  </a:lnTo>
                  <a:lnTo>
                    <a:pt x="963" y="2712"/>
                  </a:lnTo>
                  <a:lnTo>
                    <a:pt x="966" y="2791"/>
                  </a:lnTo>
                  <a:lnTo>
                    <a:pt x="972" y="2866"/>
                  </a:lnTo>
                  <a:lnTo>
                    <a:pt x="980" y="2935"/>
                  </a:lnTo>
                  <a:lnTo>
                    <a:pt x="990" y="2997"/>
                  </a:lnTo>
                  <a:lnTo>
                    <a:pt x="999" y="3053"/>
                  </a:lnTo>
                  <a:lnTo>
                    <a:pt x="1009" y="3101"/>
                  </a:lnTo>
                  <a:lnTo>
                    <a:pt x="1018" y="3141"/>
                  </a:lnTo>
                  <a:lnTo>
                    <a:pt x="1028" y="3174"/>
                  </a:lnTo>
                  <a:lnTo>
                    <a:pt x="1034" y="3199"/>
                  </a:lnTo>
                  <a:lnTo>
                    <a:pt x="1038" y="3212"/>
                  </a:lnTo>
                  <a:lnTo>
                    <a:pt x="1039" y="3218"/>
                  </a:lnTo>
                  <a:lnTo>
                    <a:pt x="471" y="3218"/>
                  </a:lnTo>
                  <a:lnTo>
                    <a:pt x="473" y="3216"/>
                  </a:lnTo>
                  <a:lnTo>
                    <a:pt x="479" y="3212"/>
                  </a:lnTo>
                  <a:lnTo>
                    <a:pt x="488" y="3206"/>
                  </a:lnTo>
                  <a:lnTo>
                    <a:pt x="502" y="3197"/>
                  </a:lnTo>
                  <a:lnTo>
                    <a:pt x="517" y="3183"/>
                  </a:lnTo>
                  <a:lnTo>
                    <a:pt x="534" y="3166"/>
                  </a:lnTo>
                  <a:lnTo>
                    <a:pt x="554" y="3145"/>
                  </a:lnTo>
                  <a:lnTo>
                    <a:pt x="575" y="3118"/>
                  </a:lnTo>
                  <a:lnTo>
                    <a:pt x="596" y="3087"/>
                  </a:lnTo>
                  <a:lnTo>
                    <a:pt x="617" y="3051"/>
                  </a:lnTo>
                  <a:lnTo>
                    <a:pt x="638" y="3008"/>
                  </a:lnTo>
                  <a:lnTo>
                    <a:pt x="659" y="2960"/>
                  </a:lnTo>
                  <a:lnTo>
                    <a:pt x="678" y="2906"/>
                  </a:lnTo>
                  <a:lnTo>
                    <a:pt x="696" y="2845"/>
                  </a:lnTo>
                  <a:lnTo>
                    <a:pt x="711" y="2776"/>
                  </a:lnTo>
                  <a:lnTo>
                    <a:pt x="724" y="2701"/>
                  </a:lnTo>
                  <a:lnTo>
                    <a:pt x="734" y="2616"/>
                  </a:lnTo>
                  <a:lnTo>
                    <a:pt x="740" y="2524"/>
                  </a:lnTo>
                  <a:lnTo>
                    <a:pt x="742" y="2424"/>
                  </a:lnTo>
                  <a:lnTo>
                    <a:pt x="738" y="2314"/>
                  </a:lnTo>
                  <a:lnTo>
                    <a:pt x="730" y="2189"/>
                  </a:lnTo>
                  <a:lnTo>
                    <a:pt x="719" y="2068"/>
                  </a:lnTo>
                  <a:lnTo>
                    <a:pt x="703" y="1951"/>
                  </a:lnTo>
                  <a:lnTo>
                    <a:pt x="684" y="1840"/>
                  </a:lnTo>
                  <a:lnTo>
                    <a:pt x="661" y="1734"/>
                  </a:lnTo>
                  <a:lnTo>
                    <a:pt x="632" y="1632"/>
                  </a:lnTo>
                  <a:lnTo>
                    <a:pt x="602" y="1536"/>
                  </a:lnTo>
                  <a:lnTo>
                    <a:pt x="563" y="1446"/>
                  </a:lnTo>
                  <a:lnTo>
                    <a:pt x="523" y="1361"/>
                  </a:lnTo>
                  <a:lnTo>
                    <a:pt x="477" y="1282"/>
                  </a:lnTo>
                  <a:lnTo>
                    <a:pt x="425" y="1211"/>
                  </a:lnTo>
                  <a:lnTo>
                    <a:pt x="367" y="1148"/>
                  </a:lnTo>
                  <a:lnTo>
                    <a:pt x="306" y="1090"/>
                  </a:lnTo>
                  <a:lnTo>
                    <a:pt x="239" y="1042"/>
                  </a:lnTo>
                  <a:lnTo>
                    <a:pt x="164" y="1000"/>
                  </a:lnTo>
                  <a:lnTo>
                    <a:pt x="85" y="967"/>
                  </a:lnTo>
                  <a:lnTo>
                    <a:pt x="0" y="942"/>
                  </a:lnTo>
                  <a:lnTo>
                    <a:pt x="6" y="944"/>
                  </a:lnTo>
                  <a:lnTo>
                    <a:pt x="23" y="944"/>
                  </a:lnTo>
                  <a:lnTo>
                    <a:pt x="48" y="948"/>
                  </a:lnTo>
                  <a:lnTo>
                    <a:pt x="83" y="954"/>
                  </a:lnTo>
                  <a:lnTo>
                    <a:pt x="125" y="963"/>
                  </a:lnTo>
                  <a:lnTo>
                    <a:pt x="171" y="977"/>
                  </a:lnTo>
                  <a:lnTo>
                    <a:pt x="223" y="994"/>
                  </a:lnTo>
                  <a:lnTo>
                    <a:pt x="277" y="1015"/>
                  </a:lnTo>
                  <a:lnTo>
                    <a:pt x="331" y="1042"/>
                  </a:lnTo>
                  <a:lnTo>
                    <a:pt x="386" y="1077"/>
                  </a:lnTo>
                  <a:lnTo>
                    <a:pt x="440" y="1117"/>
                  </a:lnTo>
                  <a:lnTo>
                    <a:pt x="492" y="1163"/>
                  </a:lnTo>
                  <a:lnTo>
                    <a:pt x="538" y="1219"/>
                  </a:lnTo>
                  <a:lnTo>
                    <a:pt x="538" y="1213"/>
                  </a:lnTo>
                  <a:lnTo>
                    <a:pt x="536" y="1194"/>
                  </a:lnTo>
                  <a:lnTo>
                    <a:pt x="536" y="1163"/>
                  </a:lnTo>
                  <a:lnTo>
                    <a:pt x="536" y="1123"/>
                  </a:lnTo>
                  <a:lnTo>
                    <a:pt x="536" y="1073"/>
                  </a:lnTo>
                  <a:lnTo>
                    <a:pt x="536" y="1017"/>
                  </a:lnTo>
                  <a:lnTo>
                    <a:pt x="540" y="952"/>
                  </a:lnTo>
                  <a:lnTo>
                    <a:pt x="544" y="882"/>
                  </a:lnTo>
                  <a:lnTo>
                    <a:pt x="552" y="807"/>
                  </a:lnTo>
                  <a:lnTo>
                    <a:pt x="561" y="729"/>
                  </a:lnTo>
                  <a:lnTo>
                    <a:pt x="573" y="650"/>
                  </a:lnTo>
                  <a:lnTo>
                    <a:pt x="588" y="571"/>
                  </a:lnTo>
                  <a:lnTo>
                    <a:pt x="607" y="490"/>
                  </a:lnTo>
                  <a:lnTo>
                    <a:pt x="630" y="410"/>
                  </a:lnTo>
                  <a:lnTo>
                    <a:pt x="657" y="331"/>
                  </a:lnTo>
                  <a:lnTo>
                    <a:pt x="690" y="256"/>
                  </a:lnTo>
                  <a:lnTo>
                    <a:pt x="726" y="183"/>
                  </a:lnTo>
                  <a:lnTo>
                    <a:pt x="771" y="116"/>
                  </a:lnTo>
                  <a:lnTo>
                    <a:pt x="819" y="54"/>
                  </a:lnTo>
                  <a:lnTo>
                    <a:pt x="870" y="2"/>
                  </a:lnTo>
                  <a:close/>
                  <a:moveTo>
                    <a:pt x="872" y="0"/>
                  </a:moveTo>
                  <a:lnTo>
                    <a:pt x="870" y="2"/>
                  </a:lnTo>
                  <a:lnTo>
                    <a:pt x="870" y="2"/>
                  </a:lnTo>
                  <a:lnTo>
                    <a:pt x="8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846091" y="3547322"/>
              <a:ext cx="422599" cy="895581"/>
            </a:xfrm>
            <a:custGeom>
              <a:avLst/>
              <a:gdLst>
                <a:gd name="T0" fmla="*/ 408 w 411"/>
                <a:gd name="T1" fmla="*/ 0 h 871"/>
                <a:gd name="T2" fmla="*/ 409 w 411"/>
                <a:gd name="T3" fmla="*/ 6 h 871"/>
                <a:gd name="T4" fmla="*/ 409 w 411"/>
                <a:gd name="T5" fmla="*/ 21 h 871"/>
                <a:gd name="T6" fmla="*/ 411 w 411"/>
                <a:gd name="T7" fmla="*/ 48 h 871"/>
                <a:gd name="T8" fmla="*/ 409 w 411"/>
                <a:gd name="T9" fmla="*/ 82 h 871"/>
                <a:gd name="T10" fmla="*/ 406 w 411"/>
                <a:gd name="T11" fmla="*/ 125 h 871"/>
                <a:gd name="T12" fmla="*/ 398 w 411"/>
                <a:gd name="T13" fmla="*/ 175 h 871"/>
                <a:gd name="T14" fmla="*/ 386 w 411"/>
                <a:gd name="T15" fmla="*/ 234 h 871"/>
                <a:gd name="T16" fmla="*/ 369 w 411"/>
                <a:gd name="T17" fmla="*/ 298 h 871"/>
                <a:gd name="T18" fmla="*/ 344 w 411"/>
                <a:gd name="T19" fmla="*/ 367 h 871"/>
                <a:gd name="T20" fmla="*/ 312 w 411"/>
                <a:gd name="T21" fmla="*/ 444 h 871"/>
                <a:gd name="T22" fmla="*/ 271 w 411"/>
                <a:gd name="T23" fmla="*/ 523 h 871"/>
                <a:gd name="T24" fmla="*/ 221 w 411"/>
                <a:gd name="T25" fmla="*/ 605 h 871"/>
                <a:gd name="T26" fmla="*/ 160 w 411"/>
                <a:gd name="T27" fmla="*/ 692 h 871"/>
                <a:gd name="T28" fmla="*/ 87 w 411"/>
                <a:gd name="T29" fmla="*/ 780 h 871"/>
                <a:gd name="T30" fmla="*/ 0 w 411"/>
                <a:gd name="T31" fmla="*/ 871 h 871"/>
                <a:gd name="T32" fmla="*/ 0 w 411"/>
                <a:gd name="T33" fmla="*/ 782 h 871"/>
                <a:gd name="T34" fmla="*/ 4 w 411"/>
                <a:gd name="T35" fmla="*/ 778 h 871"/>
                <a:gd name="T36" fmla="*/ 16 w 411"/>
                <a:gd name="T37" fmla="*/ 769 h 871"/>
                <a:gd name="T38" fmla="*/ 31 w 411"/>
                <a:gd name="T39" fmla="*/ 753 h 871"/>
                <a:gd name="T40" fmla="*/ 54 w 411"/>
                <a:gd name="T41" fmla="*/ 730 h 871"/>
                <a:gd name="T42" fmla="*/ 79 w 411"/>
                <a:gd name="T43" fmla="*/ 701 h 871"/>
                <a:gd name="T44" fmla="*/ 108 w 411"/>
                <a:gd name="T45" fmla="*/ 669 h 871"/>
                <a:gd name="T46" fmla="*/ 141 w 411"/>
                <a:gd name="T47" fmla="*/ 630 h 871"/>
                <a:gd name="T48" fmla="*/ 173 w 411"/>
                <a:gd name="T49" fmla="*/ 586 h 871"/>
                <a:gd name="T50" fmla="*/ 208 w 411"/>
                <a:gd name="T51" fmla="*/ 536 h 871"/>
                <a:gd name="T52" fmla="*/ 242 w 411"/>
                <a:gd name="T53" fmla="*/ 482 h 871"/>
                <a:gd name="T54" fmla="*/ 275 w 411"/>
                <a:gd name="T55" fmla="*/ 425 h 871"/>
                <a:gd name="T56" fmla="*/ 308 w 411"/>
                <a:gd name="T57" fmla="*/ 363 h 871"/>
                <a:gd name="T58" fmla="*/ 337 w 411"/>
                <a:gd name="T59" fmla="*/ 298 h 871"/>
                <a:gd name="T60" fmla="*/ 361 w 411"/>
                <a:gd name="T61" fmla="*/ 229 h 871"/>
                <a:gd name="T62" fmla="*/ 383 w 411"/>
                <a:gd name="T63" fmla="*/ 156 h 871"/>
                <a:gd name="T64" fmla="*/ 398 w 411"/>
                <a:gd name="T65" fmla="*/ 79 h 871"/>
                <a:gd name="T66" fmla="*/ 408 w 411"/>
                <a:gd name="T67" fmla="*/ 0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1" h="871">
                  <a:moveTo>
                    <a:pt x="408" y="0"/>
                  </a:moveTo>
                  <a:lnTo>
                    <a:pt x="409" y="6"/>
                  </a:lnTo>
                  <a:lnTo>
                    <a:pt x="409" y="21"/>
                  </a:lnTo>
                  <a:lnTo>
                    <a:pt x="411" y="48"/>
                  </a:lnTo>
                  <a:lnTo>
                    <a:pt x="409" y="82"/>
                  </a:lnTo>
                  <a:lnTo>
                    <a:pt x="406" y="125"/>
                  </a:lnTo>
                  <a:lnTo>
                    <a:pt x="398" y="175"/>
                  </a:lnTo>
                  <a:lnTo>
                    <a:pt x="386" y="234"/>
                  </a:lnTo>
                  <a:lnTo>
                    <a:pt x="369" y="298"/>
                  </a:lnTo>
                  <a:lnTo>
                    <a:pt x="344" y="367"/>
                  </a:lnTo>
                  <a:lnTo>
                    <a:pt x="312" y="444"/>
                  </a:lnTo>
                  <a:lnTo>
                    <a:pt x="271" y="523"/>
                  </a:lnTo>
                  <a:lnTo>
                    <a:pt x="221" y="605"/>
                  </a:lnTo>
                  <a:lnTo>
                    <a:pt x="160" y="692"/>
                  </a:lnTo>
                  <a:lnTo>
                    <a:pt x="87" y="780"/>
                  </a:lnTo>
                  <a:lnTo>
                    <a:pt x="0" y="871"/>
                  </a:lnTo>
                  <a:lnTo>
                    <a:pt x="0" y="782"/>
                  </a:lnTo>
                  <a:lnTo>
                    <a:pt x="4" y="778"/>
                  </a:lnTo>
                  <a:lnTo>
                    <a:pt x="16" y="769"/>
                  </a:lnTo>
                  <a:lnTo>
                    <a:pt x="31" y="753"/>
                  </a:lnTo>
                  <a:lnTo>
                    <a:pt x="54" y="730"/>
                  </a:lnTo>
                  <a:lnTo>
                    <a:pt x="79" y="701"/>
                  </a:lnTo>
                  <a:lnTo>
                    <a:pt x="108" y="669"/>
                  </a:lnTo>
                  <a:lnTo>
                    <a:pt x="141" y="630"/>
                  </a:lnTo>
                  <a:lnTo>
                    <a:pt x="173" y="586"/>
                  </a:lnTo>
                  <a:lnTo>
                    <a:pt x="208" y="536"/>
                  </a:lnTo>
                  <a:lnTo>
                    <a:pt x="242" y="482"/>
                  </a:lnTo>
                  <a:lnTo>
                    <a:pt x="275" y="425"/>
                  </a:lnTo>
                  <a:lnTo>
                    <a:pt x="308" y="363"/>
                  </a:lnTo>
                  <a:lnTo>
                    <a:pt x="337" y="298"/>
                  </a:lnTo>
                  <a:lnTo>
                    <a:pt x="361" y="229"/>
                  </a:lnTo>
                  <a:lnTo>
                    <a:pt x="383" y="156"/>
                  </a:lnTo>
                  <a:lnTo>
                    <a:pt x="398" y="79"/>
                  </a:lnTo>
                  <a:lnTo>
                    <a:pt x="4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9390589" y="2744281"/>
              <a:ext cx="515139" cy="858565"/>
            </a:xfrm>
            <a:custGeom>
              <a:avLst/>
              <a:gdLst>
                <a:gd name="T0" fmla="*/ 501 w 501"/>
                <a:gd name="T1" fmla="*/ 0 h 835"/>
                <a:gd name="T2" fmla="*/ 501 w 501"/>
                <a:gd name="T3" fmla="*/ 6 h 835"/>
                <a:gd name="T4" fmla="*/ 501 w 501"/>
                <a:gd name="T5" fmla="*/ 20 h 835"/>
                <a:gd name="T6" fmla="*/ 501 w 501"/>
                <a:gd name="T7" fmla="*/ 41 h 835"/>
                <a:gd name="T8" fmla="*/ 499 w 501"/>
                <a:gd name="T9" fmla="*/ 72 h 835"/>
                <a:gd name="T10" fmla="*/ 495 w 501"/>
                <a:gd name="T11" fmla="*/ 106 h 835"/>
                <a:gd name="T12" fmla="*/ 489 w 501"/>
                <a:gd name="T13" fmla="*/ 148 h 835"/>
                <a:gd name="T14" fmla="*/ 482 w 501"/>
                <a:gd name="T15" fmla="*/ 195 h 835"/>
                <a:gd name="T16" fmla="*/ 470 w 501"/>
                <a:gd name="T17" fmla="*/ 247 h 835"/>
                <a:gd name="T18" fmla="*/ 457 w 501"/>
                <a:gd name="T19" fmla="*/ 300 h 835"/>
                <a:gd name="T20" fmla="*/ 438 w 501"/>
                <a:gd name="T21" fmla="*/ 356 h 835"/>
                <a:gd name="T22" fmla="*/ 417 w 501"/>
                <a:gd name="T23" fmla="*/ 414 h 835"/>
                <a:gd name="T24" fmla="*/ 390 w 501"/>
                <a:gd name="T25" fmla="*/ 473 h 835"/>
                <a:gd name="T26" fmla="*/ 357 w 501"/>
                <a:gd name="T27" fmla="*/ 531 h 835"/>
                <a:gd name="T28" fmla="*/ 320 w 501"/>
                <a:gd name="T29" fmla="*/ 589 h 835"/>
                <a:gd name="T30" fmla="*/ 276 w 501"/>
                <a:gd name="T31" fmla="*/ 644 h 835"/>
                <a:gd name="T32" fmla="*/ 226 w 501"/>
                <a:gd name="T33" fmla="*/ 698 h 835"/>
                <a:gd name="T34" fmla="*/ 169 w 501"/>
                <a:gd name="T35" fmla="*/ 748 h 835"/>
                <a:gd name="T36" fmla="*/ 103 w 501"/>
                <a:gd name="T37" fmla="*/ 794 h 835"/>
                <a:gd name="T38" fmla="*/ 32 w 501"/>
                <a:gd name="T39" fmla="*/ 835 h 835"/>
                <a:gd name="T40" fmla="*/ 0 w 501"/>
                <a:gd name="T41" fmla="*/ 767 h 835"/>
                <a:gd name="T42" fmla="*/ 4 w 501"/>
                <a:gd name="T43" fmla="*/ 767 h 835"/>
                <a:gd name="T44" fmla="*/ 11 w 501"/>
                <a:gd name="T45" fmla="*/ 765 h 835"/>
                <a:gd name="T46" fmla="*/ 25 w 501"/>
                <a:gd name="T47" fmla="*/ 762 h 835"/>
                <a:gd name="T48" fmla="*/ 44 w 501"/>
                <a:gd name="T49" fmla="*/ 756 h 835"/>
                <a:gd name="T50" fmla="*/ 65 w 501"/>
                <a:gd name="T51" fmla="*/ 746 h 835"/>
                <a:gd name="T52" fmla="*/ 90 w 501"/>
                <a:gd name="T53" fmla="*/ 735 h 835"/>
                <a:gd name="T54" fmla="*/ 119 w 501"/>
                <a:gd name="T55" fmla="*/ 719 h 835"/>
                <a:gd name="T56" fmla="*/ 150 w 501"/>
                <a:gd name="T57" fmla="*/ 698 h 835"/>
                <a:gd name="T58" fmla="*/ 182 w 501"/>
                <a:gd name="T59" fmla="*/ 675 h 835"/>
                <a:gd name="T60" fmla="*/ 215 w 501"/>
                <a:gd name="T61" fmla="*/ 646 h 835"/>
                <a:gd name="T62" fmla="*/ 249 w 501"/>
                <a:gd name="T63" fmla="*/ 612 h 835"/>
                <a:gd name="T64" fmla="*/ 284 w 501"/>
                <a:gd name="T65" fmla="*/ 571 h 835"/>
                <a:gd name="T66" fmla="*/ 317 w 501"/>
                <a:gd name="T67" fmla="*/ 527 h 835"/>
                <a:gd name="T68" fmla="*/ 351 w 501"/>
                <a:gd name="T69" fmla="*/ 473 h 835"/>
                <a:gd name="T70" fmla="*/ 382 w 501"/>
                <a:gd name="T71" fmla="*/ 416 h 835"/>
                <a:gd name="T72" fmla="*/ 413 w 501"/>
                <a:gd name="T73" fmla="*/ 348 h 835"/>
                <a:gd name="T74" fmla="*/ 440 w 501"/>
                <a:gd name="T75" fmla="*/ 273 h 835"/>
                <a:gd name="T76" fmla="*/ 465 w 501"/>
                <a:gd name="T77" fmla="*/ 193 h 835"/>
                <a:gd name="T78" fmla="*/ 484 w 501"/>
                <a:gd name="T79" fmla="*/ 100 h 835"/>
                <a:gd name="T80" fmla="*/ 501 w 501"/>
                <a:gd name="T81" fmla="*/ 0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01" h="835">
                  <a:moveTo>
                    <a:pt x="501" y="0"/>
                  </a:moveTo>
                  <a:lnTo>
                    <a:pt x="501" y="6"/>
                  </a:lnTo>
                  <a:lnTo>
                    <a:pt x="501" y="20"/>
                  </a:lnTo>
                  <a:lnTo>
                    <a:pt x="501" y="41"/>
                  </a:lnTo>
                  <a:lnTo>
                    <a:pt x="499" y="72"/>
                  </a:lnTo>
                  <a:lnTo>
                    <a:pt x="495" y="106"/>
                  </a:lnTo>
                  <a:lnTo>
                    <a:pt x="489" y="148"/>
                  </a:lnTo>
                  <a:lnTo>
                    <a:pt x="482" y="195"/>
                  </a:lnTo>
                  <a:lnTo>
                    <a:pt x="470" y="247"/>
                  </a:lnTo>
                  <a:lnTo>
                    <a:pt x="457" y="300"/>
                  </a:lnTo>
                  <a:lnTo>
                    <a:pt x="438" y="356"/>
                  </a:lnTo>
                  <a:lnTo>
                    <a:pt x="417" y="414"/>
                  </a:lnTo>
                  <a:lnTo>
                    <a:pt x="390" y="473"/>
                  </a:lnTo>
                  <a:lnTo>
                    <a:pt x="357" y="531"/>
                  </a:lnTo>
                  <a:lnTo>
                    <a:pt x="320" y="589"/>
                  </a:lnTo>
                  <a:lnTo>
                    <a:pt x="276" y="644"/>
                  </a:lnTo>
                  <a:lnTo>
                    <a:pt x="226" y="698"/>
                  </a:lnTo>
                  <a:lnTo>
                    <a:pt x="169" y="748"/>
                  </a:lnTo>
                  <a:lnTo>
                    <a:pt x="103" y="794"/>
                  </a:lnTo>
                  <a:lnTo>
                    <a:pt x="32" y="835"/>
                  </a:lnTo>
                  <a:lnTo>
                    <a:pt x="0" y="767"/>
                  </a:lnTo>
                  <a:lnTo>
                    <a:pt x="4" y="767"/>
                  </a:lnTo>
                  <a:lnTo>
                    <a:pt x="11" y="765"/>
                  </a:lnTo>
                  <a:lnTo>
                    <a:pt x="25" y="762"/>
                  </a:lnTo>
                  <a:lnTo>
                    <a:pt x="44" y="756"/>
                  </a:lnTo>
                  <a:lnTo>
                    <a:pt x="65" y="746"/>
                  </a:lnTo>
                  <a:lnTo>
                    <a:pt x="90" y="735"/>
                  </a:lnTo>
                  <a:lnTo>
                    <a:pt x="119" y="719"/>
                  </a:lnTo>
                  <a:lnTo>
                    <a:pt x="150" y="698"/>
                  </a:lnTo>
                  <a:lnTo>
                    <a:pt x="182" y="675"/>
                  </a:lnTo>
                  <a:lnTo>
                    <a:pt x="215" y="646"/>
                  </a:lnTo>
                  <a:lnTo>
                    <a:pt x="249" y="612"/>
                  </a:lnTo>
                  <a:lnTo>
                    <a:pt x="284" y="571"/>
                  </a:lnTo>
                  <a:lnTo>
                    <a:pt x="317" y="527"/>
                  </a:lnTo>
                  <a:lnTo>
                    <a:pt x="351" y="473"/>
                  </a:lnTo>
                  <a:lnTo>
                    <a:pt x="382" y="416"/>
                  </a:lnTo>
                  <a:lnTo>
                    <a:pt x="413" y="348"/>
                  </a:lnTo>
                  <a:lnTo>
                    <a:pt x="440" y="273"/>
                  </a:lnTo>
                  <a:lnTo>
                    <a:pt x="465" y="193"/>
                  </a:lnTo>
                  <a:lnTo>
                    <a:pt x="484" y="100"/>
                  </a:lnTo>
                  <a:lnTo>
                    <a:pt x="5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9609600" y="3663511"/>
              <a:ext cx="236491" cy="383527"/>
            </a:xfrm>
            <a:custGeom>
              <a:avLst/>
              <a:gdLst>
                <a:gd name="T0" fmla="*/ 0 w 230"/>
                <a:gd name="T1" fmla="*/ 0 h 373"/>
                <a:gd name="T2" fmla="*/ 4 w 230"/>
                <a:gd name="T3" fmla="*/ 6 h 373"/>
                <a:gd name="T4" fmla="*/ 10 w 230"/>
                <a:gd name="T5" fmla="*/ 18 h 373"/>
                <a:gd name="T6" fmla="*/ 21 w 230"/>
                <a:gd name="T7" fmla="*/ 35 h 373"/>
                <a:gd name="T8" fmla="*/ 34 w 230"/>
                <a:gd name="T9" fmla="*/ 60 h 373"/>
                <a:gd name="T10" fmla="*/ 52 w 230"/>
                <a:gd name="T11" fmla="*/ 87 h 373"/>
                <a:gd name="T12" fmla="*/ 71 w 230"/>
                <a:gd name="T13" fmla="*/ 116 h 373"/>
                <a:gd name="T14" fmla="*/ 92 w 230"/>
                <a:gd name="T15" fmla="*/ 146 h 373"/>
                <a:gd name="T16" fmla="*/ 113 w 230"/>
                <a:gd name="T17" fmla="*/ 177 h 373"/>
                <a:gd name="T18" fmla="*/ 134 w 230"/>
                <a:gd name="T19" fmla="*/ 206 h 373"/>
                <a:gd name="T20" fmla="*/ 157 w 230"/>
                <a:gd name="T21" fmla="*/ 233 h 373"/>
                <a:gd name="T22" fmla="*/ 179 w 230"/>
                <a:gd name="T23" fmla="*/ 254 h 373"/>
                <a:gd name="T24" fmla="*/ 198 w 230"/>
                <a:gd name="T25" fmla="*/ 271 h 373"/>
                <a:gd name="T26" fmla="*/ 215 w 230"/>
                <a:gd name="T27" fmla="*/ 279 h 373"/>
                <a:gd name="T28" fmla="*/ 230 w 230"/>
                <a:gd name="T29" fmla="*/ 281 h 373"/>
                <a:gd name="T30" fmla="*/ 230 w 230"/>
                <a:gd name="T31" fmla="*/ 373 h 373"/>
                <a:gd name="T32" fmla="*/ 228 w 230"/>
                <a:gd name="T33" fmla="*/ 369 h 373"/>
                <a:gd name="T34" fmla="*/ 219 w 230"/>
                <a:gd name="T35" fmla="*/ 360 h 373"/>
                <a:gd name="T36" fmla="*/ 204 w 230"/>
                <a:gd name="T37" fmla="*/ 342 h 373"/>
                <a:gd name="T38" fmla="*/ 186 w 230"/>
                <a:gd name="T39" fmla="*/ 319 h 373"/>
                <a:gd name="T40" fmla="*/ 163 w 230"/>
                <a:gd name="T41" fmla="*/ 292 h 373"/>
                <a:gd name="T42" fmla="*/ 140 w 230"/>
                <a:gd name="T43" fmla="*/ 260 h 373"/>
                <a:gd name="T44" fmla="*/ 115 w 230"/>
                <a:gd name="T45" fmla="*/ 225 h 373"/>
                <a:gd name="T46" fmla="*/ 88 w 230"/>
                <a:gd name="T47" fmla="*/ 185 h 373"/>
                <a:gd name="T48" fmla="*/ 63 w 230"/>
                <a:gd name="T49" fmla="*/ 142 h 373"/>
                <a:gd name="T50" fmla="*/ 40 w 230"/>
                <a:gd name="T51" fmla="*/ 96 h 373"/>
                <a:gd name="T52" fmla="*/ 19 w 230"/>
                <a:gd name="T53" fmla="*/ 50 h 373"/>
                <a:gd name="T54" fmla="*/ 0 w 230"/>
                <a:gd name="T55" fmla="*/ 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30" h="373">
                  <a:moveTo>
                    <a:pt x="0" y="0"/>
                  </a:moveTo>
                  <a:lnTo>
                    <a:pt x="4" y="6"/>
                  </a:lnTo>
                  <a:lnTo>
                    <a:pt x="10" y="18"/>
                  </a:lnTo>
                  <a:lnTo>
                    <a:pt x="21" y="35"/>
                  </a:lnTo>
                  <a:lnTo>
                    <a:pt x="34" y="60"/>
                  </a:lnTo>
                  <a:lnTo>
                    <a:pt x="52" y="87"/>
                  </a:lnTo>
                  <a:lnTo>
                    <a:pt x="71" y="116"/>
                  </a:lnTo>
                  <a:lnTo>
                    <a:pt x="92" y="146"/>
                  </a:lnTo>
                  <a:lnTo>
                    <a:pt x="113" y="177"/>
                  </a:lnTo>
                  <a:lnTo>
                    <a:pt x="134" y="206"/>
                  </a:lnTo>
                  <a:lnTo>
                    <a:pt x="157" y="233"/>
                  </a:lnTo>
                  <a:lnTo>
                    <a:pt x="179" y="254"/>
                  </a:lnTo>
                  <a:lnTo>
                    <a:pt x="198" y="271"/>
                  </a:lnTo>
                  <a:lnTo>
                    <a:pt x="215" y="279"/>
                  </a:lnTo>
                  <a:lnTo>
                    <a:pt x="230" y="281"/>
                  </a:lnTo>
                  <a:lnTo>
                    <a:pt x="230" y="373"/>
                  </a:lnTo>
                  <a:lnTo>
                    <a:pt x="228" y="369"/>
                  </a:lnTo>
                  <a:lnTo>
                    <a:pt x="219" y="360"/>
                  </a:lnTo>
                  <a:lnTo>
                    <a:pt x="204" y="342"/>
                  </a:lnTo>
                  <a:lnTo>
                    <a:pt x="186" y="319"/>
                  </a:lnTo>
                  <a:lnTo>
                    <a:pt x="163" y="292"/>
                  </a:lnTo>
                  <a:lnTo>
                    <a:pt x="140" y="260"/>
                  </a:lnTo>
                  <a:lnTo>
                    <a:pt x="115" y="225"/>
                  </a:lnTo>
                  <a:lnTo>
                    <a:pt x="88" y="185"/>
                  </a:lnTo>
                  <a:lnTo>
                    <a:pt x="63" y="142"/>
                  </a:lnTo>
                  <a:lnTo>
                    <a:pt x="40" y="96"/>
                  </a:lnTo>
                  <a:lnTo>
                    <a:pt x="19" y="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9421435" y="2145856"/>
              <a:ext cx="104879" cy="681711"/>
            </a:xfrm>
            <a:custGeom>
              <a:avLst/>
              <a:gdLst>
                <a:gd name="T0" fmla="*/ 8 w 102"/>
                <a:gd name="T1" fmla="*/ 0 h 663"/>
                <a:gd name="T2" fmla="*/ 6 w 102"/>
                <a:gd name="T3" fmla="*/ 6 h 663"/>
                <a:gd name="T4" fmla="*/ 6 w 102"/>
                <a:gd name="T5" fmla="*/ 23 h 663"/>
                <a:gd name="T6" fmla="*/ 6 w 102"/>
                <a:gd name="T7" fmla="*/ 52 h 663"/>
                <a:gd name="T8" fmla="*/ 6 w 102"/>
                <a:gd name="T9" fmla="*/ 88 h 663"/>
                <a:gd name="T10" fmla="*/ 8 w 102"/>
                <a:gd name="T11" fmla="*/ 137 h 663"/>
                <a:gd name="T12" fmla="*/ 12 w 102"/>
                <a:gd name="T13" fmla="*/ 194 h 663"/>
                <a:gd name="T14" fmla="*/ 22 w 102"/>
                <a:gd name="T15" fmla="*/ 260 h 663"/>
                <a:gd name="T16" fmla="*/ 33 w 102"/>
                <a:gd name="T17" fmla="*/ 335 h 663"/>
                <a:gd name="T18" fmla="*/ 50 w 102"/>
                <a:gd name="T19" fmla="*/ 417 h 663"/>
                <a:gd name="T20" fmla="*/ 73 w 102"/>
                <a:gd name="T21" fmla="*/ 509 h 663"/>
                <a:gd name="T22" fmla="*/ 102 w 102"/>
                <a:gd name="T23" fmla="*/ 606 h 663"/>
                <a:gd name="T24" fmla="*/ 77 w 102"/>
                <a:gd name="T25" fmla="*/ 663 h 663"/>
                <a:gd name="T26" fmla="*/ 77 w 102"/>
                <a:gd name="T27" fmla="*/ 657 h 663"/>
                <a:gd name="T28" fmla="*/ 73 w 102"/>
                <a:gd name="T29" fmla="*/ 640 h 663"/>
                <a:gd name="T30" fmla="*/ 68 w 102"/>
                <a:gd name="T31" fmla="*/ 615 h 663"/>
                <a:gd name="T32" fmla="*/ 60 w 102"/>
                <a:gd name="T33" fmla="*/ 581 h 663"/>
                <a:gd name="T34" fmla="*/ 50 w 102"/>
                <a:gd name="T35" fmla="*/ 538 h 663"/>
                <a:gd name="T36" fmla="*/ 43 w 102"/>
                <a:gd name="T37" fmla="*/ 490 h 663"/>
                <a:gd name="T38" fmla="*/ 33 w 102"/>
                <a:gd name="T39" fmla="*/ 438 h 663"/>
                <a:gd name="T40" fmla="*/ 24 w 102"/>
                <a:gd name="T41" fmla="*/ 383 h 663"/>
                <a:gd name="T42" fmla="*/ 16 w 102"/>
                <a:gd name="T43" fmla="*/ 325 h 663"/>
                <a:gd name="T44" fmla="*/ 8 w 102"/>
                <a:gd name="T45" fmla="*/ 267 h 663"/>
                <a:gd name="T46" fmla="*/ 4 w 102"/>
                <a:gd name="T47" fmla="*/ 208 h 663"/>
                <a:gd name="T48" fmla="*/ 0 w 102"/>
                <a:gd name="T49" fmla="*/ 152 h 663"/>
                <a:gd name="T50" fmla="*/ 0 w 102"/>
                <a:gd name="T51" fmla="*/ 96 h 663"/>
                <a:gd name="T52" fmla="*/ 2 w 102"/>
                <a:gd name="T53" fmla="*/ 46 h 663"/>
                <a:gd name="T54" fmla="*/ 8 w 102"/>
                <a:gd name="T55" fmla="*/ 0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2" h="663">
                  <a:moveTo>
                    <a:pt x="8" y="0"/>
                  </a:moveTo>
                  <a:lnTo>
                    <a:pt x="6" y="6"/>
                  </a:lnTo>
                  <a:lnTo>
                    <a:pt x="6" y="23"/>
                  </a:lnTo>
                  <a:lnTo>
                    <a:pt x="6" y="52"/>
                  </a:lnTo>
                  <a:lnTo>
                    <a:pt x="6" y="88"/>
                  </a:lnTo>
                  <a:lnTo>
                    <a:pt x="8" y="137"/>
                  </a:lnTo>
                  <a:lnTo>
                    <a:pt x="12" y="194"/>
                  </a:lnTo>
                  <a:lnTo>
                    <a:pt x="22" y="260"/>
                  </a:lnTo>
                  <a:lnTo>
                    <a:pt x="33" y="335"/>
                  </a:lnTo>
                  <a:lnTo>
                    <a:pt x="50" y="417"/>
                  </a:lnTo>
                  <a:lnTo>
                    <a:pt x="73" y="509"/>
                  </a:lnTo>
                  <a:lnTo>
                    <a:pt x="102" y="606"/>
                  </a:lnTo>
                  <a:lnTo>
                    <a:pt x="77" y="663"/>
                  </a:lnTo>
                  <a:lnTo>
                    <a:pt x="77" y="657"/>
                  </a:lnTo>
                  <a:lnTo>
                    <a:pt x="73" y="640"/>
                  </a:lnTo>
                  <a:lnTo>
                    <a:pt x="68" y="615"/>
                  </a:lnTo>
                  <a:lnTo>
                    <a:pt x="60" y="581"/>
                  </a:lnTo>
                  <a:lnTo>
                    <a:pt x="50" y="538"/>
                  </a:lnTo>
                  <a:lnTo>
                    <a:pt x="43" y="490"/>
                  </a:lnTo>
                  <a:lnTo>
                    <a:pt x="33" y="438"/>
                  </a:lnTo>
                  <a:lnTo>
                    <a:pt x="24" y="383"/>
                  </a:lnTo>
                  <a:lnTo>
                    <a:pt x="16" y="325"/>
                  </a:lnTo>
                  <a:lnTo>
                    <a:pt x="8" y="267"/>
                  </a:lnTo>
                  <a:lnTo>
                    <a:pt x="4" y="208"/>
                  </a:lnTo>
                  <a:lnTo>
                    <a:pt x="0" y="152"/>
                  </a:lnTo>
                  <a:lnTo>
                    <a:pt x="0" y="96"/>
                  </a:lnTo>
                  <a:lnTo>
                    <a:pt x="2" y="46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3" name="Freeform 12"/>
          <p:cNvSpPr>
            <a:spLocks/>
          </p:cNvSpPr>
          <p:nvPr/>
        </p:nvSpPr>
        <p:spPr bwMode="auto">
          <a:xfrm>
            <a:off x="8767181" y="5651470"/>
            <a:ext cx="1345479" cy="444462"/>
          </a:xfrm>
          <a:custGeom>
            <a:avLst/>
            <a:gdLst>
              <a:gd name="T0" fmla="*/ 847 w 1696"/>
              <a:gd name="T1" fmla="*/ 0 h 390"/>
              <a:gd name="T2" fmla="*/ 958 w 1696"/>
              <a:gd name="T3" fmla="*/ 4 h 390"/>
              <a:gd name="T4" fmla="*/ 1066 w 1696"/>
              <a:gd name="T5" fmla="*/ 17 h 390"/>
              <a:gd name="T6" fmla="*/ 1170 w 1696"/>
              <a:gd name="T7" fmla="*/ 40 h 390"/>
              <a:gd name="T8" fmla="*/ 1266 w 1696"/>
              <a:gd name="T9" fmla="*/ 71 h 390"/>
              <a:gd name="T10" fmla="*/ 1358 w 1696"/>
              <a:gd name="T11" fmla="*/ 107 h 390"/>
              <a:gd name="T12" fmla="*/ 1442 w 1696"/>
              <a:gd name="T13" fmla="*/ 154 h 390"/>
              <a:gd name="T14" fmla="*/ 1519 w 1696"/>
              <a:gd name="T15" fmla="*/ 204 h 390"/>
              <a:gd name="T16" fmla="*/ 1587 w 1696"/>
              <a:gd name="T17" fmla="*/ 261 h 390"/>
              <a:gd name="T18" fmla="*/ 1646 w 1696"/>
              <a:gd name="T19" fmla="*/ 323 h 390"/>
              <a:gd name="T20" fmla="*/ 1696 w 1696"/>
              <a:gd name="T21" fmla="*/ 390 h 390"/>
              <a:gd name="T22" fmla="*/ 0 w 1696"/>
              <a:gd name="T23" fmla="*/ 390 h 390"/>
              <a:gd name="T24" fmla="*/ 50 w 1696"/>
              <a:gd name="T25" fmla="*/ 323 h 390"/>
              <a:gd name="T26" fmla="*/ 108 w 1696"/>
              <a:gd name="T27" fmla="*/ 261 h 390"/>
              <a:gd name="T28" fmla="*/ 177 w 1696"/>
              <a:gd name="T29" fmla="*/ 204 h 390"/>
              <a:gd name="T30" fmla="*/ 254 w 1696"/>
              <a:gd name="T31" fmla="*/ 154 h 390"/>
              <a:gd name="T32" fmla="*/ 338 w 1696"/>
              <a:gd name="T33" fmla="*/ 107 h 390"/>
              <a:gd name="T34" fmla="*/ 428 w 1696"/>
              <a:gd name="T35" fmla="*/ 71 h 390"/>
              <a:gd name="T36" fmla="*/ 526 w 1696"/>
              <a:gd name="T37" fmla="*/ 40 h 390"/>
              <a:gd name="T38" fmla="*/ 630 w 1696"/>
              <a:gd name="T39" fmla="*/ 17 h 390"/>
              <a:gd name="T40" fmla="*/ 736 w 1696"/>
              <a:gd name="T41" fmla="*/ 4 h 390"/>
              <a:gd name="T42" fmla="*/ 847 w 1696"/>
              <a:gd name="T4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96" h="390">
                <a:moveTo>
                  <a:pt x="847" y="0"/>
                </a:moveTo>
                <a:lnTo>
                  <a:pt x="958" y="4"/>
                </a:lnTo>
                <a:lnTo>
                  <a:pt x="1066" y="17"/>
                </a:lnTo>
                <a:lnTo>
                  <a:pt x="1170" y="40"/>
                </a:lnTo>
                <a:lnTo>
                  <a:pt x="1266" y="71"/>
                </a:lnTo>
                <a:lnTo>
                  <a:pt x="1358" y="107"/>
                </a:lnTo>
                <a:lnTo>
                  <a:pt x="1442" y="154"/>
                </a:lnTo>
                <a:lnTo>
                  <a:pt x="1519" y="204"/>
                </a:lnTo>
                <a:lnTo>
                  <a:pt x="1587" y="261"/>
                </a:lnTo>
                <a:lnTo>
                  <a:pt x="1646" y="323"/>
                </a:lnTo>
                <a:lnTo>
                  <a:pt x="1696" y="390"/>
                </a:lnTo>
                <a:lnTo>
                  <a:pt x="0" y="390"/>
                </a:lnTo>
                <a:lnTo>
                  <a:pt x="50" y="323"/>
                </a:lnTo>
                <a:lnTo>
                  <a:pt x="108" y="261"/>
                </a:lnTo>
                <a:lnTo>
                  <a:pt x="177" y="204"/>
                </a:lnTo>
                <a:lnTo>
                  <a:pt x="254" y="154"/>
                </a:lnTo>
                <a:lnTo>
                  <a:pt x="338" y="107"/>
                </a:lnTo>
                <a:lnTo>
                  <a:pt x="428" y="71"/>
                </a:lnTo>
                <a:lnTo>
                  <a:pt x="526" y="40"/>
                </a:lnTo>
                <a:lnTo>
                  <a:pt x="630" y="17"/>
                </a:lnTo>
                <a:lnTo>
                  <a:pt x="736" y="4"/>
                </a:lnTo>
                <a:lnTo>
                  <a:pt x="847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" name="TextBox 27"/>
          <p:cNvSpPr txBox="1"/>
          <p:nvPr/>
        </p:nvSpPr>
        <p:spPr>
          <a:xfrm>
            <a:off x="9243299" y="5672424"/>
            <a:ext cx="407155" cy="356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en-IN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3" name="Freeform 23"/>
          <p:cNvSpPr>
            <a:spLocks noEditPoints="1"/>
          </p:cNvSpPr>
          <p:nvPr/>
        </p:nvSpPr>
        <p:spPr bwMode="auto">
          <a:xfrm>
            <a:off x="9819017" y="3779395"/>
            <a:ext cx="528572" cy="528486"/>
          </a:xfrm>
          <a:custGeom>
            <a:avLst/>
            <a:gdLst>
              <a:gd name="T0" fmla="*/ 2073 w 6292"/>
              <a:gd name="T1" fmla="*/ 5283 h 6291"/>
              <a:gd name="T2" fmla="*/ 2991 w 6292"/>
              <a:gd name="T3" fmla="*/ 5539 h 6291"/>
              <a:gd name="T4" fmla="*/ 3945 w 6292"/>
              <a:gd name="T5" fmla="*/ 5411 h 6291"/>
              <a:gd name="T6" fmla="*/ 4741 w 6292"/>
              <a:gd name="T7" fmla="*/ 4940 h 6291"/>
              <a:gd name="T8" fmla="*/ 3620 w 6292"/>
              <a:gd name="T9" fmla="*/ 4604 h 6291"/>
              <a:gd name="T10" fmla="*/ 2903 w 6292"/>
              <a:gd name="T11" fmla="*/ 4660 h 6291"/>
              <a:gd name="T12" fmla="*/ 2262 w 6292"/>
              <a:gd name="T13" fmla="*/ 4392 h 6291"/>
              <a:gd name="T14" fmla="*/ 2842 w 6292"/>
              <a:gd name="T15" fmla="*/ 2646 h 6291"/>
              <a:gd name="T16" fmla="*/ 2563 w 6292"/>
              <a:gd name="T17" fmla="*/ 3007 h 6291"/>
              <a:gd name="T18" fmla="*/ 2624 w 6292"/>
              <a:gd name="T19" fmla="*/ 3475 h 6291"/>
              <a:gd name="T20" fmla="*/ 2985 w 6292"/>
              <a:gd name="T21" fmla="*/ 3751 h 6291"/>
              <a:gd name="T22" fmla="*/ 3450 w 6292"/>
              <a:gd name="T23" fmla="*/ 3690 h 6291"/>
              <a:gd name="T24" fmla="*/ 3729 w 6292"/>
              <a:gd name="T25" fmla="*/ 3330 h 6291"/>
              <a:gd name="T26" fmla="*/ 3668 w 6292"/>
              <a:gd name="T27" fmla="*/ 2864 h 6291"/>
              <a:gd name="T28" fmla="*/ 3307 w 6292"/>
              <a:gd name="T29" fmla="*/ 2585 h 6291"/>
              <a:gd name="T30" fmla="*/ 1111 w 6292"/>
              <a:gd name="T31" fmla="*/ 1958 h 6291"/>
              <a:gd name="T32" fmla="*/ 802 w 6292"/>
              <a:gd name="T33" fmla="*/ 2843 h 6291"/>
              <a:gd name="T34" fmla="*/ 865 w 6292"/>
              <a:gd name="T35" fmla="*/ 3803 h 6291"/>
              <a:gd name="T36" fmla="*/ 1279 w 6292"/>
              <a:gd name="T37" fmla="*/ 4625 h 6291"/>
              <a:gd name="T38" fmla="*/ 1727 w 6292"/>
              <a:gd name="T39" fmla="*/ 3690 h 6291"/>
              <a:gd name="T40" fmla="*/ 1655 w 6292"/>
              <a:gd name="T41" fmla="*/ 2925 h 6291"/>
              <a:gd name="T42" fmla="*/ 1922 w 6292"/>
              <a:gd name="T43" fmla="*/ 2284 h 6291"/>
              <a:gd name="T44" fmla="*/ 4435 w 6292"/>
              <a:gd name="T45" fmla="*/ 2379 h 6291"/>
              <a:gd name="T46" fmla="*/ 4653 w 6292"/>
              <a:gd name="T47" fmla="*/ 3045 h 6291"/>
              <a:gd name="T48" fmla="*/ 4514 w 6292"/>
              <a:gd name="T49" fmla="*/ 3810 h 6291"/>
              <a:gd name="T50" fmla="*/ 5118 w 6292"/>
              <a:gd name="T51" fmla="*/ 4511 h 6291"/>
              <a:gd name="T52" fmla="*/ 5485 w 6292"/>
              <a:gd name="T53" fmla="*/ 3654 h 6291"/>
              <a:gd name="T54" fmla="*/ 5483 w 6292"/>
              <a:gd name="T55" fmla="*/ 2681 h 6291"/>
              <a:gd name="T56" fmla="*/ 5113 w 6292"/>
              <a:gd name="T57" fmla="*/ 1816 h 6291"/>
              <a:gd name="T58" fmla="*/ 2672 w 6292"/>
              <a:gd name="T59" fmla="*/ 841 h 6291"/>
              <a:gd name="T60" fmla="*/ 1813 w 6292"/>
              <a:gd name="T61" fmla="*/ 1208 h 6291"/>
              <a:gd name="T62" fmla="*/ 2504 w 6292"/>
              <a:gd name="T63" fmla="*/ 1801 h 6291"/>
              <a:gd name="T64" fmla="*/ 3283 w 6292"/>
              <a:gd name="T65" fmla="*/ 1664 h 6291"/>
              <a:gd name="T66" fmla="*/ 4010 w 6292"/>
              <a:gd name="T67" fmla="*/ 1929 h 6291"/>
              <a:gd name="T68" fmla="*/ 4225 w 6292"/>
              <a:gd name="T69" fmla="*/ 1045 h 6291"/>
              <a:gd name="T70" fmla="*/ 3321 w 6292"/>
              <a:gd name="T71" fmla="*/ 797 h 6291"/>
              <a:gd name="T72" fmla="*/ 3609 w 6292"/>
              <a:gd name="T73" fmla="*/ 317 h 6291"/>
              <a:gd name="T74" fmla="*/ 4305 w 6292"/>
              <a:gd name="T75" fmla="*/ 217 h 6291"/>
              <a:gd name="T76" fmla="*/ 5130 w 6292"/>
              <a:gd name="T77" fmla="*/ 700 h 6291"/>
              <a:gd name="T78" fmla="*/ 5397 w 6292"/>
              <a:gd name="T79" fmla="*/ 1347 h 6291"/>
              <a:gd name="T80" fmla="*/ 5794 w 6292"/>
              <a:gd name="T81" fmla="*/ 1994 h 6291"/>
              <a:gd name="T82" fmla="*/ 6010 w 6292"/>
              <a:gd name="T83" fmla="*/ 2725 h 6291"/>
              <a:gd name="T84" fmla="*/ 6288 w 6292"/>
              <a:gd name="T85" fmla="*/ 3360 h 6291"/>
              <a:gd name="T86" fmla="*/ 6078 w 6292"/>
              <a:gd name="T87" fmla="*/ 4293 h 6291"/>
              <a:gd name="T88" fmla="*/ 5567 w 6292"/>
              <a:gd name="T89" fmla="*/ 4757 h 6291"/>
              <a:gd name="T90" fmla="*/ 5063 w 6292"/>
              <a:gd name="T91" fmla="*/ 5335 h 6291"/>
              <a:gd name="T92" fmla="*/ 4426 w 6292"/>
              <a:gd name="T93" fmla="*/ 5762 h 6291"/>
              <a:gd name="T94" fmla="*/ 3897 w 6292"/>
              <a:gd name="T95" fmla="*/ 6201 h 6291"/>
              <a:gd name="T96" fmla="*/ 2943 w 6292"/>
              <a:gd name="T97" fmla="*/ 6287 h 6291"/>
              <a:gd name="T98" fmla="*/ 2345 w 6292"/>
              <a:gd name="T99" fmla="*/ 5940 h 6291"/>
              <a:gd name="T100" fmla="*/ 1645 w 6292"/>
              <a:gd name="T101" fmla="*/ 5629 h 6291"/>
              <a:gd name="T102" fmla="*/ 1053 w 6292"/>
              <a:gd name="T103" fmla="*/ 5146 h 6291"/>
              <a:gd name="T104" fmla="*/ 462 w 6292"/>
              <a:gd name="T105" fmla="*/ 4787 h 6291"/>
              <a:gd name="T106" fmla="*/ 92 w 6292"/>
              <a:gd name="T107" fmla="*/ 3906 h 6291"/>
              <a:gd name="T108" fmla="*/ 271 w 6292"/>
              <a:gd name="T109" fmla="*/ 3227 h 6291"/>
              <a:gd name="T110" fmla="*/ 321 w 6292"/>
              <a:gd name="T111" fmla="*/ 2625 h 6291"/>
              <a:gd name="T112" fmla="*/ 559 w 6292"/>
              <a:gd name="T113" fmla="*/ 1908 h 6291"/>
              <a:gd name="T114" fmla="*/ 973 w 6292"/>
              <a:gd name="T115" fmla="*/ 1280 h 6291"/>
              <a:gd name="T116" fmla="*/ 1250 w 6292"/>
              <a:gd name="T117" fmla="*/ 633 h 6291"/>
              <a:gd name="T118" fmla="*/ 2092 w 6292"/>
              <a:gd name="T119" fmla="*/ 179 h 6291"/>
              <a:gd name="T120" fmla="*/ 2786 w 6292"/>
              <a:gd name="T121" fmla="*/ 307 h 6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292" h="6291">
                <a:moveTo>
                  <a:pt x="2170" y="4322"/>
                </a:moveTo>
                <a:lnTo>
                  <a:pt x="1561" y="4930"/>
                </a:lnTo>
                <a:lnTo>
                  <a:pt x="1679" y="5032"/>
                </a:lnTo>
                <a:lnTo>
                  <a:pt x="1805" y="5123"/>
                </a:lnTo>
                <a:lnTo>
                  <a:pt x="1935" y="5209"/>
                </a:lnTo>
                <a:lnTo>
                  <a:pt x="2073" y="5283"/>
                </a:lnTo>
                <a:lnTo>
                  <a:pt x="2214" y="5350"/>
                </a:lnTo>
                <a:lnTo>
                  <a:pt x="2361" y="5409"/>
                </a:lnTo>
                <a:lnTo>
                  <a:pt x="2513" y="5457"/>
                </a:lnTo>
                <a:lnTo>
                  <a:pt x="2668" y="5495"/>
                </a:lnTo>
                <a:lnTo>
                  <a:pt x="2828" y="5522"/>
                </a:lnTo>
                <a:lnTo>
                  <a:pt x="2991" y="5539"/>
                </a:lnTo>
                <a:lnTo>
                  <a:pt x="3157" y="5545"/>
                </a:lnTo>
                <a:lnTo>
                  <a:pt x="3321" y="5539"/>
                </a:lnTo>
                <a:lnTo>
                  <a:pt x="3483" y="5524"/>
                </a:lnTo>
                <a:lnTo>
                  <a:pt x="3641" y="5495"/>
                </a:lnTo>
                <a:lnTo>
                  <a:pt x="3796" y="5459"/>
                </a:lnTo>
                <a:lnTo>
                  <a:pt x="3945" y="5411"/>
                </a:lnTo>
                <a:lnTo>
                  <a:pt x="4092" y="5354"/>
                </a:lnTo>
                <a:lnTo>
                  <a:pt x="4233" y="5289"/>
                </a:lnTo>
                <a:lnTo>
                  <a:pt x="4368" y="5213"/>
                </a:lnTo>
                <a:lnTo>
                  <a:pt x="4498" y="5131"/>
                </a:lnTo>
                <a:lnTo>
                  <a:pt x="4622" y="5039"/>
                </a:lnTo>
                <a:lnTo>
                  <a:pt x="4741" y="4940"/>
                </a:lnTo>
                <a:lnTo>
                  <a:pt x="4122" y="4322"/>
                </a:lnTo>
                <a:lnTo>
                  <a:pt x="4031" y="4392"/>
                </a:lnTo>
                <a:lnTo>
                  <a:pt x="3935" y="4457"/>
                </a:lnTo>
                <a:lnTo>
                  <a:pt x="3834" y="4515"/>
                </a:lnTo>
                <a:lnTo>
                  <a:pt x="3729" y="4562"/>
                </a:lnTo>
                <a:lnTo>
                  <a:pt x="3620" y="4604"/>
                </a:lnTo>
                <a:lnTo>
                  <a:pt x="3506" y="4637"/>
                </a:lnTo>
                <a:lnTo>
                  <a:pt x="3389" y="4660"/>
                </a:lnTo>
                <a:lnTo>
                  <a:pt x="3269" y="4675"/>
                </a:lnTo>
                <a:lnTo>
                  <a:pt x="3147" y="4679"/>
                </a:lnTo>
                <a:lnTo>
                  <a:pt x="3023" y="4675"/>
                </a:lnTo>
                <a:lnTo>
                  <a:pt x="2903" y="4660"/>
                </a:lnTo>
                <a:lnTo>
                  <a:pt x="2786" y="4637"/>
                </a:lnTo>
                <a:lnTo>
                  <a:pt x="2674" y="4604"/>
                </a:lnTo>
                <a:lnTo>
                  <a:pt x="2563" y="4562"/>
                </a:lnTo>
                <a:lnTo>
                  <a:pt x="2458" y="4515"/>
                </a:lnTo>
                <a:lnTo>
                  <a:pt x="2357" y="4457"/>
                </a:lnTo>
                <a:lnTo>
                  <a:pt x="2262" y="4392"/>
                </a:lnTo>
                <a:lnTo>
                  <a:pt x="2170" y="4322"/>
                </a:lnTo>
                <a:close/>
                <a:moveTo>
                  <a:pt x="3147" y="2564"/>
                </a:moveTo>
                <a:lnTo>
                  <a:pt x="3065" y="2570"/>
                </a:lnTo>
                <a:lnTo>
                  <a:pt x="2985" y="2585"/>
                </a:lnTo>
                <a:lnTo>
                  <a:pt x="2910" y="2612"/>
                </a:lnTo>
                <a:lnTo>
                  <a:pt x="2842" y="2646"/>
                </a:lnTo>
                <a:lnTo>
                  <a:pt x="2777" y="2690"/>
                </a:lnTo>
                <a:lnTo>
                  <a:pt x="2720" y="2742"/>
                </a:lnTo>
                <a:lnTo>
                  <a:pt x="2668" y="2799"/>
                </a:lnTo>
                <a:lnTo>
                  <a:pt x="2624" y="2864"/>
                </a:lnTo>
                <a:lnTo>
                  <a:pt x="2590" y="2933"/>
                </a:lnTo>
                <a:lnTo>
                  <a:pt x="2563" y="3007"/>
                </a:lnTo>
                <a:lnTo>
                  <a:pt x="2548" y="3087"/>
                </a:lnTo>
                <a:lnTo>
                  <a:pt x="2542" y="3169"/>
                </a:lnTo>
                <a:lnTo>
                  <a:pt x="2548" y="3251"/>
                </a:lnTo>
                <a:lnTo>
                  <a:pt x="2563" y="3330"/>
                </a:lnTo>
                <a:lnTo>
                  <a:pt x="2590" y="3404"/>
                </a:lnTo>
                <a:lnTo>
                  <a:pt x="2624" y="3475"/>
                </a:lnTo>
                <a:lnTo>
                  <a:pt x="2668" y="3538"/>
                </a:lnTo>
                <a:lnTo>
                  <a:pt x="2720" y="3597"/>
                </a:lnTo>
                <a:lnTo>
                  <a:pt x="2777" y="3646"/>
                </a:lnTo>
                <a:lnTo>
                  <a:pt x="2842" y="3690"/>
                </a:lnTo>
                <a:lnTo>
                  <a:pt x="2910" y="3726"/>
                </a:lnTo>
                <a:lnTo>
                  <a:pt x="2985" y="3751"/>
                </a:lnTo>
                <a:lnTo>
                  <a:pt x="3065" y="3768"/>
                </a:lnTo>
                <a:lnTo>
                  <a:pt x="3147" y="3772"/>
                </a:lnTo>
                <a:lnTo>
                  <a:pt x="3229" y="3768"/>
                </a:lnTo>
                <a:lnTo>
                  <a:pt x="3307" y="3751"/>
                </a:lnTo>
                <a:lnTo>
                  <a:pt x="3382" y="3726"/>
                </a:lnTo>
                <a:lnTo>
                  <a:pt x="3450" y="3690"/>
                </a:lnTo>
                <a:lnTo>
                  <a:pt x="3515" y="3646"/>
                </a:lnTo>
                <a:lnTo>
                  <a:pt x="3575" y="3597"/>
                </a:lnTo>
                <a:lnTo>
                  <a:pt x="3624" y="3538"/>
                </a:lnTo>
                <a:lnTo>
                  <a:pt x="3668" y="3475"/>
                </a:lnTo>
                <a:lnTo>
                  <a:pt x="3702" y="3404"/>
                </a:lnTo>
                <a:lnTo>
                  <a:pt x="3729" y="3330"/>
                </a:lnTo>
                <a:lnTo>
                  <a:pt x="3744" y="3251"/>
                </a:lnTo>
                <a:lnTo>
                  <a:pt x="3750" y="3169"/>
                </a:lnTo>
                <a:lnTo>
                  <a:pt x="3744" y="3087"/>
                </a:lnTo>
                <a:lnTo>
                  <a:pt x="3729" y="3007"/>
                </a:lnTo>
                <a:lnTo>
                  <a:pt x="3702" y="2933"/>
                </a:lnTo>
                <a:lnTo>
                  <a:pt x="3668" y="2864"/>
                </a:lnTo>
                <a:lnTo>
                  <a:pt x="3624" y="2799"/>
                </a:lnTo>
                <a:lnTo>
                  <a:pt x="3575" y="2742"/>
                </a:lnTo>
                <a:lnTo>
                  <a:pt x="3515" y="2690"/>
                </a:lnTo>
                <a:lnTo>
                  <a:pt x="3450" y="2646"/>
                </a:lnTo>
                <a:lnTo>
                  <a:pt x="3382" y="2612"/>
                </a:lnTo>
                <a:lnTo>
                  <a:pt x="3307" y="2585"/>
                </a:lnTo>
                <a:lnTo>
                  <a:pt x="3229" y="2570"/>
                </a:lnTo>
                <a:lnTo>
                  <a:pt x="3147" y="2564"/>
                </a:lnTo>
                <a:close/>
                <a:moveTo>
                  <a:pt x="1386" y="1585"/>
                </a:moveTo>
                <a:lnTo>
                  <a:pt x="1286" y="1704"/>
                </a:lnTo>
                <a:lnTo>
                  <a:pt x="1195" y="1828"/>
                </a:lnTo>
                <a:lnTo>
                  <a:pt x="1111" y="1958"/>
                </a:lnTo>
                <a:lnTo>
                  <a:pt x="1036" y="2093"/>
                </a:lnTo>
                <a:lnTo>
                  <a:pt x="971" y="2234"/>
                </a:lnTo>
                <a:lnTo>
                  <a:pt x="914" y="2379"/>
                </a:lnTo>
                <a:lnTo>
                  <a:pt x="866" y="2530"/>
                </a:lnTo>
                <a:lnTo>
                  <a:pt x="828" y="2685"/>
                </a:lnTo>
                <a:lnTo>
                  <a:pt x="802" y="2843"/>
                </a:lnTo>
                <a:lnTo>
                  <a:pt x="784" y="3003"/>
                </a:lnTo>
                <a:lnTo>
                  <a:pt x="779" y="3169"/>
                </a:lnTo>
                <a:lnTo>
                  <a:pt x="784" y="3331"/>
                </a:lnTo>
                <a:lnTo>
                  <a:pt x="802" y="3492"/>
                </a:lnTo>
                <a:lnTo>
                  <a:pt x="828" y="3648"/>
                </a:lnTo>
                <a:lnTo>
                  <a:pt x="865" y="3803"/>
                </a:lnTo>
                <a:lnTo>
                  <a:pt x="912" y="3952"/>
                </a:lnTo>
                <a:lnTo>
                  <a:pt x="968" y="4097"/>
                </a:lnTo>
                <a:lnTo>
                  <a:pt x="1032" y="4236"/>
                </a:lnTo>
                <a:lnTo>
                  <a:pt x="1107" y="4371"/>
                </a:lnTo>
                <a:lnTo>
                  <a:pt x="1189" y="4501"/>
                </a:lnTo>
                <a:lnTo>
                  <a:pt x="1279" y="4625"/>
                </a:lnTo>
                <a:lnTo>
                  <a:pt x="1376" y="4742"/>
                </a:lnTo>
                <a:lnTo>
                  <a:pt x="1985" y="4135"/>
                </a:lnTo>
                <a:lnTo>
                  <a:pt x="1907" y="4032"/>
                </a:lnTo>
                <a:lnTo>
                  <a:pt x="1838" y="3925"/>
                </a:lnTo>
                <a:lnTo>
                  <a:pt x="1779" y="3810"/>
                </a:lnTo>
                <a:lnTo>
                  <a:pt x="1727" y="3690"/>
                </a:lnTo>
                <a:lnTo>
                  <a:pt x="1689" y="3566"/>
                </a:lnTo>
                <a:lnTo>
                  <a:pt x="1658" y="3438"/>
                </a:lnTo>
                <a:lnTo>
                  <a:pt x="1641" y="3305"/>
                </a:lnTo>
                <a:lnTo>
                  <a:pt x="1636" y="3169"/>
                </a:lnTo>
                <a:lnTo>
                  <a:pt x="1639" y="3045"/>
                </a:lnTo>
                <a:lnTo>
                  <a:pt x="1655" y="2925"/>
                </a:lnTo>
                <a:lnTo>
                  <a:pt x="1678" y="2809"/>
                </a:lnTo>
                <a:lnTo>
                  <a:pt x="1710" y="2696"/>
                </a:lnTo>
                <a:lnTo>
                  <a:pt x="1752" y="2585"/>
                </a:lnTo>
                <a:lnTo>
                  <a:pt x="1802" y="2480"/>
                </a:lnTo>
                <a:lnTo>
                  <a:pt x="1857" y="2379"/>
                </a:lnTo>
                <a:lnTo>
                  <a:pt x="1922" y="2284"/>
                </a:lnTo>
                <a:lnTo>
                  <a:pt x="1992" y="2192"/>
                </a:lnTo>
                <a:lnTo>
                  <a:pt x="1386" y="1585"/>
                </a:lnTo>
                <a:close/>
                <a:moveTo>
                  <a:pt x="4920" y="1574"/>
                </a:moveTo>
                <a:lnTo>
                  <a:pt x="4300" y="2192"/>
                </a:lnTo>
                <a:lnTo>
                  <a:pt x="4370" y="2284"/>
                </a:lnTo>
                <a:lnTo>
                  <a:pt x="4435" y="2379"/>
                </a:lnTo>
                <a:lnTo>
                  <a:pt x="4491" y="2480"/>
                </a:lnTo>
                <a:lnTo>
                  <a:pt x="4540" y="2585"/>
                </a:lnTo>
                <a:lnTo>
                  <a:pt x="4582" y="2696"/>
                </a:lnTo>
                <a:lnTo>
                  <a:pt x="4615" y="2809"/>
                </a:lnTo>
                <a:lnTo>
                  <a:pt x="4638" y="2925"/>
                </a:lnTo>
                <a:lnTo>
                  <a:pt x="4653" y="3045"/>
                </a:lnTo>
                <a:lnTo>
                  <a:pt x="4657" y="3169"/>
                </a:lnTo>
                <a:lnTo>
                  <a:pt x="4651" y="3305"/>
                </a:lnTo>
                <a:lnTo>
                  <a:pt x="4634" y="3438"/>
                </a:lnTo>
                <a:lnTo>
                  <a:pt x="4605" y="3566"/>
                </a:lnTo>
                <a:lnTo>
                  <a:pt x="4565" y="3690"/>
                </a:lnTo>
                <a:lnTo>
                  <a:pt x="4514" y="3810"/>
                </a:lnTo>
                <a:lnTo>
                  <a:pt x="4454" y="3925"/>
                </a:lnTo>
                <a:lnTo>
                  <a:pt x="4386" y="4032"/>
                </a:lnTo>
                <a:lnTo>
                  <a:pt x="4309" y="4135"/>
                </a:lnTo>
                <a:lnTo>
                  <a:pt x="4928" y="4753"/>
                </a:lnTo>
                <a:lnTo>
                  <a:pt x="5027" y="4635"/>
                </a:lnTo>
                <a:lnTo>
                  <a:pt x="5118" y="4511"/>
                </a:lnTo>
                <a:lnTo>
                  <a:pt x="5202" y="4381"/>
                </a:lnTo>
                <a:lnTo>
                  <a:pt x="5277" y="4245"/>
                </a:lnTo>
                <a:lnTo>
                  <a:pt x="5342" y="4104"/>
                </a:lnTo>
                <a:lnTo>
                  <a:pt x="5399" y="3957"/>
                </a:lnTo>
                <a:lnTo>
                  <a:pt x="5447" y="3808"/>
                </a:lnTo>
                <a:lnTo>
                  <a:pt x="5485" y="3654"/>
                </a:lnTo>
                <a:lnTo>
                  <a:pt x="5512" y="3496"/>
                </a:lnTo>
                <a:lnTo>
                  <a:pt x="5529" y="3333"/>
                </a:lnTo>
                <a:lnTo>
                  <a:pt x="5535" y="3169"/>
                </a:lnTo>
                <a:lnTo>
                  <a:pt x="5529" y="3003"/>
                </a:lnTo>
                <a:lnTo>
                  <a:pt x="5512" y="2839"/>
                </a:lnTo>
                <a:lnTo>
                  <a:pt x="5483" y="2681"/>
                </a:lnTo>
                <a:lnTo>
                  <a:pt x="5445" y="2524"/>
                </a:lnTo>
                <a:lnTo>
                  <a:pt x="5397" y="2374"/>
                </a:lnTo>
                <a:lnTo>
                  <a:pt x="5340" y="2227"/>
                </a:lnTo>
                <a:lnTo>
                  <a:pt x="5273" y="2084"/>
                </a:lnTo>
                <a:lnTo>
                  <a:pt x="5197" y="1948"/>
                </a:lnTo>
                <a:lnTo>
                  <a:pt x="5113" y="1816"/>
                </a:lnTo>
                <a:lnTo>
                  <a:pt x="5019" y="1692"/>
                </a:lnTo>
                <a:lnTo>
                  <a:pt x="4920" y="1574"/>
                </a:lnTo>
                <a:close/>
                <a:moveTo>
                  <a:pt x="3157" y="792"/>
                </a:moveTo>
                <a:lnTo>
                  <a:pt x="2992" y="797"/>
                </a:lnTo>
                <a:lnTo>
                  <a:pt x="2830" y="815"/>
                </a:lnTo>
                <a:lnTo>
                  <a:pt x="2672" y="841"/>
                </a:lnTo>
                <a:lnTo>
                  <a:pt x="2517" y="879"/>
                </a:lnTo>
                <a:lnTo>
                  <a:pt x="2366" y="927"/>
                </a:lnTo>
                <a:lnTo>
                  <a:pt x="2221" y="983"/>
                </a:lnTo>
                <a:lnTo>
                  <a:pt x="2080" y="1049"/>
                </a:lnTo>
                <a:lnTo>
                  <a:pt x="1945" y="1124"/>
                </a:lnTo>
                <a:lnTo>
                  <a:pt x="1813" y="1208"/>
                </a:lnTo>
                <a:lnTo>
                  <a:pt x="1689" y="1299"/>
                </a:lnTo>
                <a:lnTo>
                  <a:pt x="1573" y="1398"/>
                </a:lnTo>
                <a:lnTo>
                  <a:pt x="2181" y="2007"/>
                </a:lnTo>
                <a:lnTo>
                  <a:pt x="2283" y="1929"/>
                </a:lnTo>
                <a:lnTo>
                  <a:pt x="2389" y="1860"/>
                </a:lnTo>
                <a:lnTo>
                  <a:pt x="2504" y="1801"/>
                </a:lnTo>
                <a:lnTo>
                  <a:pt x="2624" y="1750"/>
                </a:lnTo>
                <a:lnTo>
                  <a:pt x="2748" y="1711"/>
                </a:lnTo>
                <a:lnTo>
                  <a:pt x="2878" y="1681"/>
                </a:lnTo>
                <a:lnTo>
                  <a:pt x="3010" y="1664"/>
                </a:lnTo>
                <a:lnTo>
                  <a:pt x="3147" y="1658"/>
                </a:lnTo>
                <a:lnTo>
                  <a:pt x="3283" y="1664"/>
                </a:lnTo>
                <a:lnTo>
                  <a:pt x="3414" y="1681"/>
                </a:lnTo>
                <a:lnTo>
                  <a:pt x="3544" y="1711"/>
                </a:lnTo>
                <a:lnTo>
                  <a:pt x="3668" y="1750"/>
                </a:lnTo>
                <a:lnTo>
                  <a:pt x="3788" y="1801"/>
                </a:lnTo>
                <a:lnTo>
                  <a:pt x="3903" y="1860"/>
                </a:lnTo>
                <a:lnTo>
                  <a:pt x="4010" y="1929"/>
                </a:lnTo>
                <a:lnTo>
                  <a:pt x="4113" y="2007"/>
                </a:lnTo>
                <a:lnTo>
                  <a:pt x="4731" y="1387"/>
                </a:lnTo>
                <a:lnTo>
                  <a:pt x="4613" y="1290"/>
                </a:lnTo>
                <a:lnTo>
                  <a:pt x="4489" y="1200"/>
                </a:lnTo>
                <a:lnTo>
                  <a:pt x="4359" y="1118"/>
                </a:lnTo>
                <a:lnTo>
                  <a:pt x="4225" y="1045"/>
                </a:lnTo>
                <a:lnTo>
                  <a:pt x="4084" y="981"/>
                </a:lnTo>
                <a:lnTo>
                  <a:pt x="3939" y="923"/>
                </a:lnTo>
                <a:lnTo>
                  <a:pt x="3790" y="878"/>
                </a:lnTo>
                <a:lnTo>
                  <a:pt x="3638" y="841"/>
                </a:lnTo>
                <a:lnTo>
                  <a:pt x="3481" y="815"/>
                </a:lnTo>
                <a:lnTo>
                  <a:pt x="3321" y="797"/>
                </a:lnTo>
                <a:lnTo>
                  <a:pt x="3157" y="792"/>
                </a:lnTo>
                <a:close/>
                <a:moveTo>
                  <a:pt x="3008" y="0"/>
                </a:moveTo>
                <a:lnTo>
                  <a:pt x="3305" y="0"/>
                </a:lnTo>
                <a:lnTo>
                  <a:pt x="3305" y="286"/>
                </a:lnTo>
                <a:lnTo>
                  <a:pt x="3458" y="297"/>
                </a:lnTo>
                <a:lnTo>
                  <a:pt x="3609" y="317"/>
                </a:lnTo>
                <a:lnTo>
                  <a:pt x="3668" y="42"/>
                </a:lnTo>
                <a:lnTo>
                  <a:pt x="3958" y="103"/>
                </a:lnTo>
                <a:lnTo>
                  <a:pt x="3899" y="380"/>
                </a:lnTo>
                <a:lnTo>
                  <a:pt x="4046" y="422"/>
                </a:lnTo>
                <a:lnTo>
                  <a:pt x="4191" y="473"/>
                </a:lnTo>
                <a:lnTo>
                  <a:pt x="4305" y="217"/>
                </a:lnTo>
                <a:lnTo>
                  <a:pt x="4576" y="339"/>
                </a:lnTo>
                <a:lnTo>
                  <a:pt x="4462" y="593"/>
                </a:lnTo>
                <a:lnTo>
                  <a:pt x="4597" y="668"/>
                </a:lnTo>
                <a:lnTo>
                  <a:pt x="4727" y="748"/>
                </a:lnTo>
                <a:lnTo>
                  <a:pt x="4891" y="525"/>
                </a:lnTo>
                <a:lnTo>
                  <a:pt x="5130" y="700"/>
                </a:lnTo>
                <a:lnTo>
                  <a:pt x="4968" y="921"/>
                </a:lnTo>
                <a:lnTo>
                  <a:pt x="5086" y="1021"/>
                </a:lnTo>
                <a:lnTo>
                  <a:pt x="5197" y="1128"/>
                </a:lnTo>
                <a:lnTo>
                  <a:pt x="5399" y="946"/>
                </a:lnTo>
                <a:lnTo>
                  <a:pt x="5598" y="1168"/>
                </a:lnTo>
                <a:lnTo>
                  <a:pt x="5397" y="1347"/>
                </a:lnTo>
                <a:lnTo>
                  <a:pt x="5491" y="1469"/>
                </a:lnTo>
                <a:lnTo>
                  <a:pt x="5578" y="1597"/>
                </a:lnTo>
                <a:lnTo>
                  <a:pt x="5809" y="1465"/>
                </a:lnTo>
                <a:lnTo>
                  <a:pt x="5956" y="1723"/>
                </a:lnTo>
                <a:lnTo>
                  <a:pt x="5727" y="1855"/>
                </a:lnTo>
                <a:lnTo>
                  <a:pt x="5794" y="1994"/>
                </a:lnTo>
                <a:lnTo>
                  <a:pt x="5853" y="2137"/>
                </a:lnTo>
                <a:lnTo>
                  <a:pt x="6101" y="2059"/>
                </a:lnTo>
                <a:lnTo>
                  <a:pt x="6191" y="2341"/>
                </a:lnTo>
                <a:lnTo>
                  <a:pt x="5945" y="2419"/>
                </a:lnTo>
                <a:lnTo>
                  <a:pt x="5981" y="2570"/>
                </a:lnTo>
                <a:lnTo>
                  <a:pt x="6010" y="2725"/>
                </a:lnTo>
                <a:lnTo>
                  <a:pt x="6264" y="2698"/>
                </a:lnTo>
                <a:lnTo>
                  <a:pt x="6292" y="2996"/>
                </a:lnTo>
                <a:lnTo>
                  <a:pt x="6040" y="3020"/>
                </a:lnTo>
                <a:lnTo>
                  <a:pt x="6044" y="3169"/>
                </a:lnTo>
                <a:lnTo>
                  <a:pt x="6038" y="3331"/>
                </a:lnTo>
                <a:lnTo>
                  <a:pt x="6288" y="3360"/>
                </a:lnTo>
                <a:lnTo>
                  <a:pt x="6254" y="3654"/>
                </a:lnTo>
                <a:lnTo>
                  <a:pt x="6008" y="3627"/>
                </a:lnTo>
                <a:lnTo>
                  <a:pt x="5977" y="3782"/>
                </a:lnTo>
                <a:lnTo>
                  <a:pt x="5941" y="3933"/>
                </a:lnTo>
                <a:lnTo>
                  <a:pt x="6174" y="4011"/>
                </a:lnTo>
                <a:lnTo>
                  <a:pt x="6078" y="4293"/>
                </a:lnTo>
                <a:lnTo>
                  <a:pt x="5848" y="4215"/>
                </a:lnTo>
                <a:lnTo>
                  <a:pt x="5786" y="4360"/>
                </a:lnTo>
                <a:lnTo>
                  <a:pt x="5718" y="4501"/>
                </a:lnTo>
                <a:lnTo>
                  <a:pt x="5926" y="4623"/>
                </a:lnTo>
                <a:lnTo>
                  <a:pt x="5775" y="4879"/>
                </a:lnTo>
                <a:lnTo>
                  <a:pt x="5567" y="4757"/>
                </a:lnTo>
                <a:lnTo>
                  <a:pt x="5477" y="4887"/>
                </a:lnTo>
                <a:lnTo>
                  <a:pt x="5380" y="5009"/>
                </a:lnTo>
                <a:lnTo>
                  <a:pt x="5556" y="5171"/>
                </a:lnTo>
                <a:lnTo>
                  <a:pt x="5355" y="5390"/>
                </a:lnTo>
                <a:lnTo>
                  <a:pt x="5180" y="5228"/>
                </a:lnTo>
                <a:lnTo>
                  <a:pt x="5063" y="5335"/>
                </a:lnTo>
                <a:lnTo>
                  <a:pt x="4943" y="5436"/>
                </a:lnTo>
                <a:lnTo>
                  <a:pt x="5080" y="5629"/>
                </a:lnTo>
                <a:lnTo>
                  <a:pt x="4838" y="5801"/>
                </a:lnTo>
                <a:lnTo>
                  <a:pt x="4701" y="5608"/>
                </a:lnTo>
                <a:lnTo>
                  <a:pt x="4565" y="5688"/>
                </a:lnTo>
                <a:lnTo>
                  <a:pt x="4426" y="5762"/>
                </a:lnTo>
                <a:lnTo>
                  <a:pt x="4517" y="5978"/>
                </a:lnTo>
                <a:lnTo>
                  <a:pt x="4244" y="6096"/>
                </a:lnTo>
                <a:lnTo>
                  <a:pt x="4151" y="5879"/>
                </a:lnTo>
                <a:lnTo>
                  <a:pt x="4002" y="5928"/>
                </a:lnTo>
                <a:lnTo>
                  <a:pt x="3849" y="5970"/>
                </a:lnTo>
                <a:lnTo>
                  <a:pt x="3897" y="6201"/>
                </a:lnTo>
                <a:lnTo>
                  <a:pt x="3605" y="6260"/>
                </a:lnTo>
                <a:lnTo>
                  <a:pt x="3557" y="6028"/>
                </a:lnTo>
                <a:lnTo>
                  <a:pt x="3403" y="6045"/>
                </a:lnTo>
                <a:lnTo>
                  <a:pt x="3244" y="6052"/>
                </a:lnTo>
                <a:lnTo>
                  <a:pt x="3241" y="6291"/>
                </a:lnTo>
                <a:lnTo>
                  <a:pt x="2943" y="6287"/>
                </a:lnTo>
                <a:lnTo>
                  <a:pt x="2947" y="6047"/>
                </a:lnTo>
                <a:lnTo>
                  <a:pt x="2790" y="6031"/>
                </a:lnTo>
                <a:lnTo>
                  <a:pt x="2636" y="6007"/>
                </a:lnTo>
                <a:lnTo>
                  <a:pt x="2582" y="6241"/>
                </a:lnTo>
                <a:lnTo>
                  <a:pt x="2292" y="6175"/>
                </a:lnTo>
                <a:lnTo>
                  <a:pt x="2345" y="5940"/>
                </a:lnTo>
                <a:lnTo>
                  <a:pt x="2197" y="5890"/>
                </a:lnTo>
                <a:lnTo>
                  <a:pt x="2050" y="5835"/>
                </a:lnTo>
                <a:lnTo>
                  <a:pt x="1949" y="6054"/>
                </a:lnTo>
                <a:lnTo>
                  <a:pt x="1678" y="5930"/>
                </a:lnTo>
                <a:lnTo>
                  <a:pt x="1781" y="5707"/>
                </a:lnTo>
                <a:lnTo>
                  <a:pt x="1645" y="5629"/>
                </a:lnTo>
                <a:lnTo>
                  <a:pt x="1515" y="5543"/>
                </a:lnTo>
                <a:lnTo>
                  <a:pt x="1366" y="5740"/>
                </a:lnTo>
                <a:lnTo>
                  <a:pt x="1128" y="5562"/>
                </a:lnTo>
                <a:lnTo>
                  <a:pt x="1281" y="5362"/>
                </a:lnTo>
                <a:lnTo>
                  <a:pt x="1164" y="5257"/>
                </a:lnTo>
                <a:lnTo>
                  <a:pt x="1053" y="5146"/>
                </a:lnTo>
                <a:lnTo>
                  <a:pt x="863" y="5312"/>
                </a:lnTo>
                <a:lnTo>
                  <a:pt x="668" y="5087"/>
                </a:lnTo>
                <a:lnTo>
                  <a:pt x="861" y="4919"/>
                </a:lnTo>
                <a:lnTo>
                  <a:pt x="771" y="4793"/>
                </a:lnTo>
                <a:lnTo>
                  <a:pt x="685" y="4663"/>
                </a:lnTo>
                <a:lnTo>
                  <a:pt x="462" y="4787"/>
                </a:lnTo>
                <a:lnTo>
                  <a:pt x="317" y="4526"/>
                </a:lnTo>
                <a:lnTo>
                  <a:pt x="546" y="4400"/>
                </a:lnTo>
                <a:lnTo>
                  <a:pt x="483" y="4259"/>
                </a:lnTo>
                <a:lnTo>
                  <a:pt x="429" y="4114"/>
                </a:lnTo>
                <a:lnTo>
                  <a:pt x="177" y="4190"/>
                </a:lnTo>
                <a:lnTo>
                  <a:pt x="92" y="3906"/>
                </a:lnTo>
                <a:lnTo>
                  <a:pt x="345" y="3828"/>
                </a:lnTo>
                <a:lnTo>
                  <a:pt x="315" y="3677"/>
                </a:lnTo>
                <a:lnTo>
                  <a:pt x="292" y="3524"/>
                </a:lnTo>
                <a:lnTo>
                  <a:pt x="25" y="3547"/>
                </a:lnTo>
                <a:lnTo>
                  <a:pt x="0" y="3249"/>
                </a:lnTo>
                <a:lnTo>
                  <a:pt x="271" y="3227"/>
                </a:lnTo>
                <a:lnTo>
                  <a:pt x="269" y="3169"/>
                </a:lnTo>
                <a:lnTo>
                  <a:pt x="273" y="3043"/>
                </a:lnTo>
                <a:lnTo>
                  <a:pt x="281" y="2919"/>
                </a:lnTo>
                <a:lnTo>
                  <a:pt x="10" y="2885"/>
                </a:lnTo>
                <a:lnTo>
                  <a:pt x="48" y="2591"/>
                </a:lnTo>
                <a:lnTo>
                  <a:pt x="321" y="2625"/>
                </a:lnTo>
                <a:lnTo>
                  <a:pt x="355" y="2475"/>
                </a:lnTo>
                <a:lnTo>
                  <a:pt x="395" y="2328"/>
                </a:lnTo>
                <a:lnTo>
                  <a:pt x="134" y="2236"/>
                </a:lnTo>
                <a:lnTo>
                  <a:pt x="231" y="1956"/>
                </a:lnTo>
                <a:lnTo>
                  <a:pt x="496" y="2047"/>
                </a:lnTo>
                <a:lnTo>
                  <a:pt x="559" y="1908"/>
                </a:lnTo>
                <a:lnTo>
                  <a:pt x="630" y="1772"/>
                </a:lnTo>
                <a:lnTo>
                  <a:pt x="389" y="1627"/>
                </a:lnTo>
                <a:lnTo>
                  <a:pt x="544" y="1374"/>
                </a:lnTo>
                <a:lnTo>
                  <a:pt x="786" y="1521"/>
                </a:lnTo>
                <a:lnTo>
                  <a:pt x="878" y="1398"/>
                </a:lnTo>
                <a:lnTo>
                  <a:pt x="973" y="1280"/>
                </a:lnTo>
                <a:lnTo>
                  <a:pt x="767" y="1086"/>
                </a:lnTo>
                <a:lnTo>
                  <a:pt x="971" y="868"/>
                </a:lnTo>
                <a:lnTo>
                  <a:pt x="1179" y="1066"/>
                </a:lnTo>
                <a:lnTo>
                  <a:pt x="1294" y="963"/>
                </a:lnTo>
                <a:lnTo>
                  <a:pt x="1412" y="868"/>
                </a:lnTo>
                <a:lnTo>
                  <a:pt x="1250" y="633"/>
                </a:lnTo>
                <a:lnTo>
                  <a:pt x="1496" y="465"/>
                </a:lnTo>
                <a:lnTo>
                  <a:pt x="1658" y="700"/>
                </a:lnTo>
                <a:lnTo>
                  <a:pt x="1790" y="626"/>
                </a:lnTo>
                <a:lnTo>
                  <a:pt x="1926" y="557"/>
                </a:lnTo>
                <a:lnTo>
                  <a:pt x="1817" y="292"/>
                </a:lnTo>
                <a:lnTo>
                  <a:pt x="2092" y="179"/>
                </a:lnTo>
                <a:lnTo>
                  <a:pt x="2202" y="444"/>
                </a:lnTo>
                <a:lnTo>
                  <a:pt x="2345" y="399"/>
                </a:lnTo>
                <a:lnTo>
                  <a:pt x="2494" y="359"/>
                </a:lnTo>
                <a:lnTo>
                  <a:pt x="2441" y="78"/>
                </a:lnTo>
                <a:lnTo>
                  <a:pt x="2735" y="25"/>
                </a:lnTo>
                <a:lnTo>
                  <a:pt x="2786" y="307"/>
                </a:lnTo>
                <a:lnTo>
                  <a:pt x="2897" y="294"/>
                </a:lnTo>
                <a:lnTo>
                  <a:pt x="3008" y="286"/>
                </a:lnTo>
                <a:lnTo>
                  <a:pt x="3008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4" name="Freeform 27"/>
          <p:cNvSpPr>
            <a:spLocks noEditPoints="1"/>
          </p:cNvSpPr>
          <p:nvPr/>
        </p:nvSpPr>
        <p:spPr bwMode="auto">
          <a:xfrm>
            <a:off x="9224273" y="3237692"/>
            <a:ext cx="509795" cy="509794"/>
          </a:xfrm>
          <a:custGeom>
            <a:avLst/>
            <a:gdLst>
              <a:gd name="T0" fmla="*/ 723 w 1567"/>
              <a:gd name="T1" fmla="*/ 535 h 1567"/>
              <a:gd name="T2" fmla="*/ 620 w 1567"/>
              <a:gd name="T3" fmla="*/ 585 h 1567"/>
              <a:gd name="T4" fmla="*/ 549 w 1567"/>
              <a:gd name="T5" fmla="*/ 674 h 1567"/>
              <a:gd name="T6" fmla="*/ 522 w 1567"/>
              <a:gd name="T7" fmla="*/ 788 h 1567"/>
              <a:gd name="T8" fmla="*/ 549 w 1567"/>
              <a:gd name="T9" fmla="*/ 904 h 1567"/>
              <a:gd name="T10" fmla="*/ 620 w 1567"/>
              <a:gd name="T11" fmla="*/ 991 h 1567"/>
              <a:gd name="T12" fmla="*/ 723 w 1567"/>
              <a:gd name="T13" fmla="*/ 1042 h 1567"/>
              <a:gd name="T14" fmla="*/ 844 w 1567"/>
              <a:gd name="T15" fmla="*/ 1042 h 1567"/>
              <a:gd name="T16" fmla="*/ 946 w 1567"/>
              <a:gd name="T17" fmla="*/ 991 h 1567"/>
              <a:gd name="T18" fmla="*/ 1018 w 1567"/>
              <a:gd name="T19" fmla="*/ 904 h 1567"/>
              <a:gd name="T20" fmla="*/ 1044 w 1567"/>
              <a:gd name="T21" fmla="*/ 788 h 1567"/>
              <a:gd name="T22" fmla="*/ 1018 w 1567"/>
              <a:gd name="T23" fmla="*/ 674 h 1567"/>
              <a:gd name="T24" fmla="*/ 946 w 1567"/>
              <a:gd name="T25" fmla="*/ 585 h 1567"/>
              <a:gd name="T26" fmla="*/ 844 w 1567"/>
              <a:gd name="T27" fmla="*/ 535 h 1567"/>
              <a:gd name="T28" fmla="*/ 716 w 1567"/>
              <a:gd name="T29" fmla="*/ 0 h 1567"/>
              <a:gd name="T30" fmla="*/ 904 w 1567"/>
              <a:gd name="T31" fmla="*/ 181 h 1567"/>
              <a:gd name="T32" fmla="*/ 1114 w 1567"/>
              <a:gd name="T33" fmla="*/ 71 h 1567"/>
              <a:gd name="T34" fmla="*/ 1187 w 1567"/>
              <a:gd name="T35" fmla="*/ 319 h 1567"/>
              <a:gd name="T36" fmla="*/ 1248 w 1567"/>
              <a:gd name="T37" fmla="*/ 377 h 1567"/>
              <a:gd name="T38" fmla="*/ 1495 w 1567"/>
              <a:gd name="T39" fmla="*/ 448 h 1567"/>
              <a:gd name="T40" fmla="*/ 1381 w 1567"/>
              <a:gd name="T41" fmla="*/ 623 h 1567"/>
              <a:gd name="T42" fmla="*/ 1567 w 1567"/>
              <a:gd name="T43" fmla="*/ 714 h 1567"/>
              <a:gd name="T44" fmla="*/ 1393 w 1567"/>
              <a:gd name="T45" fmla="*/ 899 h 1567"/>
              <a:gd name="T46" fmla="*/ 1498 w 1567"/>
              <a:gd name="T47" fmla="*/ 1111 h 1567"/>
              <a:gd name="T48" fmla="*/ 1259 w 1567"/>
              <a:gd name="T49" fmla="*/ 1187 h 1567"/>
              <a:gd name="T50" fmla="*/ 1192 w 1567"/>
              <a:gd name="T51" fmla="*/ 1254 h 1567"/>
              <a:gd name="T52" fmla="*/ 1118 w 1567"/>
              <a:gd name="T53" fmla="*/ 1493 h 1567"/>
              <a:gd name="T54" fmla="*/ 948 w 1567"/>
              <a:gd name="T55" fmla="*/ 1386 h 1567"/>
              <a:gd name="T56" fmla="*/ 855 w 1567"/>
              <a:gd name="T57" fmla="*/ 1567 h 1567"/>
              <a:gd name="T58" fmla="*/ 669 w 1567"/>
              <a:gd name="T59" fmla="*/ 1397 h 1567"/>
              <a:gd name="T60" fmla="*/ 582 w 1567"/>
              <a:gd name="T61" fmla="*/ 1375 h 1567"/>
              <a:gd name="T62" fmla="*/ 339 w 1567"/>
              <a:gd name="T63" fmla="*/ 1430 h 1567"/>
              <a:gd name="T64" fmla="*/ 346 w 1567"/>
              <a:gd name="T65" fmla="*/ 1227 h 1567"/>
              <a:gd name="T66" fmla="*/ 143 w 1567"/>
              <a:gd name="T67" fmla="*/ 1236 h 1567"/>
              <a:gd name="T68" fmla="*/ 199 w 1567"/>
              <a:gd name="T69" fmla="*/ 991 h 1567"/>
              <a:gd name="T70" fmla="*/ 174 w 1567"/>
              <a:gd name="T71" fmla="*/ 904 h 1567"/>
              <a:gd name="T72" fmla="*/ 0 w 1567"/>
              <a:gd name="T73" fmla="*/ 721 h 1567"/>
              <a:gd name="T74" fmla="*/ 196 w 1567"/>
              <a:gd name="T75" fmla="*/ 589 h 1567"/>
              <a:gd name="T76" fmla="*/ 136 w 1567"/>
              <a:gd name="T77" fmla="*/ 339 h 1567"/>
              <a:gd name="T78" fmla="*/ 375 w 1567"/>
              <a:gd name="T79" fmla="*/ 323 h 1567"/>
              <a:gd name="T80" fmla="*/ 446 w 1567"/>
              <a:gd name="T81" fmla="*/ 73 h 1567"/>
              <a:gd name="T82" fmla="*/ 623 w 1567"/>
              <a:gd name="T83" fmla="*/ 190 h 1567"/>
              <a:gd name="T84" fmla="*/ 716 w 1567"/>
              <a:gd name="T85" fmla="*/ 0 h 1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567" h="1567">
                <a:moveTo>
                  <a:pt x="783" y="529"/>
                </a:moveTo>
                <a:lnTo>
                  <a:pt x="723" y="535"/>
                </a:lnTo>
                <a:lnTo>
                  <a:pt x="669" y="553"/>
                </a:lnTo>
                <a:lnTo>
                  <a:pt x="620" y="585"/>
                </a:lnTo>
                <a:lnTo>
                  <a:pt x="580" y="625"/>
                </a:lnTo>
                <a:lnTo>
                  <a:pt x="549" y="674"/>
                </a:lnTo>
                <a:lnTo>
                  <a:pt x="531" y="730"/>
                </a:lnTo>
                <a:lnTo>
                  <a:pt x="522" y="788"/>
                </a:lnTo>
                <a:lnTo>
                  <a:pt x="531" y="848"/>
                </a:lnTo>
                <a:lnTo>
                  <a:pt x="549" y="904"/>
                </a:lnTo>
                <a:lnTo>
                  <a:pt x="580" y="951"/>
                </a:lnTo>
                <a:lnTo>
                  <a:pt x="620" y="991"/>
                </a:lnTo>
                <a:lnTo>
                  <a:pt x="669" y="1022"/>
                </a:lnTo>
                <a:lnTo>
                  <a:pt x="723" y="1042"/>
                </a:lnTo>
                <a:lnTo>
                  <a:pt x="783" y="1049"/>
                </a:lnTo>
                <a:lnTo>
                  <a:pt x="844" y="1042"/>
                </a:lnTo>
                <a:lnTo>
                  <a:pt x="897" y="1022"/>
                </a:lnTo>
                <a:lnTo>
                  <a:pt x="946" y="991"/>
                </a:lnTo>
                <a:lnTo>
                  <a:pt x="986" y="951"/>
                </a:lnTo>
                <a:lnTo>
                  <a:pt x="1018" y="904"/>
                </a:lnTo>
                <a:lnTo>
                  <a:pt x="1038" y="848"/>
                </a:lnTo>
                <a:lnTo>
                  <a:pt x="1044" y="788"/>
                </a:lnTo>
                <a:lnTo>
                  <a:pt x="1038" y="730"/>
                </a:lnTo>
                <a:lnTo>
                  <a:pt x="1018" y="674"/>
                </a:lnTo>
                <a:lnTo>
                  <a:pt x="986" y="625"/>
                </a:lnTo>
                <a:lnTo>
                  <a:pt x="946" y="585"/>
                </a:lnTo>
                <a:lnTo>
                  <a:pt x="897" y="553"/>
                </a:lnTo>
                <a:lnTo>
                  <a:pt x="844" y="535"/>
                </a:lnTo>
                <a:lnTo>
                  <a:pt x="783" y="529"/>
                </a:lnTo>
                <a:close/>
                <a:moveTo>
                  <a:pt x="716" y="0"/>
                </a:moveTo>
                <a:lnTo>
                  <a:pt x="850" y="0"/>
                </a:lnTo>
                <a:lnTo>
                  <a:pt x="904" y="181"/>
                </a:lnTo>
                <a:lnTo>
                  <a:pt x="980" y="201"/>
                </a:lnTo>
                <a:lnTo>
                  <a:pt x="1114" y="71"/>
                </a:lnTo>
                <a:lnTo>
                  <a:pt x="1232" y="138"/>
                </a:lnTo>
                <a:lnTo>
                  <a:pt x="1187" y="319"/>
                </a:lnTo>
                <a:lnTo>
                  <a:pt x="1219" y="346"/>
                </a:lnTo>
                <a:lnTo>
                  <a:pt x="1248" y="377"/>
                </a:lnTo>
                <a:lnTo>
                  <a:pt x="1426" y="332"/>
                </a:lnTo>
                <a:lnTo>
                  <a:pt x="1495" y="448"/>
                </a:lnTo>
                <a:lnTo>
                  <a:pt x="1368" y="582"/>
                </a:lnTo>
                <a:lnTo>
                  <a:pt x="1381" y="623"/>
                </a:lnTo>
                <a:lnTo>
                  <a:pt x="1390" y="665"/>
                </a:lnTo>
                <a:lnTo>
                  <a:pt x="1567" y="714"/>
                </a:lnTo>
                <a:lnTo>
                  <a:pt x="1567" y="850"/>
                </a:lnTo>
                <a:lnTo>
                  <a:pt x="1393" y="899"/>
                </a:lnTo>
                <a:lnTo>
                  <a:pt x="1373" y="984"/>
                </a:lnTo>
                <a:lnTo>
                  <a:pt x="1498" y="1111"/>
                </a:lnTo>
                <a:lnTo>
                  <a:pt x="1431" y="1230"/>
                </a:lnTo>
                <a:lnTo>
                  <a:pt x="1259" y="1187"/>
                </a:lnTo>
                <a:lnTo>
                  <a:pt x="1227" y="1223"/>
                </a:lnTo>
                <a:lnTo>
                  <a:pt x="1192" y="1254"/>
                </a:lnTo>
                <a:lnTo>
                  <a:pt x="1236" y="1426"/>
                </a:lnTo>
                <a:lnTo>
                  <a:pt x="1118" y="1493"/>
                </a:lnTo>
                <a:lnTo>
                  <a:pt x="991" y="1372"/>
                </a:lnTo>
                <a:lnTo>
                  <a:pt x="948" y="1386"/>
                </a:lnTo>
                <a:lnTo>
                  <a:pt x="902" y="1397"/>
                </a:lnTo>
                <a:lnTo>
                  <a:pt x="855" y="1567"/>
                </a:lnTo>
                <a:lnTo>
                  <a:pt x="719" y="1567"/>
                </a:lnTo>
                <a:lnTo>
                  <a:pt x="669" y="1397"/>
                </a:lnTo>
                <a:lnTo>
                  <a:pt x="625" y="1388"/>
                </a:lnTo>
                <a:lnTo>
                  <a:pt x="582" y="1375"/>
                </a:lnTo>
                <a:lnTo>
                  <a:pt x="457" y="1497"/>
                </a:lnTo>
                <a:lnTo>
                  <a:pt x="339" y="1430"/>
                </a:lnTo>
                <a:lnTo>
                  <a:pt x="379" y="1259"/>
                </a:lnTo>
                <a:lnTo>
                  <a:pt x="346" y="1227"/>
                </a:lnTo>
                <a:lnTo>
                  <a:pt x="315" y="1194"/>
                </a:lnTo>
                <a:lnTo>
                  <a:pt x="143" y="1236"/>
                </a:lnTo>
                <a:lnTo>
                  <a:pt x="74" y="1120"/>
                </a:lnTo>
                <a:lnTo>
                  <a:pt x="199" y="991"/>
                </a:lnTo>
                <a:lnTo>
                  <a:pt x="185" y="948"/>
                </a:lnTo>
                <a:lnTo>
                  <a:pt x="174" y="904"/>
                </a:lnTo>
                <a:lnTo>
                  <a:pt x="2" y="857"/>
                </a:lnTo>
                <a:lnTo>
                  <a:pt x="0" y="721"/>
                </a:lnTo>
                <a:lnTo>
                  <a:pt x="176" y="669"/>
                </a:lnTo>
                <a:lnTo>
                  <a:pt x="196" y="589"/>
                </a:lnTo>
                <a:lnTo>
                  <a:pt x="69" y="457"/>
                </a:lnTo>
                <a:lnTo>
                  <a:pt x="136" y="339"/>
                </a:lnTo>
                <a:lnTo>
                  <a:pt x="315" y="384"/>
                </a:lnTo>
                <a:lnTo>
                  <a:pt x="375" y="323"/>
                </a:lnTo>
                <a:lnTo>
                  <a:pt x="328" y="143"/>
                </a:lnTo>
                <a:lnTo>
                  <a:pt x="446" y="73"/>
                </a:lnTo>
                <a:lnTo>
                  <a:pt x="580" y="203"/>
                </a:lnTo>
                <a:lnTo>
                  <a:pt x="623" y="190"/>
                </a:lnTo>
                <a:lnTo>
                  <a:pt x="665" y="181"/>
                </a:lnTo>
                <a:lnTo>
                  <a:pt x="71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5" name="Freeform 27"/>
          <p:cNvSpPr>
            <a:spLocks noEditPoints="1"/>
          </p:cNvSpPr>
          <p:nvPr/>
        </p:nvSpPr>
        <p:spPr bwMode="auto">
          <a:xfrm>
            <a:off x="9837545" y="4738939"/>
            <a:ext cx="245758" cy="245757"/>
          </a:xfrm>
          <a:custGeom>
            <a:avLst/>
            <a:gdLst>
              <a:gd name="T0" fmla="*/ 723 w 1567"/>
              <a:gd name="T1" fmla="*/ 535 h 1567"/>
              <a:gd name="T2" fmla="*/ 620 w 1567"/>
              <a:gd name="T3" fmla="*/ 585 h 1567"/>
              <a:gd name="T4" fmla="*/ 549 w 1567"/>
              <a:gd name="T5" fmla="*/ 674 h 1567"/>
              <a:gd name="T6" fmla="*/ 522 w 1567"/>
              <a:gd name="T7" fmla="*/ 788 h 1567"/>
              <a:gd name="T8" fmla="*/ 549 w 1567"/>
              <a:gd name="T9" fmla="*/ 904 h 1567"/>
              <a:gd name="T10" fmla="*/ 620 w 1567"/>
              <a:gd name="T11" fmla="*/ 991 h 1567"/>
              <a:gd name="T12" fmla="*/ 723 w 1567"/>
              <a:gd name="T13" fmla="*/ 1042 h 1567"/>
              <a:gd name="T14" fmla="*/ 844 w 1567"/>
              <a:gd name="T15" fmla="*/ 1042 h 1567"/>
              <a:gd name="T16" fmla="*/ 946 w 1567"/>
              <a:gd name="T17" fmla="*/ 991 h 1567"/>
              <a:gd name="T18" fmla="*/ 1018 w 1567"/>
              <a:gd name="T19" fmla="*/ 904 h 1567"/>
              <a:gd name="T20" fmla="*/ 1044 w 1567"/>
              <a:gd name="T21" fmla="*/ 788 h 1567"/>
              <a:gd name="T22" fmla="*/ 1018 w 1567"/>
              <a:gd name="T23" fmla="*/ 674 h 1567"/>
              <a:gd name="T24" fmla="*/ 946 w 1567"/>
              <a:gd name="T25" fmla="*/ 585 h 1567"/>
              <a:gd name="T26" fmla="*/ 844 w 1567"/>
              <a:gd name="T27" fmla="*/ 535 h 1567"/>
              <a:gd name="T28" fmla="*/ 716 w 1567"/>
              <a:gd name="T29" fmla="*/ 0 h 1567"/>
              <a:gd name="T30" fmla="*/ 904 w 1567"/>
              <a:gd name="T31" fmla="*/ 181 h 1567"/>
              <a:gd name="T32" fmla="*/ 1114 w 1567"/>
              <a:gd name="T33" fmla="*/ 71 h 1567"/>
              <a:gd name="T34" fmla="*/ 1187 w 1567"/>
              <a:gd name="T35" fmla="*/ 319 h 1567"/>
              <a:gd name="T36" fmla="*/ 1248 w 1567"/>
              <a:gd name="T37" fmla="*/ 377 h 1567"/>
              <a:gd name="T38" fmla="*/ 1495 w 1567"/>
              <a:gd name="T39" fmla="*/ 448 h 1567"/>
              <a:gd name="T40" fmla="*/ 1381 w 1567"/>
              <a:gd name="T41" fmla="*/ 623 h 1567"/>
              <a:gd name="T42" fmla="*/ 1567 w 1567"/>
              <a:gd name="T43" fmla="*/ 714 h 1567"/>
              <a:gd name="T44" fmla="*/ 1393 w 1567"/>
              <a:gd name="T45" fmla="*/ 899 h 1567"/>
              <a:gd name="T46" fmla="*/ 1498 w 1567"/>
              <a:gd name="T47" fmla="*/ 1111 h 1567"/>
              <a:gd name="T48" fmla="*/ 1259 w 1567"/>
              <a:gd name="T49" fmla="*/ 1187 h 1567"/>
              <a:gd name="T50" fmla="*/ 1192 w 1567"/>
              <a:gd name="T51" fmla="*/ 1254 h 1567"/>
              <a:gd name="T52" fmla="*/ 1118 w 1567"/>
              <a:gd name="T53" fmla="*/ 1493 h 1567"/>
              <a:gd name="T54" fmla="*/ 948 w 1567"/>
              <a:gd name="T55" fmla="*/ 1386 h 1567"/>
              <a:gd name="T56" fmla="*/ 855 w 1567"/>
              <a:gd name="T57" fmla="*/ 1567 h 1567"/>
              <a:gd name="T58" fmla="*/ 669 w 1567"/>
              <a:gd name="T59" fmla="*/ 1397 h 1567"/>
              <a:gd name="T60" fmla="*/ 582 w 1567"/>
              <a:gd name="T61" fmla="*/ 1375 h 1567"/>
              <a:gd name="T62" fmla="*/ 339 w 1567"/>
              <a:gd name="T63" fmla="*/ 1430 h 1567"/>
              <a:gd name="T64" fmla="*/ 346 w 1567"/>
              <a:gd name="T65" fmla="*/ 1227 h 1567"/>
              <a:gd name="T66" fmla="*/ 143 w 1567"/>
              <a:gd name="T67" fmla="*/ 1236 h 1567"/>
              <a:gd name="T68" fmla="*/ 199 w 1567"/>
              <a:gd name="T69" fmla="*/ 991 h 1567"/>
              <a:gd name="T70" fmla="*/ 174 w 1567"/>
              <a:gd name="T71" fmla="*/ 904 h 1567"/>
              <a:gd name="T72" fmla="*/ 0 w 1567"/>
              <a:gd name="T73" fmla="*/ 721 h 1567"/>
              <a:gd name="T74" fmla="*/ 196 w 1567"/>
              <a:gd name="T75" fmla="*/ 589 h 1567"/>
              <a:gd name="T76" fmla="*/ 136 w 1567"/>
              <a:gd name="T77" fmla="*/ 339 h 1567"/>
              <a:gd name="T78" fmla="*/ 375 w 1567"/>
              <a:gd name="T79" fmla="*/ 323 h 1567"/>
              <a:gd name="T80" fmla="*/ 446 w 1567"/>
              <a:gd name="T81" fmla="*/ 73 h 1567"/>
              <a:gd name="T82" fmla="*/ 623 w 1567"/>
              <a:gd name="T83" fmla="*/ 190 h 1567"/>
              <a:gd name="T84" fmla="*/ 716 w 1567"/>
              <a:gd name="T85" fmla="*/ 0 h 1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567" h="1567">
                <a:moveTo>
                  <a:pt x="783" y="529"/>
                </a:moveTo>
                <a:lnTo>
                  <a:pt x="723" y="535"/>
                </a:lnTo>
                <a:lnTo>
                  <a:pt x="669" y="553"/>
                </a:lnTo>
                <a:lnTo>
                  <a:pt x="620" y="585"/>
                </a:lnTo>
                <a:lnTo>
                  <a:pt x="580" y="625"/>
                </a:lnTo>
                <a:lnTo>
                  <a:pt x="549" y="674"/>
                </a:lnTo>
                <a:lnTo>
                  <a:pt x="531" y="730"/>
                </a:lnTo>
                <a:lnTo>
                  <a:pt x="522" y="788"/>
                </a:lnTo>
                <a:lnTo>
                  <a:pt x="531" y="848"/>
                </a:lnTo>
                <a:lnTo>
                  <a:pt x="549" y="904"/>
                </a:lnTo>
                <a:lnTo>
                  <a:pt x="580" y="951"/>
                </a:lnTo>
                <a:lnTo>
                  <a:pt x="620" y="991"/>
                </a:lnTo>
                <a:lnTo>
                  <a:pt x="669" y="1022"/>
                </a:lnTo>
                <a:lnTo>
                  <a:pt x="723" y="1042"/>
                </a:lnTo>
                <a:lnTo>
                  <a:pt x="783" y="1049"/>
                </a:lnTo>
                <a:lnTo>
                  <a:pt x="844" y="1042"/>
                </a:lnTo>
                <a:lnTo>
                  <a:pt x="897" y="1022"/>
                </a:lnTo>
                <a:lnTo>
                  <a:pt x="946" y="991"/>
                </a:lnTo>
                <a:lnTo>
                  <a:pt x="986" y="951"/>
                </a:lnTo>
                <a:lnTo>
                  <a:pt x="1018" y="904"/>
                </a:lnTo>
                <a:lnTo>
                  <a:pt x="1038" y="848"/>
                </a:lnTo>
                <a:lnTo>
                  <a:pt x="1044" y="788"/>
                </a:lnTo>
                <a:lnTo>
                  <a:pt x="1038" y="730"/>
                </a:lnTo>
                <a:lnTo>
                  <a:pt x="1018" y="674"/>
                </a:lnTo>
                <a:lnTo>
                  <a:pt x="986" y="625"/>
                </a:lnTo>
                <a:lnTo>
                  <a:pt x="946" y="585"/>
                </a:lnTo>
                <a:lnTo>
                  <a:pt x="897" y="553"/>
                </a:lnTo>
                <a:lnTo>
                  <a:pt x="844" y="535"/>
                </a:lnTo>
                <a:lnTo>
                  <a:pt x="783" y="529"/>
                </a:lnTo>
                <a:close/>
                <a:moveTo>
                  <a:pt x="716" y="0"/>
                </a:moveTo>
                <a:lnTo>
                  <a:pt x="850" y="0"/>
                </a:lnTo>
                <a:lnTo>
                  <a:pt x="904" y="181"/>
                </a:lnTo>
                <a:lnTo>
                  <a:pt x="980" y="201"/>
                </a:lnTo>
                <a:lnTo>
                  <a:pt x="1114" y="71"/>
                </a:lnTo>
                <a:lnTo>
                  <a:pt x="1232" y="138"/>
                </a:lnTo>
                <a:lnTo>
                  <a:pt x="1187" y="319"/>
                </a:lnTo>
                <a:lnTo>
                  <a:pt x="1219" y="346"/>
                </a:lnTo>
                <a:lnTo>
                  <a:pt x="1248" y="377"/>
                </a:lnTo>
                <a:lnTo>
                  <a:pt x="1426" y="332"/>
                </a:lnTo>
                <a:lnTo>
                  <a:pt x="1495" y="448"/>
                </a:lnTo>
                <a:lnTo>
                  <a:pt x="1368" y="582"/>
                </a:lnTo>
                <a:lnTo>
                  <a:pt x="1381" y="623"/>
                </a:lnTo>
                <a:lnTo>
                  <a:pt x="1390" y="665"/>
                </a:lnTo>
                <a:lnTo>
                  <a:pt x="1567" y="714"/>
                </a:lnTo>
                <a:lnTo>
                  <a:pt x="1567" y="850"/>
                </a:lnTo>
                <a:lnTo>
                  <a:pt x="1393" y="899"/>
                </a:lnTo>
                <a:lnTo>
                  <a:pt x="1373" y="984"/>
                </a:lnTo>
                <a:lnTo>
                  <a:pt x="1498" y="1111"/>
                </a:lnTo>
                <a:lnTo>
                  <a:pt x="1431" y="1230"/>
                </a:lnTo>
                <a:lnTo>
                  <a:pt x="1259" y="1187"/>
                </a:lnTo>
                <a:lnTo>
                  <a:pt x="1227" y="1223"/>
                </a:lnTo>
                <a:lnTo>
                  <a:pt x="1192" y="1254"/>
                </a:lnTo>
                <a:lnTo>
                  <a:pt x="1236" y="1426"/>
                </a:lnTo>
                <a:lnTo>
                  <a:pt x="1118" y="1493"/>
                </a:lnTo>
                <a:lnTo>
                  <a:pt x="991" y="1372"/>
                </a:lnTo>
                <a:lnTo>
                  <a:pt x="948" y="1386"/>
                </a:lnTo>
                <a:lnTo>
                  <a:pt x="902" y="1397"/>
                </a:lnTo>
                <a:lnTo>
                  <a:pt x="855" y="1567"/>
                </a:lnTo>
                <a:lnTo>
                  <a:pt x="719" y="1567"/>
                </a:lnTo>
                <a:lnTo>
                  <a:pt x="669" y="1397"/>
                </a:lnTo>
                <a:lnTo>
                  <a:pt x="625" y="1388"/>
                </a:lnTo>
                <a:lnTo>
                  <a:pt x="582" y="1375"/>
                </a:lnTo>
                <a:lnTo>
                  <a:pt x="457" y="1497"/>
                </a:lnTo>
                <a:lnTo>
                  <a:pt x="339" y="1430"/>
                </a:lnTo>
                <a:lnTo>
                  <a:pt x="379" y="1259"/>
                </a:lnTo>
                <a:lnTo>
                  <a:pt x="346" y="1227"/>
                </a:lnTo>
                <a:lnTo>
                  <a:pt x="315" y="1194"/>
                </a:lnTo>
                <a:lnTo>
                  <a:pt x="143" y="1236"/>
                </a:lnTo>
                <a:lnTo>
                  <a:pt x="74" y="1120"/>
                </a:lnTo>
                <a:lnTo>
                  <a:pt x="199" y="991"/>
                </a:lnTo>
                <a:lnTo>
                  <a:pt x="185" y="948"/>
                </a:lnTo>
                <a:lnTo>
                  <a:pt x="174" y="904"/>
                </a:lnTo>
                <a:lnTo>
                  <a:pt x="2" y="857"/>
                </a:lnTo>
                <a:lnTo>
                  <a:pt x="0" y="721"/>
                </a:lnTo>
                <a:lnTo>
                  <a:pt x="176" y="669"/>
                </a:lnTo>
                <a:lnTo>
                  <a:pt x="196" y="589"/>
                </a:lnTo>
                <a:lnTo>
                  <a:pt x="69" y="457"/>
                </a:lnTo>
                <a:lnTo>
                  <a:pt x="136" y="339"/>
                </a:lnTo>
                <a:lnTo>
                  <a:pt x="315" y="384"/>
                </a:lnTo>
                <a:lnTo>
                  <a:pt x="375" y="323"/>
                </a:lnTo>
                <a:lnTo>
                  <a:pt x="328" y="143"/>
                </a:lnTo>
                <a:lnTo>
                  <a:pt x="446" y="73"/>
                </a:lnTo>
                <a:lnTo>
                  <a:pt x="580" y="203"/>
                </a:lnTo>
                <a:lnTo>
                  <a:pt x="623" y="190"/>
                </a:lnTo>
                <a:lnTo>
                  <a:pt x="665" y="181"/>
                </a:lnTo>
                <a:lnTo>
                  <a:pt x="71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6" name="Freeform 63"/>
          <p:cNvSpPr>
            <a:spLocks noEditPoints="1"/>
          </p:cNvSpPr>
          <p:nvPr/>
        </p:nvSpPr>
        <p:spPr bwMode="auto">
          <a:xfrm>
            <a:off x="9895871" y="4439377"/>
            <a:ext cx="238462" cy="238083"/>
          </a:xfrm>
          <a:custGeom>
            <a:avLst/>
            <a:gdLst>
              <a:gd name="T0" fmla="*/ 853 w 1888"/>
              <a:gd name="T1" fmla="*/ 328 h 1885"/>
              <a:gd name="T2" fmla="*/ 681 w 1888"/>
              <a:gd name="T3" fmla="*/ 379 h 1885"/>
              <a:gd name="T4" fmla="*/ 533 w 1888"/>
              <a:gd name="T5" fmla="*/ 475 h 1885"/>
              <a:gd name="T6" fmla="*/ 417 w 1888"/>
              <a:gd name="T7" fmla="*/ 607 h 1885"/>
              <a:gd name="T8" fmla="*/ 344 w 1888"/>
              <a:gd name="T9" fmla="*/ 767 h 1885"/>
              <a:gd name="T10" fmla="*/ 317 w 1888"/>
              <a:gd name="T11" fmla="*/ 948 h 1885"/>
              <a:gd name="T12" fmla="*/ 344 w 1888"/>
              <a:gd name="T13" fmla="*/ 1129 h 1885"/>
              <a:gd name="T14" fmla="*/ 417 w 1888"/>
              <a:gd name="T15" fmla="*/ 1290 h 1885"/>
              <a:gd name="T16" fmla="*/ 533 w 1888"/>
              <a:gd name="T17" fmla="*/ 1421 h 1885"/>
              <a:gd name="T18" fmla="*/ 681 w 1888"/>
              <a:gd name="T19" fmla="*/ 1517 h 1885"/>
              <a:gd name="T20" fmla="*/ 853 w 1888"/>
              <a:gd name="T21" fmla="*/ 1568 h 1885"/>
              <a:gd name="T22" fmla="*/ 1038 w 1888"/>
              <a:gd name="T23" fmla="*/ 1568 h 1885"/>
              <a:gd name="T24" fmla="*/ 1210 w 1888"/>
              <a:gd name="T25" fmla="*/ 1517 h 1885"/>
              <a:gd name="T26" fmla="*/ 1357 w 1888"/>
              <a:gd name="T27" fmla="*/ 1421 h 1885"/>
              <a:gd name="T28" fmla="*/ 1471 w 1888"/>
              <a:gd name="T29" fmla="*/ 1290 h 1885"/>
              <a:gd name="T30" fmla="*/ 1544 w 1888"/>
              <a:gd name="T31" fmla="*/ 1129 h 1885"/>
              <a:gd name="T32" fmla="*/ 1571 w 1888"/>
              <a:gd name="T33" fmla="*/ 948 h 1885"/>
              <a:gd name="T34" fmla="*/ 1544 w 1888"/>
              <a:gd name="T35" fmla="*/ 767 h 1885"/>
              <a:gd name="T36" fmla="*/ 1471 w 1888"/>
              <a:gd name="T37" fmla="*/ 607 h 1885"/>
              <a:gd name="T38" fmla="*/ 1357 w 1888"/>
              <a:gd name="T39" fmla="*/ 475 h 1885"/>
              <a:gd name="T40" fmla="*/ 1210 w 1888"/>
              <a:gd name="T41" fmla="*/ 379 h 1885"/>
              <a:gd name="T42" fmla="*/ 1038 w 1888"/>
              <a:gd name="T43" fmla="*/ 328 h 1885"/>
              <a:gd name="T44" fmla="*/ 832 w 1888"/>
              <a:gd name="T45" fmla="*/ 0 h 1885"/>
              <a:gd name="T46" fmla="*/ 1053 w 1888"/>
              <a:gd name="T47" fmla="*/ 174 h 1885"/>
              <a:gd name="T48" fmla="*/ 1228 w 1888"/>
              <a:gd name="T49" fmla="*/ 220 h 1885"/>
              <a:gd name="T50" fmla="*/ 1507 w 1888"/>
              <a:gd name="T51" fmla="*/ 176 h 1885"/>
              <a:gd name="T52" fmla="*/ 1486 w 1888"/>
              <a:gd name="T53" fmla="*/ 388 h 1885"/>
              <a:gd name="T54" fmla="*/ 1698 w 1888"/>
              <a:gd name="T55" fmla="*/ 366 h 1885"/>
              <a:gd name="T56" fmla="*/ 1661 w 1888"/>
              <a:gd name="T57" fmla="*/ 645 h 1885"/>
              <a:gd name="T58" fmla="*/ 1710 w 1888"/>
              <a:gd name="T59" fmla="*/ 819 h 1885"/>
              <a:gd name="T60" fmla="*/ 1888 w 1888"/>
              <a:gd name="T61" fmla="*/ 1035 h 1885"/>
              <a:gd name="T62" fmla="*/ 1696 w 1888"/>
              <a:gd name="T63" fmla="*/ 1129 h 1885"/>
              <a:gd name="T64" fmla="*/ 1823 w 1888"/>
              <a:gd name="T65" fmla="*/ 1298 h 1885"/>
              <a:gd name="T66" fmla="*/ 1565 w 1888"/>
              <a:gd name="T67" fmla="*/ 1406 h 1885"/>
              <a:gd name="T68" fmla="*/ 1440 w 1888"/>
              <a:gd name="T69" fmla="*/ 1537 h 1885"/>
              <a:gd name="T70" fmla="*/ 1346 w 1888"/>
              <a:gd name="T71" fmla="*/ 1803 h 1885"/>
              <a:gd name="T72" fmla="*/ 1190 w 1888"/>
              <a:gd name="T73" fmla="*/ 1678 h 1885"/>
              <a:gd name="T74" fmla="*/ 1053 w 1888"/>
              <a:gd name="T75" fmla="*/ 1709 h 1885"/>
              <a:gd name="T76" fmla="*/ 832 w 1888"/>
              <a:gd name="T77" fmla="*/ 1885 h 1885"/>
              <a:gd name="T78" fmla="*/ 743 w 1888"/>
              <a:gd name="T79" fmla="*/ 1691 h 1885"/>
              <a:gd name="T80" fmla="*/ 571 w 1888"/>
              <a:gd name="T81" fmla="*/ 1814 h 1885"/>
              <a:gd name="T82" fmla="*/ 466 w 1888"/>
              <a:gd name="T83" fmla="*/ 1553 h 1885"/>
              <a:gd name="T84" fmla="*/ 339 w 1888"/>
              <a:gd name="T85" fmla="*/ 1426 h 1885"/>
              <a:gd name="T86" fmla="*/ 76 w 1888"/>
              <a:gd name="T87" fmla="*/ 1325 h 1885"/>
              <a:gd name="T88" fmla="*/ 199 w 1888"/>
              <a:gd name="T89" fmla="*/ 1151 h 1885"/>
              <a:gd name="T90" fmla="*/ 4 w 1888"/>
              <a:gd name="T91" fmla="*/ 1064 h 1885"/>
              <a:gd name="T92" fmla="*/ 176 w 1888"/>
              <a:gd name="T93" fmla="*/ 841 h 1885"/>
              <a:gd name="T94" fmla="*/ 221 w 1888"/>
              <a:gd name="T95" fmla="*/ 667 h 1885"/>
              <a:gd name="T96" fmla="*/ 172 w 1888"/>
              <a:gd name="T97" fmla="*/ 390 h 1885"/>
              <a:gd name="T98" fmla="*/ 386 w 1888"/>
              <a:gd name="T99" fmla="*/ 406 h 1885"/>
              <a:gd name="T100" fmla="*/ 359 w 1888"/>
              <a:gd name="T101" fmla="*/ 194 h 1885"/>
              <a:gd name="T102" fmla="*/ 641 w 1888"/>
              <a:gd name="T103" fmla="*/ 229 h 1885"/>
              <a:gd name="T104" fmla="*/ 832 w 1888"/>
              <a:gd name="T105" fmla="*/ 176 h 1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888" h="1885">
                <a:moveTo>
                  <a:pt x="944" y="321"/>
                </a:moveTo>
                <a:lnTo>
                  <a:pt x="853" y="328"/>
                </a:lnTo>
                <a:lnTo>
                  <a:pt x="763" y="348"/>
                </a:lnTo>
                <a:lnTo>
                  <a:pt x="681" y="379"/>
                </a:lnTo>
                <a:lnTo>
                  <a:pt x="603" y="421"/>
                </a:lnTo>
                <a:lnTo>
                  <a:pt x="533" y="475"/>
                </a:lnTo>
                <a:lnTo>
                  <a:pt x="471" y="537"/>
                </a:lnTo>
                <a:lnTo>
                  <a:pt x="417" y="607"/>
                </a:lnTo>
                <a:lnTo>
                  <a:pt x="375" y="682"/>
                </a:lnTo>
                <a:lnTo>
                  <a:pt x="344" y="767"/>
                </a:lnTo>
                <a:lnTo>
                  <a:pt x="324" y="854"/>
                </a:lnTo>
                <a:lnTo>
                  <a:pt x="317" y="948"/>
                </a:lnTo>
                <a:lnTo>
                  <a:pt x="324" y="1040"/>
                </a:lnTo>
                <a:lnTo>
                  <a:pt x="344" y="1129"/>
                </a:lnTo>
                <a:lnTo>
                  <a:pt x="375" y="1211"/>
                </a:lnTo>
                <a:lnTo>
                  <a:pt x="417" y="1290"/>
                </a:lnTo>
                <a:lnTo>
                  <a:pt x="471" y="1359"/>
                </a:lnTo>
                <a:lnTo>
                  <a:pt x="533" y="1421"/>
                </a:lnTo>
                <a:lnTo>
                  <a:pt x="603" y="1475"/>
                </a:lnTo>
                <a:lnTo>
                  <a:pt x="681" y="1517"/>
                </a:lnTo>
                <a:lnTo>
                  <a:pt x="763" y="1548"/>
                </a:lnTo>
                <a:lnTo>
                  <a:pt x="853" y="1568"/>
                </a:lnTo>
                <a:lnTo>
                  <a:pt x="944" y="1575"/>
                </a:lnTo>
                <a:lnTo>
                  <a:pt x="1038" y="1568"/>
                </a:lnTo>
                <a:lnTo>
                  <a:pt x="1125" y="1548"/>
                </a:lnTo>
                <a:lnTo>
                  <a:pt x="1210" y="1517"/>
                </a:lnTo>
                <a:lnTo>
                  <a:pt x="1286" y="1475"/>
                </a:lnTo>
                <a:lnTo>
                  <a:pt x="1357" y="1421"/>
                </a:lnTo>
                <a:lnTo>
                  <a:pt x="1417" y="1359"/>
                </a:lnTo>
                <a:lnTo>
                  <a:pt x="1471" y="1290"/>
                </a:lnTo>
                <a:lnTo>
                  <a:pt x="1513" y="1211"/>
                </a:lnTo>
                <a:lnTo>
                  <a:pt x="1544" y="1129"/>
                </a:lnTo>
                <a:lnTo>
                  <a:pt x="1565" y="1040"/>
                </a:lnTo>
                <a:lnTo>
                  <a:pt x="1571" y="948"/>
                </a:lnTo>
                <a:lnTo>
                  <a:pt x="1565" y="854"/>
                </a:lnTo>
                <a:lnTo>
                  <a:pt x="1544" y="767"/>
                </a:lnTo>
                <a:lnTo>
                  <a:pt x="1513" y="682"/>
                </a:lnTo>
                <a:lnTo>
                  <a:pt x="1471" y="607"/>
                </a:lnTo>
                <a:lnTo>
                  <a:pt x="1417" y="537"/>
                </a:lnTo>
                <a:lnTo>
                  <a:pt x="1357" y="475"/>
                </a:lnTo>
                <a:lnTo>
                  <a:pt x="1286" y="421"/>
                </a:lnTo>
                <a:lnTo>
                  <a:pt x="1210" y="379"/>
                </a:lnTo>
                <a:lnTo>
                  <a:pt x="1125" y="348"/>
                </a:lnTo>
                <a:lnTo>
                  <a:pt x="1038" y="328"/>
                </a:lnTo>
                <a:lnTo>
                  <a:pt x="944" y="321"/>
                </a:lnTo>
                <a:close/>
                <a:moveTo>
                  <a:pt x="832" y="0"/>
                </a:moveTo>
                <a:lnTo>
                  <a:pt x="1053" y="0"/>
                </a:lnTo>
                <a:lnTo>
                  <a:pt x="1053" y="174"/>
                </a:lnTo>
                <a:lnTo>
                  <a:pt x="1143" y="191"/>
                </a:lnTo>
                <a:lnTo>
                  <a:pt x="1228" y="220"/>
                </a:lnTo>
                <a:lnTo>
                  <a:pt x="1315" y="67"/>
                </a:lnTo>
                <a:lnTo>
                  <a:pt x="1507" y="176"/>
                </a:lnTo>
                <a:lnTo>
                  <a:pt x="1419" y="330"/>
                </a:lnTo>
                <a:lnTo>
                  <a:pt x="1486" y="388"/>
                </a:lnTo>
                <a:lnTo>
                  <a:pt x="1547" y="455"/>
                </a:lnTo>
                <a:lnTo>
                  <a:pt x="1698" y="366"/>
                </a:lnTo>
                <a:lnTo>
                  <a:pt x="1810" y="555"/>
                </a:lnTo>
                <a:lnTo>
                  <a:pt x="1661" y="645"/>
                </a:lnTo>
                <a:lnTo>
                  <a:pt x="1690" y="729"/>
                </a:lnTo>
                <a:lnTo>
                  <a:pt x="1710" y="819"/>
                </a:lnTo>
                <a:lnTo>
                  <a:pt x="1886" y="816"/>
                </a:lnTo>
                <a:lnTo>
                  <a:pt x="1888" y="1035"/>
                </a:lnTo>
                <a:lnTo>
                  <a:pt x="1714" y="1037"/>
                </a:lnTo>
                <a:lnTo>
                  <a:pt x="1696" y="1129"/>
                </a:lnTo>
                <a:lnTo>
                  <a:pt x="1669" y="1214"/>
                </a:lnTo>
                <a:lnTo>
                  <a:pt x="1823" y="1298"/>
                </a:lnTo>
                <a:lnTo>
                  <a:pt x="1719" y="1490"/>
                </a:lnTo>
                <a:lnTo>
                  <a:pt x="1565" y="1406"/>
                </a:lnTo>
                <a:lnTo>
                  <a:pt x="1507" y="1475"/>
                </a:lnTo>
                <a:lnTo>
                  <a:pt x="1440" y="1537"/>
                </a:lnTo>
                <a:lnTo>
                  <a:pt x="1531" y="1687"/>
                </a:lnTo>
                <a:lnTo>
                  <a:pt x="1346" y="1803"/>
                </a:lnTo>
                <a:lnTo>
                  <a:pt x="1254" y="1653"/>
                </a:lnTo>
                <a:lnTo>
                  <a:pt x="1190" y="1678"/>
                </a:lnTo>
                <a:lnTo>
                  <a:pt x="1123" y="1696"/>
                </a:lnTo>
                <a:lnTo>
                  <a:pt x="1053" y="1709"/>
                </a:lnTo>
                <a:lnTo>
                  <a:pt x="1053" y="1885"/>
                </a:lnTo>
                <a:lnTo>
                  <a:pt x="832" y="1885"/>
                </a:lnTo>
                <a:lnTo>
                  <a:pt x="832" y="1709"/>
                </a:lnTo>
                <a:lnTo>
                  <a:pt x="743" y="1691"/>
                </a:lnTo>
                <a:lnTo>
                  <a:pt x="658" y="1662"/>
                </a:lnTo>
                <a:lnTo>
                  <a:pt x="571" y="1814"/>
                </a:lnTo>
                <a:lnTo>
                  <a:pt x="379" y="1705"/>
                </a:lnTo>
                <a:lnTo>
                  <a:pt x="466" y="1553"/>
                </a:lnTo>
                <a:lnTo>
                  <a:pt x="400" y="1493"/>
                </a:lnTo>
                <a:lnTo>
                  <a:pt x="339" y="1426"/>
                </a:lnTo>
                <a:lnTo>
                  <a:pt x="187" y="1515"/>
                </a:lnTo>
                <a:lnTo>
                  <a:pt x="76" y="1325"/>
                </a:lnTo>
                <a:lnTo>
                  <a:pt x="228" y="1236"/>
                </a:lnTo>
                <a:lnTo>
                  <a:pt x="199" y="1151"/>
                </a:lnTo>
                <a:lnTo>
                  <a:pt x="179" y="1062"/>
                </a:lnTo>
                <a:lnTo>
                  <a:pt x="4" y="1064"/>
                </a:lnTo>
                <a:lnTo>
                  <a:pt x="0" y="845"/>
                </a:lnTo>
                <a:lnTo>
                  <a:pt x="176" y="841"/>
                </a:lnTo>
                <a:lnTo>
                  <a:pt x="192" y="752"/>
                </a:lnTo>
                <a:lnTo>
                  <a:pt x="221" y="667"/>
                </a:lnTo>
                <a:lnTo>
                  <a:pt x="67" y="582"/>
                </a:lnTo>
                <a:lnTo>
                  <a:pt x="172" y="390"/>
                </a:lnTo>
                <a:lnTo>
                  <a:pt x="326" y="475"/>
                </a:lnTo>
                <a:lnTo>
                  <a:pt x="386" y="406"/>
                </a:lnTo>
                <a:lnTo>
                  <a:pt x="451" y="343"/>
                </a:lnTo>
                <a:lnTo>
                  <a:pt x="359" y="194"/>
                </a:lnTo>
                <a:lnTo>
                  <a:pt x="547" y="80"/>
                </a:lnTo>
                <a:lnTo>
                  <a:pt x="641" y="229"/>
                </a:lnTo>
                <a:lnTo>
                  <a:pt x="734" y="196"/>
                </a:lnTo>
                <a:lnTo>
                  <a:pt x="832" y="176"/>
                </a:lnTo>
                <a:lnTo>
                  <a:pt x="832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307" name="Group 306"/>
          <p:cNvGrpSpPr/>
          <p:nvPr/>
        </p:nvGrpSpPr>
        <p:grpSpPr>
          <a:xfrm>
            <a:off x="8520145" y="3955166"/>
            <a:ext cx="489911" cy="489517"/>
            <a:chOff x="8091275" y="3370787"/>
            <a:chExt cx="3056908" cy="3054448"/>
          </a:xfrm>
          <a:solidFill>
            <a:schemeClr val="bg1">
              <a:lumMod val="75000"/>
            </a:schemeClr>
          </a:solidFill>
        </p:grpSpPr>
        <p:sp>
          <p:nvSpPr>
            <p:cNvPr id="308" name="Freeform 28"/>
            <p:cNvSpPr>
              <a:spLocks/>
            </p:cNvSpPr>
            <p:nvPr/>
          </p:nvSpPr>
          <p:spPr bwMode="auto">
            <a:xfrm>
              <a:off x="9504111" y="3370787"/>
              <a:ext cx="231236" cy="197617"/>
            </a:xfrm>
            <a:custGeom>
              <a:avLst/>
              <a:gdLst>
                <a:gd name="T0" fmla="*/ 72 w 282"/>
                <a:gd name="T1" fmla="*/ 0 h 241"/>
                <a:gd name="T2" fmla="*/ 210 w 282"/>
                <a:gd name="T3" fmla="*/ 0 h 241"/>
                <a:gd name="T4" fmla="*/ 282 w 282"/>
                <a:gd name="T5" fmla="*/ 241 h 241"/>
                <a:gd name="T6" fmla="*/ 0 w 282"/>
                <a:gd name="T7" fmla="*/ 241 h 241"/>
                <a:gd name="T8" fmla="*/ 72 w 282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" h="241">
                  <a:moveTo>
                    <a:pt x="72" y="0"/>
                  </a:moveTo>
                  <a:lnTo>
                    <a:pt x="210" y="0"/>
                  </a:lnTo>
                  <a:lnTo>
                    <a:pt x="282" y="241"/>
                  </a:lnTo>
                  <a:lnTo>
                    <a:pt x="0" y="241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9" name="Freeform 29"/>
            <p:cNvSpPr>
              <a:spLocks/>
            </p:cNvSpPr>
            <p:nvPr/>
          </p:nvSpPr>
          <p:spPr bwMode="auto">
            <a:xfrm>
              <a:off x="9756667" y="3387187"/>
              <a:ext cx="225496" cy="227136"/>
            </a:xfrm>
            <a:custGeom>
              <a:avLst/>
              <a:gdLst>
                <a:gd name="T0" fmla="*/ 114 w 275"/>
                <a:gd name="T1" fmla="*/ 0 h 277"/>
                <a:gd name="T2" fmla="*/ 253 w 275"/>
                <a:gd name="T3" fmla="*/ 27 h 277"/>
                <a:gd name="T4" fmla="*/ 275 w 275"/>
                <a:gd name="T5" fmla="*/ 277 h 277"/>
                <a:gd name="T6" fmla="*/ 206 w 275"/>
                <a:gd name="T7" fmla="*/ 264 h 277"/>
                <a:gd name="T8" fmla="*/ 69 w 275"/>
                <a:gd name="T9" fmla="*/ 237 h 277"/>
                <a:gd name="T10" fmla="*/ 0 w 275"/>
                <a:gd name="T11" fmla="*/ 226 h 277"/>
                <a:gd name="T12" fmla="*/ 114 w 275"/>
                <a:gd name="T13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277">
                  <a:moveTo>
                    <a:pt x="114" y="0"/>
                  </a:moveTo>
                  <a:lnTo>
                    <a:pt x="253" y="27"/>
                  </a:lnTo>
                  <a:lnTo>
                    <a:pt x="275" y="277"/>
                  </a:lnTo>
                  <a:lnTo>
                    <a:pt x="206" y="264"/>
                  </a:lnTo>
                  <a:lnTo>
                    <a:pt x="69" y="237"/>
                  </a:lnTo>
                  <a:lnTo>
                    <a:pt x="0" y="226"/>
                  </a:lnTo>
                  <a:lnTo>
                    <a:pt x="1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0" name="Freeform 30"/>
            <p:cNvSpPr>
              <a:spLocks/>
            </p:cNvSpPr>
            <p:nvPr/>
          </p:nvSpPr>
          <p:spPr bwMode="auto">
            <a:xfrm>
              <a:off x="10004302" y="3456886"/>
              <a:ext cx="232056" cy="249276"/>
            </a:xfrm>
            <a:custGeom>
              <a:avLst/>
              <a:gdLst>
                <a:gd name="T0" fmla="*/ 154 w 283"/>
                <a:gd name="T1" fmla="*/ 0 h 304"/>
                <a:gd name="T2" fmla="*/ 283 w 283"/>
                <a:gd name="T3" fmla="*/ 54 h 304"/>
                <a:gd name="T4" fmla="*/ 259 w 283"/>
                <a:gd name="T5" fmla="*/ 304 h 304"/>
                <a:gd name="T6" fmla="*/ 194 w 283"/>
                <a:gd name="T7" fmla="*/ 277 h 304"/>
                <a:gd name="T8" fmla="*/ 64 w 283"/>
                <a:gd name="T9" fmla="*/ 225 h 304"/>
                <a:gd name="T10" fmla="*/ 0 w 283"/>
                <a:gd name="T11" fmla="*/ 201 h 304"/>
                <a:gd name="T12" fmla="*/ 154 w 283"/>
                <a:gd name="T1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3" h="304">
                  <a:moveTo>
                    <a:pt x="154" y="0"/>
                  </a:moveTo>
                  <a:lnTo>
                    <a:pt x="283" y="54"/>
                  </a:lnTo>
                  <a:lnTo>
                    <a:pt x="259" y="304"/>
                  </a:lnTo>
                  <a:lnTo>
                    <a:pt x="194" y="277"/>
                  </a:lnTo>
                  <a:lnTo>
                    <a:pt x="64" y="225"/>
                  </a:lnTo>
                  <a:lnTo>
                    <a:pt x="0" y="201"/>
                  </a:lnTo>
                  <a:lnTo>
                    <a:pt x="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1" name="Freeform 31"/>
            <p:cNvSpPr>
              <a:spLocks/>
            </p:cNvSpPr>
            <p:nvPr/>
          </p:nvSpPr>
          <p:spPr bwMode="auto">
            <a:xfrm>
              <a:off x="10237999" y="3579884"/>
              <a:ext cx="250916" cy="259936"/>
            </a:xfrm>
            <a:custGeom>
              <a:avLst/>
              <a:gdLst>
                <a:gd name="T0" fmla="*/ 188 w 306"/>
                <a:gd name="T1" fmla="*/ 0 h 317"/>
                <a:gd name="T2" fmla="*/ 306 w 306"/>
                <a:gd name="T3" fmla="*/ 75 h 317"/>
                <a:gd name="T4" fmla="*/ 235 w 306"/>
                <a:gd name="T5" fmla="*/ 317 h 317"/>
                <a:gd name="T6" fmla="*/ 177 w 306"/>
                <a:gd name="T7" fmla="*/ 279 h 317"/>
                <a:gd name="T8" fmla="*/ 58 w 306"/>
                <a:gd name="T9" fmla="*/ 205 h 317"/>
                <a:gd name="T10" fmla="*/ 0 w 306"/>
                <a:gd name="T11" fmla="*/ 167 h 317"/>
                <a:gd name="T12" fmla="*/ 188 w 306"/>
                <a:gd name="T13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6" h="317">
                  <a:moveTo>
                    <a:pt x="188" y="0"/>
                  </a:moveTo>
                  <a:lnTo>
                    <a:pt x="306" y="75"/>
                  </a:lnTo>
                  <a:lnTo>
                    <a:pt x="235" y="317"/>
                  </a:lnTo>
                  <a:lnTo>
                    <a:pt x="177" y="279"/>
                  </a:lnTo>
                  <a:lnTo>
                    <a:pt x="58" y="205"/>
                  </a:lnTo>
                  <a:lnTo>
                    <a:pt x="0" y="167"/>
                  </a:lnTo>
                  <a:lnTo>
                    <a:pt x="1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2" name="Freeform 32"/>
            <p:cNvSpPr>
              <a:spLocks/>
            </p:cNvSpPr>
            <p:nvPr/>
          </p:nvSpPr>
          <p:spPr bwMode="auto">
            <a:xfrm>
              <a:off x="10448735" y="3747981"/>
              <a:ext cx="261576" cy="263216"/>
            </a:xfrm>
            <a:custGeom>
              <a:avLst/>
              <a:gdLst>
                <a:gd name="T0" fmla="*/ 216 w 319"/>
                <a:gd name="T1" fmla="*/ 0 h 321"/>
                <a:gd name="T2" fmla="*/ 319 w 319"/>
                <a:gd name="T3" fmla="*/ 96 h 321"/>
                <a:gd name="T4" fmla="*/ 203 w 319"/>
                <a:gd name="T5" fmla="*/ 321 h 321"/>
                <a:gd name="T6" fmla="*/ 152 w 319"/>
                <a:gd name="T7" fmla="*/ 272 h 321"/>
                <a:gd name="T8" fmla="*/ 51 w 319"/>
                <a:gd name="T9" fmla="*/ 176 h 321"/>
                <a:gd name="T10" fmla="*/ 0 w 319"/>
                <a:gd name="T11" fmla="*/ 129 h 321"/>
                <a:gd name="T12" fmla="*/ 216 w 319"/>
                <a:gd name="T13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9" h="321">
                  <a:moveTo>
                    <a:pt x="216" y="0"/>
                  </a:moveTo>
                  <a:lnTo>
                    <a:pt x="319" y="96"/>
                  </a:lnTo>
                  <a:lnTo>
                    <a:pt x="203" y="321"/>
                  </a:lnTo>
                  <a:lnTo>
                    <a:pt x="152" y="272"/>
                  </a:lnTo>
                  <a:lnTo>
                    <a:pt x="51" y="176"/>
                  </a:lnTo>
                  <a:lnTo>
                    <a:pt x="0" y="129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3" name="Freeform 33"/>
            <p:cNvSpPr>
              <a:spLocks/>
            </p:cNvSpPr>
            <p:nvPr/>
          </p:nvSpPr>
          <p:spPr bwMode="auto">
            <a:xfrm>
              <a:off x="10629952" y="3958717"/>
              <a:ext cx="261576" cy="255836"/>
            </a:xfrm>
            <a:custGeom>
              <a:avLst/>
              <a:gdLst>
                <a:gd name="T0" fmla="*/ 236 w 319"/>
                <a:gd name="T1" fmla="*/ 0 h 312"/>
                <a:gd name="T2" fmla="*/ 319 w 319"/>
                <a:gd name="T3" fmla="*/ 113 h 312"/>
                <a:gd name="T4" fmla="*/ 163 w 319"/>
                <a:gd name="T5" fmla="*/ 312 h 312"/>
                <a:gd name="T6" fmla="*/ 123 w 319"/>
                <a:gd name="T7" fmla="*/ 254 h 312"/>
                <a:gd name="T8" fmla="*/ 42 w 319"/>
                <a:gd name="T9" fmla="*/ 142 h 312"/>
                <a:gd name="T10" fmla="*/ 0 w 319"/>
                <a:gd name="T11" fmla="*/ 84 h 312"/>
                <a:gd name="T12" fmla="*/ 236 w 319"/>
                <a:gd name="T13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9" h="312">
                  <a:moveTo>
                    <a:pt x="236" y="0"/>
                  </a:moveTo>
                  <a:lnTo>
                    <a:pt x="319" y="113"/>
                  </a:lnTo>
                  <a:lnTo>
                    <a:pt x="163" y="312"/>
                  </a:lnTo>
                  <a:lnTo>
                    <a:pt x="123" y="254"/>
                  </a:lnTo>
                  <a:lnTo>
                    <a:pt x="42" y="142"/>
                  </a:lnTo>
                  <a:lnTo>
                    <a:pt x="0" y="84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4" name="Freeform 34"/>
            <p:cNvSpPr>
              <a:spLocks/>
            </p:cNvSpPr>
            <p:nvPr/>
          </p:nvSpPr>
          <p:spPr bwMode="auto">
            <a:xfrm>
              <a:off x="10775909" y="4201433"/>
              <a:ext cx="252556" cy="240256"/>
            </a:xfrm>
            <a:custGeom>
              <a:avLst/>
              <a:gdLst>
                <a:gd name="T0" fmla="*/ 248 w 308"/>
                <a:gd name="T1" fmla="*/ 0 h 293"/>
                <a:gd name="T2" fmla="*/ 308 w 308"/>
                <a:gd name="T3" fmla="*/ 128 h 293"/>
                <a:gd name="T4" fmla="*/ 119 w 308"/>
                <a:gd name="T5" fmla="*/ 293 h 293"/>
                <a:gd name="T6" fmla="*/ 88 w 308"/>
                <a:gd name="T7" fmla="*/ 230 h 293"/>
                <a:gd name="T8" fmla="*/ 29 w 308"/>
                <a:gd name="T9" fmla="*/ 103 h 293"/>
                <a:gd name="T10" fmla="*/ 0 w 308"/>
                <a:gd name="T11" fmla="*/ 41 h 293"/>
                <a:gd name="T12" fmla="*/ 248 w 308"/>
                <a:gd name="T1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8" h="293">
                  <a:moveTo>
                    <a:pt x="248" y="0"/>
                  </a:moveTo>
                  <a:lnTo>
                    <a:pt x="308" y="128"/>
                  </a:lnTo>
                  <a:lnTo>
                    <a:pt x="119" y="293"/>
                  </a:lnTo>
                  <a:lnTo>
                    <a:pt x="88" y="230"/>
                  </a:lnTo>
                  <a:lnTo>
                    <a:pt x="29" y="103"/>
                  </a:lnTo>
                  <a:lnTo>
                    <a:pt x="0" y="41"/>
                  </a:lnTo>
                  <a:lnTo>
                    <a:pt x="2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5" name="Freeform 35"/>
            <p:cNvSpPr>
              <a:spLocks/>
            </p:cNvSpPr>
            <p:nvPr/>
          </p:nvSpPr>
          <p:spPr bwMode="auto">
            <a:xfrm>
              <a:off x="10880868" y="4463829"/>
              <a:ext cx="233696" cy="223036"/>
            </a:xfrm>
            <a:custGeom>
              <a:avLst/>
              <a:gdLst>
                <a:gd name="T0" fmla="*/ 0 w 285"/>
                <a:gd name="T1" fmla="*/ 0 h 272"/>
                <a:gd name="T2" fmla="*/ 250 w 285"/>
                <a:gd name="T3" fmla="*/ 8 h 272"/>
                <a:gd name="T4" fmla="*/ 285 w 285"/>
                <a:gd name="T5" fmla="*/ 145 h 272"/>
                <a:gd name="T6" fmla="*/ 67 w 285"/>
                <a:gd name="T7" fmla="*/ 272 h 272"/>
                <a:gd name="T8" fmla="*/ 51 w 285"/>
                <a:gd name="T9" fmla="*/ 203 h 272"/>
                <a:gd name="T10" fmla="*/ 15 w 285"/>
                <a:gd name="T11" fmla="*/ 66 h 272"/>
                <a:gd name="T12" fmla="*/ 0 w 285"/>
                <a:gd name="T13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5" h="272">
                  <a:moveTo>
                    <a:pt x="0" y="0"/>
                  </a:moveTo>
                  <a:lnTo>
                    <a:pt x="250" y="8"/>
                  </a:lnTo>
                  <a:lnTo>
                    <a:pt x="285" y="145"/>
                  </a:lnTo>
                  <a:lnTo>
                    <a:pt x="67" y="272"/>
                  </a:lnTo>
                  <a:lnTo>
                    <a:pt x="51" y="203"/>
                  </a:lnTo>
                  <a:lnTo>
                    <a:pt x="15" y="6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6" name="Freeform 36"/>
            <p:cNvSpPr>
              <a:spLocks/>
            </p:cNvSpPr>
            <p:nvPr/>
          </p:nvSpPr>
          <p:spPr bwMode="auto">
            <a:xfrm>
              <a:off x="10939086" y="4709004"/>
              <a:ext cx="209097" cy="228776"/>
            </a:xfrm>
            <a:custGeom>
              <a:avLst/>
              <a:gdLst>
                <a:gd name="T0" fmla="*/ 0 w 255"/>
                <a:gd name="T1" fmla="*/ 0 h 279"/>
                <a:gd name="T2" fmla="*/ 246 w 255"/>
                <a:gd name="T3" fmla="*/ 55 h 279"/>
                <a:gd name="T4" fmla="*/ 255 w 255"/>
                <a:gd name="T5" fmla="*/ 194 h 279"/>
                <a:gd name="T6" fmla="*/ 16 w 255"/>
                <a:gd name="T7" fmla="*/ 279 h 279"/>
                <a:gd name="T8" fmla="*/ 11 w 255"/>
                <a:gd name="T9" fmla="*/ 209 h 279"/>
                <a:gd name="T10" fmla="*/ 5 w 255"/>
                <a:gd name="T11" fmla="*/ 69 h 279"/>
                <a:gd name="T12" fmla="*/ 0 w 255"/>
                <a:gd name="T1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5" h="279">
                  <a:moveTo>
                    <a:pt x="0" y="0"/>
                  </a:moveTo>
                  <a:lnTo>
                    <a:pt x="246" y="55"/>
                  </a:lnTo>
                  <a:lnTo>
                    <a:pt x="255" y="194"/>
                  </a:lnTo>
                  <a:lnTo>
                    <a:pt x="16" y="279"/>
                  </a:lnTo>
                  <a:lnTo>
                    <a:pt x="11" y="209"/>
                  </a:lnTo>
                  <a:lnTo>
                    <a:pt x="5" y="6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7" name="Freeform 37"/>
            <p:cNvSpPr>
              <a:spLocks/>
            </p:cNvSpPr>
            <p:nvPr/>
          </p:nvSpPr>
          <p:spPr bwMode="auto">
            <a:xfrm>
              <a:off x="10921047" y="4959100"/>
              <a:ext cx="219756" cy="228776"/>
            </a:xfrm>
            <a:custGeom>
              <a:avLst/>
              <a:gdLst>
                <a:gd name="T0" fmla="*/ 38 w 268"/>
                <a:gd name="T1" fmla="*/ 0 h 279"/>
                <a:gd name="T2" fmla="*/ 268 w 268"/>
                <a:gd name="T3" fmla="*/ 103 h 279"/>
                <a:gd name="T4" fmla="*/ 250 w 268"/>
                <a:gd name="T5" fmla="*/ 241 h 279"/>
                <a:gd name="T6" fmla="*/ 0 w 268"/>
                <a:gd name="T7" fmla="*/ 279 h 279"/>
                <a:gd name="T8" fmla="*/ 9 w 268"/>
                <a:gd name="T9" fmla="*/ 210 h 279"/>
                <a:gd name="T10" fmla="*/ 27 w 268"/>
                <a:gd name="T11" fmla="*/ 70 h 279"/>
                <a:gd name="T12" fmla="*/ 38 w 268"/>
                <a:gd name="T1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8" h="279">
                  <a:moveTo>
                    <a:pt x="38" y="0"/>
                  </a:moveTo>
                  <a:lnTo>
                    <a:pt x="268" y="103"/>
                  </a:lnTo>
                  <a:lnTo>
                    <a:pt x="250" y="241"/>
                  </a:lnTo>
                  <a:lnTo>
                    <a:pt x="0" y="279"/>
                  </a:lnTo>
                  <a:lnTo>
                    <a:pt x="9" y="210"/>
                  </a:lnTo>
                  <a:lnTo>
                    <a:pt x="27" y="70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8" name="Freeform 38"/>
            <p:cNvSpPr>
              <a:spLocks/>
            </p:cNvSpPr>
            <p:nvPr/>
          </p:nvSpPr>
          <p:spPr bwMode="auto">
            <a:xfrm>
              <a:off x="10843968" y="5210016"/>
              <a:ext cx="241896" cy="225496"/>
            </a:xfrm>
            <a:custGeom>
              <a:avLst/>
              <a:gdLst>
                <a:gd name="T0" fmla="*/ 87 w 295"/>
                <a:gd name="T1" fmla="*/ 0 h 275"/>
                <a:gd name="T2" fmla="*/ 295 w 295"/>
                <a:gd name="T3" fmla="*/ 143 h 275"/>
                <a:gd name="T4" fmla="*/ 250 w 295"/>
                <a:gd name="T5" fmla="*/ 275 h 275"/>
                <a:gd name="T6" fmla="*/ 0 w 295"/>
                <a:gd name="T7" fmla="*/ 266 h 275"/>
                <a:gd name="T8" fmla="*/ 22 w 295"/>
                <a:gd name="T9" fmla="*/ 199 h 275"/>
                <a:gd name="T10" fmla="*/ 65 w 295"/>
                <a:gd name="T11" fmla="*/ 65 h 275"/>
                <a:gd name="T12" fmla="*/ 87 w 295"/>
                <a:gd name="T13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275">
                  <a:moveTo>
                    <a:pt x="87" y="0"/>
                  </a:moveTo>
                  <a:lnTo>
                    <a:pt x="295" y="143"/>
                  </a:lnTo>
                  <a:lnTo>
                    <a:pt x="250" y="275"/>
                  </a:lnTo>
                  <a:lnTo>
                    <a:pt x="0" y="266"/>
                  </a:lnTo>
                  <a:lnTo>
                    <a:pt x="22" y="199"/>
                  </a:lnTo>
                  <a:lnTo>
                    <a:pt x="65" y="65"/>
                  </a:lnTo>
                  <a:lnTo>
                    <a:pt x="8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9" name="Freeform 39"/>
            <p:cNvSpPr>
              <a:spLocks/>
            </p:cNvSpPr>
            <p:nvPr/>
          </p:nvSpPr>
          <p:spPr bwMode="auto">
            <a:xfrm>
              <a:off x="10721790" y="5447812"/>
              <a:ext cx="257476" cy="247636"/>
            </a:xfrm>
            <a:custGeom>
              <a:avLst/>
              <a:gdLst>
                <a:gd name="T0" fmla="*/ 138 w 314"/>
                <a:gd name="T1" fmla="*/ 0 h 302"/>
                <a:gd name="T2" fmla="*/ 314 w 314"/>
                <a:gd name="T3" fmla="*/ 179 h 302"/>
                <a:gd name="T4" fmla="*/ 245 w 314"/>
                <a:gd name="T5" fmla="*/ 302 h 302"/>
                <a:gd name="T6" fmla="*/ 0 w 314"/>
                <a:gd name="T7" fmla="*/ 243 h 302"/>
                <a:gd name="T8" fmla="*/ 35 w 314"/>
                <a:gd name="T9" fmla="*/ 183 h 302"/>
                <a:gd name="T10" fmla="*/ 102 w 314"/>
                <a:gd name="T11" fmla="*/ 60 h 302"/>
                <a:gd name="T12" fmla="*/ 138 w 314"/>
                <a:gd name="T1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4" h="302">
                  <a:moveTo>
                    <a:pt x="138" y="0"/>
                  </a:moveTo>
                  <a:lnTo>
                    <a:pt x="314" y="179"/>
                  </a:lnTo>
                  <a:lnTo>
                    <a:pt x="245" y="302"/>
                  </a:lnTo>
                  <a:lnTo>
                    <a:pt x="0" y="243"/>
                  </a:lnTo>
                  <a:lnTo>
                    <a:pt x="35" y="183"/>
                  </a:lnTo>
                  <a:lnTo>
                    <a:pt x="102" y="60"/>
                  </a:lnTo>
                  <a:lnTo>
                    <a:pt x="1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0" name="Freeform 40"/>
            <p:cNvSpPr>
              <a:spLocks/>
            </p:cNvSpPr>
            <p:nvPr/>
          </p:nvSpPr>
          <p:spPr bwMode="auto">
            <a:xfrm>
              <a:off x="10560253" y="5667568"/>
              <a:ext cx="263216" cy="258296"/>
            </a:xfrm>
            <a:custGeom>
              <a:avLst/>
              <a:gdLst>
                <a:gd name="T0" fmla="*/ 181 w 321"/>
                <a:gd name="T1" fmla="*/ 0 h 315"/>
                <a:gd name="T2" fmla="*/ 321 w 321"/>
                <a:gd name="T3" fmla="*/ 208 h 315"/>
                <a:gd name="T4" fmla="*/ 232 w 321"/>
                <a:gd name="T5" fmla="*/ 315 h 315"/>
                <a:gd name="T6" fmla="*/ 0 w 321"/>
                <a:gd name="T7" fmla="*/ 212 h 315"/>
                <a:gd name="T8" fmla="*/ 47 w 321"/>
                <a:gd name="T9" fmla="*/ 159 h 315"/>
                <a:gd name="T10" fmla="*/ 136 w 321"/>
                <a:gd name="T11" fmla="*/ 51 h 315"/>
                <a:gd name="T12" fmla="*/ 181 w 321"/>
                <a:gd name="T13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1" h="315">
                  <a:moveTo>
                    <a:pt x="181" y="0"/>
                  </a:moveTo>
                  <a:lnTo>
                    <a:pt x="321" y="208"/>
                  </a:lnTo>
                  <a:lnTo>
                    <a:pt x="232" y="315"/>
                  </a:lnTo>
                  <a:lnTo>
                    <a:pt x="0" y="212"/>
                  </a:lnTo>
                  <a:lnTo>
                    <a:pt x="47" y="159"/>
                  </a:lnTo>
                  <a:lnTo>
                    <a:pt x="136" y="51"/>
                  </a:lnTo>
                  <a:lnTo>
                    <a:pt x="1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1" name="Freeform 41"/>
            <p:cNvSpPr>
              <a:spLocks/>
            </p:cNvSpPr>
            <p:nvPr/>
          </p:nvSpPr>
          <p:spPr bwMode="auto">
            <a:xfrm>
              <a:off x="10366736" y="5857805"/>
              <a:ext cx="259116" cy="261576"/>
            </a:xfrm>
            <a:custGeom>
              <a:avLst/>
              <a:gdLst>
                <a:gd name="T0" fmla="*/ 216 w 316"/>
                <a:gd name="T1" fmla="*/ 0 h 319"/>
                <a:gd name="T2" fmla="*/ 316 w 316"/>
                <a:gd name="T3" fmla="*/ 232 h 319"/>
                <a:gd name="T4" fmla="*/ 207 w 316"/>
                <a:gd name="T5" fmla="*/ 319 h 319"/>
                <a:gd name="T6" fmla="*/ 0 w 316"/>
                <a:gd name="T7" fmla="*/ 176 h 319"/>
                <a:gd name="T8" fmla="*/ 55 w 316"/>
                <a:gd name="T9" fmla="*/ 132 h 319"/>
                <a:gd name="T10" fmla="*/ 162 w 316"/>
                <a:gd name="T11" fmla="*/ 45 h 319"/>
                <a:gd name="T12" fmla="*/ 216 w 316"/>
                <a:gd name="T13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6" h="319">
                  <a:moveTo>
                    <a:pt x="216" y="0"/>
                  </a:moveTo>
                  <a:lnTo>
                    <a:pt x="316" y="232"/>
                  </a:lnTo>
                  <a:lnTo>
                    <a:pt x="207" y="319"/>
                  </a:lnTo>
                  <a:lnTo>
                    <a:pt x="0" y="176"/>
                  </a:lnTo>
                  <a:lnTo>
                    <a:pt x="55" y="132"/>
                  </a:lnTo>
                  <a:lnTo>
                    <a:pt x="162" y="45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2" name="Freeform 42"/>
            <p:cNvSpPr>
              <a:spLocks/>
            </p:cNvSpPr>
            <p:nvPr/>
          </p:nvSpPr>
          <p:spPr bwMode="auto">
            <a:xfrm>
              <a:off x="10144520" y="6015242"/>
              <a:ext cx="245996" cy="256656"/>
            </a:xfrm>
            <a:custGeom>
              <a:avLst/>
              <a:gdLst>
                <a:gd name="T0" fmla="*/ 248 w 300"/>
                <a:gd name="T1" fmla="*/ 0 h 313"/>
                <a:gd name="T2" fmla="*/ 300 w 300"/>
                <a:gd name="T3" fmla="*/ 246 h 313"/>
                <a:gd name="T4" fmla="*/ 177 w 300"/>
                <a:gd name="T5" fmla="*/ 313 h 313"/>
                <a:gd name="T6" fmla="*/ 0 w 300"/>
                <a:gd name="T7" fmla="*/ 132 h 313"/>
                <a:gd name="T8" fmla="*/ 63 w 300"/>
                <a:gd name="T9" fmla="*/ 98 h 313"/>
                <a:gd name="T10" fmla="*/ 186 w 300"/>
                <a:gd name="T11" fmla="*/ 34 h 313"/>
                <a:gd name="T12" fmla="*/ 248 w 300"/>
                <a:gd name="T13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" h="313">
                  <a:moveTo>
                    <a:pt x="248" y="0"/>
                  </a:moveTo>
                  <a:lnTo>
                    <a:pt x="300" y="246"/>
                  </a:lnTo>
                  <a:lnTo>
                    <a:pt x="177" y="313"/>
                  </a:lnTo>
                  <a:lnTo>
                    <a:pt x="0" y="132"/>
                  </a:lnTo>
                  <a:lnTo>
                    <a:pt x="63" y="98"/>
                  </a:lnTo>
                  <a:lnTo>
                    <a:pt x="186" y="34"/>
                  </a:lnTo>
                  <a:lnTo>
                    <a:pt x="2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3" name="Freeform 43"/>
            <p:cNvSpPr>
              <a:spLocks/>
            </p:cNvSpPr>
            <p:nvPr/>
          </p:nvSpPr>
          <p:spPr bwMode="auto">
            <a:xfrm>
              <a:off x="9905084" y="6132500"/>
              <a:ext cx="223036" cy="239436"/>
            </a:xfrm>
            <a:custGeom>
              <a:avLst/>
              <a:gdLst>
                <a:gd name="T0" fmla="*/ 268 w 272"/>
                <a:gd name="T1" fmla="*/ 0 h 292"/>
                <a:gd name="T2" fmla="*/ 272 w 272"/>
                <a:gd name="T3" fmla="*/ 252 h 292"/>
                <a:gd name="T4" fmla="*/ 141 w 272"/>
                <a:gd name="T5" fmla="*/ 292 h 292"/>
                <a:gd name="T6" fmla="*/ 0 w 272"/>
                <a:gd name="T7" fmla="*/ 82 h 292"/>
                <a:gd name="T8" fmla="*/ 67 w 272"/>
                <a:gd name="T9" fmla="*/ 62 h 292"/>
                <a:gd name="T10" fmla="*/ 201 w 272"/>
                <a:gd name="T11" fmla="*/ 20 h 292"/>
                <a:gd name="T12" fmla="*/ 268 w 272"/>
                <a:gd name="T1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" h="292">
                  <a:moveTo>
                    <a:pt x="268" y="0"/>
                  </a:moveTo>
                  <a:lnTo>
                    <a:pt x="272" y="252"/>
                  </a:lnTo>
                  <a:lnTo>
                    <a:pt x="141" y="292"/>
                  </a:lnTo>
                  <a:lnTo>
                    <a:pt x="0" y="82"/>
                  </a:lnTo>
                  <a:lnTo>
                    <a:pt x="67" y="62"/>
                  </a:lnTo>
                  <a:lnTo>
                    <a:pt x="201" y="20"/>
                  </a:lnTo>
                  <a:lnTo>
                    <a:pt x="2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4" name="Freeform 44"/>
            <p:cNvSpPr>
              <a:spLocks/>
            </p:cNvSpPr>
            <p:nvPr/>
          </p:nvSpPr>
          <p:spPr bwMode="auto">
            <a:xfrm>
              <a:off x="9656628" y="6205479"/>
              <a:ext cx="226316" cy="216476"/>
            </a:xfrm>
            <a:custGeom>
              <a:avLst/>
              <a:gdLst>
                <a:gd name="T0" fmla="*/ 276 w 276"/>
                <a:gd name="T1" fmla="*/ 0 h 264"/>
                <a:gd name="T2" fmla="*/ 234 w 276"/>
                <a:gd name="T3" fmla="*/ 248 h 264"/>
                <a:gd name="T4" fmla="*/ 96 w 276"/>
                <a:gd name="T5" fmla="*/ 264 h 264"/>
                <a:gd name="T6" fmla="*/ 0 w 276"/>
                <a:gd name="T7" fmla="*/ 31 h 264"/>
                <a:gd name="T8" fmla="*/ 69 w 276"/>
                <a:gd name="T9" fmla="*/ 23 h 264"/>
                <a:gd name="T10" fmla="*/ 207 w 276"/>
                <a:gd name="T11" fmla="*/ 7 h 264"/>
                <a:gd name="T12" fmla="*/ 276 w 276"/>
                <a:gd name="T13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6" h="264">
                  <a:moveTo>
                    <a:pt x="276" y="0"/>
                  </a:moveTo>
                  <a:lnTo>
                    <a:pt x="234" y="248"/>
                  </a:lnTo>
                  <a:lnTo>
                    <a:pt x="96" y="264"/>
                  </a:lnTo>
                  <a:lnTo>
                    <a:pt x="0" y="31"/>
                  </a:lnTo>
                  <a:lnTo>
                    <a:pt x="69" y="23"/>
                  </a:lnTo>
                  <a:lnTo>
                    <a:pt x="207" y="7"/>
                  </a:lnTo>
                  <a:lnTo>
                    <a:pt x="2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5" name="Freeform 45"/>
            <p:cNvSpPr>
              <a:spLocks/>
            </p:cNvSpPr>
            <p:nvPr/>
          </p:nvSpPr>
          <p:spPr bwMode="auto">
            <a:xfrm>
              <a:off x="9404073" y="6214498"/>
              <a:ext cx="228776" cy="210737"/>
            </a:xfrm>
            <a:custGeom>
              <a:avLst/>
              <a:gdLst>
                <a:gd name="T0" fmla="*/ 0 w 279"/>
                <a:gd name="T1" fmla="*/ 0 h 257"/>
                <a:gd name="T2" fmla="*/ 69 w 279"/>
                <a:gd name="T3" fmla="*/ 5 h 257"/>
                <a:gd name="T4" fmla="*/ 209 w 279"/>
                <a:gd name="T5" fmla="*/ 16 h 257"/>
                <a:gd name="T6" fmla="*/ 279 w 279"/>
                <a:gd name="T7" fmla="*/ 20 h 257"/>
                <a:gd name="T8" fmla="*/ 191 w 279"/>
                <a:gd name="T9" fmla="*/ 257 h 257"/>
                <a:gd name="T10" fmla="*/ 51 w 279"/>
                <a:gd name="T11" fmla="*/ 246 h 257"/>
                <a:gd name="T12" fmla="*/ 0 w 279"/>
                <a:gd name="T13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9" h="257">
                  <a:moveTo>
                    <a:pt x="0" y="0"/>
                  </a:moveTo>
                  <a:lnTo>
                    <a:pt x="69" y="5"/>
                  </a:lnTo>
                  <a:lnTo>
                    <a:pt x="209" y="16"/>
                  </a:lnTo>
                  <a:lnTo>
                    <a:pt x="279" y="20"/>
                  </a:lnTo>
                  <a:lnTo>
                    <a:pt x="191" y="257"/>
                  </a:lnTo>
                  <a:lnTo>
                    <a:pt x="51" y="24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6" name="Freeform 46"/>
            <p:cNvSpPr>
              <a:spLocks/>
            </p:cNvSpPr>
            <p:nvPr/>
          </p:nvSpPr>
          <p:spPr bwMode="auto">
            <a:xfrm>
              <a:off x="9160537" y="6150539"/>
              <a:ext cx="221396" cy="236156"/>
            </a:xfrm>
            <a:custGeom>
              <a:avLst/>
              <a:gdLst>
                <a:gd name="T0" fmla="*/ 0 w 270"/>
                <a:gd name="T1" fmla="*/ 0 h 288"/>
                <a:gd name="T2" fmla="*/ 67 w 270"/>
                <a:gd name="T3" fmla="*/ 18 h 288"/>
                <a:gd name="T4" fmla="*/ 203 w 270"/>
                <a:gd name="T5" fmla="*/ 54 h 288"/>
                <a:gd name="T6" fmla="*/ 270 w 270"/>
                <a:gd name="T7" fmla="*/ 74 h 288"/>
                <a:gd name="T8" fmla="*/ 138 w 270"/>
                <a:gd name="T9" fmla="*/ 288 h 288"/>
                <a:gd name="T10" fmla="*/ 4 w 270"/>
                <a:gd name="T11" fmla="*/ 252 h 288"/>
                <a:gd name="T12" fmla="*/ 0 w 270"/>
                <a:gd name="T13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0" h="288">
                  <a:moveTo>
                    <a:pt x="0" y="0"/>
                  </a:moveTo>
                  <a:lnTo>
                    <a:pt x="67" y="18"/>
                  </a:lnTo>
                  <a:lnTo>
                    <a:pt x="203" y="54"/>
                  </a:lnTo>
                  <a:lnTo>
                    <a:pt x="270" y="74"/>
                  </a:lnTo>
                  <a:lnTo>
                    <a:pt x="138" y="288"/>
                  </a:lnTo>
                  <a:lnTo>
                    <a:pt x="4" y="25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7" name="Freeform 47"/>
            <p:cNvSpPr>
              <a:spLocks/>
            </p:cNvSpPr>
            <p:nvPr/>
          </p:nvSpPr>
          <p:spPr bwMode="auto">
            <a:xfrm>
              <a:off x="8896502" y="6043122"/>
              <a:ext cx="241896" cy="252556"/>
            </a:xfrm>
            <a:custGeom>
              <a:avLst/>
              <a:gdLst>
                <a:gd name="T0" fmla="*/ 45 w 295"/>
                <a:gd name="T1" fmla="*/ 0 h 308"/>
                <a:gd name="T2" fmla="*/ 107 w 295"/>
                <a:gd name="T3" fmla="*/ 29 h 308"/>
                <a:gd name="T4" fmla="*/ 232 w 295"/>
                <a:gd name="T5" fmla="*/ 91 h 308"/>
                <a:gd name="T6" fmla="*/ 295 w 295"/>
                <a:gd name="T7" fmla="*/ 120 h 308"/>
                <a:gd name="T8" fmla="*/ 128 w 295"/>
                <a:gd name="T9" fmla="*/ 308 h 308"/>
                <a:gd name="T10" fmla="*/ 0 w 295"/>
                <a:gd name="T11" fmla="*/ 247 h 308"/>
                <a:gd name="T12" fmla="*/ 45 w 295"/>
                <a:gd name="T13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08">
                  <a:moveTo>
                    <a:pt x="45" y="0"/>
                  </a:moveTo>
                  <a:lnTo>
                    <a:pt x="107" y="29"/>
                  </a:lnTo>
                  <a:lnTo>
                    <a:pt x="232" y="91"/>
                  </a:lnTo>
                  <a:lnTo>
                    <a:pt x="295" y="120"/>
                  </a:lnTo>
                  <a:lnTo>
                    <a:pt x="128" y="308"/>
                  </a:lnTo>
                  <a:lnTo>
                    <a:pt x="0" y="247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8" name="Freeform 48"/>
            <p:cNvSpPr>
              <a:spLocks/>
            </p:cNvSpPr>
            <p:nvPr/>
          </p:nvSpPr>
          <p:spPr bwMode="auto">
            <a:xfrm>
              <a:off x="8657066" y="5893064"/>
              <a:ext cx="255836" cy="261576"/>
            </a:xfrm>
            <a:custGeom>
              <a:avLst/>
              <a:gdLst>
                <a:gd name="T0" fmla="*/ 89 w 312"/>
                <a:gd name="T1" fmla="*/ 0 h 319"/>
                <a:gd name="T2" fmla="*/ 145 w 312"/>
                <a:gd name="T3" fmla="*/ 42 h 319"/>
                <a:gd name="T4" fmla="*/ 257 w 312"/>
                <a:gd name="T5" fmla="*/ 125 h 319"/>
                <a:gd name="T6" fmla="*/ 312 w 312"/>
                <a:gd name="T7" fmla="*/ 167 h 319"/>
                <a:gd name="T8" fmla="*/ 112 w 312"/>
                <a:gd name="T9" fmla="*/ 319 h 319"/>
                <a:gd name="T10" fmla="*/ 0 w 312"/>
                <a:gd name="T11" fmla="*/ 236 h 319"/>
                <a:gd name="T12" fmla="*/ 89 w 312"/>
                <a:gd name="T13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" h="319">
                  <a:moveTo>
                    <a:pt x="89" y="0"/>
                  </a:moveTo>
                  <a:lnTo>
                    <a:pt x="145" y="42"/>
                  </a:lnTo>
                  <a:lnTo>
                    <a:pt x="257" y="125"/>
                  </a:lnTo>
                  <a:lnTo>
                    <a:pt x="312" y="167"/>
                  </a:lnTo>
                  <a:lnTo>
                    <a:pt x="112" y="319"/>
                  </a:lnTo>
                  <a:lnTo>
                    <a:pt x="0" y="236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9" name="Freeform 49"/>
            <p:cNvSpPr>
              <a:spLocks/>
            </p:cNvSpPr>
            <p:nvPr/>
          </p:nvSpPr>
          <p:spPr bwMode="auto">
            <a:xfrm>
              <a:off x="8450429" y="5707747"/>
              <a:ext cx="263216" cy="259936"/>
            </a:xfrm>
            <a:custGeom>
              <a:avLst/>
              <a:gdLst>
                <a:gd name="T0" fmla="*/ 131 w 321"/>
                <a:gd name="T1" fmla="*/ 0 h 317"/>
                <a:gd name="T2" fmla="*/ 178 w 321"/>
                <a:gd name="T3" fmla="*/ 51 h 317"/>
                <a:gd name="T4" fmla="*/ 274 w 321"/>
                <a:gd name="T5" fmla="*/ 154 h 317"/>
                <a:gd name="T6" fmla="*/ 321 w 321"/>
                <a:gd name="T7" fmla="*/ 205 h 317"/>
                <a:gd name="T8" fmla="*/ 93 w 321"/>
                <a:gd name="T9" fmla="*/ 317 h 317"/>
                <a:gd name="T10" fmla="*/ 0 w 321"/>
                <a:gd name="T11" fmla="*/ 214 h 317"/>
                <a:gd name="T12" fmla="*/ 131 w 321"/>
                <a:gd name="T13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1" h="317">
                  <a:moveTo>
                    <a:pt x="131" y="0"/>
                  </a:moveTo>
                  <a:lnTo>
                    <a:pt x="178" y="51"/>
                  </a:lnTo>
                  <a:lnTo>
                    <a:pt x="274" y="154"/>
                  </a:lnTo>
                  <a:lnTo>
                    <a:pt x="321" y="205"/>
                  </a:lnTo>
                  <a:lnTo>
                    <a:pt x="93" y="317"/>
                  </a:lnTo>
                  <a:lnTo>
                    <a:pt x="0" y="214"/>
                  </a:lnTo>
                  <a:lnTo>
                    <a:pt x="1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0" name="Freeform 50"/>
            <p:cNvSpPr>
              <a:spLocks/>
            </p:cNvSpPr>
            <p:nvPr/>
          </p:nvSpPr>
          <p:spPr bwMode="auto">
            <a:xfrm>
              <a:off x="8285612" y="5493731"/>
              <a:ext cx="259936" cy="250916"/>
            </a:xfrm>
            <a:custGeom>
              <a:avLst/>
              <a:gdLst>
                <a:gd name="T0" fmla="*/ 169 w 317"/>
                <a:gd name="T1" fmla="*/ 0 h 306"/>
                <a:gd name="T2" fmla="*/ 207 w 317"/>
                <a:gd name="T3" fmla="*/ 60 h 306"/>
                <a:gd name="T4" fmla="*/ 281 w 317"/>
                <a:gd name="T5" fmla="*/ 179 h 306"/>
                <a:gd name="T6" fmla="*/ 317 w 317"/>
                <a:gd name="T7" fmla="*/ 239 h 306"/>
                <a:gd name="T8" fmla="*/ 74 w 317"/>
                <a:gd name="T9" fmla="*/ 306 h 306"/>
                <a:gd name="T10" fmla="*/ 0 w 317"/>
                <a:gd name="T11" fmla="*/ 185 h 306"/>
                <a:gd name="T12" fmla="*/ 169 w 317"/>
                <a:gd name="T13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7" h="306">
                  <a:moveTo>
                    <a:pt x="169" y="0"/>
                  </a:moveTo>
                  <a:lnTo>
                    <a:pt x="207" y="60"/>
                  </a:lnTo>
                  <a:lnTo>
                    <a:pt x="281" y="179"/>
                  </a:lnTo>
                  <a:lnTo>
                    <a:pt x="317" y="239"/>
                  </a:lnTo>
                  <a:lnTo>
                    <a:pt x="74" y="306"/>
                  </a:lnTo>
                  <a:lnTo>
                    <a:pt x="0" y="185"/>
                  </a:lnTo>
                  <a:lnTo>
                    <a:pt x="1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1" name="Freeform 51"/>
            <p:cNvSpPr>
              <a:spLocks/>
            </p:cNvSpPr>
            <p:nvPr/>
          </p:nvSpPr>
          <p:spPr bwMode="auto">
            <a:xfrm>
              <a:off x="8168354" y="5259215"/>
              <a:ext cx="246816" cy="231236"/>
            </a:xfrm>
            <a:custGeom>
              <a:avLst/>
              <a:gdLst>
                <a:gd name="T0" fmla="*/ 203 w 301"/>
                <a:gd name="T1" fmla="*/ 0 h 282"/>
                <a:gd name="T2" fmla="*/ 228 w 301"/>
                <a:gd name="T3" fmla="*/ 65 h 282"/>
                <a:gd name="T4" fmla="*/ 277 w 301"/>
                <a:gd name="T5" fmla="*/ 195 h 282"/>
                <a:gd name="T6" fmla="*/ 301 w 301"/>
                <a:gd name="T7" fmla="*/ 261 h 282"/>
                <a:gd name="T8" fmla="*/ 49 w 301"/>
                <a:gd name="T9" fmla="*/ 282 h 282"/>
                <a:gd name="T10" fmla="*/ 0 w 301"/>
                <a:gd name="T11" fmla="*/ 150 h 282"/>
                <a:gd name="T12" fmla="*/ 203 w 301"/>
                <a:gd name="T13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1" h="282">
                  <a:moveTo>
                    <a:pt x="203" y="0"/>
                  </a:moveTo>
                  <a:lnTo>
                    <a:pt x="228" y="65"/>
                  </a:lnTo>
                  <a:lnTo>
                    <a:pt x="277" y="195"/>
                  </a:lnTo>
                  <a:lnTo>
                    <a:pt x="301" y="261"/>
                  </a:lnTo>
                  <a:lnTo>
                    <a:pt x="49" y="282"/>
                  </a:lnTo>
                  <a:lnTo>
                    <a:pt x="0" y="150"/>
                  </a:lnTo>
                  <a:lnTo>
                    <a:pt x="2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2" name="Freeform 52"/>
            <p:cNvSpPr>
              <a:spLocks/>
            </p:cNvSpPr>
            <p:nvPr/>
          </p:nvSpPr>
          <p:spPr bwMode="auto">
            <a:xfrm>
              <a:off x="8104395" y="5010759"/>
              <a:ext cx="224676" cy="224676"/>
            </a:xfrm>
            <a:custGeom>
              <a:avLst/>
              <a:gdLst>
                <a:gd name="T0" fmla="*/ 225 w 274"/>
                <a:gd name="T1" fmla="*/ 0 h 274"/>
                <a:gd name="T2" fmla="*/ 239 w 274"/>
                <a:gd name="T3" fmla="*/ 69 h 274"/>
                <a:gd name="T4" fmla="*/ 261 w 274"/>
                <a:gd name="T5" fmla="*/ 207 h 274"/>
                <a:gd name="T6" fmla="*/ 274 w 274"/>
                <a:gd name="T7" fmla="*/ 274 h 274"/>
                <a:gd name="T8" fmla="*/ 22 w 274"/>
                <a:gd name="T9" fmla="*/ 248 h 274"/>
                <a:gd name="T10" fmla="*/ 0 w 274"/>
                <a:gd name="T11" fmla="*/ 109 h 274"/>
                <a:gd name="T12" fmla="*/ 225 w 274"/>
                <a:gd name="T13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274">
                  <a:moveTo>
                    <a:pt x="225" y="0"/>
                  </a:moveTo>
                  <a:lnTo>
                    <a:pt x="239" y="69"/>
                  </a:lnTo>
                  <a:lnTo>
                    <a:pt x="261" y="207"/>
                  </a:lnTo>
                  <a:lnTo>
                    <a:pt x="274" y="274"/>
                  </a:lnTo>
                  <a:lnTo>
                    <a:pt x="22" y="248"/>
                  </a:lnTo>
                  <a:lnTo>
                    <a:pt x="0" y="109"/>
                  </a:lnTo>
                  <a:lnTo>
                    <a:pt x="2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3" name="Freeform 53"/>
            <p:cNvSpPr>
              <a:spLocks/>
            </p:cNvSpPr>
            <p:nvPr/>
          </p:nvSpPr>
          <p:spPr bwMode="auto">
            <a:xfrm>
              <a:off x="8091275" y="4758203"/>
              <a:ext cx="201717" cy="230416"/>
            </a:xfrm>
            <a:custGeom>
              <a:avLst/>
              <a:gdLst>
                <a:gd name="T0" fmla="*/ 246 w 246"/>
                <a:gd name="T1" fmla="*/ 0 h 281"/>
                <a:gd name="T2" fmla="*/ 244 w 246"/>
                <a:gd name="T3" fmla="*/ 71 h 281"/>
                <a:gd name="T4" fmla="*/ 241 w 246"/>
                <a:gd name="T5" fmla="*/ 210 h 281"/>
                <a:gd name="T6" fmla="*/ 239 w 246"/>
                <a:gd name="T7" fmla="*/ 281 h 281"/>
                <a:gd name="T8" fmla="*/ 0 w 246"/>
                <a:gd name="T9" fmla="*/ 205 h 281"/>
                <a:gd name="T10" fmla="*/ 3 w 246"/>
                <a:gd name="T11" fmla="*/ 67 h 281"/>
                <a:gd name="T12" fmla="*/ 246 w 246"/>
                <a:gd name="T13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281">
                  <a:moveTo>
                    <a:pt x="246" y="0"/>
                  </a:moveTo>
                  <a:lnTo>
                    <a:pt x="244" y="71"/>
                  </a:lnTo>
                  <a:lnTo>
                    <a:pt x="241" y="210"/>
                  </a:lnTo>
                  <a:lnTo>
                    <a:pt x="239" y="281"/>
                  </a:lnTo>
                  <a:lnTo>
                    <a:pt x="0" y="205"/>
                  </a:lnTo>
                  <a:lnTo>
                    <a:pt x="3" y="67"/>
                  </a:lnTo>
                  <a:lnTo>
                    <a:pt x="2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4" name="Freeform 54"/>
            <p:cNvSpPr>
              <a:spLocks/>
            </p:cNvSpPr>
            <p:nvPr/>
          </p:nvSpPr>
          <p:spPr bwMode="auto">
            <a:xfrm>
              <a:off x="8111775" y="4511388"/>
              <a:ext cx="230416" cy="224676"/>
            </a:xfrm>
            <a:custGeom>
              <a:avLst/>
              <a:gdLst>
                <a:gd name="T0" fmla="*/ 281 w 281"/>
                <a:gd name="T1" fmla="*/ 0 h 274"/>
                <a:gd name="T2" fmla="*/ 265 w 281"/>
                <a:gd name="T3" fmla="*/ 69 h 274"/>
                <a:gd name="T4" fmla="*/ 239 w 281"/>
                <a:gd name="T5" fmla="*/ 205 h 274"/>
                <a:gd name="T6" fmla="*/ 223 w 281"/>
                <a:gd name="T7" fmla="*/ 274 h 274"/>
                <a:gd name="T8" fmla="*/ 0 w 281"/>
                <a:gd name="T9" fmla="*/ 156 h 274"/>
                <a:gd name="T10" fmla="*/ 29 w 281"/>
                <a:gd name="T11" fmla="*/ 20 h 274"/>
                <a:gd name="T12" fmla="*/ 281 w 281"/>
                <a:gd name="T13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74">
                  <a:moveTo>
                    <a:pt x="281" y="0"/>
                  </a:moveTo>
                  <a:lnTo>
                    <a:pt x="265" y="69"/>
                  </a:lnTo>
                  <a:lnTo>
                    <a:pt x="239" y="205"/>
                  </a:lnTo>
                  <a:lnTo>
                    <a:pt x="223" y="274"/>
                  </a:lnTo>
                  <a:lnTo>
                    <a:pt x="0" y="156"/>
                  </a:lnTo>
                  <a:lnTo>
                    <a:pt x="29" y="20"/>
                  </a:lnTo>
                  <a:lnTo>
                    <a:pt x="2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5" name="Freeform 55"/>
            <p:cNvSpPr>
              <a:spLocks/>
            </p:cNvSpPr>
            <p:nvPr/>
          </p:nvSpPr>
          <p:spPr bwMode="auto">
            <a:xfrm>
              <a:off x="8188853" y="4254732"/>
              <a:ext cx="248456" cy="234516"/>
            </a:xfrm>
            <a:custGeom>
              <a:avLst/>
              <a:gdLst>
                <a:gd name="T0" fmla="*/ 53 w 303"/>
                <a:gd name="T1" fmla="*/ 0 h 286"/>
                <a:gd name="T2" fmla="*/ 303 w 303"/>
                <a:gd name="T3" fmla="*/ 29 h 286"/>
                <a:gd name="T4" fmla="*/ 276 w 303"/>
                <a:gd name="T5" fmla="*/ 94 h 286"/>
                <a:gd name="T6" fmla="*/ 223 w 303"/>
                <a:gd name="T7" fmla="*/ 223 h 286"/>
                <a:gd name="T8" fmla="*/ 196 w 303"/>
                <a:gd name="T9" fmla="*/ 286 h 286"/>
                <a:gd name="T10" fmla="*/ 0 w 303"/>
                <a:gd name="T11" fmla="*/ 130 h 286"/>
                <a:gd name="T12" fmla="*/ 53 w 303"/>
                <a:gd name="T13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286">
                  <a:moveTo>
                    <a:pt x="53" y="0"/>
                  </a:moveTo>
                  <a:lnTo>
                    <a:pt x="303" y="29"/>
                  </a:lnTo>
                  <a:lnTo>
                    <a:pt x="276" y="94"/>
                  </a:lnTo>
                  <a:lnTo>
                    <a:pt x="223" y="223"/>
                  </a:lnTo>
                  <a:lnTo>
                    <a:pt x="196" y="286"/>
                  </a:lnTo>
                  <a:lnTo>
                    <a:pt x="0" y="130"/>
                  </a:lnTo>
                  <a:lnTo>
                    <a:pt x="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6" name="Freeform 56"/>
            <p:cNvSpPr>
              <a:spLocks/>
            </p:cNvSpPr>
            <p:nvPr/>
          </p:nvSpPr>
          <p:spPr bwMode="auto">
            <a:xfrm>
              <a:off x="8315131" y="4006277"/>
              <a:ext cx="259936" cy="252556"/>
            </a:xfrm>
            <a:custGeom>
              <a:avLst/>
              <a:gdLst>
                <a:gd name="T0" fmla="*/ 78 w 317"/>
                <a:gd name="T1" fmla="*/ 0 h 308"/>
                <a:gd name="T2" fmla="*/ 317 w 317"/>
                <a:gd name="T3" fmla="*/ 75 h 308"/>
                <a:gd name="T4" fmla="*/ 279 w 317"/>
                <a:gd name="T5" fmla="*/ 133 h 308"/>
                <a:gd name="T6" fmla="*/ 200 w 317"/>
                <a:gd name="T7" fmla="*/ 250 h 308"/>
                <a:gd name="T8" fmla="*/ 163 w 317"/>
                <a:gd name="T9" fmla="*/ 308 h 308"/>
                <a:gd name="T10" fmla="*/ 0 w 317"/>
                <a:gd name="T11" fmla="*/ 116 h 308"/>
                <a:gd name="T12" fmla="*/ 78 w 317"/>
                <a:gd name="T13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7" h="308">
                  <a:moveTo>
                    <a:pt x="78" y="0"/>
                  </a:moveTo>
                  <a:lnTo>
                    <a:pt x="317" y="75"/>
                  </a:lnTo>
                  <a:lnTo>
                    <a:pt x="279" y="133"/>
                  </a:lnTo>
                  <a:lnTo>
                    <a:pt x="200" y="250"/>
                  </a:lnTo>
                  <a:lnTo>
                    <a:pt x="163" y="308"/>
                  </a:lnTo>
                  <a:lnTo>
                    <a:pt x="0" y="116"/>
                  </a:lnTo>
                  <a:lnTo>
                    <a:pt x="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7" name="Freeform 57"/>
            <p:cNvSpPr>
              <a:spLocks/>
            </p:cNvSpPr>
            <p:nvPr/>
          </p:nvSpPr>
          <p:spPr bwMode="auto">
            <a:xfrm>
              <a:off x="8497988" y="3779140"/>
              <a:ext cx="261576" cy="261576"/>
            </a:xfrm>
            <a:custGeom>
              <a:avLst/>
              <a:gdLst>
                <a:gd name="T0" fmla="*/ 98 w 319"/>
                <a:gd name="T1" fmla="*/ 0 h 319"/>
                <a:gd name="T2" fmla="*/ 319 w 319"/>
                <a:gd name="T3" fmla="*/ 120 h 319"/>
                <a:gd name="T4" fmla="*/ 270 w 319"/>
                <a:gd name="T5" fmla="*/ 169 h 319"/>
                <a:gd name="T6" fmla="*/ 169 w 319"/>
                <a:gd name="T7" fmla="*/ 270 h 319"/>
                <a:gd name="T8" fmla="*/ 120 w 319"/>
                <a:gd name="T9" fmla="*/ 319 h 319"/>
                <a:gd name="T10" fmla="*/ 0 w 319"/>
                <a:gd name="T11" fmla="*/ 98 h 319"/>
                <a:gd name="T12" fmla="*/ 98 w 319"/>
                <a:gd name="T13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9" h="319">
                  <a:moveTo>
                    <a:pt x="98" y="0"/>
                  </a:moveTo>
                  <a:lnTo>
                    <a:pt x="319" y="120"/>
                  </a:lnTo>
                  <a:lnTo>
                    <a:pt x="270" y="169"/>
                  </a:lnTo>
                  <a:lnTo>
                    <a:pt x="169" y="270"/>
                  </a:lnTo>
                  <a:lnTo>
                    <a:pt x="120" y="319"/>
                  </a:lnTo>
                  <a:lnTo>
                    <a:pt x="0" y="98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8" name="Freeform 58"/>
            <p:cNvSpPr>
              <a:spLocks/>
            </p:cNvSpPr>
            <p:nvPr/>
          </p:nvSpPr>
          <p:spPr bwMode="auto">
            <a:xfrm>
              <a:off x="8728404" y="3592183"/>
              <a:ext cx="252556" cy="259936"/>
            </a:xfrm>
            <a:custGeom>
              <a:avLst/>
              <a:gdLst>
                <a:gd name="T0" fmla="*/ 116 w 308"/>
                <a:gd name="T1" fmla="*/ 0 h 317"/>
                <a:gd name="T2" fmla="*/ 308 w 308"/>
                <a:gd name="T3" fmla="*/ 163 h 317"/>
                <a:gd name="T4" fmla="*/ 250 w 308"/>
                <a:gd name="T5" fmla="*/ 201 h 317"/>
                <a:gd name="T6" fmla="*/ 134 w 308"/>
                <a:gd name="T7" fmla="*/ 279 h 317"/>
                <a:gd name="T8" fmla="*/ 76 w 308"/>
                <a:gd name="T9" fmla="*/ 317 h 317"/>
                <a:gd name="T10" fmla="*/ 0 w 308"/>
                <a:gd name="T11" fmla="*/ 76 h 317"/>
                <a:gd name="T12" fmla="*/ 116 w 308"/>
                <a:gd name="T13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8" h="317">
                  <a:moveTo>
                    <a:pt x="116" y="0"/>
                  </a:moveTo>
                  <a:lnTo>
                    <a:pt x="308" y="163"/>
                  </a:lnTo>
                  <a:lnTo>
                    <a:pt x="250" y="201"/>
                  </a:lnTo>
                  <a:lnTo>
                    <a:pt x="134" y="279"/>
                  </a:lnTo>
                  <a:lnTo>
                    <a:pt x="76" y="317"/>
                  </a:lnTo>
                  <a:lnTo>
                    <a:pt x="0" y="76"/>
                  </a:lnTo>
                  <a:lnTo>
                    <a:pt x="1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9" name="Freeform 59"/>
            <p:cNvSpPr>
              <a:spLocks/>
            </p:cNvSpPr>
            <p:nvPr/>
          </p:nvSpPr>
          <p:spPr bwMode="auto">
            <a:xfrm>
              <a:off x="8997360" y="3458526"/>
              <a:ext cx="232876" cy="249276"/>
            </a:xfrm>
            <a:custGeom>
              <a:avLst/>
              <a:gdLst>
                <a:gd name="T0" fmla="*/ 130 w 284"/>
                <a:gd name="T1" fmla="*/ 0 h 304"/>
                <a:gd name="T2" fmla="*/ 284 w 284"/>
                <a:gd name="T3" fmla="*/ 199 h 304"/>
                <a:gd name="T4" fmla="*/ 219 w 284"/>
                <a:gd name="T5" fmla="*/ 226 h 304"/>
                <a:gd name="T6" fmla="*/ 89 w 284"/>
                <a:gd name="T7" fmla="*/ 277 h 304"/>
                <a:gd name="T8" fmla="*/ 25 w 284"/>
                <a:gd name="T9" fmla="*/ 304 h 304"/>
                <a:gd name="T10" fmla="*/ 0 w 284"/>
                <a:gd name="T11" fmla="*/ 54 h 304"/>
                <a:gd name="T12" fmla="*/ 130 w 284"/>
                <a:gd name="T1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" h="304">
                  <a:moveTo>
                    <a:pt x="130" y="0"/>
                  </a:moveTo>
                  <a:lnTo>
                    <a:pt x="284" y="199"/>
                  </a:lnTo>
                  <a:lnTo>
                    <a:pt x="219" y="226"/>
                  </a:lnTo>
                  <a:lnTo>
                    <a:pt x="89" y="277"/>
                  </a:lnTo>
                  <a:lnTo>
                    <a:pt x="25" y="304"/>
                  </a:lnTo>
                  <a:lnTo>
                    <a:pt x="0" y="54"/>
                  </a:lnTo>
                  <a:lnTo>
                    <a:pt x="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0" name="Freeform 60"/>
            <p:cNvSpPr>
              <a:spLocks/>
            </p:cNvSpPr>
            <p:nvPr/>
          </p:nvSpPr>
          <p:spPr bwMode="auto">
            <a:xfrm>
              <a:off x="9258935" y="3387187"/>
              <a:ext cx="225496" cy="227136"/>
            </a:xfrm>
            <a:custGeom>
              <a:avLst/>
              <a:gdLst>
                <a:gd name="T0" fmla="*/ 161 w 275"/>
                <a:gd name="T1" fmla="*/ 0 h 277"/>
                <a:gd name="T2" fmla="*/ 275 w 275"/>
                <a:gd name="T3" fmla="*/ 223 h 277"/>
                <a:gd name="T4" fmla="*/ 206 w 275"/>
                <a:gd name="T5" fmla="*/ 237 h 277"/>
                <a:gd name="T6" fmla="*/ 67 w 275"/>
                <a:gd name="T7" fmla="*/ 264 h 277"/>
                <a:gd name="T8" fmla="*/ 0 w 275"/>
                <a:gd name="T9" fmla="*/ 277 h 277"/>
                <a:gd name="T10" fmla="*/ 23 w 275"/>
                <a:gd name="T11" fmla="*/ 25 h 277"/>
                <a:gd name="T12" fmla="*/ 161 w 275"/>
                <a:gd name="T13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277">
                  <a:moveTo>
                    <a:pt x="161" y="0"/>
                  </a:moveTo>
                  <a:lnTo>
                    <a:pt x="275" y="223"/>
                  </a:lnTo>
                  <a:lnTo>
                    <a:pt x="206" y="237"/>
                  </a:lnTo>
                  <a:lnTo>
                    <a:pt x="67" y="264"/>
                  </a:lnTo>
                  <a:lnTo>
                    <a:pt x="0" y="277"/>
                  </a:lnTo>
                  <a:lnTo>
                    <a:pt x="23" y="25"/>
                  </a:lnTo>
                  <a:lnTo>
                    <a:pt x="1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1" name="Freeform 61"/>
            <p:cNvSpPr>
              <a:spLocks noEditPoints="1"/>
            </p:cNvSpPr>
            <p:nvPr/>
          </p:nvSpPr>
          <p:spPr bwMode="auto">
            <a:xfrm>
              <a:off x="8247073" y="3524945"/>
              <a:ext cx="2745313" cy="2744493"/>
            </a:xfrm>
            <a:custGeom>
              <a:avLst/>
              <a:gdLst>
                <a:gd name="T0" fmla="*/ 1384 w 3348"/>
                <a:gd name="T1" fmla="*/ 375 h 3347"/>
                <a:gd name="T2" fmla="*/ 1051 w 3348"/>
                <a:gd name="T3" fmla="*/ 497 h 3347"/>
                <a:gd name="T4" fmla="*/ 768 w 3348"/>
                <a:gd name="T5" fmla="*/ 700 h 3347"/>
                <a:gd name="T6" fmla="*/ 699 w 3348"/>
                <a:gd name="T7" fmla="*/ 767 h 3347"/>
                <a:gd name="T8" fmla="*/ 498 w 3348"/>
                <a:gd name="T9" fmla="*/ 1051 h 3347"/>
                <a:gd name="T10" fmla="*/ 375 w 3348"/>
                <a:gd name="T11" fmla="*/ 1383 h 3347"/>
                <a:gd name="T12" fmla="*/ 1288 w 3348"/>
                <a:gd name="T13" fmla="*/ 1627 h 3347"/>
                <a:gd name="T14" fmla="*/ 355 w 3348"/>
                <a:gd name="T15" fmla="*/ 1845 h 3347"/>
                <a:gd name="T16" fmla="*/ 446 w 3348"/>
                <a:gd name="T17" fmla="*/ 2191 h 3347"/>
                <a:gd name="T18" fmla="*/ 625 w 3348"/>
                <a:gd name="T19" fmla="*/ 2493 h 3347"/>
                <a:gd name="T20" fmla="*/ 1435 w 3348"/>
                <a:gd name="T21" fmla="*/ 1981 h 3347"/>
                <a:gd name="T22" fmla="*/ 951 w 3348"/>
                <a:gd name="T23" fmla="*/ 2792 h 3347"/>
                <a:gd name="T24" fmla="*/ 1268 w 3348"/>
                <a:gd name="T25" fmla="*/ 2943 h 3347"/>
                <a:gd name="T26" fmla="*/ 1625 w 3348"/>
                <a:gd name="T27" fmla="*/ 3004 h 3347"/>
                <a:gd name="T28" fmla="*/ 1723 w 3348"/>
                <a:gd name="T29" fmla="*/ 3004 h 3347"/>
                <a:gd name="T30" fmla="*/ 2080 w 3348"/>
                <a:gd name="T31" fmla="*/ 2943 h 3347"/>
                <a:gd name="T32" fmla="*/ 2397 w 3348"/>
                <a:gd name="T33" fmla="*/ 2792 h 3347"/>
                <a:gd name="T34" fmla="*/ 1906 w 3348"/>
                <a:gd name="T35" fmla="*/ 1975 h 3347"/>
                <a:gd name="T36" fmla="*/ 2725 w 3348"/>
                <a:gd name="T37" fmla="*/ 2493 h 3347"/>
                <a:gd name="T38" fmla="*/ 2901 w 3348"/>
                <a:gd name="T39" fmla="*/ 2191 h 3347"/>
                <a:gd name="T40" fmla="*/ 2993 w 3348"/>
                <a:gd name="T41" fmla="*/ 1845 h 3347"/>
                <a:gd name="T42" fmla="*/ 2049 w 3348"/>
                <a:gd name="T43" fmla="*/ 1627 h 3347"/>
                <a:gd name="T44" fmla="*/ 2973 w 3348"/>
                <a:gd name="T45" fmla="*/ 1383 h 3347"/>
                <a:gd name="T46" fmla="*/ 2850 w 3348"/>
                <a:gd name="T47" fmla="*/ 1051 h 3347"/>
                <a:gd name="T48" fmla="*/ 2649 w 3348"/>
                <a:gd name="T49" fmla="*/ 767 h 3347"/>
                <a:gd name="T50" fmla="*/ 2580 w 3348"/>
                <a:gd name="T51" fmla="*/ 700 h 3347"/>
                <a:gd name="T52" fmla="*/ 2297 w 3348"/>
                <a:gd name="T53" fmla="*/ 497 h 3347"/>
                <a:gd name="T54" fmla="*/ 1964 w 3348"/>
                <a:gd name="T55" fmla="*/ 375 h 3347"/>
                <a:gd name="T56" fmla="*/ 1723 w 3348"/>
                <a:gd name="T57" fmla="*/ 1299 h 3347"/>
                <a:gd name="T58" fmla="*/ 1674 w 3348"/>
                <a:gd name="T59" fmla="*/ 0 h 3347"/>
                <a:gd name="T60" fmla="*/ 2118 w 3348"/>
                <a:gd name="T61" fmla="*/ 60 h 3347"/>
                <a:gd name="T62" fmla="*/ 2520 w 3348"/>
                <a:gd name="T63" fmla="*/ 230 h 3347"/>
                <a:gd name="T64" fmla="*/ 2857 w 3348"/>
                <a:gd name="T65" fmla="*/ 491 h 3347"/>
                <a:gd name="T66" fmla="*/ 3120 w 3348"/>
                <a:gd name="T67" fmla="*/ 830 h 3347"/>
                <a:gd name="T68" fmla="*/ 3288 w 3348"/>
                <a:gd name="T69" fmla="*/ 1229 h 3347"/>
                <a:gd name="T70" fmla="*/ 3348 w 3348"/>
                <a:gd name="T71" fmla="*/ 1673 h 3347"/>
                <a:gd name="T72" fmla="*/ 3288 w 3348"/>
                <a:gd name="T73" fmla="*/ 2120 h 3347"/>
                <a:gd name="T74" fmla="*/ 3120 w 3348"/>
                <a:gd name="T75" fmla="*/ 2519 h 3347"/>
                <a:gd name="T76" fmla="*/ 2857 w 3348"/>
                <a:gd name="T77" fmla="*/ 2859 h 3347"/>
                <a:gd name="T78" fmla="*/ 2520 w 3348"/>
                <a:gd name="T79" fmla="*/ 3120 h 3347"/>
                <a:gd name="T80" fmla="*/ 2118 w 3348"/>
                <a:gd name="T81" fmla="*/ 3289 h 3347"/>
                <a:gd name="T82" fmla="*/ 1674 w 3348"/>
                <a:gd name="T83" fmla="*/ 3347 h 3347"/>
                <a:gd name="T84" fmla="*/ 1230 w 3348"/>
                <a:gd name="T85" fmla="*/ 3289 h 3347"/>
                <a:gd name="T86" fmla="*/ 828 w 3348"/>
                <a:gd name="T87" fmla="*/ 3120 h 3347"/>
                <a:gd name="T88" fmla="*/ 491 w 3348"/>
                <a:gd name="T89" fmla="*/ 2859 h 3347"/>
                <a:gd name="T90" fmla="*/ 228 w 3348"/>
                <a:gd name="T91" fmla="*/ 2519 h 3347"/>
                <a:gd name="T92" fmla="*/ 60 w 3348"/>
                <a:gd name="T93" fmla="*/ 2120 h 3347"/>
                <a:gd name="T94" fmla="*/ 0 w 3348"/>
                <a:gd name="T95" fmla="*/ 1673 h 3347"/>
                <a:gd name="T96" fmla="*/ 60 w 3348"/>
                <a:gd name="T97" fmla="*/ 1229 h 3347"/>
                <a:gd name="T98" fmla="*/ 228 w 3348"/>
                <a:gd name="T99" fmla="*/ 830 h 3347"/>
                <a:gd name="T100" fmla="*/ 491 w 3348"/>
                <a:gd name="T101" fmla="*/ 491 h 3347"/>
                <a:gd name="T102" fmla="*/ 828 w 3348"/>
                <a:gd name="T103" fmla="*/ 230 h 3347"/>
                <a:gd name="T104" fmla="*/ 1230 w 3348"/>
                <a:gd name="T105" fmla="*/ 60 h 3347"/>
                <a:gd name="T106" fmla="*/ 1674 w 3348"/>
                <a:gd name="T107" fmla="*/ 0 h 3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348" h="3347">
                  <a:moveTo>
                    <a:pt x="1625" y="343"/>
                  </a:moveTo>
                  <a:lnTo>
                    <a:pt x="1502" y="354"/>
                  </a:lnTo>
                  <a:lnTo>
                    <a:pt x="1384" y="375"/>
                  </a:lnTo>
                  <a:lnTo>
                    <a:pt x="1268" y="406"/>
                  </a:lnTo>
                  <a:lnTo>
                    <a:pt x="1158" y="448"/>
                  </a:lnTo>
                  <a:lnTo>
                    <a:pt x="1051" y="497"/>
                  </a:lnTo>
                  <a:lnTo>
                    <a:pt x="951" y="558"/>
                  </a:lnTo>
                  <a:lnTo>
                    <a:pt x="857" y="625"/>
                  </a:lnTo>
                  <a:lnTo>
                    <a:pt x="768" y="700"/>
                  </a:lnTo>
                  <a:lnTo>
                    <a:pt x="1435" y="1365"/>
                  </a:lnTo>
                  <a:lnTo>
                    <a:pt x="1366" y="1435"/>
                  </a:lnTo>
                  <a:lnTo>
                    <a:pt x="699" y="767"/>
                  </a:lnTo>
                  <a:lnTo>
                    <a:pt x="625" y="857"/>
                  </a:lnTo>
                  <a:lnTo>
                    <a:pt x="556" y="950"/>
                  </a:lnTo>
                  <a:lnTo>
                    <a:pt x="498" y="1051"/>
                  </a:lnTo>
                  <a:lnTo>
                    <a:pt x="446" y="1158"/>
                  </a:lnTo>
                  <a:lnTo>
                    <a:pt x="406" y="1270"/>
                  </a:lnTo>
                  <a:lnTo>
                    <a:pt x="375" y="1383"/>
                  </a:lnTo>
                  <a:lnTo>
                    <a:pt x="355" y="1504"/>
                  </a:lnTo>
                  <a:lnTo>
                    <a:pt x="344" y="1627"/>
                  </a:lnTo>
                  <a:lnTo>
                    <a:pt x="1288" y="1627"/>
                  </a:lnTo>
                  <a:lnTo>
                    <a:pt x="1288" y="1723"/>
                  </a:lnTo>
                  <a:lnTo>
                    <a:pt x="344" y="1723"/>
                  </a:lnTo>
                  <a:lnTo>
                    <a:pt x="355" y="1845"/>
                  </a:lnTo>
                  <a:lnTo>
                    <a:pt x="375" y="1964"/>
                  </a:lnTo>
                  <a:lnTo>
                    <a:pt x="406" y="2080"/>
                  </a:lnTo>
                  <a:lnTo>
                    <a:pt x="446" y="2191"/>
                  </a:lnTo>
                  <a:lnTo>
                    <a:pt x="498" y="2296"/>
                  </a:lnTo>
                  <a:lnTo>
                    <a:pt x="556" y="2397"/>
                  </a:lnTo>
                  <a:lnTo>
                    <a:pt x="625" y="2493"/>
                  </a:lnTo>
                  <a:lnTo>
                    <a:pt x="699" y="2580"/>
                  </a:lnTo>
                  <a:lnTo>
                    <a:pt x="1366" y="1914"/>
                  </a:lnTo>
                  <a:lnTo>
                    <a:pt x="1435" y="1981"/>
                  </a:lnTo>
                  <a:lnTo>
                    <a:pt x="768" y="2649"/>
                  </a:lnTo>
                  <a:lnTo>
                    <a:pt x="857" y="2725"/>
                  </a:lnTo>
                  <a:lnTo>
                    <a:pt x="951" y="2792"/>
                  </a:lnTo>
                  <a:lnTo>
                    <a:pt x="1051" y="2852"/>
                  </a:lnTo>
                  <a:lnTo>
                    <a:pt x="1158" y="2901"/>
                  </a:lnTo>
                  <a:lnTo>
                    <a:pt x="1268" y="2943"/>
                  </a:lnTo>
                  <a:lnTo>
                    <a:pt x="1384" y="2975"/>
                  </a:lnTo>
                  <a:lnTo>
                    <a:pt x="1502" y="2995"/>
                  </a:lnTo>
                  <a:lnTo>
                    <a:pt x="1625" y="3004"/>
                  </a:lnTo>
                  <a:lnTo>
                    <a:pt x="1625" y="2062"/>
                  </a:lnTo>
                  <a:lnTo>
                    <a:pt x="1723" y="2062"/>
                  </a:lnTo>
                  <a:lnTo>
                    <a:pt x="1723" y="3004"/>
                  </a:lnTo>
                  <a:lnTo>
                    <a:pt x="1846" y="2995"/>
                  </a:lnTo>
                  <a:lnTo>
                    <a:pt x="1964" y="2975"/>
                  </a:lnTo>
                  <a:lnTo>
                    <a:pt x="2080" y="2943"/>
                  </a:lnTo>
                  <a:lnTo>
                    <a:pt x="2189" y="2901"/>
                  </a:lnTo>
                  <a:lnTo>
                    <a:pt x="2297" y="2852"/>
                  </a:lnTo>
                  <a:lnTo>
                    <a:pt x="2397" y="2792"/>
                  </a:lnTo>
                  <a:lnTo>
                    <a:pt x="2493" y="2725"/>
                  </a:lnTo>
                  <a:lnTo>
                    <a:pt x="2580" y="2649"/>
                  </a:lnTo>
                  <a:lnTo>
                    <a:pt x="1906" y="1975"/>
                  </a:lnTo>
                  <a:lnTo>
                    <a:pt x="1973" y="1906"/>
                  </a:lnTo>
                  <a:lnTo>
                    <a:pt x="2649" y="2580"/>
                  </a:lnTo>
                  <a:lnTo>
                    <a:pt x="2725" y="2493"/>
                  </a:lnTo>
                  <a:lnTo>
                    <a:pt x="2792" y="2397"/>
                  </a:lnTo>
                  <a:lnTo>
                    <a:pt x="2850" y="2296"/>
                  </a:lnTo>
                  <a:lnTo>
                    <a:pt x="2901" y="2191"/>
                  </a:lnTo>
                  <a:lnTo>
                    <a:pt x="2942" y="2080"/>
                  </a:lnTo>
                  <a:lnTo>
                    <a:pt x="2973" y="1964"/>
                  </a:lnTo>
                  <a:lnTo>
                    <a:pt x="2993" y="1845"/>
                  </a:lnTo>
                  <a:lnTo>
                    <a:pt x="3004" y="1723"/>
                  </a:lnTo>
                  <a:lnTo>
                    <a:pt x="2049" y="1723"/>
                  </a:lnTo>
                  <a:lnTo>
                    <a:pt x="2049" y="1627"/>
                  </a:lnTo>
                  <a:lnTo>
                    <a:pt x="3004" y="1627"/>
                  </a:lnTo>
                  <a:lnTo>
                    <a:pt x="2993" y="1504"/>
                  </a:lnTo>
                  <a:lnTo>
                    <a:pt x="2973" y="1383"/>
                  </a:lnTo>
                  <a:lnTo>
                    <a:pt x="2942" y="1270"/>
                  </a:lnTo>
                  <a:lnTo>
                    <a:pt x="2901" y="1158"/>
                  </a:lnTo>
                  <a:lnTo>
                    <a:pt x="2850" y="1051"/>
                  </a:lnTo>
                  <a:lnTo>
                    <a:pt x="2792" y="950"/>
                  </a:lnTo>
                  <a:lnTo>
                    <a:pt x="2725" y="857"/>
                  </a:lnTo>
                  <a:lnTo>
                    <a:pt x="2649" y="767"/>
                  </a:lnTo>
                  <a:lnTo>
                    <a:pt x="1973" y="1444"/>
                  </a:lnTo>
                  <a:lnTo>
                    <a:pt x="1906" y="1374"/>
                  </a:lnTo>
                  <a:lnTo>
                    <a:pt x="2580" y="700"/>
                  </a:lnTo>
                  <a:lnTo>
                    <a:pt x="2493" y="625"/>
                  </a:lnTo>
                  <a:lnTo>
                    <a:pt x="2397" y="558"/>
                  </a:lnTo>
                  <a:lnTo>
                    <a:pt x="2297" y="497"/>
                  </a:lnTo>
                  <a:lnTo>
                    <a:pt x="2189" y="448"/>
                  </a:lnTo>
                  <a:lnTo>
                    <a:pt x="2080" y="406"/>
                  </a:lnTo>
                  <a:lnTo>
                    <a:pt x="1964" y="375"/>
                  </a:lnTo>
                  <a:lnTo>
                    <a:pt x="1846" y="354"/>
                  </a:lnTo>
                  <a:lnTo>
                    <a:pt x="1723" y="343"/>
                  </a:lnTo>
                  <a:lnTo>
                    <a:pt x="1723" y="1299"/>
                  </a:lnTo>
                  <a:lnTo>
                    <a:pt x="1625" y="1299"/>
                  </a:lnTo>
                  <a:lnTo>
                    <a:pt x="1625" y="343"/>
                  </a:lnTo>
                  <a:close/>
                  <a:moveTo>
                    <a:pt x="1674" y="0"/>
                  </a:moveTo>
                  <a:lnTo>
                    <a:pt x="1826" y="6"/>
                  </a:lnTo>
                  <a:lnTo>
                    <a:pt x="1975" y="26"/>
                  </a:lnTo>
                  <a:lnTo>
                    <a:pt x="2118" y="60"/>
                  </a:lnTo>
                  <a:lnTo>
                    <a:pt x="2259" y="105"/>
                  </a:lnTo>
                  <a:lnTo>
                    <a:pt x="2393" y="163"/>
                  </a:lnTo>
                  <a:lnTo>
                    <a:pt x="2520" y="230"/>
                  </a:lnTo>
                  <a:lnTo>
                    <a:pt x="2640" y="308"/>
                  </a:lnTo>
                  <a:lnTo>
                    <a:pt x="2752" y="395"/>
                  </a:lnTo>
                  <a:lnTo>
                    <a:pt x="2857" y="491"/>
                  </a:lnTo>
                  <a:lnTo>
                    <a:pt x="2955" y="596"/>
                  </a:lnTo>
                  <a:lnTo>
                    <a:pt x="3042" y="709"/>
                  </a:lnTo>
                  <a:lnTo>
                    <a:pt x="3120" y="830"/>
                  </a:lnTo>
                  <a:lnTo>
                    <a:pt x="3187" y="957"/>
                  </a:lnTo>
                  <a:lnTo>
                    <a:pt x="3243" y="1091"/>
                  </a:lnTo>
                  <a:lnTo>
                    <a:pt x="3288" y="1229"/>
                  </a:lnTo>
                  <a:lnTo>
                    <a:pt x="3321" y="1374"/>
                  </a:lnTo>
                  <a:lnTo>
                    <a:pt x="3341" y="1522"/>
                  </a:lnTo>
                  <a:lnTo>
                    <a:pt x="3348" y="1673"/>
                  </a:lnTo>
                  <a:lnTo>
                    <a:pt x="3341" y="1827"/>
                  </a:lnTo>
                  <a:lnTo>
                    <a:pt x="3321" y="1975"/>
                  </a:lnTo>
                  <a:lnTo>
                    <a:pt x="3288" y="2120"/>
                  </a:lnTo>
                  <a:lnTo>
                    <a:pt x="3243" y="2258"/>
                  </a:lnTo>
                  <a:lnTo>
                    <a:pt x="3187" y="2392"/>
                  </a:lnTo>
                  <a:lnTo>
                    <a:pt x="3120" y="2519"/>
                  </a:lnTo>
                  <a:lnTo>
                    <a:pt x="3042" y="2640"/>
                  </a:lnTo>
                  <a:lnTo>
                    <a:pt x="2955" y="2754"/>
                  </a:lnTo>
                  <a:lnTo>
                    <a:pt x="2857" y="2859"/>
                  </a:lnTo>
                  <a:lnTo>
                    <a:pt x="2752" y="2955"/>
                  </a:lnTo>
                  <a:lnTo>
                    <a:pt x="2640" y="3042"/>
                  </a:lnTo>
                  <a:lnTo>
                    <a:pt x="2520" y="3120"/>
                  </a:lnTo>
                  <a:lnTo>
                    <a:pt x="2393" y="3187"/>
                  </a:lnTo>
                  <a:lnTo>
                    <a:pt x="2259" y="3245"/>
                  </a:lnTo>
                  <a:lnTo>
                    <a:pt x="2118" y="3289"/>
                  </a:lnTo>
                  <a:lnTo>
                    <a:pt x="1975" y="3321"/>
                  </a:lnTo>
                  <a:lnTo>
                    <a:pt x="1826" y="3341"/>
                  </a:lnTo>
                  <a:lnTo>
                    <a:pt x="1674" y="3347"/>
                  </a:lnTo>
                  <a:lnTo>
                    <a:pt x="1522" y="3341"/>
                  </a:lnTo>
                  <a:lnTo>
                    <a:pt x="1373" y="3321"/>
                  </a:lnTo>
                  <a:lnTo>
                    <a:pt x="1230" y="3289"/>
                  </a:lnTo>
                  <a:lnTo>
                    <a:pt x="1089" y="3245"/>
                  </a:lnTo>
                  <a:lnTo>
                    <a:pt x="955" y="3187"/>
                  </a:lnTo>
                  <a:lnTo>
                    <a:pt x="828" y="3120"/>
                  </a:lnTo>
                  <a:lnTo>
                    <a:pt x="708" y="3042"/>
                  </a:lnTo>
                  <a:lnTo>
                    <a:pt x="596" y="2955"/>
                  </a:lnTo>
                  <a:lnTo>
                    <a:pt x="491" y="2859"/>
                  </a:lnTo>
                  <a:lnTo>
                    <a:pt x="393" y="2754"/>
                  </a:lnTo>
                  <a:lnTo>
                    <a:pt x="306" y="2640"/>
                  </a:lnTo>
                  <a:lnTo>
                    <a:pt x="228" y="2519"/>
                  </a:lnTo>
                  <a:lnTo>
                    <a:pt x="161" y="2392"/>
                  </a:lnTo>
                  <a:lnTo>
                    <a:pt x="105" y="2258"/>
                  </a:lnTo>
                  <a:lnTo>
                    <a:pt x="60" y="2120"/>
                  </a:lnTo>
                  <a:lnTo>
                    <a:pt x="27" y="1975"/>
                  </a:lnTo>
                  <a:lnTo>
                    <a:pt x="7" y="1827"/>
                  </a:lnTo>
                  <a:lnTo>
                    <a:pt x="0" y="1673"/>
                  </a:lnTo>
                  <a:lnTo>
                    <a:pt x="7" y="1522"/>
                  </a:lnTo>
                  <a:lnTo>
                    <a:pt x="27" y="1374"/>
                  </a:lnTo>
                  <a:lnTo>
                    <a:pt x="60" y="1229"/>
                  </a:lnTo>
                  <a:lnTo>
                    <a:pt x="105" y="1091"/>
                  </a:lnTo>
                  <a:lnTo>
                    <a:pt x="161" y="957"/>
                  </a:lnTo>
                  <a:lnTo>
                    <a:pt x="228" y="830"/>
                  </a:lnTo>
                  <a:lnTo>
                    <a:pt x="306" y="709"/>
                  </a:lnTo>
                  <a:lnTo>
                    <a:pt x="393" y="596"/>
                  </a:lnTo>
                  <a:lnTo>
                    <a:pt x="491" y="491"/>
                  </a:lnTo>
                  <a:lnTo>
                    <a:pt x="596" y="395"/>
                  </a:lnTo>
                  <a:lnTo>
                    <a:pt x="708" y="308"/>
                  </a:lnTo>
                  <a:lnTo>
                    <a:pt x="828" y="230"/>
                  </a:lnTo>
                  <a:lnTo>
                    <a:pt x="955" y="163"/>
                  </a:lnTo>
                  <a:lnTo>
                    <a:pt x="1089" y="105"/>
                  </a:lnTo>
                  <a:lnTo>
                    <a:pt x="1230" y="60"/>
                  </a:lnTo>
                  <a:lnTo>
                    <a:pt x="1373" y="26"/>
                  </a:lnTo>
                  <a:lnTo>
                    <a:pt x="1522" y="6"/>
                  </a:lnTo>
                  <a:lnTo>
                    <a:pt x="16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2" name="Freeform 62"/>
            <p:cNvSpPr>
              <a:spLocks noEditPoints="1"/>
            </p:cNvSpPr>
            <p:nvPr/>
          </p:nvSpPr>
          <p:spPr bwMode="auto">
            <a:xfrm>
              <a:off x="9202356" y="4481868"/>
              <a:ext cx="834746" cy="832286"/>
            </a:xfrm>
            <a:custGeom>
              <a:avLst/>
              <a:gdLst>
                <a:gd name="T0" fmla="*/ 446 w 1018"/>
                <a:gd name="T1" fmla="*/ 201 h 1015"/>
                <a:gd name="T2" fmla="*/ 333 w 1018"/>
                <a:gd name="T3" fmla="*/ 248 h 1015"/>
                <a:gd name="T4" fmla="*/ 248 w 1018"/>
                <a:gd name="T5" fmla="*/ 332 h 1015"/>
                <a:gd name="T6" fmla="*/ 201 w 1018"/>
                <a:gd name="T7" fmla="*/ 444 h 1015"/>
                <a:gd name="T8" fmla="*/ 201 w 1018"/>
                <a:gd name="T9" fmla="*/ 571 h 1015"/>
                <a:gd name="T10" fmla="*/ 248 w 1018"/>
                <a:gd name="T11" fmla="*/ 683 h 1015"/>
                <a:gd name="T12" fmla="*/ 333 w 1018"/>
                <a:gd name="T13" fmla="*/ 768 h 1015"/>
                <a:gd name="T14" fmla="*/ 446 w 1018"/>
                <a:gd name="T15" fmla="*/ 814 h 1015"/>
                <a:gd name="T16" fmla="*/ 571 w 1018"/>
                <a:gd name="T17" fmla="*/ 814 h 1015"/>
                <a:gd name="T18" fmla="*/ 685 w 1018"/>
                <a:gd name="T19" fmla="*/ 768 h 1015"/>
                <a:gd name="T20" fmla="*/ 770 w 1018"/>
                <a:gd name="T21" fmla="*/ 683 h 1015"/>
                <a:gd name="T22" fmla="*/ 817 w 1018"/>
                <a:gd name="T23" fmla="*/ 571 h 1015"/>
                <a:gd name="T24" fmla="*/ 817 w 1018"/>
                <a:gd name="T25" fmla="*/ 444 h 1015"/>
                <a:gd name="T26" fmla="*/ 770 w 1018"/>
                <a:gd name="T27" fmla="*/ 332 h 1015"/>
                <a:gd name="T28" fmla="*/ 685 w 1018"/>
                <a:gd name="T29" fmla="*/ 248 h 1015"/>
                <a:gd name="T30" fmla="*/ 571 w 1018"/>
                <a:gd name="T31" fmla="*/ 201 h 1015"/>
                <a:gd name="T32" fmla="*/ 509 w 1018"/>
                <a:gd name="T33" fmla="*/ 0 h 1015"/>
                <a:gd name="T34" fmla="*/ 670 w 1018"/>
                <a:gd name="T35" fmla="*/ 24 h 1015"/>
                <a:gd name="T36" fmla="*/ 810 w 1018"/>
                <a:gd name="T37" fmla="*/ 98 h 1015"/>
                <a:gd name="T38" fmla="*/ 920 w 1018"/>
                <a:gd name="T39" fmla="*/ 207 h 1015"/>
                <a:gd name="T40" fmla="*/ 991 w 1018"/>
                <a:gd name="T41" fmla="*/ 346 h 1015"/>
                <a:gd name="T42" fmla="*/ 1018 w 1018"/>
                <a:gd name="T43" fmla="*/ 506 h 1015"/>
                <a:gd name="T44" fmla="*/ 991 w 1018"/>
                <a:gd name="T45" fmla="*/ 667 h 1015"/>
                <a:gd name="T46" fmla="*/ 920 w 1018"/>
                <a:gd name="T47" fmla="*/ 808 h 1015"/>
                <a:gd name="T48" fmla="*/ 810 w 1018"/>
                <a:gd name="T49" fmla="*/ 917 h 1015"/>
                <a:gd name="T50" fmla="*/ 670 w 1018"/>
                <a:gd name="T51" fmla="*/ 991 h 1015"/>
                <a:gd name="T52" fmla="*/ 509 w 1018"/>
                <a:gd name="T53" fmla="*/ 1015 h 1015"/>
                <a:gd name="T54" fmla="*/ 348 w 1018"/>
                <a:gd name="T55" fmla="*/ 991 h 1015"/>
                <a:gd name="T56" fmla="*/ 210 w 1018"/>
                <a:gd name="T57" fmla="*/ 917 h 1015"/>
                <a:gd name="T58" fmla="*/ 98 w 1018"/>
                <a:gd name="T59" fmla="*/ 808 h 1015"/>
                <a:gd name="T60" fmla="*/ 27 w 1018"/>
                <a:gd name="T61" fmla="*/ 667 h 1015"/>
                <a:gd name="T62" fmla="*/ 0 w 1018"/>
                <a:gd name="T63" fmla="*/ 506 h 1015"/>
                <a:gd name="T64" fmla="*/ 27 w 1018"/>
                <a:gd name="T65" fmla="*/ 346 h 1015"/>
                <a:gd name="T66" fmla="*/ 98 w 1018"/>
                <a:gd name="T67" fmla="*/ 207 h 1015"/>
                <a:gd name="T68" fmla="*/ 210 w 1018"/>
                <a:gd name="T69" fmla="*/ 98 h 1015"/>
                <a:gd name="T70" fmla="*/ 348 w 1018"/>
                <a:gd name="T71" fmla="*/ 24 h 1015"/>
                <a:gd name="T72" fmla="*/ 509 w 1018"/>
                <a:gd name="T73" fmla="*/ 0 h 1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18" h="1015">
                  <a:moveTo>
                    <a:pt x="509" y="194"/>
                  </a:moveTo>
                  <a:lnTo>
                    <a:pt x="446" y="201"/>
                  </a:lnTo>
                  <a:lnTo>
                    <a:pt x="386" y="219"/>
                  </a:lnTo>
                  <a:lnTo>
                    <a:pt x="333" y="248"/>
                  </a:lnTo>
                  <a:lnTo>
                    <a:pt x="288" y="286"/>
                  </a:lnTo>
                  <a:lnTo>
                    <a:pt x="248" y="332"/>
                  </a:lnTo>
                  <a:lnTo>
                    <a:pt x="219" y="386"/>
                  </a:lnTo>
                  <a:lnTo>
                    <a:pt x="201" y="444"/>
                  </a:lnTo>
                  <a:lnTo>
                    <a:pt x="194" y="506"/>
                  </a:lnTo>
                  <a:lnTo>
                    <a:pt x="201" y="571"/>
                  </a:lnTo>
                  <a:lnTo>
                    <a:pt x="219" y="629"/>
                  </a:lnTo>
                  <a:lnTo>
                    <a:pt x="248" y="683"/>
                  </a:lnTo>
                  <a:lnTo>
                    <a:pt x="288" y="730"/>
                  </a:lnTo>
                  <a:lnTo>
                    <a:pt x="333" y="768"/>
                  </a:lnTo>
                  <a:lnTo>
                    <a:pt x="386" y="797"/>
                  </a:lnTo>
                  <a:lnTo>
                    <a:pt x="446" y="814"/>
                  </a:lnTo>
                  <a:lnTo>
                    <a:pt x="509" y="821"/>
                  </a:lnTo>
                  <a:lnTo>
                    <a:pt x="571" y="814"/>
                  </a:lnTo>
                  <a:lnTo>
                    <a:pt x="632" y="797"/>
                  </a:lnTo>
                  <a:lnTo>
                    <a:pt x="685" y="768"/>
                  </a:lnTo>
                  <a:lnTo>
                    <a:pt x="732" y="730"/>
                  </a:lnTo>
                  <a:lnTo>
                    <a:pt x="770" y="683"/>
                  </a:lnTo>
                  <a:lnTo>
                    <a:pt x="799" y="629"/>
                  </a:lnTo>
                  <a:lnTo>
                    <a:pt x="817" y="571"/>
                  </a:lnTo>
                  <a:lnTo>
                    <a:pt x="824" y="506"/>
                  </a:lnTo>
                  <a:lnTo>
                    <a:pt x="817" y="444"/>
                  </a:lnTo>
                  <a:lnTo>
                    <a:pt x="799" y="386"/>
                  </a:lnTo>
                  <a:lnTo>
                    <a:pt x="770" y="332"/>
                  </a:lnTo>
                  <a:lnTo>
                    <a:pt x="732" y="286"/>
                  </a:lnTo>
                  <a:lnTo>
                    <a:pt x="685" y="248"/>
                  </a:lnTo>
                  <a:lnTo>
                    <a:pt x="632" y="219"/>
                  </a:lnTo>
                  <a:lnTo>
                    <a:pt x="571" y="201"/>
                  </a:lnTo>
                  <a:lnTo>
                    <a:pt x="509" y="194"/>
                  </a:lnTo>
                  <a:close/>
                  <a:moveTo>
                    <a:pt x="509" y="0"/>
                  </a:moveTo>
                  <a:lnTo>
                    <a:pt x="591" y="7"/>
                  </a:lnTo>
                  <a:lnTo>
                    <a:pt x="670" y="24"/>
                  </a:lnTo>
                  <a:lnTo>
                    <a:pt x="743" y="56"/>
                  </a:lnTo>
                  <a:lnTo>
                    <a:pt x="810" y="98"/>
                  </a:lnTo>
                  <a:lnTo>
                    <a:pt x="868" y="147"/>
                  </a:lnTo>
                  <a:lnTo>
                    <a:pt x="920" y="207"/>
                  </a:lnTo>
                  <a:lnTo>
                    <a:pt x="960" y="274"/>
                  </a:lnTo>
                  <a:lnTo>
                    <a:pt x="991" y="346"/>
                  </a:lnTo>
                  <a:lnTo>
                    <a:pt x="1011" y="424"/>
                  </a:lnTo>
                  <a:lnTo>
                    <a:pt x="1018" y="506"/>
                  </a:lnTo>
                  <a:lnTo>
                    <a:pt x="1011" y="589"/>
                  </a:lnTo>
                  <a:lnTo>
                    <a:pt x="991" y="667"/>
                  </a:lnTo>
                  <a:lnTo>
                    <a:pt x="960" y="741"/>
                  </a:lnTo>
                  <a:lnTo>
                    <a:pt x="920" y="808"/>
                  </a:lnTo>
                  <a:lnTo>
                    <a:pt x="868" y="866"/>
                  </a:lnTo>
                  <a:lnTo>
                    <a:pt x="810" y="917"/>
                  </a:lnTo>
                  <a:lnTo>
                    <a:pt x="743" y="960"/>
                  </a:lnTo>
                  <a:lnTo>
                    <a:pt x="670" y="991"/>
                  </a:lnTo>
                  <a:lnTo>
                    <a:pt x="591" y="1009"/>
                  </a:lnTo>
                  <a:lnTo>
                    <a:pt x="509" y="1015"/>
                  </a:lnTo>
                  <a:lnTo>
                    <a:pt x="426" y="1009"/>
                  </a:lnTo>
                  <a:lnTo>
                    <a:pt x="348" y="991"/>
                  </a:lnTo>
                  <a:lnTo>
                    <a:pt x="275" y="960"/>
                  </a:lnTo>
                  <a:lnTo>
                    <a:pt x="210" y="917"/>
                  </a:lnTo>
                  <a:lnTo>
                    <a:pt x="150" y="866"/>
                  </a:lnTo>
                  <a:lnTo>
                    <a:pt x="98" y="808"/>
                  </a:lnTo>
                  <a:lnTo>
                    <a:pt x="58" y="741"/>
                  </a:lnTo>
                  <a:lnTo>
                    <a:pt x="27" y="667"/>
                  </a:lnTo>
                  <a:lnTo>
                    <a:pt x="7" y="589"/>
                  </a:lnTo>
                  <a:lnTo>
                    <a:pt x="0" y="506"/>
                  </a:lnTo>
                  <a:lnTo>
                    <a:pt x="7" y="424"/>
                  </a:lnTo>
                  <a:lnTo>
                    <a:pt x="27" y="346"/>
                  </a:lnTo>
                  <a:lnTo>
                    <a:pt x="58" y="274"/>
                  </a:lnTo>
                  <a:lnTo>
                    <a:pt x="98" y="207"/>
                  </a:lnTo>
                  <a:lnTo>
                    <a:pt x="150" y="147"/>
                  </a:lnTo>
                  <a:lnTo>
                    <a:pt x="210" y="98"/>
                  </a:lnTo>
                  <a:lnTo>
                    <a:pt x="275" y="56"/>
                  </a:lnTo>
                  <a:lnTo>
                    <a:pt x="348" y="24"/>
                  </a:lnTo>
                  <a:lnTo>
                    <a:pt x="426" y="7"/>
                  </a:lnTo>
                  <a:lnTo>
                    <a:pt x="5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43" name="Freeform 27"/>
          <p:cNvSpPr>
            <a:spLocks noEditPoints="1"/>
          </p:cNvSpPr>
          <p:nvPr/>
        </p:nvSpPr>
        <p:spPr bwMode="auto">
          <a:xfrm>
            <a:off x="8810040" y="4487092"/>
            <a:ext cx="328606" cy="328605"/>
          </a:xfrm>
          <a:custGeom>
            <a:avLst/>
            <a:gdLst>
              <a:gd name="T0" fmla="*/ 723 w 1567"/>
              <a:gd name="T1" fmla="*/ 535 h 1567"/>
              <a:gd name="T2" fmla="*/ 620 w 1567"/>
              <a:gd name="T3" fmla="*/ 585 h 1567"/>
              <a:gd name="T4" fmla="*/ 549 w 1567"/>
              <a:gd name="T5" fmla="*/ 674 h 1567"/>
              <a:gd name="T6" fmla="*/ 522 w 1567"/>
              <a:gd name="T7" fmla="*/ 788 h 1567"/>
              <a:gd name="T8" fmla="*/ 549 w 1567"/>
              <a:gd name="T9" fmla="*/ 904 h 1567"/>
              <a:gd name="T10" fmla="*/ 620 w 1567"/>
              <a:gd name="T11" fmla="*/ 991 h 1567"/>
              <a:gd name="T12" fmla="*/ 723 w 1567"/>
              <a:gd name="T13" fmla="*/ 1042 h 1567"/>
              <a:gd name="T14" fmla="*/ 844 w 1567"/>
              <a:gd name="T15" fmla="*/ 1042 h 1567"/>
              <a:gd name="T16" fmla="*/ 946 w 1567"/>
              <a:gd name="T17" fmla="*/ 991 h 1567"/>
              <a:gd name="T18" fmla="*/ 1018 w 1567"/>
              <a:gd name="T19" fmla="*/ 904 h 1567"/>
              <a:gd name="T20" fmla="*/ 1044 w 1567"/>
              <a:gd name="T21" fmla="*/ 788 h 1567"/>
              <a:gd name="T22" fmla="*/ 1018 w 1567"/>
              <a:gd name="T23" fmla="*/ 674 h 1567"/>
              <a:gd name="T24" fmla="*/ 946 w 1567"/>
              <a:gd name="T25" fmla="*/ 585 h 1567"/>
              <a:gd name="T26" fmla="*/ 844 w 1567"/>
              <a:gd name="T27" fmla="*/ 535 h 1567"/>
              <a:gd name="T28" fmla="*/ 716 w 1567"/>
              <a:gd name="T29" fmla="*/ 0 h 1567"/>
              <a:gd name="T30" fmla="*/ 904 w 1567"/>
              <a:gd name="T31" fmla="*/ 181 h 1567"/>
              <a:gd name="T32" fmla="*/ 1114 w 1567"/>
              <a:gd name="T33" fmla="*/ 71 h 1567"/>
              <a:gd name="T34" fmla="*/ 1187 w 1567"/>
              <a:gd name="T35" fmla="*/ 319 h 1567"/>
              <a:gd name="T36" fmla="*/ 1248 w 1567"/>
              <a:gd name="T37" fmla="*/ 377 h 1567"/>
              <a:gd name="T38" fmla="*/ 1495 w 1567"/>
              <a:gd name="T39" fmla="*/ 448 h 1567"/>
              <a:gd name="T40" fmla="*/ 1381 w 1567"/>
              <a:gd name="T41" fmla="*/ 623 h 1567"/>
              <a:gd name="T42" fmla="*/ 1567 w 1567"/>
              <a:gd name="T43" fmla="*/ 714 h 1567"/>
              <a:gd name="T44" fmla="*/ 1393 w 1567"/>
              <a:gd name="T45" fmla="*/ 899 h 1567"/>
              <a:gd name="T46" fmla="*/ 1498 w 1567"/>
              <a:gd name="T47" fmla="*/ 1111 h 1567"/>
              <a:gd name="T48" fmla="*/ 1259 w 1567"/>
              <a:gd name="T49" fmla="*/ 1187 h 1567"/>
              <a:gd name="T50" fmla="*/ 1192 w 1567"/>
              <a:gd name="T51" fmla="*/ 1254 h 1567"/>
              <a:gd name="T52" fmla="*/ 1118 w 1567"/>
              <a:gd name="T53" fmla="*/ 1493 h 1567"/>
              <a:gd name="T54" fmla="*/ 948 w 1567"/>
              <a:gd name="T55" fmla="*/ 1386 h 1567"/>
              <a:gd name="T56" fmla="*/ 855 w 1567"/>
              <a:gd name="T57" fmla="*/ 1567 h 1567"/>
              <a:gd name="T58" fmla="*/ 669 w 1567"/>
              <a:gd name="T59" fmla="*/ 1397 h 1567"/>
              <a:gd name="T60" fmla="*/ 582 w 1567"/>
              <a:gd name="T61" fmla="*/ 1375 h 1567"/>
              <a:gd name="T62" fmla="*/ 339 w 1567"/>
              <a:gd name="T63" fmla="*/ 1430 h 1567"/>
              <a:gd name="T64" fmla="*/ 346 w 1567"/>
              <a:gd name="T65" fmla="*/ 1227 h 1567"/>
              <a:gd name="T66" fmla="*/ 143 w 1567"/>
              <a:gd name="T67" fmla="*/ 1236 h 1567"/>
              <a:gd name="T68" fmla="*/ 199 w 1567"/>
              <a:gd name="T69" fmla="*/ 991 h 1567"/>
              <a:gd name="T70" fmla="*/ 174 w 1567"/>
              <a:gd name="T71" fmla="*/ 904 h 1567"/>
              <a:gd name="T72" fmla="*/ 0 w 1567"/>
              <a:gd name="T73" fmla="*/ 721 h 1567"/>
              <a:gd name="T74" fmla="*/ 196 w 1567"/>
              <a:gd name="T75" fmla="*/ 589 h 1567"/>
              <a:gd name="T76" fmla="*/ 136 w 1567"/>
              <a:gd name="T77" fmla="*/ 339 h 1567"/>
              <a:gd name="T78" fmla="*/ 375 w 1567"/>
              <a:gd name="T79" fmla="*/ 323 h 1567"/>
              <a:gd name="T80" fmla="*/ 446 w 1567"/>
              <a:gd name="T81" fmla="*/ 73 h 1567"/>
              <a:gd name="T82" fmla="*/ 623 w 1567"/>
              <a:gd name="T83" fmla="*/ 190 h 1567"/>
              <a:gd name="T84" fmla="*/ 716 w 1567"/>
              <a:gd name="T85" fmla="*/ 0 h 1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567" h="1567">
                <a:moveTo>
                  <a:pt x="783" y="529"/>
                </a:moveTo>
                <a:lnTo>
                  <a:pt x="723" y="535"/>
                </a:lnTo>
                <a:lnTo>
                  <a:pt x="669" y="553"/>
                </a:lnTo>
                <a:lnTo>
                  <a:pt x="620" y="585"/>
                </a:lnTo>
                <a:lnTo>
                  <a:pt x="580" y="625"/>
                </a:lnTo>
                <a:lnTo>
                  <a:pt x="549" y="674"/>
                </a:lnTo>
                <a:lnTo>
                  <a:pt x="531" y="730"/>
                </a:lnTo>
                <a:lnTo>
                  <a:pt x="522" y="788"/>
                </a:lnTo>
                <a:lnTo>
                  <a:pt x="531" y="848"/>
                </a:lnTo>
                <a:lnTo>
                  <a:pt x="549" y="904"/>
                </a:lnTo>
                <a:lnTo>
                  <a:pt x="580" y="951"/>
                </a:lnTo>
                <a:lnTo>
                  <a:pt x="620" y="991"/>
                </a:lnTo>
                <a:lnTo>
                  <a:pt x="669" y="1022"/>
                </a:lnTo>
                <a:lnTo>
                  <a:pt x="723" y="1042"/>
                </a:lnTo>
                <a:lnTo>
                  <a:pt x="783" y="1049"/>
                </a:lnTo>
                <a:lnTo>
                  <a:pt x="844" y="1042"/>
                </a:lnTo>
                <a:lnTo>
                  <a:pt x="897" y="1022"/>
                </a:lnTo>
                <a:lnTo>
                  <a:pt x="946" y="991"/>
                </a:lnTo>
                <a:lnTo>
                  <a:pt x="986" y="951"/>
                </a:lnTo>
                <a:lnTo>
                  <a:pt x="1018" y="904"/>
                </a:lnTo>
                <a:lnTo>
                  <a:pt x="1038" y="848"/>
                </a:lnTo>
                <a:lnTo>
                  <a:pt x="1044" y="788"/>
                </a:lnTo>
                <a:lnTo>
                  <a:pt x="1038" y="730"/>
                </a:lnTo>
                <a:lnTo>
                  <a:pt x="1018" y="674"/>
                </a:lnTo>
                <a:lnTo>
                  <a:pt x="986" y="625"/>
                </a:lnTo>
                <a:lnTo>
                  <a:pt x="946" y="585"/>
                </a:lnTo>
                <a:lnTo>
                  <a:pt x="897" y="553"/>
                </a:lnTo>
                <a:lnTo>
                  <a:pt x="844" y="535"/>
                </a:lnTo>
                <a:lnTo>
                  <a:pt x="783" y="529"/>
                </a:lnTo>
                <a:close/>
                <a:moveTo>
                  <a:pt x="716" y="0"/>
                </a:moveTo>
                <a:lnTo>
                  <a:pt x="850" y="0"/>
                </a:lnTo>
                <a:lnTo>
                  <a:pt x="904" y="181"/>
                </a:lnTo>
                <a:lnTo>
                  <a:pt x="980" y="201"/>
                </a:lnTo>
                <a:lnTo>
                  <a:pt x="1114" y="71"/>
                </a:lnTo>
                <a:lnTo>
                  <a:pt x="1232" y="138"/>
                </a:lnTo>
                <a:lnTo>
                  <a:pt x="1187" y="319"/>
                </a:lnTo>
                <a:lnTo>
                  <a:pt x="1219" y="346"/>
                </a:lnTo>
                <a:lnTo>
                  <a:pt x="1248" y="377"/>
                </a:lnTo>
                <a:lnTo>
                  <a:pt x="1426" y="332"/>
                </a:lnTo>
                <a:lnTo>
                  <a:pt x="1495" y="448"/>
                </a:lnTo>
                <a:lnTo>
                  <a:pt x="1368" y="582"/>
                </a:lnTo>
                <a:lnTo>
                  <a:pt x="1381" y="623"/>
                </a:lnTo>
                <a:lnTo>
                  <a:pt x="1390" y="665"/>
                </a:lnTo>
                <a:lnTo>
                  <a:pt x="1567" y="714"/>
                </a:lnTo>
                <a:lnTo>
                  <a:pt x="1567" y="850"/>
                </a:lnTo>
                <a:lnTo>
                  <a:pt x="1393" y="899"/>
                </a:lnTo>
                <a:lnTo>
                  <a:pt x="1373" y="984"/>
                </a:lnTo>
                <a:lnTo>
                  <a:pt x="1498" y="1111"/>
                </a:lnTo>
                <a:lnTo>
                  <a:pt x="1431" y="1230"/>
                </a:lnTo>
                <a:lnTo>
                  <a:pt x="1259" y="1187"/>
                </a:lnTo>
                <a:lnTo>
                  <a:pt x="1227" y="1223"/>
                </a:lnTo>
                <a:lnTo>
                  <a:pt x="1192" y="1254"/>
                </a:lnTo>
                <a:lnTo>
                  <a:pt x="1236" y="1426"/>
                </a:lnTo>
                <a:lnTo>
                  <a:pt x="1118" y="1493"/>
                </a:lnTo>
                <a:lnTo>
                  <a:pt x="991" y="1372"/>
                </a:lnTo>
                <a:lnTo>
                  <a:pt x="948" y="1386"/>
                </a:lnTo>
                <a:lnTo>
                  <a:pt x="902" y="1397"/>
                </a:lnTo>
                <a:lnTo>
                  <a:pt x="855" y="1567"/>
                </a:lnTo>
                <a:lnTo>
                  <a:pt x="719" y="1567"/>
                </a:lnTo>
                <a:lnTo>
                  <a:pt x="669" y="1397"/>
                </a:lnTo>
                <a:lnTo>
                  <a:pt x="625" y="1388"/>
                </a:lnTo>
                <a:lnTo>
                  <a:pt x="582" y="1375"/>
                </a:lnTo>
                <a:lnTo>
                  <a:pt x="457" y="1497"/>
                </a:lnTo>
                <a:lnTo>
                  <a:pt x="339" y="1430"/>
                </a:lnTo>
                <a:lnTo>
                  <a:pt x="379" y="1259"/>
                </a:lnTo>
                <a:lnTo>
                  <a:pt x="346" y="1227"/>
                </a:lnTo>
                <a:lnTo>
                  <a:pt x="315" y="1194"/>
                </a:lnTo>
                <a:lnTo>
                  <a:pt x="143" y="1236"/>
                </a:lnTo>
                <a:lnTo>
                  <a:pt x="74" y="1120"/>
                </a:lnTo>
                <a:lnTo>
                  <a:pt x="199" y="991"/>
                </a:lnTo>
                <a:lnTo>
                  <a:pt x="185" y="948"/>
                </a:lnTo>
                <a:lnTo>
                  <a:pt x="174" y="904"/>
                </a:lnTo>
                <a:lnTo>
                  <a:pt x="2" y="857"/>
                </a:lnTo>
                <a:lnTo>
                  <a:pt x="0" y="721"/>
                </a:lnTo>
                <a:lnTo>
                  <a:pt x="176" y="669"/>
                </a:lnTo>
                <a:lnTo>
                  <a:pt x="196" y="589"/>
                </a:lnTo>
                <a:lnTo>
                  <a:pt x="69" y="457"/>
                </a:lnTo>
                <a:lnTo>
                  <a:pt x="136" y="339"/>
                </a:lnTo>
                <a:lnTo>
                  <a:pt x="315" y="384"/>
                </a:lnTo>
                <a:lnTo>
                  <a:pt x="375" y="323"/>
                </a:lnTo>
                <a:lnTo>
                  <a:pt x="328" y="143"/>
                </a:lnTo>
                <a:lnTo>
                  <a:pt x="446" y="73"/>
                </a:lnTo>
                <a:lnTo>
                  <a:pt x="580" y="203"/>
                </a:lnTo>
                <a:lnTo>
                  <a:pt x="623" y="190"/>
                </a:lnTo>
                <a:lnTo>
                  <a:pt x="665" y="181"/>
                </a:lnTo>
                <a:lnTo>
                  <a:pt x="71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344" name="Group 343"/>
          <p:cNvGrpSpPr/>
          <p:nvPr/>
        </p:nvGrpSpPr>
        <p:grpSpPr>
          <a:xfrm>
            <a:off x="8856254" y="2989409"/>
            <a:ext cx="432963" cy="432614"/>
            <a:chOff x="8091275" y="3370787"/>
            <a:chExt cx="3056908" cy="3054448"/>
          </a:xfrm>
          <a:solidFill>
            <a:schemeClr val="bg1">
              <a:lumMod val="75000"/>
            </a:schemeClr>
          </a:solidFill>
        </p:grpSpPr>
        <p:sp>
          <p:nvSpPr>
            <p:cNvPr id="345" name="Freeform 28"/>
            <p:cNvSpPr>
              <a:spLocks/>
            </p:cNvSpPr>
            <p:nvPr/>
          </p:nvSpPr>
          <p:spPr bwMode="auto">
            <a:xfrm>
              <a:off x="9504111" y="3370787"/>
              <a:ext cx="231236" cy="197617"/>
            </a:xfrm>
            <a:custGeom>
              <a:avLst/>
              <a:gdLst>
                <a:gd name="T0" fmla="*/ 72 w 282"/>
                <a:gd name="T1" fmla="*/ 0 h 241"/>
                <a:gd name="T2" fmla="*/ 210 w 282"/>
                <a:gd name="T3" fmla="*/ 0 h 241"/>
                <a:gd name="T4" fmla="*/ 282 w 282"/>
                <a:gd name="T5" fmla="*/ 241 h 241"/>
                <a:gd name="T6" fmla="*/ 0 w 282"/>
                <a:gd name="T7" fmla="*/ 241 h 241"/>
                <a:gd name="T8" fmla="*/ 72 w 282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" h="241">
                  <a:moveTo>
                    <a:pt x="72" y="0"/>
                  </a:moveTo>
                  <a:lnTo>
                    <a:pt x="210" y="0"/>
                  </a:lnTo>
                  <a:lnTo>
                    <a:pt x="282" y="241"/>
                  </a:lnTo>
                  <a:lnTo>
                    <a:pt x="0" y="241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6" name="Freeform 29"/>
            <p:cNvSpPr>
              <a:spLocks/>
            </p:cNvSpPr>
            <p:nvPr/>
          </p:nvSpPr>
          <p:spPr bwMode="auto">
            <a:xfrm>
              <a:off x="9756667" y="3387187"/>
              <a:ext cx="225496" cy="227136"/>
            </a:xfrm>
            <a:custGeom>
              <a:avLst/>
              <a:gdLst>
                <a:gd name="T0" fmla="*/ 114 w 275"/>
                <a:gd name="T1" fmla="*/ 0 h 277"/>
                <a:gd name="T2" fmla="*/ 253 w 275"/>
                <a:gd name="T3" fmla="*/ 27 h 277"/>
                <a:gd name="T4" fmla="*/ 275 w 275"/>
                <a:gd name="T5" fmla="*/ 277 h 277"/>
                <a:gd name="T6" fmla="*/ 206 w 275"/>
                <a:gd name="T7" fmla="*/ 264 h 277"/>
                <a:gd name="T8" fmla="*/ 69 w 275"/>
                <a:gd name="T9" fmla="*/ 237 h 277"/>
                <a:gd name="T10" fmla="*/ 0 w 275"/>
                <a:gd name="T11" fmla="*/ 226 h 277"/>
                <a:gd name="T12" fmla="*/ 114 w 275"/>
                <a:gd name="T13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277">
                  <a:moveTo>
                    <a:pt x="114" y="0"/>
                  </a:moveTo>
                  <a:lnTo>
                    <a:pt x="253" y="27"/>
                  </a:lnTo>
                  <a:lnTo>
                    <a:pt x="275" y="277"/>
                  </a:lnTo>
                  <a:lnTo>
                    <a:pt x="206" y="264"/>
                  </a:lnTo>
                  <a:lnTo>
                    <a:pt x="69" y="237"/>
                  </a:lnTo>
                  <a:lnTo>
                    <a:pt x="0" y="226"/>
                  </a:lnTo>
                  <a:lnTo>
                    <a:pt x="1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7" name="Freeform 30"/>
            <p:cNvSpPr>
              <a:spLocks/>
            </p:cNvSpPr>
            <p:nvPr/>
          </p:nvSpPr>
          <p:spPr bwMode="auto">
            <a:xfrm>
              <a:off x="10004302" y="3456886"/>
              <a:ext cx="232056" cy="249276"/>
            </a:xfrm>
            <a:custGeom>
              <a:avLst/>
              <a:gdLst>
                <a:gd name="T0" fmla="*/ 154 w 283"/>
                <a:gd name="T1" fmla="*/ 0 h 304"/>
                <a:gd name="T2" fmla="*/ 283 w 283"/>
                <a:gd name="T3" fmla="*/ 54 h 304"/>
                <a:gd name="T4" fmla="*/ 259 w 283"/>
                <a:gd name="T5" fmla="*/ 304 h 304"/>
                <a:gd name="T6" fmla="*/ 194 w 283"/>
                <a:gd name="T7" fmla="*/ 277 h 304"/>
                <a:gd name="T8" fmla="*/ 64 w 283"/>
                <a:gd name="T9" fmla="*/ 225 h 304"/>
                <a:gd name="T10" fmla="*/ 0 w 283"/>
                <a:gd name="T11" fmla="*/ 201 h 304"/>
                <a:gd name="T12" fmla="*/ 154 w 283"/>
                <a:gd name="T1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3" h="304">
                  <a:moveTo>
                    <a:pt x="154" y="0"/>
                  </a:moveTo>
                  <a:lnTo>
                    <a:pt x="283" y="54"/>
                  </a:lnTo>
                  <a:lnTo>
                    <a:pt x="259" y="304"/>
                  </a:lnTo>
                  <a:lnTo>
                    <a:pt x="194" y="277"/>
                  </a:lnTo>
                  <a:lnTo>
                    <a:pt x="64" y="225"/>
                  </a:lnTo>
                  <a:lnTo>
                    <a:pt x="0" y="201"/>
                  </a:lnTo>
                  <a:lnTo>
                    <a:pt x="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8" name="Freeform 31"/>
            <p:cNvSpPr>
              <a:spLocks/>
            </p:cNvSpPr>
            <p:nvPr/>
          </p:nvSpPr>
          <p:spPr bwMode="auto">
            <a:xfrm>
              <a:off x="10237999" y="3579884"/>
              <a:ext cx="250916" cy="259936"/>
            </a:xfrm>
            <a:custGeom>
              <a:avLst/>
              <a:gdLst>
                <a:gd name="T0" fmla="*/ 188 w 306"/>
                <a:gd name="T1" fmla="*/ 0 h 317"/>
                <a:gd name="T2" fmla="*/ 306 w 306"/>
                <a:gd name="T3" fmla="*/ 75 h 317"/>
                <a:gd name="T4" fmla="*/ 235 w 306"/>
                <a:gd name="T5" fmla="*/ 317 h 317"/>
                <a:gd name="T6" fmla="*/ 177 w 306"/>
                <a:gd name="T7" fmla="*/ 279 h 317"/>
                <a:gd name="T8" fmla="*/ 58 w 306"/>
                <a:gd name="T9" fmla="*/ 205 h 317"/>
                <a:gd name="T10" fmla="*/ 0 w 306"/>
                <a:gd name="T11" fmla="*/ 167 h 317"/>
                <a:gd name="T12" fmla="*/ 188 w 306"/>
                <a:gd name="T13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6" h="317">
                  <a:moveTo>
                    <a:pt x="188" y="0"/>
                  </a:moveTo>
                  <a:lnTo>
                    <a:pt x="306" y="75"/>
                  </a:lnTo>
                  <a:lnTo>
                    <a:pt x="235" y="317"/>
                  </a:lnTo>
                  <a:lnTo>
                    <a:pt x="177" y="279"/>
                  </a:lnTo>
                  <a:lnTo>
                    <a:pt x="58" y="205"/>
                  </a:lnTo>
                  <a:lnTo>
                    <a:pt x="0" y="167"/>
                  </a:lnTo>
                  <a:lnTo>
                    <a:pt x="1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9" name="Freeform 32"/>
            <p:cNvSpPr>
              <a:spLocks/>
            </p:cNvSpPr>
            <p:nvPr/>
          </p:nvSpPr>
          <p:spPr bwMode="auto">
            <a:xfrm>
              <a:off x="10448735" y="3747981"/>
              <a:ext cx="261576" cy="263216"/>
            </a:xfrm>
            <a:custGeom>
              <a:avLst/>
              <a:gdLst>
                <a:gd name="T0" fmla="*/ 216 w 319"/>
                <a:gd name="T1" fmla="*/ 0 h 321"/>
                <a:gd name="T2" fmla="*/ 319 w 319"/>
                <a:gd name="T3" fmla="*/ 96 h 321"/>
                <a:gd name="T4" fmla="*/ 203 w 319"/>
                <a:gd name="T5" fmla="*/ 321 h 321"/>
                <a:gd name="T6" fmla="*/ 152 w 319"/>
                <a:gd name="T7" fmla="*/ 272 h 321"/>
                <a:gd name="T8" fmla="*/ 51 w 319"/>
                <a:gd name="T9" fmla="*/ 176 h 321"/>
                <a:gd name="T10" fmla="*/ 0 w 319"/>
                <a:gd name="T11" fmla="*/ 129 h 321"/>
                <a:gd name="T12" fmla="*/ 216 w 319"/>
                <a:gd name="T13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9" h="321">
                  <a:moveTo>
                    <a:pt x="216" y="0"/>
                  </a:moveTo>
                  <a:lnTo>
                    <a:pt x="319" y="96"/>
                  </a:lnTo>
                  <a:lnTo>
                    <a:pt x="203" y="321"/>
                  </a:lnTo>
                  <a:lnTo>
                    <a:pt x="152" y="272"/>
                  </a:lnTo>
                  <a:lnTo>
                    <a:pt x="51" y="176"/>
                  </a:lnTo>
                  <a:lnTo>
                    <a:pt x="0" y="129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0" name="Freeform 33"/>
            <p:cNvSpPr>
              <a:spLocks/>
            </p:cNvSpPr>
            <p:nvPr/>
          </p:nvSpPr>
          <p:spPr bwMode="auto">
            <a:xfrm>
              <a:off x="10629952" y="3958717"/>
              <a:ext cx="261576" cy="255836"/>
            </a:xfrm>
            <a:custGeom>
              <a:avLst/>
              <a:gdLst>
                <a:gd name="T0" fmla="*/ 236 w 319"/>
                <a:gd name="T1" fmla="*/ 0 h 312"/>
                <a:gd name="T2" fmla="*/ 319 w 319"/>
                <a:gd name="T3" fmla="*/ 113 h 312"/>
                <a:gd name="T4" fmla="*/ 163 w 319"/>
                <a:gd name="T5" fmla="*/ 312 h 312"/>
                <a:gd name="T6" fmla="*/ 123 w 319"/>
                <a:gd name="T7" fmla="*/ 254 h 312"/>
                <a:gd name="T8" fmla="*/ 42 w 319"/>
                <a:gd name="T9" fmla="*/ 142 h 312"/>
                <a:gd name="T10" fmla="*/ 0 w 319"/>
                <a:gd name="T11" fmla="*/ 84 h 312"/>
                <a:gd name="T12" fmla="*/ 236 w 319"/>
                <a:gd name="T13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9" h="312">
                  <a:moveTo>
                    <a:pt x="236" y="0"/>
                  </a:moveTo>
                  <a:lnTo>
                    <a:pt x="319" y="113"/>
                  </a:lnTo>
                  <a:lnTo>
                    <a:pt x="163" y="312"/>
                  </a:lnTo>
                  <a:lnTo>
                    <a:pt x="123" y="254"/>
                  </a:lnTo>
                  <a:lnTo>
                    <a:pt x="42" y="142"/>
                  </a:lnTo>
                  <a:lnTo>
                    <a:pt x="0" y="84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1" name="Freeform 34"/>
            <p:cNvSpPr>
              <a:spLocks/>
            </p:cNvSpPr>
            <p:nvPr/>
          </p:nvSpPr>
          <p:spPr bwMode="auto">
            <a:xfrm>
              <a:off x="10775909" y="4201433"/>
              <a:ext cx="252556" cy="240256"/>
            </a:xfrm>
            <a:custGeom>
              <a:avLst/>
              <a:gdLst>
                <a:gd name="T0" fmla="*/ 248 w 308"/>
                <a:gd name="T1" fmla="*/ 0 h 293"/>
                <a:gd name="T2" fmla="*/ 308 w 308"/>
                <a:gd name="T3" fmla="*/ 128 h 293"/>
                <a:gd name="T4" fmla="*/ 119 w 308"/>
                <a:gd name="T5" fmla="*/ 293 h 293"/>
                <a:gd name="T6" fmla="*/ 88 w 308"/>
                <a:gd name="T7" fmla="*/ 230 h 293"/>
                <a:gd name="T8" fmla="*/ 29 w 308"/>
                <a:gd name="T9" fmla="*/ 103 h 293"/>
                <a:gd name="T10" fmla="*/ 0 w 308"/>
                <a:gd name="T11" fmla="*/ 41 h 293"/>
                <a:gd name="T12" fmla="*/ 248 w 308"/>
                <a:gd name="T1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8" h="293">
                  <a:moveTo>
                    <a:pt x="248" y="0"/>
                  </a:moveTo>
                  <a:lnTo>
                    <a:pt x="308" y="128"/>
                  </a:lnTo>
                  <a:lnTo>
                    <a:pt x="119" y="293"/>
                  </a:lnTo>
                  <a:lnTo>
                    <a:pt x="88" y="230"/>
                  </a:lnTo>
                  <a:lnTo>
                    <a:pt x="29" y="103"/>
                  </a:lnTo>
                  <a:lnTo>
                    <a:pt x="0" y="41"/>
                  </a:lnTo>
                  <a:lnTo>
                    <a:pt x="2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2" name="Freeform 35"/>
            <p:cNvSpPr>
              <a:spLocks/>
            </p:cNvSpPr>
            <p:nvPr/>
          </p:nvSpPr>
          <p:spPr bwMode="auto">
            <a:xfrm>
              <a:off x="10880868" y="4463829"/>
              <a:ext cx="233696" cy="223036"/>
            </a:xfrm>
            <a:custGeom>
              <a:avLst/>
              <a:gdLst>
                <a:gd name="T0" fmla="*/ 0 w 285"/>
                <a:gd name="T1" fmla="*/ 0 h 272"/>
                <a:gd name="T2" fmla="*/ 250 w 285"/>
                <a:gd name="T3" fmla="*/ 8 h 272"/>
                <a:gd name="T4" fmla="*/ 285 w 285"/>
                <a:gd name="T5" fmla="*/ 145 h 272"/>
                <a:gd name="T6" fmla="*/ 67 w 285"/>
                <a:gd name="T7" fmla="*/ 272 h 272"/>
                <a:gd name="T8" fmla="*/ 51 w 285"/>
                <a:gd name="T9" fmla="*/ 203 h 272"/>
                <a:gd name="T10" fmla="*/ 15 w 285"/>
                <a:gd name="T11" fmla="*/ 66 h 272"/>
                <a:gd name="T12" fmla="*/ 0 w 285"/>
                <a:gd name="T13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5" h="272">
                  <a:moveTo>
                    <a:pt x="0" y="0"/>
                  </a:moveTo>
                  <a:lnTo>
                    <a:pt x="250" y="8"/>
                  </a:lnTo>
                  <a:lnTo>
                    <a:pt x="285" y="145"/>
                  </a:lnTo>
                  <a:lnTo>
                    <a:pt x="67" y="272"/>
                  </a:lnTo>
                  <a:lnTo>
                    <a:pt x="51" y="203"/>
                  </a:lnTo>
                  <a:lnTo>
                    <a:pt x="15" y="6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3" name="Freeform 36"/>
            <p:cNvSpPr>
              <a:spLocks/>
            </p:cNvSpPr>
            <p:nvPr/>
          </p:nvSpPr>
          <p:spPr bwMode="auto">
            <a:xfrm>
              <a:off x="10939086" y="4709004"/>
              <a:ext cx="209097" cy="228776"/>
            </a:xfrm>
            <a:custGeom>
              <a:avLst/>
              <a:gdLst>
                <a:gd name="T0" fmla="*/ 0 w 255"/>
                <a:gd name="T1" fmla="*/ 0 h 279"/>
                <a:gd name="T2" fmla="*/ 246 w 255"/>
                <a:gd name="T3" fmla="*/ 55 h 279"/>
                <a:gd name="T4" fmla="*/ 255 w 255"/>
                <a:gd name="T5" fmla="*/ 194 h 279"/>
                <a:gd name="T6" fmla="*/ 16 w 255"/>
                <a:gd name="T7" fmla="*/ 279 h 279"/>
                <a:gd name="T8" fmla="*/ 11 w 255"/>
                <a:gd name="T9" fmla="*/ 209 h 279"/>
                <a:gd name="T10" fmla="*/ 5 w 255"/>
                <a:gd name="T11" fmla="*/ 69 h 279"/>
                <a:gd name="T12" fmla="*/ 0 w 255"/>
                <a:gd name="T1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5" h="279">
                  <a:moveTo>
                    <a:pt x="0" y="0"/>
                  </a:moveTo>
                  <a:lnTo>
                    <a:pt x="246" y="55"/>
                  </a:lnTo>
                  <a:lnTo>
                    <a:pt x="255" y="194"/>
                  </a:lnTo>
                  <a:lnTo>
                    <a:pt x="16" y="279"/>
                  </a:lnTo>
                  <a:lnTo>
                    <a:pt x="11" y="209"/>
                  </a:lnTo>
                  <a:lnTo>
                    <a:pt x="5" y="6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4" name="Freeform 37"/>
            <p:cNvSpPr>
              <a:spLocks/>
            </p:cNvSpPr>
            <p:nvPr/>
          </p:nvSpPr>
          <p:spPr bwMode="auto">
            <a:xfrm>
              <a:off x="10921047" y="4959100"/>
              <a:ext cx="219756" cy="228776"/>
            </a:xfrm>
            <a:custGeom>
              <a:avLst/>
              <a:gdLst>
                <a:gd name="T0" fmla="*/ 38 w 268"/>
                <a:gd name="T1" fmla="*/ 0 h 279"/>
                <a:gd name="T2" fmla="*/ 268 w 268"/>
                <a:gd name="T3" fmla="*/ 103 h 279"/>
                <a:gd name="T4" fmla="*/ 250 w 268"/>
                <a:gd name="T5" fmla="*/ 241 h 279"/>
                <a:gd name="T6" fmla="*/ 0 w 268"/>
                <a:gd name="T7" fmla="*/ 279 h 279"/>
                <a:gd name="T8" fmla="*/ 9 w 268"/>
                <a:gd name="T9" fmla="*/ 210 h 279"/>
                <a:gd name="T10" fmla="*/ 27 w 268"/>
                <a:gd name="T11" fmla="*/ 70 h 279"/>
                <a:gd name="T12" fmla="*/ 38 w 268"/>
                <a:gd name="T1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8" h="279">
                  <a:moveTo>
                    <a:pt x="38" y="0"/>
                  </a:moveTo>
                  <a:lnTo>
                    <a:pt x="268" y="103"/>
                  </a:lnTo>
                  <a:lnTo>
                    <a:pt x="250" y="241"/>
                  </a:lnTo>
                  <a:lnTo>
                    <a:pt x="0" y="279"/>
                  </a:lnTo>
                  <a:lnTo>
                    <a:pt x="9" y="210"/>
                  </a:lnTo>
                  <a:lnTo>
                    <a:pt x="27" y="70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5" name="Freeform 38"/>
            <p:cNvSpPr>
              <a:spLocks/>
            </p:cNvSpPr>
            <p:nvPr/>
          </p:nvSpPr>
          <p:spPr bwMode="auto">
            <a:xfrm>
              <a:off x="10843968" y="5210016"/>
              <a:ext cx="241896" cy="225496"/>
            </a:xfrm>
            <a:custGeom>
              <a:avLst/>
              <a:gdLst>
                <a:gd name="T0" fmla="*/ 87 w 295"/>
                <a:gd name="T1" fmla="*/ 0 h 275"/>
                <a:gd name="T2" fmla="*/ 295 w 295"/>
                <a:gd name="T3" fmla="*/ 143 h 275"/>
                <a:gd name="T4" fmla="*/ 250 w 295"/>
                <a:gd name="T5" fmla="*/ 275 h 275"/>
                <a:gd name="T6" fmla="*/ 0 w 295"/>
                <a:gd name="T7" fmla="*/ 266 h 275"/>
                <a:gd name="T8" fmla="*/ 22 w 295"/>
                <a:gd name="T9" fmla="*/ 199 h 275"/>
                <a:gd name="T10" fmla="*/ 65 w 295"/>
                <a:gd name="T11" fmla="*/ 65 h 275"/>
                <a:gd name="T12" fmla="*/ 87 w 295"/>
                <a:gd name="T13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275">
                  <a:moveTo>
                    <a:pt x="87" y="0"/>
                  </a:moveTo>
                  <a:lnTo>
                    <a:pt x="295" y="143"/>
                  </a:lnTo>
                  <a:lnTo>
                    <a:pt x="250" y="275"/>
                  </a:lnTo>
                  <a:lnTo>
                    <a:pt x="0" y="266"/>
                  </a:lnTo>
                  <a:lnTo>
                    <a:pt x="22" y="199"/>
                  </a:lnTo>
                  <a:lnTo>
                    <a:pt x="65" y="65"/>
                  </a:lnTo>
                  <a:lnTo>
                    <a:pt x="8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6" name="Freeform 39"/>
            <p:cNvSpPr>
              <a:spLocks/>
            </p:cNvSpPr>
            <p:nvPr/>
          </p:nvSpPr>
          <p:spPr bwMode="auto">
            <a:xfrm>
              <a:off x="10721790" y="5447812"/>
              <a:ext cx="257476" cy="247636"/>
            </a:xfrm>
            <a:custGeom>
              <a:avLst/>
              <a:gdLst>
                <a:gd name="T0" fmla="*/ 138 w 314"/>
                <a:gd name="T1" fmla="*/ 0 h 302"/>
                <a:gd name="T2" fmla="*/ 314 w 314"/>
                <a:gd name="T3" fmla="*/ 179 h 302"/>
                <a:gd name="T4" fmla="*/ 245 w 314"/>
                <a:gd name="T5" fmla="*/ 302 h 302"/>
                <a:gd name="T6" fmla="*/ 0 w 314"/>
                <a:gd name="T7" fmla="*/ 243 h 302"/>
                <a:gd name="T8" fmla="*/ 35 w 314"/>
                <a:gd name="T9" fmla="*/ 183 h 302"/>
                <a:gd name="T10" fmla="*/ 102 w 314"/>
                <a:gd name="T11" fmla="*/ 60 h 302"/>
                <a:gd name="T12" fmla="*/ 138 w 314"/>
                <a:gd name="T1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4" h="302">
                  <a:moveTo>
                    <a:pt x="138" y="0"/>
                  </a:moveTo>
                  <a:lnTo>
                    <a:pt x="314" y="179"/>
                  </a:lnTo>
                  <a:lnTo>
                    <a:pt x="245" y="302"/>
                  </a:lnTo>
                  <a:lnTo>
                    <a:pt x="0" y="243"/>
                  </a:lnTo>
                  <a:lnTo>
                    <a:pt x="35" y="183"/>
                  </a:lnTo>
                  <a:lnTo>
                    <a:pt x="102" y="60"/>
                  </a:lnTo>
                  <a:lnTo>
                    <a:pt x="1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7" name="Freeform 40"/>
            <p:cNvSpPr>
              <a:spLocks/>
            </p:cNvSpPr>
            <p:nvPr/>
          </p:nvSpPr>
          <p:spPr bwMode="auto">
            <a:xfrm>
              <a:off x="10560253" y="5667568"/>
              <a:ext cx="263216" cy="258296"/>
            </a:xfrm>
            <a:custGeom>
              <a:avLst/>
              <a:gdLst>
                <a:gd name="T0" fmla="*/ 181 w 321"/>
                <a:gd name="T1" fmla="*/ 0 h 315"/>
                <a:gd name="T2" fmla="*/ 321 w 321"/>
                <a:gd name="T3" fmla="*/ 208 h 315"/>
                <a:gd name="T4" fmla="*/ 232 w 321"/>
                <a:gd name="T5" fmla="*/ 315 h 315"/>
                <a:gd name="T6" fmla="*/ 0 w 321"/>
                <a:gd name="T7" fmla="*/ 212 h 315"/>
                <a:gd name="T8" fmla="*/ 47 w 321"/>
                <a:gd name="T9" fmla="*/ 159 h 315"/>
                <a:gd name="T10" fmla="*/ 136 w 321"/>
                <a:gd name="T11" fmla="*/ 51 h 315"/>
                <a:gd name="T12" fmla="*/ 181 w 321"/>
                <a:gd name="T13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1" h="315">
                  <a:moveTo>
                    <a:pt x="181" y="0"/>
                  </a:moveTo>
                  <a:lnTo>
                    <a:pt x="321" y="208"/>
                  </a:lnTo>
                  <a:lnTo>
                    <a:pt x="232" y="315"/>
                  </a:lnTo>
                  <a:lnTo>
                    <a:pt x="0" y="212"/>
                  </a:lnTo>
                  <a:lnTo>
                    <a:pt x="47" y="159"/>
                  </a:lnTo>
                  <a:lnTo>
                    <a:pt x="136" y="51"/>
                  </a:lnTo>
                  <a:lnTo>
                    <a:pt x="1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8" name="Freeform 41"/>
            <p:cNvSpPr>
              <a:spLocks/>
            </p:cNvSpPr>
            <p:nvPr/>
          </p:nvSpPr>
          <p:spPr bwMode="auto">
            <a:xfrm>
              <a:off x="10366736" y="5857805"/>
              <a:ext cx="259116" cy="261576"/>
            </a:xfrm>
            <a:custGeom>
              <a:avLst/>
              <a:gdLst>
                <a:gd name="T0" fmla="*/ 216 w 316"/>
                <a:gd name="T1" fmla="*/ 0 h 319"/>
                <a:gd name="T2" fmla="*/ 316 w 316"/>
                <a:gd name="T3" fmla="*/ 232 h 319"/>
                <a:gd name="T4" fmla="*/ 207 w 316"/>
                <a:gd name="T5" fmla="*/ 319 h 319"/>
                <a:gd name="T6" fmla="*/ 0 w 316"/>
                <a:gd name="T7" fmla="*/ 176 h 319"/>
                <a:gd name="T8" fmla="*/ 55 w 316"/>
                <a:gd name="T9" fmla="*/ 132 h 319"/>
                <a:gd name="T10" fmla="*/ 162 w 316"/>
                <a:gd name="T11" fmla="*/ 45 h 319"/>
                <a:gd name="T12" fmla="*/ 216 w 316"/>
                <a:gd name="T13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6" h="319">
                  <a:moveTo>
                    <a:pt x="216" y="0"/>
                  </a:moveTo>
                  <a:lnTo>
                    <a:pt x="316" y="232"/>
                  </a:lnTo>
                  <a:lnTo>
                    <a:pt x="207" y="319"/>
                  </a:lnTo>
                  <a:lnTo>
                    <a:pt x="0" y="176"/>
                  </a:lnTo>
                  <a:lnTo>
                    <a:pt x="55" y="132"/>
                  </a:lnTo>
                  <a:lnTo>
                    <a:pt x="162" y="45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9" name="Freeform 42"/>
            <p:cNvSpPr>
              <a:spLocks/>
            </p:cNvSpPr>
            <p:nvPr/>
          </p:nvSpPr>
          <p:spPr bwMode="auto">
            <a:xfrm>
              <a:off x="10144520" y="6015242"/>
              <a:ext cx="245996" cy="256656"/>
            </a:xfrm>
            <a:custGeom>
              <a:avLst/>
              <a:gdLst>
                <a:gd name="T0" fmla="*/ 248 w 300"/>
                <a:gd name="T1" fmla="*/ 0 h 313"/>
                <a:gd name="T2" fmla="*/ 300 w 300"/>
                <a:gd name="T3" fmla="*/ 246 h 313"/>
                <a:gd name="T4" fmla="*/ 177 w 300"/>
                <a:gd name="T5" fmla="*/ 313 h 313"/>
                <a:gd name="T6" fmla="*/ 0 w 300"/>
                <a:gd name="T7" fmla="*/ 132 h 313"/>
                <a:gd name="T8" fmla="*/ 63 w 300"/>
                <a:gd name="T9" fmla="*/ 98 h 313"/>
                <a:gd name="T10" fmla="*/ 186 w 300"/>
                <a:gd name="T11" fmla="*/ 34 h 313"/>
                <a:gd name="T12" fmla="*/ 248 w 300"/>
                <a:gd name="T13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" h="313">
                  <a:moveTo>
                    <a:pt x="248" y="0"/>
                  </a:moveTo>
                  <a:lnTo>
                    <a:pt x="300" y="246"/>
                  </a:lnTo>
                  <a:lnTo>
                    <a:pt x="177" y="313"/>
                  </a:lnTo>
                  <a:lnTo>
                    <a:pt x="0" y="132"/>
                  </a:lnTo>
                  <a:lnTo>
                    <a:pt x="63" y="98"/>
                  </a:lnTo>
                  <a:lnTo>
                    <a:pt x="186" y="34"/>
                  </a:lnTo>
                  <a:lnTo>
                    <a:pt x="2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0" name="Freeform 43"/>
            <p:cNvSpPr>
              <a:spLocks/>
            </p:cNvSpPr>
            <p:nvPr/>
          </p:nvSpPr>
          <p:spPr bwMode="auto">
            <a:xfrm>
              <a:off x="9905084" y="6132500"/>
              <a:ext cx="223036" cy="239436"/>
            </a:xfrm>
            <a:custGeom>
              <a:avLst/>
              <a:gdLst>
                <a:gd name="T0" fmla="*/ 268 w 272"/>
                <a:gd name="T1" fmla="*/ 0 h 292"/>
                <a:gd name="T2" fmla="*/ 272 w 272"/>
                <a:gd name="T3" fmla="*/ 252 h 292"/>
                <a:gd name="T4" fmla="*/ 141 w 272"/>
                <a:gd name="T5" fmla="*/ 292 h 292"/>
                <a:gd name="T6" fmla="*/ 0 w 272"/>
                <a:gd name="T7" fmla="*/ 82 h 292"/>
                <a:gd name="T8" fmla="*/ 67 w 272"/>
                <a:gd name="T9" fmla="*/ 62 h 292"/>
                <a:gd name="T10" fmla="*/ 201 w 272"/>
                <a:gd name="T11" fmla="*/ 20 h 292"/>
                <a:gd name="T12" fmla="*/ 268 w 272"/>
                <a:gd name="T1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" h="292">
                  <a:moveTo>
                    <a:pt x="268" y="0"/>
                  </a:moveTo>
                  <a:lnTo>
                    <a:pt x="272" y="252"/>
                  </a:lnTo>
                  <a:lnTo>
                    <a:pt x="141" y="292"/>
                  </a:lnTo>
                  <a:lnTo>
                    <a:pt x="0" y="82"/>
                  </a:lnTo>
                  <a:lnTo>
                    <a:pt x="67" y="62"/>
                  </a:lnTo>
                  <a:lnTo>
                    <a:pt x="201" y="20"/>
                  </a:lnTo>
                  <a:lnTo>
                    <a:pt x="2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1" name="Freeform 44"/>
            <p:cNvSpPr>
              <a:spLocks/>
            </p:cNvSpPr>
            <p:nvPr/>
          </p:nvSpPr>
          <p:spPr bwMode="auto">
            <a:xfrm>
              <a:off x="9656628" y="6205479"/>
              <a:ext cx="226316" cy="216476"/>
            </a:xfrm>
            <a:custGeom>
              <a:avLst/>
              <a:gdLst>
                <a:gd name="T0" fmla="*/ 276 w 276"/>
                <a:gd name="T1" fmla="*/ 0 h 264"/>
                <a:gd name="T2" fmla="*/ 234 w 276"/>
                <a:gd name="T3" fmla="*/ 248 h 264"/>
                <a:gd name="T4" fmla="*/ 96 w 276"/>
                <a:gd name="T5" fmla="*/ 264 h 264"/>
                <a:gd name="T6" fmla="*/ 0 w 276"/>
                <a:gd name="T7" fmla="*/ 31 h 264"/>
                <a:gd name="T8" fmla="*/ 69 w 276"/>
                <a:gd name="T9" fmla="*/ 23 h 264"/>
                <a:gd name="T10" fmla="*/ 207 w 276"/>
                <a:gd name="T11" fmla="*/ 7 h 264"/>
                <a:gd name="T12" fmla="*/ 276 w 276"/>
                <a:gd name="T13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6" h="264">
                  <a:moveTo>
                    <a:pt x="276" y="0"/>
                  </a:moveTo>
                  <a:lnTo>
                    <a:pt x="234" y="248"/>
                  </a:lnTo>
                  <a:lnTo>
                    <a:pt x="96" y="264"/>
                  </a:lnTo>
                  <a:lnTo>
                    <a:pt x="0" y="31"/>
                  </a:lnTo>
                  <a:lnTo>
                    <a:pt x="69" y="23"/>
                  </a:lnTo>
                  <a:lnTo>
                    <a:pt x="207" y="7"/>
                  </a:lnTo>
                  <a:lnTo>
                    <a:pt x="2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2" name="Freeform 45"/>
            <p:cNvSpPr>
              <a:spLocks/>
            </p:cNvSpPr>
            <p:nvPr/>
          </p:nvSpPr>
          <p:spPr bwMode="auto">
            <a:xfrm>
              <a:off x="9404073" y="6214498"/>
              <a:ext cx="228776" cy="210737"/>
            </a:xfrm>
            <a:custGeom>
              <a:avLst/>
              <a:gdLst>
                <a:gd name="T0" fmla="*/ 0 w 279"/>
                <a:gd name="T1" fmla="*/ 0 h 257"/>
                <a:gd name="T2" fmla="*/ 69 w 279"/>
                <a:gd name="T3" fmla="*/ 5 h 257"/>
                <a:gd name="T4" fmla="*/ 209 w 279"/>
                <a:gd name="T5" fmla="*/ 16 h 257"/>
                <a:gd name="T6" fmla="*/ 279 w 279"/>
                <a:gd name="T7" fmla="*/ 20 h 257"/>
                <a:gd name="T8" fmla="*/ 191 w 279"/>
                <a:gd name="T9" fmla="*/ 257 h 257"/>
                <a:gd name="T10" fmla="*/ 51 w 279"/>
                <a:gd name="T11" fmla="*/ 246 h 257"/>
                <a:gd name="T12" fmla="*/ 0 w 279"/>
                <a:gd name="T13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9" h="257">
                  <a:moveTo>
                    <a:pt x="0" y="0"/>
                  </a:moveTo>
                  <a:lnTo>
                    <a:pt x="69" y="5"/>
                  </a:lnTo>
                  <a:lnTo>
                    <a:pt x="209" y="16"/>
                  </a:lnTo>
                  <a:lnTo>
                    <a:pt x="279" y="20"/>
                  </a:lnTo>
                  <a:lnTo>
                    <a:pt x="191" y="257"/>
                  </a:lnTo>
                  <a:lnTo>
                    <a:pt x="51" y="24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3" name="Freeform 46"/>
            <p:cNvSpPr>
              <a:spLocks/>
            </p:cNvSpPr>
            <p:nvPr/>
          </p:nvSpPr>
          <p:spPr bwMode="auto">
            <a:xfrm>
              <a:off x="9160537" y="6150539"/>
              <a:ext cx="221396" cy="236156"/>
            </a:xfrm>
            <a:custGeom>
              <a:avLst/>
              <a:gdLst>
                <a:gd name="T0" fmla="*/ 0 w 270"/>
                <a:gd name="T1" fmla="*/ 0 h 288"/>
                <a:gd name="T2" fmla="*/ 67 w 270"/>
                <a:gd name="T3" fmla="*/ 18 h 288"/>
                <a:gd name="T4" fmla="*/ 203 w 270"/>
                <a:gd name="T5" fmla="*/ 54 h 288"/>
                <a:gd name="T6" fmla="*/ 270 w 270"/>
                <a:gd name="T7" fmla="*/ 74 h 288"/>
                <a:gd name="T8" fmla="*/ 138 w 270"/>
                <a:gd name="T9" fmla="*/ 288 h 288"/>
                <a:gd name="T10" fmla="*/ 4 w 270"/>
                <a:gd name="T11" fmla="*/ 252 h 288"/>
                <a:gd name="T12" fmla="*/ 0 w 270"/>
                <a:gd name="T13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0" h="288">
                  <a:moveTo>
                    <a:pt x="0" y="0"/>
                  </a:moveTo>
                  <a:lnTo>
                    <a:pt x="67" y="18"/>
                  </a:lnTo>
                  <a:lnTo>
                    <a:pt x="203" y="54"/>
                  </a:lnTo>
                  <a:lnTo>
                    <a:pt x="270" y="74"/>
                  </a:lnTo>
                  <a:lnTo>
                    <a:pt x="138" y="288"/>
                  </a:lnTo>
                  <a:lnTo>
                    <a:pt x="4" y="25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4" name="Freeform 47"/>
            <p:cNvSpPr>
              <a:spLocks/>
            </p:cNvSpPr>
            <p:nvPr/>
          </p:nvSpPr>
          <p:spPr bwMode="auto">
            <a:xfrm>
              <a:off x="8896502" y="6043122"/>
              <a:ext cx="241896" cy="252556"/>
            </a:xfrm>
            <a:custGeom>
              <a:avLst/>
              <a:gdLst>
                <a:gd name="T0" fmla="*/ 45 w 295"/>
                <a:gd name="T1" fmla="*/ 0 h 308"/>
                <a:gd name="T2" fmla="*/ 107 w 295"/>
                <a:gd name="T3" fmla="*/ 29 h 308"/>
                <a:gd name="T4" fmla="*/ 232 w 295"/>
                <a:gd name="T5" fmla="*/ 91 h 308"/>
                <a:gd name="T6" fmla="*/ 295 w 295"/>
                <a:gd name="T7" fmla="*/ 120 h 308"/>
                <a:gd name="T8" fmla="*/ 128 w 295"/>
                <a:gd name="T9" fmla="*/ 308 h 308"/>
                <a:gd name="T10" fmla="*/ 0 w 295"/>
                <a:gd name="T11" fmla="*/ 247 h 308"/>
                <a:gd name="T12" fmla="*/ 45 w 295"/>
                <a:gd name="T13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08">
                  <a:moveTo>
                    <a:pt x="45" y="0"/>
                  </a:moveTo>
                  <a:lnTo>
                    <a:pt x="107" y="29"/>
                  </a:lnTo>
                  <a:lnTo>
                    <a:pt x="232" y="91"/>
                  </a:lnTo>
                  <a:lnTo>
                    <a:pt x="295" y="120"/>
                  </a:lnTo>
                  <a:lnTo>
                    <a:pt x="128" y="308"/>
                  </a:lnTo>
                  <a:lnTo>
                    <a:pt x="0" y="247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5" name="Freeform 48"/>
            <p:cNvSpPr>
              <a:spLocks/>
            </p:cNvSpPr>
            <p:nvPr/>
          </p:nvSpPr>
          <p:spPr bwMode="auto">
            <a:xfrm>
              <a:off x="8657066" y="5893064"/>
              <a:ext cx="255836" cy="261576"/>
            </a:xfrm>
            <a:custGeom>
              <a:avLst/>
              <a:gdLst>
                <a:gd name="T0" fmla="*/ 89 w 312"/>
                <a:gd name="T1" fmla="*/ 0 h 319"/>
                <a:gd name="T2" fmla="*/ 145 w 312"/>
                <a:gd name="T3" fmla="*/ 42 h 319"/>
                <a:gd name="T4" fmla="*/ 257 w 312"/>
                <a:gd name="T5" fmla="*/ 125 h 319"/>
                <a:gd name="T6" fmla="*/ 312 w 312"/>
                <a:gd name="T7" fmla="*/ 167 h 319"/>
                <a:gd name="T8" fmla="*/ 112 w 312"/>
                <a:gd name="T9" fmla="*/ 319 h 319"/>
                <a:gd name="T10" fmla="*/ 0 w 312"/>
                <a:gd name="T11" fmla="*/ 236 h 319"/>
                <a:gd name="T12" fmla="*/ 89 w 312"/>
                <a:gd name="T13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" h="319">
                  <a:moveTo>
                    <a:pt x="89" y="0"/>
                  </a:moveTo>
                  <a:lnTo>
                    <a:pt x="145" y="42"/>
                  </a:lnTo>
                  <a:lnTo>
                    <a:pt x="257" y="125"/>
                  </a:lnTo>
                  <a:lnTo>
                    <a:pt x="312" y="167"/>
                  </a:lnTo>
                  <a:lnTo>
                    <a:pt x="112" y="319"/>
                  </a:lnTo>
                  <a:lnTo>
                    <a:pt x="0" y="236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6" name="Freeform 49"/>
            <p:cNvSpPr>
              <a:spLocks/>
            </p:cNvSpPr>
            <p:nvPr/>
          </p:nvSpPr>
          <p:spPr bwMode="auto">
            <a:xfrm>
              <a:off x="8450429" y="5707747"/>
              <a:ext cx="263216" cy="259936"/>
            </a:xfrm>
            <a:custGeom>
              <a:avLst/>
              <a:gdLst>
                <a:gd name="T0" fmla="*/ 131 w 321"/>
                <a:gd name="T1" fmla="*/ 0 h 317"/>
                <a:gd name="T2" fmla="*/ 178 w 321"/>
                <a:gd name="T3" fmla="*/ 51 h 317"/>
                <a:gd name="T4" fmla="*/ 274 w 321"/>
                <a:gd name="T5" fmla="*/ 154 h 317"/>
                <a:gd name="T6" fmla="*/ 321 w 321"/>
                <a:gd name="T7" fmla="*/ 205 h 317"/>
                <a:gd name="T8" fmla="*/ 93 w 321"/>
                <a:gd name="T9" fmla="*/ 317 h 317"/>
                <a:gd name="T10" fmla="*/ 0 w 321"/>
                <a:gd name="T11" fmla="*/ 214 h 317"/>
                <a:gd name="T12" fmla="*/ 131 w 321"/>
                <a:gd name="T13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1" h="317">
                  <a:moveTo>
                    <a:pt x="131" y="0"/>
                  </a:moveTo>
                  <a:lnTo>
                    <a:pt x="178" y="51"/>
                  </a:lnTo>
                  <a:lnTo>
                    <a:pt x="274" y="154"/>
                  </a:lnTo>
                  <a:lnTo>
                    <a:pt x="321" y="205"/>
                  </a:lnTo>
                  <a:lnTo>
                    <a:pt x="93" y="317"/>
                  </a:lnTo>
                  <a:lnTo>
                    <a:pt x="0" y="214"/>
                  </a:lnTo>
                  <a:lnTo>
                    <a:pt x="1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7" name="Freeform 50"/>
            <p:cNvSpPr>
              <a:spLocks/>
            </p:cNvSpPr>
            <p:nvPr/>
          </p:nvSpPr>
          <p:spPr bwMode="auto">
            <a:xfrm>
              <a:off x="8285612" y="5493731"/>
              <a:ext cx="259936" cy="250916"/>
            </a:xfrm>
            <a:custGeom>
              <a:avLst/>
              <a:gdLst>
                <a:gd name="T0" fmla="*/ 169 w 317"/>
                <a:gd name="T1" fmla="*/ 0 h 306"/>
                <a:gd name="T2" fmla="*/ 207 w 317"/>
                <a:gd name="T3" fmla="*/ 60 h 306"/>
                <a:gd name="T4" fmla="*/ 281 w 317"/>
                <a:gd name="T5" fmla="*/ 179 h 306"/>
                <a:gd name="T6" fmla="*/ 317 w 317"/>
                <a:gd name="T7" fmla="*/ 239 h 306"/>
                <a:gd name="T8" fmla="*/ 74 w 317"/>
                <a:gd name="T9" fmla="*/ 306 h 306"/>
                <a:gd name="T10" fmla="*/ 0 w 317"/>
                <a:gd name="T11" fmla="*/ 185 h 306"/>
                <a:gd name="T12" fmla="*/ 169 w 317"/>
                <a:gd name="T13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7" h="306">
                  <a:moveTo>
                    <a:pt x="169" y="0"/>
                  </a:moveTo>
                  <a:lnTo>
                    <a:pt x="207" y="60"/>
                  </a:lnTo>
                  <a:lnTo>
                    <a:pt x="281" y="179"/>
                  </a:lnTo>
                  <a:lnTo>
                    <a:pt x="317" y="239"/>
                  </a:lnTo>
                  <a:lnTo>
                    <a:pt x="74" y="306"/>
                  </a:lnTo>
                  <a:lnTo>
                    <a:pt x="0" y="185"/>
                  </a:lnTo>
                  <a:lnTo>
                    <a:pt x="1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8" name="Freeform 51"/>
            <p:cNvSpPr>
              <a:spLocks/>
            </p:cNvSpPr>
            <p:nvPr/>
          </p:nvSpPr>
          <p:spPr bwMode="auto">
            <a:xfrm>
              <a:off x="8168354" y="5259215"/>
              <a:ext cx="246816" cy="231236"/>
            </a:xfrm>
            <a:custGeom>
              <a:avLst/>
              <a:gdLst>
                <a:gd name="T0" fmla="*/ 203 w 301"/>
                <a:gd name="T1" fmla="*/ 0 h 282"/>
                <a:gd name="T2" fmla="*/ 228 w 301"/>
                <a:gd name="T3" fmla="*/ 65 h 282"/>
                <a:gd name="T4" fmla="*/ 277 w 301"/>
                <a:gd name="T5" fmla="*/ 195 h 282"/>
                <a:gd name="T6" fmla="*/ 301 w 301"/>
                <a:gd name="T7" fmla="*/ 261 h 282"/>
                <a:gd name="T8" fmla="*/ 49 w 301"/>
                <a:gd name="T9" fmla="*/ 282 h 282"/>
                <a:gd name="T10" fmla="*/ 0 w 301"/>
                <a:gd name="T11" fmla="*/ 150 h 282"/>
                <a:gd name="T12" fmla="*/ 203 w 301"/>
                <a:gd name="T13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1" h="282">
                  <a:moveTo>
                    <a:pt x="203" y="0"/>
                  </a:moveTo>
                  <a:lnTo>
                    <a:pt x="228" y="65"/>
                  </a:lnTo>
                  <a:lnTo>
                    <a:pt x="277" y="195"/>
                  </a:lnTo>
                  <a:lnTo>
                    <a:pt x="301" y="261"/>
                  </a:lnTo>
                  <a:lnTo>
                    <a:pt x="49" y="282"/>
                  </a:lnTo>
                  <a:lnTo>
                    <a:pt x="0" y="150"/>
                  </a:lnTo>
                  <a:lnTo>
                    <a:pt x="2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9" name="Freeform 52"/>
            <p:cNvSpPr>
              <a:spLocks/>
            </p:cNvSpPr>
            <p:nvPr/>
          </p:nvSpPr>
          <p:spPr bwMode="auto">
            <a:xfrm>
              <a:off x="8104395" y="5010759"/>
              <a:ext cx="224676" cy="224676"/>
            </a:xfrm>
            <a:custGeom>
              <a:avLst/>
              <a:gdLst>
                <a:gd name="T0" fmla="*/ 225 w 274"/>
                <a:gd name="T1" fmla="*/ 0 h 274"/>
                <a:gd name="T2" fmla="*/ 239 w 274"/>
                <a:gd name="T3" fmla="*/ 69 h 274"/>
                <a:gd name="T4" fmla="*/ 261 w 274"/>
                <a:gd name="T5" fmla="*/ 207 h 274"/>
                <a:gd name="T6" fmla="*/ 274 w 274"/>
                <a:gd name="T7" fmla="*/ 274 h 274"/>
                <a:gd name="T8" fmla="*/ 22 w 274"/>
                <a:gd name="T9" fmla="*/ 248 h 274"/>
                <a:gd name="T10" fmla="*/ 0 w 274"/>
                <a:gd name="T11" fmla="*/ 109 h 274"/>
                <a:gd name="T12" fmla="*/ 225 w 274"/>
                <a:gd name="T13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274">
                  <a:moveTo>
                    <a:pt x="225" y="0"/>
                  </a:moveTo>
                  <a:lnTo>
                    <a:pt x="239" y="69"/>
                  </a:lnTo>
                  <a:lnTo>
                    <a:pt x="261" y="207"/>
                  </a:lnTo>
                  <a:lnTo>
                    <a:pt x="274" y="274"/>
                  </a:lnTo>
                  <a:lnTo>
                    <a:pt x="22" y="248"/>
                  </a:lnTo>
                  <a:lnTo>
                    <a:pt x="0" y="109"/>
                  </a:lnTo>
                  <a:lnTo>
                    <a:pt x="2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0" name="Freeform 53"/>
            <p:cNvSpPr>
              <a:spLocks/>
            </p:cNvSpPr>
            <p:nvPr/>
          </p:nvSpPr>
          <p:spPr bwMode="auto">
            <a:xfrm>
              <a:off x="8091275" y="4758203"/>
              <a:ext cx="201717" cy="230416"/>
            </a:xfrm>
            <a:custGeom>
              <a:avLst/>
              <a:gdLst>
                <a:gd name="T0" fmla="*/ 246 w 246"/>
                <a:gd name="T1" fmla="*/ 0 h 281"/>
                <a:gd name="T2" fmla="*/ 244 w 246"/>
                <a:gd name="T3" fmla="*/ 71 h 281"/>
                <a:gd name="T4" fmla="*/ 241 w 246"/>
                <a:gd name="T5" fmla="*/ 210 h 281"/>
                <a:gd name="T6" fmla="*/ 239 w 246"/>
                <a:gd name="T7" fmla="*/ 281 h 281"/>
                <a:gd name="T8" fmla="*/ 0 w 246"/>
                <a:gd name="T9" fmla="*/ 205 h 281"/>
                <a:gd name="T10" fmla="*/ 3 w 246"/>
                <a:gd name="T11" fmla="*/ 67 h 281"/>
                <a:gd name="T12" fmla="*/ 246 w 246"/>
                <a:gd name="T13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281">
                  <a:moveTo>
                    <a:pt x="246" y="0"/>
                  </a:moveTo>
                  <a:lnTo>
                    <a:pt x="244" y="71"/>
                  </a:lnTo>
                  <a:lnTo>
                    <a:pt x="241" y="210"/>
                  </a:lnTo>
                  <a:lnTo>
                    <a:pt x="239" y="281"/>
                  </a:lnTo>
                  <a:lnTo>
                    <a:pt x="0" y="205"/>
                  </a:lnTo>
                  <a:lnTo>
                    <a:pt x="3" y="67"/>
                  </a:lnTo>
                  <a:lnTo>
                    <a:pt x="2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1" name="Freeform 54"/>
            <p:cNvSpPr>
              <a:spLocks/>
            </p:cNvSpPr>
            <p:nvPr/>
          </p:nvSpPr>
          <p:spPr bwMode="auto">
            <a:xfrm>
              <a:off x="8111775" y="4511388"/>
              <a:ext cx="230416" cy="224676"/>
            </a:xfrm>
            <a:custGeom>
              <a:avLst/>
              <a:gdLst>
                <a:gd name="T0" fmla="*/ 281 w 281"/>
                <a:gd name="T1" fmla="*/ 0 h 274"/>
                <a:gd name="T2" fmla="*/ 265 w 281"/>
                <a:gd name="T3" fmla="*/ 69 h 274"/>
                <a:gd name="T4" fmla="*/ 239 w 281"/>
                <a:gd name="T5" fmla="*/ 205 h 274"/>
                <a:gd name="T6" fmla="*/ 223 w 281"/>
                <a:gd name="T7" fmla="*/ 274 h 274"/>
                <a:gd name="T8" fmla="*/ 0 w 281"/>
                <a:gd name="T9" fmla="*/ 156 h 274"/>
                <a:gd name="T10" fmla="*/ 29 w 281"/>
                <a:gd name="T11" fmla="*/ 20 h 274"/>
                <a:gd name="T12" fmla="*/ 281 w 281"/>
                <a:gd name="T13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74">
                  <a:moveTo>
                    <a:pt x="281" y="0"/>
                  </a:moveTo>
                  <a:lnTo>
                    <a:pt x="265" y="69"/>
                  </a:lnTo>
                  <a:lnTo>
                    <a:pt x="239" y="205"/>
                  </a:lnTo>
                  <a:lnTo>
                    <a:pt x="223" y="274"/>
                  </a:lnTo>
                  <a:lnTo>
                    <a:pt x="0" y="156"/>
                  </a:lnTo>
                  <a:lnTo>
                    <a:pt x="29" y="20"/>
                  </a:lnTo>
                  <a:lnTo>
                    <a:pt x="2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2" name="Freeform 55"/>
            <p:cNvSpPr>
              <a:spLocks/>
            </p:cNvSpPr>
            <p:nvPr/>
          </p:nvSpPr>
          <p:spPr bwMode="auto">
            <a:xfrm>
              <a:off x="8188853" y="4254732"/>
              <a:ext cx="248456" cy="234516"/>
            </a:xfrm>
            <a:custGeom>
              <a:avLst/>
              <a:gdLst>
                <a:gd name="T0" fmla="*/ 53 w 303"/>
                <a:gd name="T1" fmla="*/ 0 h 286"/>
                <a:gd name="T2" fmla="*/ 303 w 303"/>
                <a:gd name="T3" fmla="*/ 29 h 286"/>
                <a:gd name="T4" fmla="*/ 276 w 303"/>
                <a:gd name="T5" fmla="*/ 94 h 286"/>
                <a:gd name="T6" fmla="*/ 223 w 303"/>
                <a:gd name="T7" fmla="*/ 223 h 286"/>
                <a:gd name="T8" fmla="*/ 196 w 303"/>
                <a:gd name="T9" fmla="*/ 286 h 286"/>
                <a:gd name="T10" fmla="*/ 0 w 303"/>
                <a:gd name="T11" fmla="*/ 130 h 286"/>
                <a:gd name="T12" fmla="*/ 53 w 303"/>
                <a:gd name="T13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286">
                  <a:moveTo>
                    <a:pt x="53" y="0"/>
                  </a:moveTo>
                  <a:lnTo>
                    <a:pt x="303" y="29"/>
                  </a:lnTo>
                  <a:lnTo>
                    <a:pt x="276" y="94"/>
                  </a:lnTo>
                  <a:lnTo>
                    <a:pt x="223" y="223"/>
                  </a:lnTo>
                  <a:lnTo>
                    <a:pt x="196" y="286"/>
                  </a:lnTo>
                  <a:lnTo>
                    <a:pt x="0" y="130"/>
                  </a:lnTo>
                  <a:lnTo>
                    <a:pt x="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3" name="Freeform 56"/>
            <p:cNvSpPr>
              <a:spLocks/>
            </p:cNvSpPr>
            <p:nvPr/>
          </p:nvSpPr>
          <p:spPr bwMode="auto">
            <a:xfrm>
              <a:off x="8315131" y="4006277"/>
              <a:ext cx="259936" cy="252556"/>
            </a:xfrm>
            <a:custGeom>
              <a:avLst/>
              <a:gdLst>
                <a:gd name="T0" fmla="*/ 78 w 317"/>
                <a:gd name="T1" fmla="*/ 0 h 308"/>
                <a:gd name="T2" fmla="*/ 317 w 317"/>
                <a:gd name="T3" fmla="*/ 75 h 308"/>
                <a:gd name="T4" fmla="*/ 279 w 317"/>
                <a:gd name="T5" fmla="*/ 133 h 308"/>
                <a:gd name="T6" fmla="*/ 200 w 317"/>
                <a:gd name="T7" fmla="*/ 250 h 308"/>
                <a:gd name="T8" fmla="*/ 163 w 317"/>
                <a:gd name="T9" fmla="*/ 308 h 308"/>
                <a:gd name="T10" fmla="*/ 0 w 317"/>
                <a:gd name="T11" fmla="*/ 116 h 308"/>
                <a:gd name="T12" fmla="*/ 78 w 317"/>
                <a:gd name="T13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7" h="308">
                  <a:moveTo>
                    <a:pt x="78" y="0"/>
                  </a:moveTo>
                  <a:lnTo>
                    <a:pt x="317" y="75"/>
                  </a:lnTo>
                  <a:lnTo>
                    <a:pt x="279" y="133"/>
                  </a:lnTo>
                  <a:lnTo>
                    <a:pt x="200" y="250"/>
                  </a:lnTo>
                  <a:lnTo>
                    <a:pt x="163" y="308"/>
                  </a:lnTo>
                  <a:lnTo>
                    <a:pt x="0" y="116"/>
                  </a:lnTo>
                  <a:lnTo>
                    <a:pt x="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4" name="Freeform 57"/>
            <p:cNvSpPr>
              <a:spLocks/>
            </p:cNvSpPr>
            <p:nvPr/>
          </p:nvSpPr>
          <p:spPr bwMode="auto">
            <a:xfrm>
              <a:off x="8497988" y="3779140"/>
              <a:ext cx="261576" cy="261576"/>
            </a:xfrm>
            <a:custGeom>
              <a:avLst/>
              <a:gdLst>
                <a:gd name="T0" fmla="*/ 98 w 319"/>
                <a:gd name="T1" fmla="*/ 0 h 319"/>
                <a:gd name="T2" fmla="*/ 319 w 319"/>
                <a:gd name="T3" fmla="*/ 120 h 319"/>
                <a:gd name="T4" fmla="*/ 270 w 319"/>
                <a:gd name="T5" fmla="*/ 169 h 319"/>
                <a:gd name="T6" fmla="*/ 169 w 319"/>
                <a:gd name="T7" fmla="*/ 270 h 319"/>
                <a:gd name="T8" fmla="*/ 120 w 319"/>
                <a:gd name="T9" fmla="*/ 319 h 319"/>
                <a:gd name="T10" fmla="*/ 0 w 319"/>
                <a:gd name="T11" fmla="*/ 98 h 319"/>
                <a:gd name="T12" fmla="*/ 98 w 319"/>
                <a:gd name="T13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9" h="319">
                  <a:moveTo>
                    <a:pt x="98" y="0"/>
                  </a:moveTo>
                  <a:lnTo>
                    <a:pt x="319" y="120"/>
                  </a:lnTo>
                  <a:lnTo>
                    <a:pt x="270" y="169"/>
                  </a:lnTo>
                  <a:lnTo>
                    <a:pt x="169" y="270"/>
                  </a:lnTo>
                  <a:lnTo>
                    <a:pt x="120" y="319"/>
                  </a:lnTo>
                  <a:lnTo>
                    <a:pt x="0" y="98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5" name="Freeform 58"/>
            <p:cNvSpPr>
              <a:spLocks/>
            </p:cNvSpPr>
            <p:nvPr/>
          </p:nvSpPr>
          <p:spPr bwMode="auto">
            <a:xfrm>
              <a:off x="8728404" y="3592183"/>
              <a:ext cx="252556" cy="259936"/>
            </a:xfrm>
            <a:custGeom>
              <a:avLst/>
              <a:gdLst>
                <a:gd name="T0" fmla="*/ 116 w 308"/>
                <a:gd name="T1" fmla="*/ 0 h 317"/>
                <a:gd name="T2" fmla="*/ 308 w 308"/>
                <a:gd name="T3" fmla="*/ 163 h 317"/>
                <a:gd name="T4" fmla="*/ 250 w 308"/>
                <a:gd name="T5" fmla="*/ 201 h 317"/>
                <a:gd name="T6" fmla="*/ 134 w 308"/>
                <a:gd name="T7" fmla="*/ 279 h 317"/>
                <a:gd name="T8" fmla="*/ 76 w 308"/>
                <a:gd name="T9" fmla="*/ 317 h 317"/>
                <a:gd name="T10" fmla="*/ 0 w 308"/>
                <a:gd name="T11" fmla="*/ 76 h 317"/>
                <a:gd name="T12" fmla="*/ 116 w 308"/>
                <a:gd name="T13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8" h="317">
                  <a:moveTo>
                    <a:pt x="116" y="0"/>
                  </a:moveTo>
                  <a:lnTo>
                    <a:pt x="308" y="163"/>
                  </a:lnTo>
                  <a:lnTo>
                    <a:pt x="250" y="201"/>
                  </a:lnTo>
                  <a:lnTo>
                    <a:pt x="134" y="279"/>
                  </a:lnTo>
                  <a:lnTo>
                    <a:pt x="76" y="317"/>
                  </a:lnTo>
                  <a:lnTo>
                    <a:pt x="0" y="76"/>
                  </a:lnTo>
                  <a:lnTo>
                    <a:pt x="1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6" name="Freeform 59"/>
            <p:cNvSpPr>
              <a:spLocks/>
            </p:cNvSpPr>
            <p:nvPr/>
          </p:nvSpPr>
          <p:spPr bwMode="auto">
            <a:xfrm>
              <a:off x="8997360" y="3458526"/>
              <a:ext cx="232876" cy="249276"/>
            </a:xfrm>
            <a:custGeom>
              <a:avLst/>
              <a:gdLst>
                <a:gd name="T0" fmla="*/ 130 w 284"/>
                <a:gd name="T1" fmla="*/ 0 h 304"/>
                <a:gd name="T2" fmla="*/ 284 w 284"/>
                <a:gd name="T3" fmla="*/ 199 h 304"/>
                <a:gd name="T4" fmla="*/ 219 w 284"/>
                <a:gd name="T5" fmla="*/ 226 h 304"/>
                <a:gd name="T6" fmla="*/ 89 w 284"/>
                <a:gd name="T7" fmla="*/ 277 h 304"/>
                <a:gd name="T8" fmla="*/ 25 w 284"/>
                <a:gd name="T9" fmla="*/ 304 h 304"/>
                <a:gd name="T10" fmla="*/ 0 w 284"/>
                <a:gd name="T11" fmla="*/ 54 h 304"/>
                <a:gd name="T12" fmla="*/ 130 w 284"/>
                <a:gd name="T1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" h="304">
                  <a:moveTo>
                    <a:pt x="130" y="0"/>
                  </a:moveTo>
                  <a:lnTo>
                    <a:pt x="284" y="199"/>
                  </a:lnTo>
                  <a:lnTo>
                    <a:pt x="219" y="226"/>
                  </a:lnTo>
                  <a:lnTo>
                    <a:pt x="89" y="277"/>
                  </a:lnTo>
                  <a:lnTo>
                    <a:pt x="25" y="304"/>
                  </a:lnTo>
                  <a:lnTo>
                    <a:pt x="0" y="54"/>
                  </a:lnTo>
                  <a:lnTo>
                    <a:pt x="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7" name="Freeform 60"/>
            <p:cNvSpPr>
              <a:spLocks/>
            </p:cNvSpPr>
            <p:nvPr/>
          </p:nvSpPr>
          <p:spPr bwMode="auto">
            <a:xfrm>
              <a:off x="9258935" y="3387187"/>
              <a:ext cx="225496" cy="227136"/>
            </a:xfrm>
            <a:custGeom>
              <a:avLst/>
              <a:gdLst>
                <a:gd name="T0" fmla="*/ 161 w 275"/>
                <a:gd name="T1" fmla="*/ 0 h 277"/>
                <a:gd name="T2" fmla="*/ 275 w 275"/>
                <a:gd name="T3" fmla="*/ 223 h 277"/>
                <a:gd name="T4" fmla="*/ 206 w 275"/>
                <a:gd name="T5" fmla="*/ 237 h 277"/>
                <a:gd name="T6" fmla="*/ 67 w 275"/>
                <a:gd name="T7" fmla="*/ 264 h 277"/>
                <a:gd name="T8" fmla="*/ 0 w 275"/>
                <a:gd name="T9" fmla="*/ 277 h 277"/>
                <a:gd name="T10" fmla="*/ 23 w 275"/>
                <a:gd name="T11" fmla="*/ 25 h 277"/>
                <a:gd name="T12" fmla="*/ 161 w 275"/>
                <a:gd name="T13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277">
                  <a:moveTo>
                    <a:pt x="161" y="0"/>
                  </a:moveTo>
                  <a:lnTo>
                    <a:pt x="275" y="223"/>
                  </a:lnTo>
                  <a:lnTo>
                    <a:pt x="206" y="237"/>
                  </a:lnTo>
                  <a:lnTo>
                    <a:pt x="67" y="264"/>
                  </a:lnTo>
                  <a:lnTo>
                    <a:pt x="0" y="277"/>
                  </a:lnTo>
                  <a:lnTo>
                    <a:pt x="23" y="25"/>
                  </a:lnTo>
                  <a:lnTo>
                    <a:pt x="1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8" name="Freeform 61"/>
            <p:cNvSpPr>
              <a:spLocks noEditPoints="1"/>
            </p:cNvSpPr>
            <p:nvPr/>
          </p:nvSpPr>
          <p:spPr bwMode="auto">
            <a:xfrm>
              <a:off x="8247073" y="3524945"/>
              <a:ext cx="2745313" cy="2744493"/>
            </a:xfrm>
            <a:custGeom>
              <a:avLst/>
              <a:gdLst>
                <a:gd name="T0" fmla="*/ 1384 w 3348"/>
                <a:gd name="T1" fmla="*/ 375 h 3347"/>
                <a:gd name="T2" fmla="*/ 1051 w 3348"/>
                <a:gd name="T3" fmla="*/ 497 h 3347"/>
                <a:gd name="T4" fmla="*/ 768 w 3348"/>
                <a:gd name="T5" fmla="*/ 700 h 3347"/>
                <a:gd name="T6" fmla="*/ 699 w 3348"/>
                <a:gd name="T7" fmla="*/ 767 h 3347"/>
                <a:gd name="T8" fmla="*/ 498 w 3348"/>
                <a:gd name="T9" fmla="*/ 1051 h 3347"/>
                <a:gd name="T10" fmla="*/ 375 w 3348"/>
                <a:gd name="T11" fmla="*/ 1383 h 3347"/>
                <a:gd name="T12" fmla="*/ 1288 w 3348"/>
                <a:gd name="T13" fmla="*/ 1627 h 3347"/>
                <a:gd name="T14" fmla="*/ 355 w 3348"/>
                <a:gd name="T15" fmla="*/ 1845 h 3347"/>
                <a:gd name="T16" fmla="*/ 446 w 3348"/>
                <a:gd name="T17" fmla="*/ 2191 h 3347"/>
                <a:gd name="T18" fmla="*/ 625 w 3348"/>
                <a:gd name="T19" fmla="*/ 2493 h 3347"/>
                <a:gd name="T20" fmla="*/ 1435 w 3348"/>
                <a:gd name="T21" fmla="*/ 1981 h 3347"/>
                <a:gd name="T22" fmla="*/ 951 w 3348"/>
                <a:gd name="T23" fmla="*/ 2792 h 3347"/>
                <a:gd name="T24" fmla="*/ 1268 w 3348"/>
                <a:gd name="T25" fmla="*/ 2943 h 3347"/>
                <a:gd name="T26" fmla="*/ 1625 w 3348"/>
                <a:gd name="T27" fmla="*/ 3004 h 3347"/>
                <a:gd name="T28" fmla="*/ 1723 w 3348"/>
                <a:gd name="T29" fmla="*/ 3004 h 3347"/>
                <a:gd name="T30" fmla="*/ 2080 w 3348"/>
                <a:gd name="T31" fmla="*/ 2943 h 3347"/>
                <a:gd name="T32" fmla="*/ 2397 w 3348"/>
                <a:gd name="T33" fmla="*/ 2792 h 3347"/>
                <a:gd name="T34" fmla="*/ 1906 w 3348"/>
                <a:gd name="T35" fmla="*/ 1975 h 3347"/>
                <a:gd name="T36" fmla="*/ 2725 w 3348"/>
                <a:gd name="T37" fmla="*/ 2493 h 3347"/>
                <a:gd name="T38" fmla="*/ 2901 w 3348"/>
                <a:gd name="T39" fmla="*/ 2191 h 3347"/>
                <a:gd name="T40" fmla="*/ 2993 w 3348"/>
                <a:gd name="T41" fmla="*/ 1845 h 3347"/>
                <a:gd name="T42" fmla="*/ 2049 w 3348"/>
                <a:gd name="T43" fmla="*/ 1627 h 3347"/>
                <a:gd name="T44" fmla="*/ 2973 w 3348"/>
                <a:gd name="T45" fmla="*/ 1383 h 3347"/>
                <a:gd name="T46" fmla="*/ 2850 w 3348"/>
                <a:gd name="T47" fmla="*/ 1051 h 3347"/>
                <a:gd name="T48" fmla="*/ 2649 w 3348"/>
                <a:gd name="T49" fmla="*/ 767 h 3347"/>
                <a:gd name="T50" fmla="*/ 2580 w 3348"/>
                <a:gd name="T51" fmla="*/ 700 h 3347"/>
                <a:gd name="T52" fmla="*/ 2297 w 3348"/>
                <a:gd name="T53" fmla="*/ 497 h 3347"/>
                <a:gd name="T54" fmla="*/ 1964 w 3348"/>
                <a:gd name="T55" fmla="*/ 375 h 3347"/>
                <a:gd name="T56" fmla="*/ 1723 w 3348"/>
                <a:gd name="T57" fmla="*/ 1299 h 3347"/>
                <a:gd name="T58" fmla="*/ 1674 w 3348"/>
                <a:gd name="T59" fmla="*/ 0 h 3347"/>
                <a:gd name="T60" fmla="*/ 2118 w 3348"/>
                <a:gd name="T61" fmla="*/ 60 h 3347"/>
                <a:gd name="T62" fmla="*/ 2520 w 3348"/>
                <a:gd name="T63" fmla="*/ 230 h 3347"/>
                <a:gd name="T64" fmla="*/ 2857 w 3348"/>
                <a:gd name="T65" fmla="*/ 491 h 3347"/>
                <a:gd name="T66" fmla="*/ 3120 w 3348"/>
                <a:gd name="T67" fmla="*/ 830 h 3347"/>
                <a:gd name="T68" fmla="*/ 3288 w 3348"/>
                <a:gd name="T69" fmla="*/ 1229 h 3347"/>
                <a:gd name="T70" fmla="*/ 3348 w 3348"/>
                <a:gd name="T71" fmla="*/ 1673 h 3347"/>
                <a:gd name="T72" fmla="*/ 3288 w 3348"/>
                <a:gd name="T73" fmla="*/ 2120 h 3347"/>
                <a:gd name="T74" fmla="*/ 3120 w 3348"/>
                <a:gd name="T75" fmla="*/ 2519 h 3347"/>
                <a:gd name="T76" fmla="*/ 2857 w 3348"/>
                <a:gd name="T77" fmla="*/ 2859 h 3347"/>
                <a:gd name="T78" fmla="*/ 2520 w 3348"/>
                <a:gd name="T79" fmla="*/ 3120 h 3347"/>
                <a:gd name="T80" fmla="*/ 2118 w 3348"/>
                <a:gd name="T81" fmla="*/ 3289 h 3347"/>
                <a:gd name="T82" fmla="*/ 1674 w 3348"/>
                <a:gd name="T83" fmla="*/ 3347 h 3347"/>
                <a:gd name="T84" fmla="*/ 1230 w 3348"/>
                <a:gd name="T85" fmla="*/ 3289 h 3347"/>
                <a:gd name="T86" fmla="*/ 828 w 3348"/>
                <a:gd name="T87" fmla="*/ 3120 h 3347"/>
                <a:gd name="T88" fmla="*/ 491 w 3348"/>
                <a:gd name="T89" fmla="*/ 2859 h 3347"/>
                <a:gd name="T90" fmla="*/ 228 w 3348"/>
                <a:gd name="T91" fmla="*/ 2519 h 3347"/>
                <a:gd name="T92" fmla="*/ 60 w 3348"/>
                <a:gd name="T93" fmla="*/ 2120 h 3347"/>
                <a:gd name="T94" fmla="*/ 0 w 3348"/>
                <a:gd name="T95" fmla="*/ 1673 h 3347"/>
                <a:gd name="T96" fmla="*/ 60 w 3348"/>
                <a:gd name="T97" fmla="*/ 1229 h 3347"/>
                <a:gd name="T98" fmla="*/ 228 w 3348"/>
                <a:gd name="T99" fmla="*/ 830 h 3347"/>
                <a:gd name="T100" fmla="*/ 491 w 3348"/>
                <a:gd name="T101" fmla="*/ 491 h 3347"/>
                <a:gd name="T102" fmla="*/ 828 w 3348"/>
                <a:gd name="T103" fmla="*/ 230 h 3347"/>
                <a:gd name="T104" fmla="*/ 1230 w 3348"/>
                <a:gd name="T105" fmla="*/ 60 h 3347"/>
                <a:gd name="T106" fmla="*/ 1674 w 3348"/>
                <a:gd name="T107" fmla="*/ 0 h 3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348" h="3347">
                  <a:moveTo>
                    <a:pt x="1625" y="343"/>
                  </a:moveTo>
                  <a:lnTo>
                    <a:pt x="1502" y="354"/>
                  </a:lnTo>
                  <a:lnTo>
                    <a:pt x="1384" y="375"/>
                  </a:lnTo>
                  <a:lnTo>
                    <a:pt x="1268" y="406"/>
                  </a:lnTo>
                  <a:lnTo>
                    <a:pt x="1158" y="448"/>
                  </a:lnTo>
                  <a:lnTo>
                    <a:pt x="1051" y="497"/>
                  </a:lnTo>
                  <a:lnTo>
                    <a:pt x="951" y="558"/>
                  </a:lnTo>
                  <a:lnTo>
                    <a:pt x="857" y="625"/>
                  </a:lnTo>
                  <a:lnTo>
                    <a:pt x="768" y="700"/>
                  </a:lnTo>
                  <a:lnTo>
                    <a:pt x="1435" y="1365"/>
                  </a:lnTo>
                  <a:lnTo>
                    <a:pt x="1366" y="1435"/>
                  </a:lnTo>
                  <a:lnTo>
                    <a:pt x="699" y="767"/>
                  </a:lnTo>
                  <a:lnTo>
                    <a:pt x="625" y="857"/>
                  </a:lnTo>
                  <a:lnTo>
                    <a:pt x="556" y="950"/>
                  </a:lnTo>
                  <a:lnTo>
                    <a:pt x="498" y="1051"/>
                  </a:lnTo>
                  <a:lnTo>
                    <a:pt x="446" y="1158"/>
                  </a:lnTo>
                  <a:lnTo>
                    <a:pt x="406" y="1270"/>
                  </a:lnTo>
                  <a:lnTo>
                    <a:pt x="375" y="1383"/>
                  </a:lnTo>
                  <a:lnTo>
                    <a:pt x="355" y="1504"/>
                  </a:lnTo>
                  <a:lnTo>
                    <a:pt x="344" y="1627"/>
                  </a:lnTo>
                  <a:lnTo>
                    <a:pt x="1288" y="1627"/>
                  </a:lnTo>
                  <a:lnTo>
                    <a:pt x="1288" y="1723"/>
                  </a:lnTo>
                  <a:lnTo>
                    <a:pt x="344" y="1723"/>
                  </a:lnTo>
                  <a:lnTo>
                    <a:pt x="355" y="1845"/>
                  </a:lnTo>
                  <a:lnTo>
                    <a:pt x="375" y="1964"/>
                  </a:lnTo>
                  <a:lnTo>
                    <a:pt x="406" y="2080"/>
                  </a:lnTo>
                  <a:lnTo>
                    <a:pt x="446" y="2191"/>
                  </a:lnTo>
                  <a:lnTo>
                    <a:pt x="498" y="2296"/>
                  </a:lnTo>
                  <a:lnTo>
                    <a:pt x="556" y="2397"/>
                  </a:lnTo>
                  <a:lnTo>
                    <a:pt x="625" y="2493"/>
                  </a:lnTo>
                  <a:lnTo>
                    <a:pt x="699" y="2580"/>
                  </a:lnTo>
                  <a:lnTo>
                    <a:pt x="1366" y="1914"/>
                  </a:lnTo>
                  <a:lnTo>
                    <a:pt x="1435" y="1981"/>
                  </a:lnTo>
                  <a:lnTo>
                    <a:pt x="768" y="2649"/>
                  </a:lnTo>
                  <a:lnTo>
                    <a:pt x="857" y="2725"/>
                  </a:lnTo>
                  <a:lnTo>
                    <a:pt x="951" y="2792"/>
                  </a:lnTo>
                  <a:lnTo>
                    <a:pt x="1051" y="2852"/>
                  </a:lnTo>
                  <a:lnTo>
                    <a:pt x="1158" y="2901"/>
                  </a:lnTo>
                  <a:lnTo>
                    <a:pt x="1268" y="2943"/>
                  </a:lnTo>
                  <a:lnTo>
                    <a:pt x="1384" y="2975"/>
                  </a:lnTo>
                  <a:lnTo>
                    <a:pt x="1502" y="2995"/>
                  </a:lnTo>
                  <a:lnTo>
                    <a:pt x="1625" y="3004"/>
                  </a:lnTo>
                  <a:lnTo>
                    <a:pt x="1625" y="2062"/>
                  </a:lnTo>
                  <a:lnTo>
                    <a:pt x="1723" y="2062"/>
                  </a:lnTo>
                  <a:lnTo>
                    <a:pt x="1723" y="3004"/>
                  </a:lnTo>
                  <a:lnTo>
                    <a:pt x="1846" y="2995"/>
                  </a:lnTo>
                  <a:lnTo>
                    <a:pt x="1964" y="2975"/>
                  </a:lnTo>
                  <a:lnTo>
                    <a:pt x="2080" y="2943"/>
                  </a:lnTo>
                  <a:lnTo>
                    <a:pt x="2189" y="2901"/>
                  </a:lnTo>
                  <a:lnTo>
                    <a:pt x="2297" y="2852"/>
                  </a:lnTo>
                  <a:lnTo>
                    <a:pt x="2397" y="2792"/>
                  </a:lnTo>
                  <a:lnTo>
                    <a:pt x="2493" y="2725"/>
                  </a:lnTo>
                  <a:lnTo>
                    <a:pt x="2580" y="2649"/>
                  </a:lnTo>
                  <a:lnTo>
                    <a:pt x="1906" y="1975"/>
                  </a:lnTo>
                  <a:lnTo>
                    <a:pt x="1973" y="1906"/>
                  </a:lnTo>
                  <a:lnTo>
                    <a:pt x="2649" y="2580"/>
                  </a:lnTo>
                  <a:lnTo>
                    <a:pt x="2725" y="2493"/>
                  </a:lnTo>
                  <a:lnTo>
                    <a:pt x="2792" y="2397"/>
                  </a:lnTo>
                  <a:lnTo>
                    <a:pt x="2850" y="2296"/>
                  </a:lnTo>
                  <a:lnTo>
                    <a:pt x="2901" y="2191"/>
                  </a:lnTo>
                  <a:lnTo>
                    <a:pt x="2942" y="2080"/>
                  </a:lnTo>
                  <a:lnTo>
                    <a:pt x="2973" y="1964"/>
                  </a:lnTo>
                  <a:lnTo>
                    <a:pt x="2993" y="1845"/>
                  </a:lnTo>
                  <a:lnTo>
                    <a:pt x="3004" y="1723"/>
                  </a:lnTo>
                  <a:lnTo>
                    <a:pt x="2049" y="1723"/>
                  </a:lnTo>
                  <a:lnTo>
                    <a:pt x="2049" y="1627"/>
                  </a:lnTo>
                  <a:lnTo>
                    <a:pt x="3004" y="1627"/>
                  </a:lnTo>
                  <a:lnTo>
                    <a:pt x="2993" y="1504"/>
                  </a:lnTo>
                  <a:lnTo>
                    <a:pt x="2973" y="1383"/>
                  </a:lnTo>
                  <a:lnTo>
                    <a:pt x="2942" y="1270"/>
                  </a:lnTo>
                  <a:lnTo>
                    <a:pt x="2901" y="1158"/>
                  </a:lnTo>
                  <a:lnTo>
                    <a:pt x="2850" y="1051"/>
                  </a:lnTo>
                  <a:lnTo>
                    <a:pt x="2792" y="950"/>
                  </a:lnTo>
                  <a:lnTo>
                    <a:pt x="2725" y="857"/>
                  </a:lnTo>
                  <a:lnTo>
                    <a:pt x="2649" y="767"/>
                  </a:lnTo>
                  <a:lnTo>
                    <a:pt x="1973" y="1444"/>
                  </a:lnTo>
                  <a:lnTo>
                    <a:pt x="1906" y="1374"/>
                  </a:lnTo>
                  <a:lnTo>
                    <a:pt x="2580" y="700"/>
                  </a:lnTo>
                  <a:lnTo>
                    <a:pt x="2493" y="625"/>
                  </a:lnTo>
                  <a:lnTo>
                    <a:pt x="2397" y="558"/>
                  </a:lnTo>
                  <a:lnTo>
                    <a:pt x="2297" y="497"/>
                  </a:lnTo>
                  <a:lnTo>
                    <a:pt x="2189" y="448"/>
                  </a:lnTo>
                  <a:lnTo>
                    <a:pt x="2080" y="406"/>
                  </a:lnTo>
                  <a:lnTo>
                    <a:pt x="1964" y="375"/>
                  </a:lnTo>
                  <a:lnTo>
                    <a:pt x="1846" y="354"/>
                  </a:lnTo>
                  <a:lnTo>
                    <a:pt x="1723" y="343"/>
                  </a:lnTo>
                  <a:lnTo>
                    <a:pt x="1723" y="1299"/>
                  </a:lnTo>
                  <a:lnTo>
                    <a:pt x="1625" y="1299"/>
                  </a:lnTo>
                  <a:lnTo>
                    <a:pt x="1625" y="343"/>
                  </a:lnTo>
                  <a:close/>
                  <a:moveTo>
                    <a:pt x="1674" y="0"/>
                  </a:moveTo>
                  <a:lnTo>
                    <a:pt x="1826" y="6"/>
                  </a:lnTo>
                  <a:lnTo>
                    <a:pt x="1975" y="26"/>
                  </a:lnTo>
                  <a:lnTo>
                    <a:pt x="2118" y="60"/>
                  </a:lnTo>
                  <a:lnTo>
                    <a:pt x="2259" y="105"/>
                  </a:lnTo>
                  <a:lnTo>
                    <a:pt x="2393" y="163"/>
                  </a:lnTo>
                  <a:lnTo>
                    <a:pt x="2520" y="230"/>
                  </a:lnTo>
                  <a:lnTo>
                    <a:pt x="2640" y="308"/>
                  </a:lnTo>
                  <a:lnTo>
                    <a:pt x="2752" y="395"/>
                  </a:lnTo>
                  <a:lnTo>
                    <a:pt x="2857" y="491"/>
                  </a:lnTo>
                  <a:lnTo>
                    <a:pt x="2955" y="596"/>
                  </a:lnTo>
                  <a:lnTo>
                    <a:pt x="3042" y="709"/>
                  </a:lnTo>
                  <a:lnTo>
                    <a:pt x="3120" y="830"/>
                  </a:lnTo>
                  <a:lnTo>
                    <a:pt x="3187" y="957"/>
                  </a:lnTo>
                  <a:lnTo>
                    <a:pt x="3243" y="1091"/>
                  </a:lnTo>
                  <a:lnTo>
                    <a:pt x="3288" y="1229"/>
                  </a:lnTo>
                  <a:lnTo>
                    <a:pt x="3321" y="1374"/>
                  </a:lnTo>
                  <a:lnTo>
                    <a:pt x="3341" y="1522"/>
                  </a:lnTo>
                  <a:lnTo>
                    <a:pt x="3348" y="1673"/>
                  </a:lnTo>
                  <a:lnTo>
                    <a:pt x="3341" y="1827"/>
                  </a:lnTo>
                  <a:lnTo>
                    <a:pt x="3321" y="1975"/>
                  </a:lnTo>
                  <a:lnTo>
                    <a:pt x="3288" y="2120"/>
                  </a:lnTo>
                  <a:lnTo>
                    <a:pt x="3243" y="2258"/>
                  </a:lnTo>
                  <a:lnTo>
                    <a:pt x="3187" y="2392"/>
                  </a:lnTo>
                  <a:lnTo>
                    <a:pt x="3120" y="2519"/>
                  </a:lnTo>
                  <a:lnTo>
                    <a:pt x="3042" y="2640"/>
                  </a:lnTo>
                  <a:lnTo>
                    <a:pt x="2955" y="2754"/>
                  </a:lnTo>
                  <a:lnTo>
                    <a:pt x="2857" y="2859"/>
                  </a:lnTo>
                  <a:lnTo>
                    <a:pt x="2752" y="2955"/>
                  </a:lnTo>
                  <a:lnTo>
                    <a:pt x="2640" y="3042"/>
                  </a:lnTo>
                  <a:lnTo>
                    <a:pt x="2520" y="3120"/>
                  </a:lnTo>
                  <a:lnTo>
                    <a:pt x="2393" y="3187"/>
                  </a:lnTo>
                  <a:lnTo>
                    <a:pt x="2259" y="3245"/>
                  </a:lnTo>
                  <a:lnTo>
                    <a:pt x="2118" y="3289"/>
                  </a:lnTo>
                  <a:lnTo>
                    <a:pt x="1975" y="3321"/>
                  </a:lnTo>
                  <a:lnTo>
                    <a:pt x="1826" y="3341"/>
                  </a:lnTo>
                  <a:lnTo>
                    <a:pt x="1674" y="3347"/>
                  </a:lnTo>
                  <a:lnTo>
                    <a:pt x="1522" y="3341"/>
                  </a:lnTo>
                  <a:lnTo>
                    <a:pt x="1373" y="3321"/>
                  </a:lnTo>
                  <a:lnTo>
                    <a:pt x="1230" y="3289"/>
                  </a:lnTo>
                  <a:lnTo>
                    <a:pt x="1089" y="3245"/>
                  </a:lnTo>
                  <a:lnTo>
                    <a:pt x="955" y="3187"/>
                  </a:lnTo>
                  <a:lnTo>
                    <a:pt x="828" y="3120"/>
                  </a:lnTo>
                  <a:lnTo>
                    <a:pt x="708" y="3042"/>
                  </a:lnTo>
                  <a:lnTo>
                    <a:pt x="596" y="2955"/>
                  </a:lnTo>
                  <a:lnTo>
                    <a:pt x="491" y="2859"/>
                  </a:lnTo>
                  <a:lnTo>
                    <a:pt x="393" y="2754"/>
                  </a:lnTo>
                  <a:lnTo>
                    <a:pt x="306" y="2640"/>
                  </a:lnTo>
                  <a:lnTo>
                    <a:pt x="228" y="2519"/>
                  </a:lnTo>
                  <a:lnTo>
                    <a:pt x="161" y="2392"/>
                  </a:lnTo>
                  <a:lnTo>
                    <a:pt x="105" y="2258"/>
                  </a:lnTo>
                  <a:lnTo>
                    <a:pt x="60" y="2120"/>
                  </a:lnTo>
                  <a:lnTo>
                    <a:pt x="27" y="1975"/>
                  </a:lnTo>
                  <a:lnTo>
                    <a:pt x="7" y="1827"/>
                  </a:lnTo>
                  <a:lnTo>
                    <a:pt x="0" y="1673"/>
                  </a:lnTo>
                  <a:lnTo>
                    <a:pt x="7" y="1522"/>
                  </a:lnTo>
                  <a:lnTo>
                    <a:pt x="27" y="1374"/>
                  </a:lnTo>
                  <a:lnTo>
                    <a:pt x="60" y="1229"/>
                  </a:lnTo>
                  <a:lnTo>
                    <a:pt x="105" y="1091"/>
                  </a:lnTo>
                  <a:lnTo>
                    <a:pt x="161" y="957"/>
                  </a:lnTo>
                  <a:lnTo>
                    <a:pt x="228" y="830"/>
                  </a:lnTo>
                  <a:lnTo>
                    <a:pt x="306" y="709"/>
                  </a:lnTo>
                  <a:lnTo>
                    <a:pt x="393" y="596"/>
                  </a:lnTo>
                  <a:lnTo>
                    <a:pt x="491" y="491"/>
                  </a:lnTo>
                  <a:lnTo>
                    <a:pt x="596" y="395"/>
                  </a:lnTo>
                  <a:lnTo>
                    <a:pt x="708" y="308"/>
                  </a:lnTo>
                  <a:lnTo>
                    <a:pt x="828" y="230"/>
                  </a:lnTo>
                  <a:lnTo>
                    <a:pt x="955" y="163"/>
                  </a:lnTo>
                  <a:lnTo>
                    <a:pt x="1089" y="105"/>
                  </a:lnTo>
                  <a:lnTo>
                    <a:pt x="1230" y="60"/>
                  </a:lnTo>
                  <a:lnTo>
                    <a:pt x="1373" y="26"/>
                  </a:lnTo>
                  <a:lnTo>
                    <a:pt x="1522" y="6"/>
                  </a:lnTo>
                  <a:lnTo>
                    <a:pt x="16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9" name="Freeform 62"/>
            <p:cNvSpPr>
              <a:spLocks noEditPoints="1"/>
            </p:cNvSpPr>
            <p:nvPr/>
          </p:nvSpPr>
          <p:spPr bwMode="auto">
            <a:xfrm>
              <a:off x="9202356" y="4481868"/>
              <a:ext cx="834746" cy="832286"/>
            </a:xfrm>
            <a:custGeom>
              <a:avLst/>
              <a:gdLst>
                <a:gd name="T0" fmla="*/ 446 w 1018"/>
                <a:gd name="T1" fmla="*/ 201 h 1015"/>
                <a:gd name="T2" fmla="*/ 333 w 1018"/>
                <a:gd name="T3" fmla="*/ 248 h 1015"/>
                <a:gd name="T4" fmla="*/ 248 w 1018"/>
                <a:gd name="T5" fmla="*/ 332 h 1015"/>
                <a:gd name="T6" fmla="*/ 201 w 1018"/>
                <a:gd name="T7" fmla="*/ 444 h 1015"/>
                <a:gd name="T8" fmla="*/ 201 w 1018"/>
                <a:gd name="T9" fmla="*/ 571 h 1015"/>
                <a:gd name="T10" fmla="*/ 248 w 1018"/>
                <a:gd name="T11" fmla="*/ 683 h 1015"/>
                <a:gd name="T12" fmla="*/ 333 w 1018"/>
                <a:gd name="T13" fmla="*/ 768 h 1015"/>
                <a:gd name="T14" fmla="*/ 446 w 1018"/>
                <a:gd name="T15" fmla="*/ 814 h 1015"/>
                <a:gd name="T16" fmla="*/ 571 w 1018"/>
                <a:gd name="T17" fmla="*/ 814 h 1015"/>
                <a:gd name="T18" fmla="*/ 685 w 1018"/>
                <a:gd name="T19" fmla="*/ 768 h 1015"/>
                <a:gd name="T20" fmla="*/ 770 w 1018"/>
                <a:gd name="T21" fmla="*/ 683 h 1015"/>
                <a:gd name="T22" fmla="*/ 817 w 1018"/>
                <a:gd name="T23" fmla="*/ 571 h 1015"/>
                <a:gd name="T24" fmla="*/ 817 w 1018"/>
                <a:gd name="T25" fmla="*/ 444 h 1015"/>
                <a:gd name="T26" fmla="*/ 770 w 1018"/>
                <a:gd name="T27" fmla="*/ 332 h 1015"/>
                <a:gd name="T28" fmla="*/ 685 w 1018"/>
                <a:gd name="T29" fmla="*/ 248 h 1015"/>
                <a:gd name="T30" fmla="*/ 571 w 1018"/>
                <a:gd name="T31" fmla="*/ 201 h 1015"/>
                <a:gd name="T32" fmla="*/ 509 w 1018"/>
                <a:gd name="T33" fmla="*/ 0 h 1015"/>
                <a:gd name="T34" fmla="*/ 670 w 1018"/>
                <a:gd name="T35" fmla="*/ 24 h 1015"/>
                <a:gd name="T36" fmla="*/ 810 w 1018"/>
                <a:gd name="T37" fmla="*/ 98 h 1015"/>
                <a:gd name="T38" fmla="*/ 920 w 1018"/>
                <a:gd name="T39" fmla="*/ 207 h 1015"/>
                <a:gd name="T40" fmla="*/ 991 w 1018"/>
                <a:gd name="T41" fmla="*/ 346 h 1015"/>
                <a:gd name="T42" fmla="*/ 1018 w 1018"/>
                <a:gd name="T43" fmla="*/ 506 h 1015"/>
                <a:gd name="T44" fmla="*/ 991 w 1018"/>
                <a:gd name="T45" fmla="*/ 667 h 1015"/>
                <a:gd name="T46" fmla="*/ 920 w 1018"/>
                <a:gd name="T47" fmla="*/ 808 h 1015"/>
                <a:gd name="T48" fmla="*/ 810 w 1018"/>
                <a:gd name="T49" fmla="*/ 917 h 1015"/>
                <a:gd name="T50" fmla="*/ 670 w 1018"/>
                <a:gd name="T51" fmla="*/ 991 h 1015"/>
                <a:gd name="T52" fmla="*/ 509 w 1018"/>
                <a:gd name="T53" fmla="*/ 1015 h 1015"/>
                <a:gd name="T54" fmla="*/ 348 w 1018"/>
                <a:gd name="T55" fmla="*/ 991 h 1015"/>
                <a:gd name="T56" fmla="*/ 210 w 1018"/>
                <a:gd name="T57" fmla="*/ 917 h 1015"/>
                <a:gd name="T58" fmla="*/ 98 w 1018"/>
                <a:gd name="T59" fmla="*/ 808 h 1015"/>
                <a:gd name="T60" fmla="*/ 27 w 1018"/>
                <a:gd name="T61" fmla="*/ 667 h 1015"/>
                <a:gd name="T62" fmla="*/ 0 w 1018"/>
                <a:gd name="T63" fmla="*/ 506 h 1015"/>
                <a:gd name="T64" fmla="*/ 27 w 1018"/>
                <a:gd name="T65" fmla="*/ 346 h 1015"/>
                <a:gd name="T66" fmla="*/ 98 w 1018"/>
                <a:gd name="T67" fmla="*/ 207 h 1015"/>
                <a:gd name="T68" fmla="*/ 210 w 1018"/>
                <a:gd name="T69" fmla="*/ 98 h 1015"/>
                <a:gd name="T70" fmla="*/ 348 w 1018"/>
                <a:gd name="T71" fmla="*/ 24 h 1015"/>
                <a:gd name="T72" fmla="*/ 509 w 1018"/>
                <a:gd name="T73" fmla="*/ 0 h 1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18" h="1015">
                  <a:moveTo>
                    <a:pt x="509" y="194"/>
                  </a:moveTo>
                  <a:lnTo>
                    <a:pt x="446" y="201"/>
                  </a:lnTo>
                  <a:lnTo>
                    <a:pt x="386" y="219"/>
                  </a:lnTo>
                  <a:lnTo>
                    <a:pt x="333" y="248"/>
                  </a:lnTo>
                  <a:lnTo>
                    <a:pt x="288" y="286"/>
                  </a:lnTo>
                  <a:lnTo>
                    <a:pt x="248" y="332"/>
                  </a:lnTo>
                  <a:lnTo>
                    <a:pt x="219" y="386"/>
                  </a:lnTo>
                  <a:lnTo>
                    <a:pt x="201" y="444"/>
                  </a:lnTo>
                  <a:lnTo>
                    <a:pt x="194" y="506"/>
                  </a:lnTo>
                  <a:lnTo>
                    <a:pt x="201" y="571"/>
                  </a:lnTo>
                  <a:lnTo>
                    <a:pt x="219" y="629"/>
                  </a:lnTo>
                  <a:lnTo>
                    <a:pt x="248" y="683"/>
                  </a:lnTo>
                  <a:lnTo>
                    <a:pt x="288" y="730"/>
                  </a:lnTo>
                  <a:lnTo>
                    <a:pt x="333" y="768"/>
                  </a:lnTo>
                  <a:lnTo>
                    <a:pt x="386" y="797"/>
                  </a:lnTo>
                  <a:lnTo>
                    <a:pt x="446" y="814"/>
                  </a:lnTo>
                  <a:lnTo>
                    <a:pt x="509" y="821"/>
                  </a:lnTo>
                  <a:lnTo>
                    <a:pt x="571" y="814"/>
                  </a:lnTo>
                  <a:lnTo>
                    <a:pt x="632" y="797"/>
                  </a:lnTo>
                  <a:lnTo>
                    <a:pt x="685" y="768"/>
                  </a:lnTo>
                  <a:lnTo>
                    <a:pt x="732" y="730"/>
                  </a:lnTo>
                  <a:lnTo>
                    <a:pt x="770" y="683"/>
                  </a:lnTo>
                  <a:lnTo>
                    <a:pt x="799" y="629"/>
                  </a:lnTo>
                  <a:lnTo>
                    <a:pt x="817" y="571"/>
                  </a:lnTo>
                  <a:lnTo>
                    <a:pt x="824" y="506"/>
                  </a:lnTo>
                  <a:lnTo>
                    <a:pt x="817" y="444"/>
                  </a:lnTo>
                  <a:lnTo>
                    <a:pt x="799" y="386"/>
                  </a:lnTo>
                  <a:lnTo>
                    <a:pt x="770" y="332"/>
                  </a:lnTo>
                  <a:lnTo>
                    <a:pt x="732" y="286"/>
                  </a:lnTo>
                  <a:lnTo>
                    <a:pt x="685" y="248"/>
                  </a:lnTo>
                  <a:lnTo>
                    <a:pt x="632" y="219"/>
                  </a:lnTo>
                  <a:lnTo>
                    <a:pt x="571" y="201"/>
                  </a:lnTo>
                  <a:lnTo>
                    <a:pt x="509" y="194"/>
                  </a:lnTo>
                  <a:close/>
                  <a:moveTo>
                    <a:pt x="509" y="0"/>
                  </a:moveTo>
                  <a:lnTo>
                    <a:pt x="591" y="7"/>
                  </a:lnTo>
                  <a:lnTo>
                    <a:pt x="670" y="24"/>
                  </a:lnTo>
                  <a:lnTo>
                    <a:pt x="743" y="56"/>
                  </a:lnTo>
                  <a:lnTo>
                    <a:pt x="810" y="98"/>
                  </a:lnTo>
                  <a:lnTo>
                    <a:pt x="868" y="147"/>
                  </a:lnTo>
                  <a:lnTo>
                    <a:pt x="920" y="207"/>
                  </a:lnTo>
                  <a:lnTo>
                    <a:pt x="960" y="274"/>
                  </a:lnTo>
                  <a:lnTo>
                    <a:pt x="991" y="346"/>
                  </a:lnTo>
                  <a:lnTo>
                    <a:pt x="1011" y="424"/>
                  </a:lnTo>
                  <a:lnTo>
                    <a:pt x="1018" y="506"/>
                  </a:lnTo>
                  <a:lnTo>
                    <a:pt x="1011" y="589"/>
                  </a:lnTo>
                  <a:lnTo>
                    <a:pt x="991" y="667"/>
                  </a:lnTo>
                  <a:lnTo>
                    <a:pt x="960" y="741"/>
                  </a:lnTo>
                  <a:lnTo>
                    <a:pt x="920" y="808"/>
                  </a:lnTo>
                  <a:lnTo>
                    <a:pt x="868" y="866"/>
                  </a:lnTo>
                  <a:lnTo>
                    <a:pt x="810" y="917"/>
                  </a:lnTo>
                  <a:lnTo>
                    <a:pt x="743" y="960"/>
                  </a:lnTo>
                  <a:lnTo>
                    <a:pt x="670" y="991"/>
                  </a:lnTo>
                  <a:lnTo>
                    <a:pt x="591" y="1009"/>
                  </a:lnTo>
                  <a:lnTo>
                    <a:pt x="509" y="1015"/>
                  </a:lnTo>
                  <a:lnTo>
                    <a:pt x="426" y="1009"/>
                  </a:lnTo>
                  <a:lnTo>
                    <a:pt x="348" y="991"/>
                  </a:lnTo>
                  <a:lnTo>
                    <a:pt x="275" y="960"/>
                  </a:lnTo>
                  <a:lnTo>
                    <a:pt x="210" y="917"/>
                  </a:lnTo>
                  <a:lnTo>
                    <a:pt x="150" y="866"/>
                  </a:lnTo>
                  <a:lnTo>
                    <a:pt x="98" y="808"/>
                  </a:lnTo>
                  <a:lnTo>
                    <a:pt x="58" y="741"/>
                  </a:lnTo>
                  <a:lnTo>
                    <a:pt x="27" y="667"/>
                  </a:lnTo>
                  <a:lnTo>
                    <a:pt x="7" y="589"/>
                  </a:lnTo>
                  <a:lnTo>
                    <a:pt x="0" y="506"/>
                  </a:lnTo>
                  <a:lnTo>
                    <a:pt x="7" y="424"/>
                  </a:lnTo>
                  <a:lnTo>
                    <a:pt x="27" y="346"/>
                  </a:lnTo>
                  <a:lnTo>
                    <a:pt x="58" y="274"/>
                  </a:lnTo>
                  <a:lnTo>
                    <a:pt x="98" y="207"/>
                  </a:lnTo>
                  <a:lnTo>
                    <a:pt x="150" y="147"/>
                  </a:lnTo>
                  <a:lnTo>
                    <a:pt x="210" y="98"/>
                  </a:lnTo>
                  <a:lnTo>
                    <a:pt x="275" y="56"/>
                  </a:lnTo>
                  <a:lnTo>
                    <a:pt x="348" y="24"/>
                  </a:lnTo>
                  <a:lnTo>
                    <a:pt x="426" y="7"/>
                  </a:lnTo>
                  <a:lnTo>
                    <a:pt x="5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380" name="Group 379"/>
          <p:cNvGrpSpPr/>
          <p:nvPr/>
        </p:nvGrpSpPr>
        <p:grpSpPr>
          <a:xfrm>
            <a:off x="9273177" y="2557614"/>
            <a:ext cx="489911" cy="489517"/>
            <a:chOff x="8091275" y="3370787"/>
            <a:chExt cx="3056908" cy="3054448"/>
          </a:xfrm>
          <a:solidFill>
            <a:schemeClr val="bg1">
              <a:lumMod val="75000"/>
            </a:schemeClr>
          </a:solidFill>
        </p:grpSpPr>
        <p:sp>
          <p:nvSpPr>
            <p:cNvPr id="381" name="Freeform 28"/>
            <p:cNvSpPr>
              <a:spLocks/>
            </p:cNvSpPr>
            <p:nvPr/>
          </p:nvSpPr>
          <p:spPr bwMode="auto">
            <a:xfrm>
              <a:off x="9504111" y="3370787"/>
              <a:ext cx="231236" cy="197617"/>
            </a:xfrm>
            <a:custGeom>
              <a:avLst/>
              <a:gdLst>
                <a:gd name="T0" fmla="*/ 72 w 282"/>
                <a:gd name="T1" fmla="*/ 0 h 241"/>
                <a:gd name="T2" fmla="*/ 210 w 282"/>
                <a:gd name="T3" fmla="*/ 0 h 241"/>
                <a:gd name="T4" fmla="*/ 282 w 282"/>
                <a:gd name="T5" fmla="*/ 241 h 241"/>
                <a:gd name="T6" fmla="*/ 0 w 282"/>
                <a:gd name="T7" fmla="*/ 241 h 241"/>
                <a:gd name="T8" fmla="*/ 72 w 282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" h="241">
                  <a:moveTo>
                    <a:pt x="72" y="0"/>
                  </a:moveTo>
                  <a:lnTo>
                    <a:pt x="210" y="0"/>
                  </a:lnTo>
                  <a:lnTo>
                    <a:pt x="282" y="241"/>
                  </a:lnTo>
                  <a:lnTo>
                    <a:pt x="0" y="241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2" name="Freeform 29"/>
            <p:cNvSpPr>
              <a:spLocks/>
            </p:cNvSpPr>
            <p:nvPr/>
          </p:nvSpPr>
          <p:spPr bwMode="auto">
            <a:xfrm>
              <a:off x="9756667" y="3387187"/>
              <a:ext cx="225496" cy="227136"/>
            </a:xfrm>
            <a:custGeom>
              <a:avLst/>
              <a:gdLst>
                <a:gd name="T0" fmla="*/ 114 w 275"/>
                <a:gd name="T1" fmla="*/ 0 h 277"/>
                <a:gd name="T2" fmla="*/ 253 w 275"/>
                <a:gd name="T3" fmla="*/ 27 h 277"/>
                <a:gd name="T4" fmla="*/ 275 w 275"/>
                <a:gd name="T5" fmla="*/ 277 h 277"/>
                <a:gd name="T6" fmla="*/ 206 w 275"/>
                <a:gd name="T7" fmla="*/ 264 h 277"/>
                <a:gd name="T8" fmla="*/ 69 w 275"/>
                <a:gd name="T9" fmla="*/ 237 h 277"/>
                <a:gd name="T10" fmla="*/ 0 w 275"/>
                <a:gd name="T11" fmla="*/ 226 h 277"/>
                <a:gd name="T12" fmla="*/ 114 w 275"/>
                <a:gd name="T13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277">
                  <a:moveTo>
                    <a:pt x="114" y="0"/>
                  </a:moveTo>
                  <a:lnTo>
                    <a:pt x="253" y="27"/>
                  </a:lnTo>
                  <a:lnTo>
                    <a:pt x="275" y="277"/>
                  </a:lnTo>
                  <a:lnTo>
                    <a:pt x="206" y="264"/>
                  </a:lnTo>
                  <a:lnTo>
                    <a:pt x="69" y="237"/>
                  </a:lnTo>
                  <a:lnTo>
                    <a:pt x="0" y="226"/>
                  </a:lnTo>
                  <a:lnTo>
                    <a:pt x="1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3" name="Freeform 30"/>
            <p:cNvSpPr>
              <a:spLocks/>
            </p:cNvSpPr>
            <p:nvPr/>
          </p:nvSpPr>
          <p:spPr bwMode="auto">
            <a:xfrm>
              <a:off x="10004302" y="3456886"/>
              <a:ext cx="232056" cy="249276"/>
            </a:xfrm>
            <a:custGeom>
              <a:avLst/>
              <a:gdLst>
                <a:gd name="T0" fmla="*/ 154 w 283"/>
                <a:gd name="T1" fmla="*/ 0 h 304"/>
                <a:gd name="T2" fmla="*/ 283 w 283"/>
                <a:gd name="T3" fmla="*/ 54 h 304"/>
                <a:gd name="T4" fmla="*/ 259 w 283"/>
                <a:gd name="T5" fmla="*/ 304 h 304"/>
                <a:gd name="T6" fmla="*/ 194 w 283"/>
                <a:gd name="T7" fmla="*/ 277 h 304"/>
                <a:gd name="T8" fmla="*/ 64 w 283"/>
                <a:gd name="T9" fmla="*/ 225 h 304"/>
                <a:gd name="T10" fmla="*/ 0 w 283"/>
                <a:gd name="T11" fmla="*/ 201 h 304"/>
                <a:gd name="T12" fmla="*/ 154 w 283"/>
                <a:gd name="T1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3" h="304">
                  <a:moveTo>
                    <a:pt x="154" y="0"/>
                  </a:moveTo>
                  <a:lnTo>
                    <a:pt x="283" y="54"/>
                  </a:lnTo>
                  <a:lnTo>
                    <a:pt x="259" y="304"/>
                  </a:lnTo>
                  <a:lnTo>
                    <a:pt x="194" y="277"/>
                  </a:lnTo>
                  <a:lnTo>
                    <a:pt x="64" y="225"/>
                  </a:lnTo>
                  <a:lnTo>
                    <a:pt x="0" y="201"/>
                  </a:lnTo>
                  <a:lnTo>
                    <a:pt x="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4" name="Freeform 31"/>
            <p:cNvSpPr>
              <a:spLocks/>
            </p:cNvSpPr>
            <p:nvPr/>
          </p:nvSpPr>
          <p:spPr bwMode="auto">
            <a:xfrm>
              <a:off x="10237999" y="3579884"/>
              <a:ext cx="250916" cy="259936"/>
            </a:xfrm>
            <a:custGeom>
              <a:avLst/>
              <a:gdLst>
                <a:gd name="T0" fmla="*/ 188 w 306"/>
                <a:gd name="T1" fmla="*/ 0 h 317"/>
                <a:gd name="T2" fmla="*/ 306 w 306"/>
                <a:gd name="T3" fmla="*/ 75 h 317"/>
                <a:gd name="T4" fmla="*/ 235 w 306"/>
                <a:gd name="T5" fmla="*/ 317 h 317"/>
                <a:gd name="T6" fmla="*/ 177 w 306"/>
                <a:gd name="T7" fmla="*/ 279 h 317"/>
                <a:gd name="T8" fmla="*/ 58 w 306"/>
                <a:gd name="T9" fmla="*/ 205 h 317"/>
                <a:gd name="T10" fmla="*/ 0 w 306"/>
                <a:gd name="T11" fmla="*/ 167 h 317"/>
                <a:gd name="T12" fmla="*/ 188 w 306"/>
                <a:gd name="T13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6" h="317">
                  <a:moveTo>
                    <a:pt x="188" y="0"/>
                  </a:moveTo>
                  <a:lnTo>
                    <a:pt x="306" y="75"/>
                  </a:lnTo>
                  <a:lnTo>
                    <a:pt x="235" y="317"/>
                  </a:lnTo>
                  <a:lnTo>
                    <a:pt x="177" y="279"/>
                  </a:lnTo>
                  <a:lnTo>
                    <a:pt x="58" y="205"/>
                  </a:lnTo>
                  <a:lnTo>
                    <a:pt x="0" y="167"/>
                  </a:lnTo>
                  <a:lnTo>
                    <a:pt x="1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5" name="Freeform 32"/>
            <p:cNvSpPr>
              <a:spLocks/>
            </p:cNvSpPr>
            <p:nvPr/>
          </p:nvSpPr>
          <p:spPr bwMode="auto">
            <a:xfrm>
              <a:off x="10448735" y="3747981"/>
              <a:ext cx="261576" cy="263216"/>
            </a:xfrm>
            <a:custGeom>
              <a:avLst/>
              <a:gdLst>
                <a:gd name="T0" fmla="*/ 216 w 319"/>
                <a:gd name="T1" fmla="*/ 0 h 321"/>
                <a:gd name="T2" fmla="*/ 319 w 319"/>
                <a:gd name="T3" fmla="*/ 96 h 321"/>
                <a:gd name="T4" fmla="*/ 203 w 319"/>
                <a:gd name="T5" fmla="*/ 321 h 321"/>
                <a:gd name="T6" fmla="*/ 152 w 319"/>
                <a:gd name="T7" fmla="*/ 272 h 321"/>
                <a:gd name="T8" fmla="*/ 51 w 319"/>
                <a:gd name="T9" fmla="*/ 176 h 321"/>
                <a:gd name="T10" fmla="*/ 0 w 319"/>
                <a:gd name="T11" fmla="*/ 129 h 321"/>
                <a:gd name="T12" fmla="*/ 216 w 319"/>
                <a:gd name="T13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9" h="321">
                  <a:moveTo>
                    <a:pt x="216" y="0"/>
                  </a:moveTo>
                  <a:lnTo>
                    <a:pt x="319" y="96"/>
                  </a:lnTo>
                  <a:lnTo>
                    <a:pt x="203" y="321"/>
                  </a:lnTo>
                  <a:lnTo>
                    <a:pt x="152" y="272"/>
                  </a:lnTo>
                  <a:lnTo>
                    <a:pt x="51" y="176"/>
                  </a:lnTo>
                  <a:lnTo>
                    <a:pt x="0" y="129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6" name="Freeform 33"/>
            <p:cNvSpPr>
              <a:spLocks/>
            </p:cNvSpPr>
            <p:nvPr/>
          </p:nvSpPr>
          <p:spPr bwMode="auto">
            <a:xfrm>
              <a:off x="10629952" y="3958717"/>
              <a:ext cx="261576" cy="255836"/>
            </a:xfrm>
            <a:custGeom>
              <a:avLst/>
              <a:gdLst>
                <a:gd name="T0" fmla="*/ 236 w 319"/>
                <a:gd name="T1" fmla="*/ 0 h 312"/>
                <a:gd name="T2" fmla="*/ 319 w 319"/>
                <a:gd name="T3" fmla="*/ 113 h 312"/>
                <a:gd name="T4" fmla="*/ 163 w 319"/>
                <a:gd name="T5" fmla="*/ 312 h 312"/>
                <a:gd name="T6" fmla="*/ 123 w 319"/>
                <a:gd name="T7" fmla="*/ 254 h 312"/>
                <a:gd name="T8" fmla="*/ 42 w 319"/>
                <a:gd name="T9" fmla="*/ 142 h 312"/>
                <a:gd name="T10" fmla="*/ 0 w 319"/>
                <a:gd name="T11" fmla="*/ 84 h 312"/>
                <a:gd name="T12" fmla="*/ 236 w 319"/>
                <a:gd name="T13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9" h="312">
                  <a:moveTo>
                    <a:pt x="236" y="0"/>
                  </a:moveTo>
                  <a:lnTo>
                    <a:pt x="319" y="113"/>
                  </a:lnTo>
                  <a:lnTo>
                    <a:pt x="163" y="312"/>
                  </a:lnTo>
                  <a:lnTo>
                    <a:pt x="123" y="254"/>
                  </a:lnTo>
                  <a:lnTo>
                    <a:pt x="42" y="142"/>
                  </a:lnTo>
                  <a:lnTo>
                    <a:pt x="0" y="84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7" name="Freeform 34"/>
            <p:cNvSpPr>
              <a:spLocks/>
            </p:cNvSpPr>
            <p:nvPr/>
          </p:nvSpPr>
          <p:spPr bwMode="auto">
            <a:xfrm>
              <a:off x="10775909" y="4201433"/>
              <a:ext cx="252556" cy="240256"/>
            </a:xfrm>
            <a:custGeom>
              <a:avLst/>
              <a:gdLst>
                <a:gd name="T0" fmla="*/ 248 w 308"/>
                <a:gd name="T1" fmla="*/ 0 h 293"/>
                <a:gd name="T2" fmla="*/ 308 w 308"/>
                <a:gd name="T3" fmla="*/ 128 h 293"/>
                <a:gd name="T4" fmla="*/ 119 w 308"/>
                <a:gd name="T5" fmla="*/ 293 h 293"/>
                <a:gd name="T6" fmla="*/ 88 w 308"/>
                <a:gd name="T7" fmla="*/ 230 h 293"/>
                <a:gd name="T8" fmla="*/ 29 w 308"/>
                <a:gd name="T9" fmla="*/ 103 h 293"/>
                <a:gd name="T10" fmla="*/ 0 w 308"/>
                <a:gd name="T11" fmla="*/ 41 h 293"/>
                <a:gd name="T12" fmla="*/ 248 w 308"/>
                <a:gd name="T1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8" h="293">
                  <a:moveTo>
                    <a:pt x="248" y="0"/>
                  </a:moveTo>
                  <a:lnTo>
                    <a:pt x="308" y="128"/>
                  </a:lnTo>
                  <a:lnTo>
                    <a:pt x="119" y="293"/>
                  </a:lnTo>
                  <a:lnTo>
                    <a:pt x="88" y="230"/>
                  </a:lnTo>
                  <a:lnTo>
                    <a:pt x="29" y="103"/>
                  </a:lnTo>
                  <a:lnTo>
                    <a:pt x="0" y="41"/>
                  </a:lnTo>
                  <a:lnTo>
                    <a:pt x="2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8" name="Freeform 35"/>
            <p:cNvSpPr>
              <a:spLocks/>
            </p:cNvSpPr>
            <p:nvPr/>
          </p:nvSpPr>
          <p:spPr bwMode="auto">
            <a:xfrm>
              <a:off x="10880868" y="4463829"/>
              <a:ext cx="233696" cy="223036"/>
            </a:xfrm>
            <a:custGeom>
              <a:avLst/>
              <a:gdLst>
                <a:gd name="T0" fmla="*/ 0 w 285"/>
                <a:gd name="T1" fmla="*/ 0 h 272"/>
                <a:gd name="T2" fmla="*/ 250 w 285"/>
                <a:gd name="T3" fmla="*/ 8 h 272"/>
                <a:gd name="T4" fmla="*/ 285 w 285"/>
                <a:gd name="T5" fmla="*/ 145 h 272"/>
                <a:gd name="T6" fmla="*/ 67 w 285"/>
                <a:gd name="T7" fmla="*/ 272 h 272"/>
                <a:gd name="T8" fmla="*/ 51 w 285"/>
                <a:gd name="T9" fmla="*/ 203 h 272"/>
                <a:gd name="T10" fmla="*/ 15 w 285"/>
                <a:gd name="T11" fmla="*/ 66 h 272"/>
                <a:gd name="T12" fmla="*/ 0 w 285"/>
                <a:gd name="T13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5" h="272">
                  <a:moveTo>
                    <a:pt x="0" y="0"/>
                  </a:moveTo>
                  <a:lnTo>
                    <a:pt x="250" y="8"/>
                  </a:lnTo>
                  <a:lnTo>
                    <a:pt x="285" y="145"/>
                  </a:lnTo>
                  <a:lnTo>
                    <a:pt x="67" y="272"/>
                  </a:lnTo>
                  <a:lnTo>
                    <a:pt x="51" y="203"/>
                  </a:lnTo>
                  <a:lnTo>
                    <a:pt x="15" y="6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9" name="Freeform 36"/>
            <p:cNvSpPr>
              <a:spLocks/>
            </p:cNvSpPr>
            <p:nvPr/>
          </p:nvSpPr>
          <p:spPr bwMode="auto">
            <a:xfrm>
              <a:off x="10939086" y="4709004"/>
              <a:ext cx="209097" cy="228776"/>
            </a:xfrm>
            <a:custGeom>
              <a:avLst/>
              <a:gdLst>
                <a:gd name="T0" fmla="*/ 0 w 255"/>
                <a:gd name="T1" fmla="*/ 0 h 279"/>
                <a:gd name="T2" fmla="*/ 246 w 255"/>
                <a:gd name="T3" fmla="*/ 55 h 279"/>
                <a:gd name="T4" fmla="*/ 255 w 255"/>
                <a:gd name="T5" fmla="*/ 194 h 279"/>
                <a:gd name="T6" fmla="*/ 16 w 255"/>
                <a:gd name="T7" fmla="*/ 279 h 279"/>
                <a:gd name="T8" fmla="*/ 11 w 255"/>
                <a:gd name="T9" fmla="*/ 209 h 279"/>
                <a:gd name="T10" fmla="*/ 5 w 255"/>
                <a:gd name="T11" fmla="*/ 69 h 279"/>
                <a:gd name="T12" fmla="*/ 0 w 255"/>
                <a:gd name="T1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5" h="279">
                  <a:moveTo>
                    <a:pt x="0" y="0"/>
                  </a:moveTo>
                  <a:lnTo>
                    <a:pt x="246" y="55"/>
                  </a:lnTo>
                  <a:lnTo>
                    <a:pt x="255" y="194"/>
                  </a:lnTo>
                  <a:lnTo>
                    <a:pt x="16" y="279"/>
                  </a:lnTo>
                  <a:lnTo>
                    <a:pt x="11" y="209"/>
                  </a:lnTo>
                  <a:lnTo>
                    <a:pt x="5" y="6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0" name="Freeform 37"/>
            <p:cNvSpPr>
              <a:spLocks/>
            </p:cNvSpPr>
            <p:nvPr/>
          </p:nvSpPr>
          <p:spPr bwMode="auto">
            <a:xfrm>
              <a:off x="10921047" y="4959100"/>
              <a:ext cx="219756" cy="228776"/>
            </a:xfrm>
            <a:custGeom>
              <a:avLst/>
              <a:gdLst>
                <a:gd name="T0" fmla="*/ 38 w 268"/>
                <a:gd name="T1" fmla="*/ 0 h 279"/>
                <a:gd name="T2" fmla="*/ 268 w 268"/>
                <a:gd name="T3" fmla="*/ 103 h 279"/>
                <a:gd name="T4" fmla="*/ 250 w 268"/>
                <a:gd name="T5" fmla="*/ 241 h 279"/>
                <a:gd name="T6" fmla="*/ 0 w 268"/>
                <a:gd name="T7" fmla="*/ 279 h 279"/>
                <a:gd name="T8" fmla="*/ 9 w 268"/>
                <a:gd name="T9" fmla="*/ 210 h 279"/>
                <a:gd name="T10" fmla="*/ 27 w 268"/>
                <a:gd name="T11" fmla="*/ 70 h 279"/>
                <a:gd name="T12" fmla="*/ 38 w 268"/>
                <a:gd name="T1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8" h="279">
                  <a:moveTo>
                    <a:pt x="38" y="0"/>
                  </a:moveTo>
                  <a:lnTo>
                    <a:pt x="268" y="103"/>
                  </a:lnTo>
                  <a:lnTo>
                    <a:pt x="250" y="241"/>
                  </a:lnTo>
                  <a:lnTo>
                    <a:pt x="0" y="279"/>
                  </a:lnTo>
                  <a:lnTo>
                    <a:pt x="9" y="210"/>
                  </a:lnTo>
                  <a:lnTo>
                    <a:pt x="27" y="70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1" name="Freeform 38"/>
            <p:cNvSpPr>
              <a:spLocks/>
            </p:cNvSpPr>
            <p:nvPr/>
          </p:nvSpPr>
          <p:spPr bwMode="auto">
            <a:xfrm>
              <a:off x="10843968" y="5210016"/>
              <a:ext cx="241896" cy="225496"/>
            </a:xfrm>
            <a:custGeom>
              <a:avLst/>
              <a:gdLst>
                <a:gd name="T0" fmla="*/ 87 w 295"/>
                <a:gd name="T1" fmla="*/ 0 h 275"/>
                <a:gd name="T2" fmla="*/ 295 w 295"/>
                <a:gd name="T3" fmla="*/ 143 h 275"/>
                <a:gd name="T4" fmla="*/ 250 w 295"/>
                <a:gd name="T5" fmla="*/ 275 h 275"/>
                <a:gd name="T6" fmla="*/ 0 w 295"/>
                <a:gd name="T7" fmla="*/ 266 h 275"/>
                <a:gd name="T8" fmla="*/ 22 w 295"/>
                <a:gd name="T9" fmla="*/ 199 h 275"/>
                <a:gd name="T10" fmla="*/ 65 w 295"/>
                <a:gd name="T11" fmla="*/ 65 h 275"/>
                <a:gd name="T12" fmla="*/ 87 w 295"/>
                <a:gd name="T13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275">
                  <a:moveTo>
                    <a:pt x="87" y="0"/>
                  </a:moveTo>
                  <a:lnTo>
                    <a:pt x="295" y="143"/>
                  </a:lnTo>
                  <a:lnTo>
                    <a:pt x="250" y="275"/>
                  </a:lnTo>
                  <a:lnTo>
                    <a:pt x="0" y="266"/>
                  </a:lnTo>
                  <a:lnTo>
                    <a:pt x="22" y="199"/>
                  </a:lnTo>
                  <a:lnTo>
                    <a:pt x="65" y="65"/>
                  </a:lnTo>
                  <a:lnTo>
                    <a:pt x="8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2" name="Freeform 39"/>
            <p:cNvSpPr>
              <a:spLocks/>
            </p:cNvSpPr>
            <p:nvPr/>
          </p:nvSpPr>
          <p:spPr bwMode="auto">
            <a:xfrm>
              <a:off x="10721790" y="5447812"/>
              <a:ext cx="257476" cy="247636"/>
            </a:xfrm>
            <a:custGeom>
              <a:avLst/>
              <a:gdLst>
                <a:gd name="T0" fmla="*/ 138 w 314"/>
                <a:gd name="T1" fmla="*/ 0 h 302"/>
                <a:gd name="T2" fmla="*/ 314 w 314"/>
                <a:gd name="T3" fmla="*/ 179 h 302"/>
                <a:gd name="T4" fmla="*/ 245 w 314"/>
                <a:gd name="T5" fmla="*/ 302 h 302"/>
                <a:gd name="T6" fmla="*/ 0 w 314"/>
                <a:gd name="T7" fmla="*/ 243 h 302"/>
                <a:gd name="T8" fmla="*/ 35 w 314"/>
                <a:gd name="T9" fmla="*/ 183 h 302"/>
                <a:gd name="T10" fmla="*/ 102 w 314"/>
                <a:gd name="T11" fmla="*/ 60 h 302"/>
                <a:gd name="T12" fmla="*/ 138 w 314"/>
                <a:gd name="T1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4" h="302">
                  <a:moveTo>
                    <a:pt x="138" y="0"/>
                  </a:moveTo>
                  <a:lnTo>
                    <a:pt x="314" y="179"/>
                  </a:lnTo>
                  <a:lnTo>
                    <a:pt x="245" y="302"/>
                  </a:lnTo>
                  <a:lnTo>
                    <a:pt x="0" y="243"/>
                  </a:lnTo>
                  <a:lnTo>
                    <a:pt x="35" y="183"/>
                  </a:lnTo>
                  <a:lnTo>
                    <a:pt x="102" y="60"/>
                  </a:lnTo>
                  <a:lnTo>
                    <a:pt x="1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3" name="Freeform 40"/>
            <p:cNvSpPr>
              <a:spLocks/>
            </p:cNvSpPr>
            <p:nvPr/>
          </p:nvSpPr>
          <p:spPr bwMode="auto">
            <a:xfrm>
              <a:off x="10560253" y="5667568"/>
              <a:ext cx="263216" cy="258296"/>
            </a:xfrm>
            <a:custGeom>
              <a:avLst/>
              <a:gdLst>
                <a:gd name="T0" fmla="*/ 181 w 321"/>
                <a:gd name="T1" fmla="*/ 0 h 315"/>
                <a:gd name="T2" fmla="*/ 321 w 321"/>
                <a:gd name="T3" fmla="*/ 208 h 315"/>
                <a:gd name="T4" fmla="*/ 232 w 321"/>
                <a:gd name="T5" fmla="*/ 315 h 315"/>
                <a:gd name="T6" fmla="*/ 0 w 321"/>
                <a:gd name="T7" fmla="*/ 212 h 315"/>
                <a:gd name="T8" fmla="*/ 47 w 321"/>
                <a:gd name="T9" fmla="*/ 159 h 315"/>
                <a:gd name="T10" fmla="*/ 136 w 321"/>
                <a:gd name="T11" fmla="*/ 51 h 315"/>
                <a:gd name="T12" fmla="*/ 181 w 321"/>
                <a:gd name="T13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1" h="315">
                  <a:moveTo>
                    <a:pt x="181" y="0"/>
                  </a:moveTo>
                  <a:lnTo>
                    <a:pt x="321" y="208"/>
                  </a:lnTo>
                  <a:lnTo>
                    <a:pt x="232" y="315"/>
                  </a:lnTo>
                  <a:lnTo>
                    <a:pt x="0" y="212"/>
                  </a:lnTo>
                  <a:lnTo>
                    <a:pt x="47" y="159"/>
                  </a:lnTo>
                  <a:lnTo>
                    <a:pt x="136" y="51"/>
                  </a:lnTo>
                  <a:lnTo>
                    <a:pt x="1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4" name="Freeform 41"/>
            <p:cNvSpPr>
              <a:spLocks/>
            </p:cNvSpPr>
            <p:nvPr/>
          </p:nvSpPr>
          <p:spPr bwMode="auto">
            <a:xfrm>
              <a:off x="10366736" y="5857805"/>
              <a:ext cx="259116" cy="261576"/>
            </a:xfrm>
            <a:custGeom>
              <a:avLst/>
              <a:gdLst>
                <a:gd name="T0" fmla="*/ 216 w 316"/>
                <a:gd name="T1" fmla="*/ 0 h 319"/>
                <a:gd name="T2" fmla="*/ 316 w 316"/>
                <a:gd name="T3" fmla="*/ 232 h 319"/>
                <a:gd name="T4" fmla="*/ 207 w 316"/>
                <a:gd name="T5" fmla="*/ 319 h 319"/>
                <a:gd name="T6" fmla="*/ 0 w 316"/>
                <a:gd name="T7" fmla="*/ 176 h 319"/>
                <a:gd name="T8" fmla="*/ 55 w 316"/>
                <a:gd name="T9" fmla="*/ 132 h 319"/>
                <a:gd name="T10" fmla="*/ 162 w 316"/>
                <a:gd name="T11" fmla="*/ 45 h 319"/>
                <a:gd name="T12" fmla="*/ 216 w 316"/>
                <a:gd name="T13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6" h="319">
                  <a:moveTo>
                    <a:pt x="216" y="0"/>
                  </a:moveTo>
                  <a:lnTo>
                    <a:pt x="316" y="232"/>
                  </a:lnTo>
                  <a:lnTo>
                    <a:pt x="207" y="319"/>
                  </a:lnTo>
                  <a:lnTo>
                    <a:pt x="0" y="176"/>
                  </a:lnTo>
                  <a:lnTo>
                    <a:pt x="55" y="132"/>
                  </a:lnTo>
                  <a:lnTo>
                    <a:pt x="162" y="45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5" name="Freeform 42"/>
            <p:cNvSpPr>
              <a:spLocks/>
            </p:cNvSpPr>
            <p:nvPr/>
          </p:nvSpPr>
          <p:spPr bwMode="auto">
            <a:xfrm>
              <a:off x="10144520" y="6015242"/>
              <a:ext cx="245996" cy="256656"/>
            </a:xfrm>
            <a:custGeom>
              <a:avLst/>
              <a:gdLst>
                <a:gd name="T0" fmla="*/ 248 w 300"/>
                <a:gd name="T1" fmla="*/ 0 h 313"/>
                <a:gd name="T2" fmla="*/ 300 w 300"/>
                <a:gd name="T3" fmla="*/ 246 h 313"/>
                <a:gd name="T4" fmla="*/ 177 w 300"/>
                <a:gd name="T5" fmla="*/ 313 h 313"/>
                <a:gd name="T6" fmla="*/ 0 w 300"/>
                <a:gd name="T7" fmla="*/ 132 h 313"/>
                <a:gd name="T8" fmla="*/ 63 w 300"/>
                <a:gd name="T9" fmla="*/ 98 h 313"/>
                <a:gd name="T10" fmla="*/ 186 w 300"/>
                <a:gd name="T11" fmla="*/ 34 h 313"/>
                <a:gd name="T12" fmla="*/ 248 w 300"/>
                <a:gd name="T13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" h="313">
                  <a:moveTo>
                    <a:pt x="248" y="0"/>
                  </a:moveTo>
                  <a:lnTo>
                    <a:pt x="300" y="246"/>
                  </a:lnTo>
                  <a:lnTo>
                    <a:pt x="177" y="313"/>
                  </a:lnTo>
                  <a:lnTo>
                    <a:pt x="0" y="132"/>
                  </a:lnTo>
                  <a:lnTo>
                    <a:pt x="63" y="98"/>
                  </a:lnTo>
                  <a:lnTo>
                    <a:pt x="186" y="34"/>
                  </a:lnTo>
                  <a:lnTo>
                    <a:pt x="2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6" name="Freeform 43"/>
            <p:cNvSpPr>
              <a:spLocks/>
            </p:cNvSpPr>
            <p:nvPr/>
          </p:nvSpPr>
          <p:spPr bwMode="auto">
            <a:xfrm>
              <a:off x="9905084" y="6132500"/>
              <a:ext cx="223036" cy="239436"/>
            </a:xfrm>
            <a:custGeom>
              <a:avLst/>
              <a:gdLst>
                <a:gd name="T0" fmla="*/ 268 w 272"/>
                <a:gd name="T1" fmla="*/ 0 h 292"/>
                <a:gd name="T2" fmla="*/ 272 w 272"/>
                <a:gd name="T3" fmla="*/ 252 h 292"/>
                <a:gd name="T4" fmla="*/ 141 w 272"/>
                <a:gd name="T5" fmla="*/ 292 h 292"/>
                <a:gd name="T6" fmla="*/ 0 w 272"/>
                <a:gd name="T7" fmla="*/ 82 h 292"/>
                <a:gd name="T8" fmla="*/ 67 w 272"/>
                <a:gd name="T9" fmla="*/ 62 h 292"/>
                <a:gd name="T10" fmla="*/ 201 w 272"/>
                <a:gd name="T11" fmla="*/ 20 h 292"/>
                <a:gd name="T12" fmla="*/ 268 w 272"/>
                <a:gd name="T1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" h="292">
                  <a:moveTo>
                    <a:pt x="268" y="0"/>
                  </a:moveTo>
                  <a:lnTo>
                    <a:pt x="272" y="252"/>
                  </a:lnTo>
                  <a:lnTo>
                    <a:pt x="141" y="292"/>
                  </a:lnTo>
                  <a:lnTo>
                    <a:pt x="0" y="82"/>
                  </a:lnTo>
                  <a:lnTo>
                    <a:pt x="67" y="62"/>
                  </a:lnTo>
                  <a:lnTo>
                    <a:pt x="201" y="20"/>
                  </a:lnTo>
                  <a:lnTo>
                    <a:pt x="2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7" name="Freeform 44"/>
            <p:cNvSpPr>
              <a:spLocks/>
            </p:cNvSpPr>
            <p:nvPr/>
          </p:nvSpPr>
          <p:spPr bwMode="auto">
            <a:xfrm>
              <a:off x="9656628" y="6205479"/>
              <a:ext cx="226316" cy="216476"/>
            </a:xfrm>
            <a:custGeom>
              <a:avLst/>
              <a:gdLst>
                <a:gd name="T0" fmla="*/ 276 w 276"/>
                <a:gd name="T1" fmla="*/ 0 h 264"/>
                <a:gd name="T2" fmla="*/ 234 w 276"/>
                <a:gd name="T3" fmla="*/ 248 h 264"/>
                <a:gd name="T4" fmla="*/ 96 w 276"/>
                <a:gd name="T5" fmla="*/ 264 h 264"/>
                <a:gd name="T6" fmla="*/ 0 w 276"/>
                <a:gd name="T7" fmla="*/ 31 h 264"/>
                <a:gd name="T8" fmla="*/ 69 w 276"/>
                <a:gd name="T9" fmla="*/ 23 h 264"/>
                <a:gd name="T10" fmla="*/ 207 w 276"/>
                <a:gd name="T11" fmla="*/ 7 h 264"/>
                <a:gd name="T12" fmla="*/ 276 w 276"/>
                <a:gd name="T13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6" h="264">
                  <a:moveTo>
                    <a:pt x="276" y="0"/>
                  </a:moveTo>
                  <a:lnTo>
                    <a:pt x="234" y="248"/>
                  </a:lnTo>
                  <a:lnTo>
                    <a:pt x="96" y="264"/>
                  </a:lnTo>
                  <a:lnTo>
                    <a:pt x="0" y="31"/>
                  </a:lnTo>
                  <a:lnTo>
                    <a:pt x="69" y="23"/>
                  </a:lnTo>
                  <a:lnTo>
                    <a:pt x="207" y="7"/>
                  </a:lnTo>
                  <a:lnTo>
                    <a:pt x="2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8" name="Freeform 45"/>
            <p:cNvSpPr>
              <a:spLocks/>
            </p:cNvSpPr>
            <p:nvPr/>
          </p:nvSpPr>
          <p:spPr bwMode="auto">
            <a:xfrm>
              <a:off x="9404073" y="6214498"/>
              <a:ext cx="228776" cy="210737"/>
            </a:xfrm>
            <a:custGeom>
              <a:avLst/>
              <a:gdLst>
                <a:gd name="T0" fmla="*/ 0 w 279"/>
                <a:gd name="T1" fmla="*/ 0 h 257"/>
                <a:gd name="T2" fmla="*/ 69 w 279"/>
                <a:gd name="T3" fmla="*/ 5 h 257"/>
                <a:gd name="T4" fmla="*/ 209 w 279"/>
                <a:gd name="T5" fmla="*/ 16 h 257"/>
                <a:gd name="T6" fmla="*/ 279 w 279"/>
                <a:gd name="T7" fmla="*/ 20 h 257"/>
                <a:gd name="T8" fmla="*/ 191 w 279"/>
                <a:gd name="T9" fmla="*/ 257 h 257"/>
                <a:gd name="T10" fmla="*/ 51 w 279"/>
                <a:gd name="T11" fmla="*/ 246 h 257"/>
                <a:gd name="T12" fmla="*/ 0 w 279"/>
                <a:gd name="T13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9" h="257">
                  <a:moveTo>
                    <a:pt x="0" y="0"/>
                  </a:moveTo>
                  <a:lnTo>
                    <a:pt x="69" y="5"/>
                  </a:lnTo>
                  <a:lnTo>
                    <a:pt x="209" y="16"/>
                  </a:lnTo>
                  <a:lnTo>
                    <a:pt x="279" y="20"/>
                  </a:lnTo>
                  <a:lnTo>
                    <a:pt x="191" y="257"/>
                  </a:lnTo>
                  <a:lnTo>
                    <a:pt x="51" y="24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9" name="Freeform 46"/>
            <p:cNvSpPr>
              <a:spLocks/>
            </p:cNvSpPr>
            <p:nvPr/>
          </p:nvSpPr>
          <p:spPr bwMode="auto">
            <a:xfrm>
              <a:off x="9160537" y="6150539"/>
              <a:ext cx="221396" cy="236156"/>
            </a:xfrm>
            <a:custGeom>
              <a:avLst/>
              <a:gdLst>
                <a:gd name="T0" fmla="*/ 0 w 270"/>
                <a:gd name="T1" fmla="*/ 0 h 288"/>
                <a:gd name="T2" fmla="*/ 67 w 270"/>
                <a:gd name="T3" fmla="*/ 18 h 288"/>
                <a:gd name="T4" fmla="*/ 203 w 270"/>
                <a:gd name="T5" fmla="*/ 54 h 288"/>
                <a:gd name="T6" fmla="*/ 270 w 270"/>
                <a:gd name="T7" fmla="*/ 74 h 288"/>
                <a:gd name="T8" fmla="*/ 138 w 270"/>
                <a:gd name="T9" fmla="*/ 288 h 288"/>
                <a:gd name="T10" fmla="*/ 4 w 270"/>
                <a:gd name="T11" fmla="*/ 252 h 288"/>
                <a:gd name="T12" fmla="*/ 0 w 270"/>
                <a:gd name="T13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0" h="288">
                  <a:moveTo>
                    <a:pt x="0" y="0"/>
                  </a:moveTo>
                  <a:lnTo>
                    <a:pt x="67" y="18"/>
                  </a:lnTo>
                  <a:lnTo>
                    <a:pt x="203" y="54"/>
                  </a:lnTo>
                  <a:lnTo>
                    <a:pt x="270" y="74"/>
                  </a:lnTo>
                  <a:lnTo>
                    <a:pt x="138" y="288"/>
                  </a:lnTo>
                  <a:lnTo>
                    <a:pt x="4" y="25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0" name="Freeform 47"/>
            <p:cNvSpPr>
              <a:spLocks/>
            </p:cNvSpPr>
            <p:nvPr/>
          </p:nvSpPr>
          <p:spPr bwMode="auto">
            <a:xfrm>
              <a:off x="8896502" y="6043122"/>
              <a:ext cx="241896" cy="252556"/>
            </a:xfrm>
            <a:custGeom>
              <a:avLst/>
              <a:gdLst>
                <a:gd name="T0" fmla="*/ 45 w 295"/>
                <a:gd name="T1" fmla="*/ 0 h 308"/>
                <a:gd name="T2" fmla="*/ 107 w 295"/>
                <a:gd name="T3" fmla="*/ 29 h 308"/>
                <a:gd name="T4" fmla="*/ 232 w 295"/>
                <a:gd name="T5" fmla="*/ 91 h 308"/>
                <a:gd name="T6" fmla="*/ 295 w 295"/>
                <a:gd name="T7" fmla="*/ 120 h 308"/>
                <a:gd name="T8" fmla="*/ 128 w 295"/>
                <a:gd name="T9" fmla="*/ 308 h 308"/>
                <a:gd name="T10" fmla="*/ 0 w 295"/>
                <a:gd name="T11" fmla="*/ 247 h 308"/>
                <a:gd name="T12" fmla="*/ 45 w 295"/>
                <a:gd name="T13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08">
                  <a:moveTo>
                    <a:pt x="45" y="0"/>
                  </a:moveTo>
                  <a:lnTo>
                    <a:pt x="107" y="29"/>
                  </a:lnTo>
                  <a:lnTo>
                    <a:pt x="232" y="91"/>
                  </a:lnTo>
                  <a:lnTo>
                    <a:pt x="295" y="120"/>
                  </a:lnTo>
                  <a:lnTo>
                    <a:pt x="128" y="308"/>
                  </a:lnTo>
                  <a:lnTo>
                    <a:pt x="0" y="247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1" name="Freeform 48"/>
            <p:cNvSpPr>
              <a:spLocks/>
            </p:cNvSpPr>
            <p:nvPr/>
          </p:nvSpPr>
          <p:spPr bwMode="auto">
            <a:xfrm>
              <a:off x="8657066" y="5893064"/>
              <a:ext cx="255836" cy="261576"/>
            </a:xfrm>
            <a:custGeom>
              <a:avLst/>
              <a:gdLst>
                <a:gd name="T0" fmla="*/ 89 w 312"/>
                <a:gd name="T1" fmla="*/ 0 h 319"/>
                <a:gd name="T2" fmla="*/ 145 w 312"/>
                <a:gd name="T3" fmla="*/ 42 h 319"/>
                <a:gd name="T4" fmla="*/ 257 w 312"/>
                <a:gd name="T5" fmla="*/ 125 h 319"/>
                <a:gd name="T6" fmla="*/ 312 w 312"/>
                <a:gd name="T7" fmla="*/ 167 h 319"/>
                <a:gd name="T8" fmla="*/ 112 w 312"/>
                <a:gd name="T9" fmla="*/ 319 h 319"/>
                <a:gd name="T10" fmla="*/ 0 w 312"/>
                <a:gd name="T11" fmla="*/ 236 h 319"/>
                <a:gd name="T12" fmla="*/ 89 w 312"/>
                <a:gd name="T13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" h="319">
                  <a:moveTo>
                    <a:pt x="89" y="0"/>
                  </a:moveTo>
                  <a:lnTo>
                    <a:pt x="145" y="42"/>
                  </a:lnTo>
                  <a:lnTo>
                    <a:pt x="257" y="125"/>
                  </a:lnTo>
                  <a:lnTo>
                    <a:pt x="312" y="167"/>
                  </a:lnTo>
                  <a:lnTo>
                    <a:pt x="112" y="319"/>
                  </a:lnTo>
                  <a:lnTo>
                    <a:pt x="0" y="236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2" name="Freeform 49"/>
            <p:cNvSpPr>
              <a:spLocks/>
            </p:cNvSpPr>
            <p:nvPr/>
          </p:nvSpPr>
          <p:spPr bwMode="auto">
            <a:xfrm>
              <a:off x="8450429" y="5707747"/>
              <a:ext cx="263216" cy="259936"/>
            </a:xfrm>
            <a:custGeom>
              <a:avLst/>
              <a:gdLst>
                <a:gd name="T0" fmla="*/ 131 w 321"/>
                <a:gd name="T1" fmla="*/ 0 h 317"/>
                <a:gd name="T2" fmla="*/ 178 w 321"/>
                <a:gd name="T3" fmla="*/ 51 h 317"/>
                <a:gd name="T4" fmla="*/ 274 w 321"/>
                <a:gd name="T5" fmla="*/ 154 h 317"/>
                <a:gd name="T6" fmla="*/ 321 w 321"/>
                <a:gd name="T7" fmla="*/ 205 h 317"/>
                <a:gd name="T8" fmla="*/ 93 w 321"/>
                <a:gd name="T9" fmla="*/ 317 h 317"/>
                <a:gd name="T10" fmla="*/ 0 w 321"/>
                <a:gd name="T11" fmla="*/ 214 h 317"/>
                <a:gd name="T12" fmla="*/ 131 w 321"/>
                <a:gd name="T13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1" h="317">
                  <a:moveTo>
                    <a:pt x="131" y="0"/>
                  </a:moveTo>
                  <a:lnTo>
                    <a:pt x="178" y="51"/>
                  </a:lnTo>
                  <a:lnTo>
                    <a:pt x="274" y="154"/>
                  </a:lnTo>
                  <a:lnTo>
                    <a:pt x="321" y="205"/>
                  </a:lnTo>
                  <a:lnTo>
                    <a:pt x="93" y="317"/>
                  </a:lnTo>
                  <a:lnTo>
                    <a:pt x="0" y="214"/>
                  </a:lnTo>
                  <a:lnTo>
                    <a:pt x="1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3" name="Freeform 50"/>
            <p:cNvSpPr>
              <a:spLocks/>
            </p:cNvSpPr>
            <p:nvPr/>
          </p:nvSpPr>
          <p:spPr bwMode="auto">
            <a:xfrm>
              <a:off x="8285612" y="5493731"/>
              <a:ext cx="259936" cy="250916"/>
            </a:xfrm>
            <a:custGeom>
              <a:avLst/>
              <a:gdLst>
                <a:gd name="T0" fmla="*/ 169 w 317"/>
                <a:gd name="T1" fmla="*/ 0 h 306"/>
                <a:gd name="T2" fmla="*/ 207 w 317"/>
                <a:gd name="T3" fmla="*/ 60 h 306"/>
                <a:gd name="T4" fmla="*/ 281 w 317"/>
                <a:gd name="T5" fmla="*/ 179 h 306"/>
                <a:gd name="T6" fmla="*/ 317 w 317"/>
                <a:gd name="T7" fmla="*/ 239 h 306"/>
                <a:gd name="T8" fmla="*/ 74 w 317"/>
                <a:gd name="T9" fmla="*/ 306 h 306"/>
                <a:gd name="T10" fmla="*/ 0 w 317"/>
                <a:gd name="T11" fmla="*/ 185 h 306"/>
                <a:gd name="T12" fmla="*/ 169 w 317"/>
                <a:gd name="T13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7" h="306">
                  <a:moveTo>
                    <a:pt x="169" y="0"/>
                  </a:moveTo>
                  <a:lnTo>
                    <a:pt x="207" y="60"/>
                  </a:lnTo>
                  <a:lnTo>
                    <a:pt x="281" y="179"/>
                  </a:lnTo>
                  <a:lnTo>
                    <a:pt x="317" y="239"/>
                  </a:lnTo>
                  <a:lnTo>
                    <a:pt x="74" y="306"/>
                  </a:lnTo>
                  <a:lnTo>
                    <a:pt x="0" y="185"/>
                  </a:lnTo>
                  <a:lnTo>
                    <a:pt x="1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4" name="Freeform 51"/>
            <p:cNvSpPr>
              <a:spLocks/>
            </p:cNvSpPr>
            <p:nvPr/>
          </p:nvSpPr>
          <p:spPr bwMode="auto">
            <a:xfrm>
              <a:off x="8168354" y="5259215"/>
              <a:ext cx="246816" cy="231236"/>
            </a:xfrm>
            <a:custGeom>
              <a:avLst/>
              <a:gdLst>
                <a:gd name="T0" fmla="*/ 203 w 301"/>
                <a:gd name="T1" fmla="*/ 0 h 282"/>
                <a:gd name="T2" fmla="*/ 228 w 301"/>
                <a:gd name="T3" fmla="*/ 65 h 282"/>
                <a:gd name="T4" fmla="*/ 277 w 301"/>
                <a:gd name="T5" fmla="*/ 195 h 282"/>
                <a:gd name="T6" fmla="*/ 301 w 301"/>
                <a:gd name="T7" fmla="*/ 261 h 282"/>
                <a:gd name="T8" fmla="*/ 49 w 301"/>
                <a:gd name="T9" fmla="*/ 282 h 282"/>
                <a:gd name="T10" fmla="*/ 0 w 301"/>
                <a:gd name="T11" fmla="*/ 150 h 282"/>
                <a:gd name="T12" fmla="*/ 203 w 301"/>
                <a:gd name="T13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1" h="282">
                  <a:moveTo>
                    <a:pt x="203" y="0"/>
                  </a:moveTo>
                  <a:lnTo>
                    <a:pt x="228" y="65"/>
                  </a:lnTo>
                  <a:lnTo>
                    <a:pt x="277" y="195"/>
                  </a:lnTo>
                  <a:lnTo>
                    <a:pt x="301" y="261"/>
                  </a:lnTo>
                  <a:lnTo>
                    <a:pt x="49" y="282"/>
                  </a:lnTo>
                  <a:lnTo>
                    <a:pt x="0" y="150"/>
                  </a:lnTo>
                  <a:lnTo>
                    <a:pt x="2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5" name="Freeform 52"/>
            <p:cNvSpPr>
              <a:spLocks/>
            </p:cNvSpPr>
            <p:nvPr/>
          </p:nvSpPr>
          <p:spPr bwMode="auto">
            <a:xfrm>
              <a:off x="8104395" y="5010759"/>
              <a:ext cx="224676" cy="224676"/>
            </a:xfrm>
            <a:custGeom>
              <a:avLst/>
              <a:gdLst>
                <a:gd name="T0" fmla="*/ 225 w 274"/>
                <a:gd name="T1" fmla="*/ 0 h 274"/>
                <a:gd name="T2" fmla="*/ 239 w 274"/>
                <a:gd name="T3" fmla="*/ 69 h 274"/>
                <a:gd name="T4" fmla="*/ 261 w 274"/>
                <a:gd name="T5" fmla="*/ 207 h 274"/>
                <a:gd name="T6" fmla="*/ 274 w 274"/>
                <a:gd name="T7" fmla="*/ 274 h 274"/>
                <a:gd name="T8" fmla="*/ 22 w 274"/>
                <a:gd name="T9" fmla="*/ 248 h 274"/>
                <a:gd name="T10" fmla="*/ 0 w 274"/>
                <a:gd name="T11" fmla="*/ 109 h 274"/>
                <a:gd name="T12" fmla="*/ 225 w 274"/>
                <a:gd name="T13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274">
                  <a:moveTo>
                    <a:pt x="225" y="0"/>
                  </a:moveTo>
                  <a:lnTo>
                    <a:pt x="239" y="69"/>
                  </a:lnTo>
                  <a:lnTo>
                    <a:pt x="261" y="207"/>
                  </a:lnTo>
                  <a:lnTo>
                    <a:pt x="274" y="274"/>
                  </a:lnTo>
                  <a:lnTo>
                    <a:pt x="22" y="248"/>
                  </a:lnTo>
                  <a:lnTo>
                    <a:pt x="0" y="109"/>
                  </a:lnTo>
                  <a:lnTo>
                    <a:pt x="2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6" name="Freeform 53"/>
            <p:cNvSpPr>
              <a:spLocks/>
            </p:cNvSpPr>
            <p:nvPr/>
          </p:nvSpPr>
          <p:spPr bwMode="auto">
            <a:xfrm>
              <a:off x="8091275" y="4758203"/>
              <a:ext cx="201717" cy="230416"/>
            </a:xfrm>
            <a:custGeom>
              <a:avLst/>
              <a:gdLst>
                <a:gd name="T0" fmla="*/ 246 w 246"/>
                <a:gd name="T1" fmla="*/ 0 h 281"/>
                <a:gd name="T2" fmla="*/ 244 w 246"/>
                <a:gd name="T3" fmla="*/ 71 h 281"/>
                <a:gd name="T4" fmla="*/ 241 w 246"/>
                <a:gd name="T5" fmla="*/ 210 h 281"/>
                <a:gd name="T6" fmla="*/ 239 w 246"/>
                <a:gd name="T7" fmla="*/ 281 h 281"/>
                <a:gd name="T8" fmla="*/ 0 w 246"/>
                <a:gd name="T9" fmla="*/ 205 h 281"/>
                <a:gd name="T10" fmla="*/ 3 w 246"/>
                <a:gd name="T11" fmla="*/ 67 h 281"/>
                <a:gd name="T12" fmla="*/ 246 w 246"/>
                <a:gd name="T13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281">
                  <a:moveTo>
                    <a:pt x="246" y="0"/>
                  </a:moveTo>
                  <a:lnTo>
                    <a:pt x="244" y="71"/>
                  </a:lnTo>
                  <a:lnTo>
                    <a:pt x="241" y="210"/>
                  </a:lnTo>
                  <a:lnTo>
                    <a:pt x="239" y="281"/>
                  </a:lnTo>
                  <a:lnTo>
                    <a:pt x="0" y="205"/>
                  </a:lnTo>
                  <a:lnTo>
                    <a:pt x="3" y="67"/>
                  </a:lnTo>
                  <a:lnTo>
                    <a:pt x="2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7" name="Freeform 54"/>
            <p:cNvSpPr>
              <a:spLocks/>
            </p:cNvSpPr>
            <p:nvPr/>
          </p:nvSpPr>
          <p:spPr bwMode="auto">
            <a:xfrm>
              <a:off x="8111775" y="4511388"/>
              <a:ext cx="230416" cy="224676"/>
            </a:xfrm>
            <a:custGeom>
              <a:avLst/>
              <a:gdLst>
                <a:gd name="T0" fmla="*/ 281 w 281"/>
                <a:gd name="T1" fmla="*/ 0 h 274"/>
                <a:gd name="T2" fmla="*/ 265 w 281"/>
                <a:gd name="T3" fmla="*/ 69 h 274"/>
                <a:gd name="T4" fmla="*/ 239 w 281"/>
                <a:gd name="T5" fmla="*/ 205 h 274"/>
                <a:gd name="T6" fmla="*/ 223 w 281"/>
                <a:gd name="T7" fmla="*/ 274 h 274"/>
                <a:gd name="T8" fmla="*/ 0 w 281"/>
                <a:gd name="T9" fmla="*/ 156 h 274"/>
                <a:gd name="T10" fmla="*/ 29 w 281"/>
                <a:gd name="T11" fmla="*/ 20 h 274"/>
                <a:gd name="T12" fmla="*/ 281 w 281"/>
                <a:gd name="T13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74">
                  <a:moveTo>
                    <a:pt x="281" y="0"/>
                  </a:moveTo>
                  <a:lnTo>
                    <a:pt x="265" y="69"/>
                  </a:lnTo>
                  <a:lnTo>
                    <a:pt x="239" y="205"/>
                  </a:lnTo>
                  <a:lnTo>
                    <a:pt x="223" y="274"/>
                  </a:lnTo>
                  <a:lnTo>
                    <a:pt x="0" y="156"/>
                  </a:lnTo>
                  <a:lnTo>
                    <a:pt x="29" y="20"/>
                  </a:lnTo>
                  <a:lnTo>
                    <a:pt x="2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8" name="Freeform 55"/>
            <p:cNvSpPr>
              <a:spLocks/>
            </p:cNvSpPr>
            <p:nvPr/>
          </p:nvSpPr>
          <p:spPr bwMode="auto">
            <a:xfrm>
              <a:off x="8188853" y="4254732"/>
              <a:ext cx="248456" cy="234516"/>
            </a:xfrm>
            <a:custGeom>
              <a:avLst/>
              <a:gdLst>
                <a:gd name="T0" fmla="*/ 53 w 303"/>
                <a:gd name="T1" fmla="*/ 0 h 286"/>
                <a:gd name="T2" fmla="*/ 303 w 303"/>
                <a:gd name="T3" fmla="*/ 29 h 286"/>
                <a:gd name="T4" fmla="*/ 276 w 303"/>
                <a:gd name="T5" fmla="*/ 94 h 286"/>
                <a:gd name="T6" fmla="*/ 223 w 303"/>
                <a:gd name="T7" fmla="*/ 223 h 286"/>
                <a:gd name="T8" fmla="*/ 196 w 303"/>
                <a:gd name="T9" fmla="*/ 286 h 286"/>
                <a:gd name="T10" fmla="*/ 0 w 303"/>
                <a:gd name="T11" fmla="*/ 130 h 286"/>
                <a:gd name="T12" fmla="*/ 53 w 303"/>
                <a:gd name="T13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286">
                  <a:moveTo>
                    <a:pt x="53" y="0"/>
                  </a:moveTo>
                  <a:lnTo>
                    <a:pt x="303" y="29"/>
                  </a:lnTo>
                  <a:lnTo>
                    <a:pt x="276" y="94"/>
                  </a:lnTo>
                  <a:lnTo>
                    <a:pt x="223" y="223"/>
                  </a:lnTo>
                  <a:lnTo>
                    <a:pt x="196" y="286"/>
                  </a:lnTo>
                  <a:lnTo>
                    <a:pt x="0" y="130"/>
                  </a:lnTo>
                  <a:lnTo>
                    <a:pt x="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9" name="Freeform 56"/>
            <p:cNvSpPr>
              <a:spLocks/>
            </p:cNvSpPr>
            <p:nvPr/>
          </p:nvSpPr>
          <p:spPr bwMode="auto">
            <a:xfrm>
              <a:off x="8315131" y="4006277"/>
              <a:ext cx="259936" cy="252556"/>
            </a:xfrm>
            <a:custGeom>
              <a:avLst/>
              <a:gdLst>
                <a:gd name="T0" fmla="*/ 78 w 317"/>
                <a:gd name="T1" fmla="*/ 0 h 308"/>
                <a:gd name="T2" fmla="*/ 317 w 317"/>
                <a:gd name="T3" fmla="*/ 75 h 308"/>
                <a:gd name="T4" fmla="*/ 279 w 317"/>
                <a:gd name="T5" fmla="*/ 133 h 308"/>
                <a:gd name="T6" fmla="*/ 200 w 317"/>
                <a:gd name="T7" fmla="*/ 250 h 308"/>
                <a:gd name="T8" fmla="*/ 163 w 317"/>
                <a:gd name="T9" fmla="*/ 308 h 308"/>
                <a:gd name="T10" fmla="*/ 0 w 317"/>
                <a:gd name="T11" fmla="*/ 116 h 308"/>
                <a:gd name="T12" fmla="*/ 78 w 317"/>
                <a:gd name="T13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7" h="308">
                  <a:moveTo>
                    <a:pt x="78" y="0"/>
                  </a:moveTo>
                  <a:lnTo>
                    <a:pt x="317" y="75"/>
                  </a:lnTo>
                  <a:lnTo>
                    <a:pt x="279" y="133"/>
                  </a:lnTo>
                  <a:lnTo>
                    <a:pt x="200" y="250"/>
                  </a:lnTo>
                  <a:lnTo>
                    <a:pt x="163" y="308"/>
                  </a:lnTo>
                  <a:lnTo>
                    <a:pt x="0" y="116"/>
                  </a:lnTo>
                  <a:lnTo>
                    <a:pt x="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0" name="Freeform 57"/>
            <p:cNvSpPr>
              <a:spLocks/>
            </p:cNvSpPr>
            <p:nvPr/>
          </p:nvSpPr>
          <p:spPr bwMode="auto">
            <a:xfrm>
              <a:off x="8497988" y="3779140"/>
              <a:ext cx="261576" cy="261576"/>
            </a:xfrm>
            <a:custGeom>
              <a:avLst/>
              <a:gdLst>
                <a:gd name="T0" fmla="*/ 98 w 319"/>
                <a:gd name="T1" fmla="*/ 0 h 319"/>
                <a:gd name="T2" fmla="*/ 319 w 319"/>
                <a:gd name="T3" fmla="*/ 120 h 319"/>
                <a:gd name="T4" fmla="*/ 270 w 319"/>
                <a:gd name="T5" fmla="*/ 169 h 319"/>
                <a:gd name="T6" fmla="*/ 169 w 319"/>
                <a:gd name="T7" fmla="*/ 270 h 319"/>
                <a:gd name="T8" fmla="*/ 120 w 319"/>
                <a:gd name="T9" fmla="*/ 319 h 319"/>
                <a:gd name="T10" fmla="*/ 0 w 319"/>
                <a:gd name="T11" fmla="*/ 98 h 319"/>
                <a:gd name="T12" fmla="*/ 98 w 319"/>
                <a:gd name="T13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9" h="319">
                  <a:moveTo>
                    <a:pt x="98" y="0"/>
                  </a:moveTo>
                  <a:lnTo>
                    <a:pt x="319" y="120"/>
                  </a:lnTo>
                  <a:lnTo>
                    <a:pt x="270" y="169"/>
                  </a:lnTo>
                  <a:lnTo>
                    <a:pt x="169" y="270"/>
                  </a:lnTo>
                  <a:lnTo>
                    <a:pt x="120" y="319"/>
                  </a:lnTo>
                  <a:lnTo>
                    <a:pt x="0" y="98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1" name="Freeform 58"/>
            <p:cNvSpPr>
              <a:spLocks/>
            </p:cNvSpPr>
            <p:nvPr/>
          </p:nvSpPr>
          <p:spPr bwMode="auto">
            <a:xfrm>
              <a:off x="8728404" y="3592183"/>
              <a:ext cx="252556" cy="259936"/>
            </a:xfrm>
            <a:custGeom>
              <a:avLst/>
              <a:gdLst>
                <a:gd name="T0" fmla="*/ 116 w 308"/>
                <a:gd name="T1" fmla="*/ 0 h 317"/>
                <a:gd name="T2" fmla="*/ 308 w 308"/>
                <a:gd name="T3" fmla="*/ 163 h 317"/>
                <a:gd name="T4" fmla="*/ 250 w 308"/>
                <a:gd name="T5" fmla="*/ 201 h 317"/>
                <a:gd name="T6" fmla="*/ 134 w 308"/>
                <a:gd name="T7" fmla="*/ 279 h 317"/>
                <a:gd name="T8" fmla="*/ 76 w 308"/>
                <a:gd name="T9" fmla="*/ 317 h 317"/>
                <a:gd name="T10" fmla="*/ 0 w 308"/>
                <a:gd name="T11" fmla="*/ 76 h 317"/>
                <a:gd name="T12" fmla="*/ 116 w 308"/>
                <a:gd name="T13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8" h="317">
                  <a:moveTo>
                    <a:pt x="116" y="0"/>
                  </a:moveTo>
                  <a:lnTo>
                    <a:pt x="308" y="163"/>
                  </a:lnTo>
                  <a:lnTo>
                    <a:pt x="250" y="201"/>
                  </a:lnTo>
                  <a:lnTo>
                    <a:pt x="134" y="279"/>
                  </a:lnTo>
                  <a:lnTo>
                    <a:pt x="76" y="317"/>
                  </a:lnTo>
                  <a:lnTo>
                    <a:pt x="0" y="76"/>
                  </a:lnTo>
                  <a:lnTo>
                    <a:pt x="1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2" name="Freeform 59"/>
            <p:cNvSpPr>
              <a:spLocks/>
            </p:cNvSpPr>
            <p:nvPr/>
          </p:nvSpPr>
          <p:spPr bwMode="auto">
            <a:xfrm>
              <a:off x="8997360" y="3458526"/>
              <a:ext cx="232876" cy="249276"/>
            </a:xfrm>
            <a:custGeom>
              <a:avLst/>
              <a:gdLst>
                <a:gd name="T0" fmla="*/ 130 w 284"/>
                <a:gd name="T1" fmla="*/ 0 h 304"/>
                <a:gd name="T2" fmla="*/ 284 w 284"/>
                <a:gd name="T3" fmla="*/ 199 h 304"/>
                <a:gd name="T4" fmla="*/ 219 w 284"/>
                <a:gd name="T5" fmla="*/ 226 h 304"/>
                <a:gd name="T6" fmla="*/ 89 w 284"/>
                <a:gd name="T7" fmla="*/ 277 h 304"/>
                <a:gd name="T8" fmla="*/ 25 w 284"/>
                <a:gd name="T9" fmla="*/ 304 h 304"/>
                <a:gd name="T10" fmla="*/ 0 w 284"/>
                <a:gd name="T11" fmla="*/ 54 h 304"/>
                <a:gd name="T12" fmla="*/ 130 w 284"/>
                <a:gd name="T1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" h="304">
                  <a:moveTo>
                    <a:pt x="130" y="0"/>
                  </a:moveTo>
                  <a:lnTo>
                    <a:pt x="284" y="199"/>
                  </a:lnTo>
                  <a:lnTo>
                    <a:pt x="219" y="226"/>
                  </a:lnTo>
                  <a:lnTo>
                    <a:pt x="89" y="277"/>
                  </a:lnTo>
                  <a:lnTo>
                    <a:pt x="25" y="304"/>
                  </a:lnTo>
                  <a:lnTo>
                    <a:pt x="0" y="54"/>
                  </a:lnTo>
                  <a:lnTo>
                    <a:pt x="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3" name="Freeform 60"/>
            <p:cNvSpPr>
              <a:spLocks/>
            </p:cNvSpPr>
            <p:nvPr/>
          </p:nvSpPr>
          <p:spPr bwMode="auto">
            <a:xfrm>
              <a:off x="9258935" y="3387187"/>
              <a:ext cx="225496" cy="227136"/>
            </a:xfrm>
            <a:custGeom>
              <a:avLst/>
              <a:gdLst>
                <a:gd name="T0" fmla="*/ 161 w 275"/>
                <a:gd name="T1" fmla="*/ 0 h 277"/>
                <a:gd name="T2" fmla="*/ 275 w 275"/>
                <a:gd name="T3" fmla="*/ 223 h 277"/>
                <a:gd name="T4" fmla="*/ 206 w 275"/>
                <a:gd name="T5" fmla="*/ 237 h 277"/>
                <a:gd name="T6" fmla="*/ 67 w 275"/>
                <a:gd name="T7" fmla="*/ 264 h 277"/>
                <a:gd name="T8" fmla="*/ 0 w 275"/>
                <a:gd name="T9" fmla="*/ 277 h 277"/>
                <a:gd name="T10" fmla="*/ 23 w 275"/>
                <a:gd name="T11" fmla="*/ 25 h 277"/>
                <a:gd name="T12" fmla="*/ 161 w 275"/>
                <a:gd name="T13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277">
                  <a:moveTo>
                    <a:pt x="161" y="0"/>
                  </a:moveTo>
                  <a:lnTo>
                    <a:pt x="275" y="223"/>
                  </a:lnTo>
                  <a:lnTo>
                    <a:pt x="206" y="237"/>
                  </a:lnTo>
                  <a:lnTo>
                    <a:pt x="67" y="264"/>
                  </a:lnTo>
                  <a:lnTo>
                    <a:pt x="0" y="277"/>
                  </a:lnTo>
                  <a:lnTo>
                    <a:pt x="23" y="25"/>
                  </a:lnTo>
                  <a:lnTo>
                    <a:pt x="1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4" name="Freeform 61"/>
            <p:cNvSpPr>
              <a:spLocks noEditPoints="1"/>
            </p:cNvSpPr>
            <p:nvPr/>
          </p:nvSpPr>
          <p:spPr bwMode="auto">
            <a:xfrm>
              <a:off x="8247073" y="3524945"/>
              <a:ext cx="2745313" cy="2744493"/>
            </a:xfrm>
            <a:custGeom>
              <a:avLst/>
              <a:gdLst>
                <a:gd name="T0" fmla="*/ 1384 w 3348"/>
                <a:gd name="T1" fmla="*/ 375 h 3347"/>
                <a:gd name="T2" fmla="*/ 1051 w 3348"/>
                <a:gd name="T3" fmla="*/ 497 h 3347"/>
                <a:gd name="T4" fmla="*/ 768 w 3348"/>
                <a:gd name="T5" fmla="*/ 700 h 3347"/>
                <a:gd name="T6" fmla="*/ 699 w 3348"/>
                <a:gd name="T7" fmla="*/ 767 h 3347"/>
                <a:gd name="T8" fmla="*/ 498 w 3348"/>
                <a:gd name="T9" fmla="*/ 1051 h 3347"/>
                <a:gd name="T10" fmla="*/ 375 w 3348"/>
                <a:gd name="T11" fmla="*/ 1383 h 3347"/>
                <a:gd name="T12" fmla="*/ 1288 w 3348"/>
                <a:gd name="T13" fmla="*/ 1627 h 3347"/>
                <a:gd name="T14" fmla="*/ 355 w 3348"/>
                <a:gd name="T15" fmla="*/ 1845 h 3347"/>
                <a:gd name="T16" fmla="*/ 446 w 3348"/>
                <a:gd name="T17" fmla="*/ 2191 h 3347"/>
                <a:gd name="T18" fmla="*/ 625 w 3348"/>
                <a:gd name="T19" fmla="*/ 2493 h 3347"/>
                <a:gd name="T20" fmla="*/ 1435 w 3348"/>
                <a:gd name="T21" fmla="*/ 1981 h 3347"/>
                <a:gd name="T22" fmla="*/ 951 w 3348"/>
                <a:gd name="T23" fmla="*/ 2792 h 3347"/>
                <a:gd name="T24" fmla="*/ 1268 w 3348"/>
                <a:gd name="T25" fmla="*/ 2943 h 3347"/>
                <a:gd name="T26" fmla="*/ 1625 w 3348"/>
                <a:gd name="T27" fmla="*/ 3004 h 3347"/>
                <a:gd name="T28" fmla="*/ 1723 w 3348"/>
                <a:gd name="T29" fmla="*/ 3004 h 3347"/>
                <a:gd name="T30" fmla="*/ 2080 w 3348"/>
                <a:gd name="T31" fmla="*/ 2943 h 3347"/>
                <a:gd name="T32" fmla="*/ 2397 w 3348"/>
                <a:gd name="T33" fmla="*/ 2792 h 3347"/>
                <a:gd name="T34" fmla="*/ 1906 w 3348"/>
                <a:gd name="T35" fmla="*/ 1975 h 3347"/>
                <a:gd name="T36" fmla="*/ 2725 w 3348"/>
                <a:gd name="T37" fmla="*/ 2493 h 3347"/>
                <a:gd name="T38" fmla="*/ 2901 w 3348"/>
                <a:gd name="T39" fmla="*/ 2191 h 3347"/>
                <a:gd name="T40" fmla="*/ 2993 w 3348"/>
                <a:gd name="T41" fmla="*/ 1845 h 3347"/>
                <a:gd name="T42" fmla="*/ 2049 w 3348"/>
                <a:gd name="T43" fmla="*/ 1627 h 3347"/>
                <a:gd name="T44" fmla="*/ 2973 w 3348"/>
                <a:gd name="T45" fmla="*/ 1383 h 3347"/>
                <a:gd name="T46" fmla="*/ 2850 w 3348"/>
                <a:gd name="T47" fmla="*/ 1051 h 3347"/>
                <a:gd name="T48" fmla="*/ 2649 w 3348"/>
                <a:gd name="T49" fmla="*/ 767 h 3347"/>
                <a:gd name="T50" fmla="*/ 2580 w 3348"/>
                <a:gd name="T51" fmla="*/ 700 h 3347"/>
                <a:gd name="T52" fmla="*/ 2297 w 3348"/>
                <a:gd name="T53" fmla="*/ 497 h 3347"/>
                <a:gd name="T54" fmla="*/ 1964 w 3348"/>
                <a:gd name="T55" fmla="*/ 375 h 3347"/>
                <a:gd name="T56" fmla="*/ 1723 w 3348"/>
                <a:gd name="T57" fmla="*/ 1299 h 3347"/>
                <a:gd name="T58" fmla="*/ 1674 w 3348"/>
                <a:gd name="T59" fmla="*/ 0 h 3347"/>
                <a:gd name="T60" fmla="*/ 2118 w 3348"/>
                <a:gd name="T61" fmla="*/ 60 h 3347"/>
                <a:gd name="T62" fmla="*/ 2520 w 3348"/>
                <a:gd name="T63" fmla="*/ 230 h 3347"/>
                <a:gd name="T64" fmla="*/ 2857 w 3348"/>
                <a:gd name="T65" fmla="*/ 491 h 3347"/>
                <a:gd name="T66" fmla="*/ 3120 w 3348"/>
                <a:gd name="T67" fmla="*/ 830 h 3347"/>
                <a:gd name="T68" fmla="*/ 3288 w 3348"/>
                <a:gd name="T69" fmla="*/ 1229 h 3347"/>
                <a:gd name="T70" fmla="*/ 3348 w 3348"/>
                <a:gd name="T71" fmla="*/ 1673 h 3347"/>
                <a:gd name="T72" fmla="*/ 3288 w 3348"/>
                <a:gd name="T73" fmla="*/ 2120 h 3347"/>
                <a:gd name="T74" fmla="*/ 3120 w 3348"/>
                <a:gd name="T75" fmla="*/ 2519 h 3347"/>
                <a:gd name="T76" fmla="*/ 2857 w 3348"/>
                <a:gd name="T77" fmla="*/ 2859 h 3347"/>
                <a:gd name="T78" fmla="*/ 2520 w 3348"/>
                <a:gd name="T79" fmla="*/ 3120 h 3347"/>
                <a:gd name="T80" fmla="*/ 2118 w 3348"/>
                <a:gd name="T81" fmla="*/ 3289 h 3347"/>
                <a:gd name="T82" fmla="*/ 1674 w 3348"/>
                <a:gd name="T83" fmla="*/ 3347 h 3347"/>
                <a:gd name="T84" fmla="*/ 1230 w 3348"/>
                <a:gd name="T85" fmla="*/ 3289 h 3347"/>
                <a:gd name="T86" fmla="*/ 828 w 3348"/>
                <a:gd name="T87" fmla="*/ 3120 h 3347"/>
                <a:gd name="T88" fmla="*/ 491 w 3348"/>
                <a:gd name="T89" fmla="*/ 2859 h 3347"/>
                <a:gd name="T90" fmla="*/ 228 w 3348"/>
                <a:gd name="T91" fmla="*/ 2519 h 3347"/>
                <a:gd name="T92" fmla="*/ 60 w 3348"/>
                <a:gd name="T93" fmla="*/ 2120 h 3347"/>
                <a:gd name="T94" fmla="*/ 0 w 3348"/>
                <a:gd name="T95" fmla="*/ 1673 h 3347"/>
                <a:gd name="T96" fmla="*/ 60 w 3348"/>
                <a:gd name="T97" fmla="*/ 1229 h 3347"/>
                <a:gd name="T98" fmla="*/ 228 w 3348"/>
                <a:gd name="T99" fmla="*/ 830 h 3347"/>
                <a:gd name="T100" fmla="*/ 491 w 3348"/>
                <a:gd name="T101" fmla="*/ 491 h 3347"/>
                <a:gd name="T102" fmla="*/ 828 w 3348"/>
                <a:gd name="T103" fmla="*/ 230 h 3347"/>
                <a:gd name="T104" fmla="*/ 1230 w 3348"/>
                <a:gd name="T105" fmla="*/ 60 h 3347"/>
                <a:gd name="T106" fmla="*/ 1674 w 3348"/>
                <a:gd name="T107" fmla="*/ 0 h 3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348" h="3347">
                  <a:moveTo>
                    <a:pt x="1625" y="343"/>
                  </a:moveTo>
                  <a:lnTo>
                    <a:pt x="1502" y="354"/>
                  </a:lnTo>
                  <a:lnTo>
                    <a:pt x="1384" y="375"/>
                  </a:lnTo>
                  <a:lnTo>
                    <a:pt x="1268" y="406"/>
                  </a:lnTo>
                  <a:lnTo>
                    <a:pt x="1158" y="448"/>
                  </a:lnTo>
                  <a:lnTo>
                    <a:pt x="1051" y="497"/>
                  </a:lnTo>
                  <a:lnTo>
                    <a:pt x="951" y="558"/>
                  </a:lnTo>
                  <a:lnTo>
                    <a:pt x="857" y="625"/>
                  </a:lnTo>
                  <a:lnTo>
                    <a:pt x="768" y="700"/>
                  </a:lnTo>
                  <a:lnTo>
                    <a:pt x="1435" y="1365"/>
                  </a:lnTo>
                  <a:lnTo>
                    <a:pt x="1366" y="1435"/>
                  </a:lnTo>
                  <a:lnTo>
                    <a:pt x="699" y="767"/>
                  </a:lnTo>
                  <a:lnTo>
                    <a:pt x="625" y="857"/>
                  </a:lnTo>
                  <a:lnTo>
                    <a:pt x="556" y="950"/>
                  </a:lnTo>
                  <a:lnTo>
                    <a:pt x="498" y="1051"/>
                  </a:lnTo>
                  <a:lnTo>
                    <a:pt x="446" y="1158"/>
                  </a:lnTo>
                  <a:lnTo>
                    <a:pt x="406" y="1270"/>
                  </a:lnTo>
                  <a:lnTo>
                    <a:pt x="375" y="1383"/>
                  </a:lnTo>
                  <a:lnTo>
                    <a:pt x="355" y="1504"/>
                  </a:lnTo>
                  <a:lnTo>
                    <a:pt x="344" y="1627"/>
                  </a:lnTo>
                  <a:lnTo>
                    <a:pt x="1288" y="1627"/>
                  </a:lnTo>
                  <a:lnTo>
                    <a:pt x="1288" y="1723"/>
                  </a:lnTo>
                  <a:lnTo>
                    <a:pt x="344" y="1723"/>
                  </a:lnTo>
                  <a:lnTo>
                    <a:pt x="355" y="1845"/>
                  </a:lnTo>
                  <a:lnTo>
                    <a:pt x="375" y="1964"/>
                  </a:lnTo>
                  <a:lnTo>
                    <a:pt x="406" y="2080"/>
                  </a:lnTo>
                  <a:lnTo>
                    <a:pt x="446" y="2191"/>
                  </a:lnTo>
                  <a:lnTo>
                    <a:pt x="498" y="2296"/>
                  </a:lnTo>
                  <a:lnTo>
                    <a:pt x="556" y="2397"/>
                  </a:lnTo>
                  <a:lnTo>
                    <a:pt x="625" y="2493"/>
                  </a:lnTo>
                  <a:lnTo>
                    <a:pt x="699" y="2580"/>
                  </a:lnTo>
                  <a:lnTo>
                    <a:pt x="1366" y="1914"/>
                  </a:lnTo>
                  <a:lnTo>
                    <a:pt x="1435" y="1981"/>
                  </a:lnTo>
                  <a:lnTo>
                    <a:pt x="768" y="2649"/>
                  </a:lnTo>
                  <a:lnTo>
                    <a:pt x="857" y="2725"/>
                  </a:lnTo>
                  <a:lnTo>
                    <a:pt x="951" y="2792"/>
                  </a:lnTo>
                  <a:lnTo>
                    <a:pt x="1051" y="2852"/>
                  </a:lnTo>
                  <a:lnTo>
                    <a:pt x="1158" y="2901"/>
                  </a:lnTo>
                  <a:lnTo>
                    <a:pt x="1268" y="2943"/>
                  </a:lnTo>
                  <a:lnTo>
                    <a:pt x="1384" y="2975"/>
                  </a:lnTo>
                  <a:lnTo>
                    <a:pt x="1502" y="2995"/>
                  </a:lnTo>
                  <a:lnTo>
                    <a:pt x="1625" y="3004"/>
                  </a:lnTo>
                  <a:lnTo>
                    <a:pt x="1625" y="2062"/>
                  </a:lnTo>
                  <a:lnTo>
                    <a:pt x="1723" y="2062"/>
                  </a:lnTo>
                  <a:lnTo>
                    <a:pt x="1723" y="3004"/>
                  </a:lnTo>
                  <a:lnTo>
                    <a:pt x="1846" y="2995"/>
                  </a:lnTo>
                  <a:lnTo>
                    <a:pt x="1964" y="2975"/>
                  </a:lnTo>
                  <a:lnTo>
                    <a:pt x="2080" y="2943"/>
                  </a:lnTo>
                  <a:lnTo>
                    <a:pt x="2189" y="2901"/>
                  </a:lnTo>
                  <a:lnTo>
                    <a:pt x="2297" y="2852"/>
                  </a:lnTo>
                  <a:lnTo>
                    <a:pt x="2397" y="2792"/>
                  </a:lnTo>
                  <a:lnTo>
                    <a:pt x="2493" y="2725"/>
                  </a:lnTo>
                  <a:lnTo>
                    <a:pt x="2580" y="2649"/>
                  </a:lnTo>
                  <a:lnTo>
                    <a:pt x="1906" y="1975"/>
                  </a:lnTo>
                  <a:lnTo>
                    <a:pt x="1973" y="1906"/>
                  </a:lnTo>
                  <a:lnTo>
                    <a:pt x="2649" y="2580"/>
                  </a:lnTo>
                  <a:lnTo>
                    <a:pt x="2725" y="2493"/>
                  </a:lnTo>
                  <a:lnTo>
                    <a:pt x="2792" y="2397"/>
                  </a:lnTo>
                  <a:lnTo>
                    <a:pt x="2850" y="2296"/>
                  </a:lnTo>
                  <a:lnTo>
                    <a:pt x="2901" y="2191"/>
                  </a:lnTo>
                  <a:lnTo>
                    <a:pt x="2942" y="2080"/>
                  </a:lnTo>
                  <a:lnTo>
                    <a:pt x="2973" y="1964"/>
                  </a:lnTo>
                  <a:lnTo>
                    <a:pt x="2993" y="1845"/>
                  </a:lnTo>
                  <a:lnTo>
                    <a:pt x="3004" y="1723"/>
                  </a:lnTo>
                  <a:lnTo>
                    <a:pt x="2049" y="1723"/>
                  </a:lnTo>
                  <a:lnTo>
                    <a:pt x="2049" y="1627"/>
                  </a:lnTo>
                  <a:lnTo>
                    <a:pt x="3004" y="1627"/>
                  </a:lnTo>
                  <a:lnTo>
                    <a:pt x="2993" y="1504"/>
                  </a:lnTo>
                  <a:lnTo>
                    <a:pt x="2973" y="1383"/>
                  </a:lnTo>
                  <a:lnTo>
                    <a:pt x="2942" y="1270"/>
                  </a:lnTo>
                  <a:lnTo>
                    <a:pt x="2901" y="1158"/>
                  </a:lnTo>
                  <a:lnTo>
                    <a:pt x="2850" y="1051"/>
                  </a:lnTo>
                  <a:lnTo>
                    <a:pt x="2792" y="950"/>
                  </a:lnTo>
                  <a:lnTo>
                    <a:pt x="2725" y="857"/>
                  </a:lnTo>
                  <a:lnTo>
                    <a:pt x="2649" y="767"/>
                  </a:lnTo>
                  <a:lnTo>
                    <a:pt x="1973" y="1444"/>
                  </a:lnTo>
                  <a:lnTo>
                    <a:pt x="1906" y="1374"/>
                  </a:lnTo>
                  <a:lnTo>
                    <a:pt x="2580" y="700"/>
                  </a:lnTo>
                  <a:lnTo>
                    <a:pt x="2493" y="625"/>
                  </a:lnTo>
                  <a:lnTo>
                    <a:pt x="2397" y="558"/>
                  </a:lnTo>
                  <a:lnTo>
                    <a:pt x="2297" y="497"/>
                  </a:lnTo>
                  <a:lnTo>
                    <a:pt x="2189" y="448"/>
                  </a:lnTo>
                  <a:lnTo>
                    <a:pt x="2080" y="406"/>
                  </a:lnTo>
                  <a:lnTo>
                    <a:pt x="1964" y="375"/>
                  </a:lnTo>
                  <a:lnTo>
                    <a:pt x="1846" y="354"/>
                  </a:lnTo>
                  <a:lnTo>
                    <a:pt x="1723" y="343"/>
                  </a:lnTo>
                  <a:lnTo>
                    <a:pt x="1723" y="1299"/>
                  </a:lnTo>
                  <a:lnTo>
                    <a:pt x="1625" y="1299"/>
                  </a:lnTo>
                  <a:lnTo>
                    <a:pt x="1625" y="343"/>
                  </a:lnTo>
                  <a:close/>
                  <a:moveTo>
                    <a:pt x="1674" y="0"/>
                  </a:moveTo>
                  <a:lnTo>
                    <a:pt x="1826" y="6"/>
                  </a:lnTo>
                  <a:lnTo>
                    <a:pt x="1975" y="26"/>
                  </a:lnTo>
                  <a:lnTo>
                    <a:pt x="2118" y="60"/>
                  </a:lnTo>
                  <a:lnTo>
                    <a:pt x="2259" y="105"/>
                  </a:lnTo>
                  <a:lnTo>
                    <a:pt x="2393" y="163"/>
                  </a:lnTo>
                  <a:lnTo>
                    <a:pt x="2520" y="230"/>
                  </a:lnTo>
                  <a:lnTo>
                    <a:pt x="2640" y="308"/>
                  </a:lnTo>
                  <a:lnTo>
                    <a:pt x="2752" y="395"/>
                  </a:lnTo>
                  <a:lnTo>
                    <a:pt x="2857" y="491"/>
                  </a:lnTo>
                  <a:lnTo>
                    <a:pt x="2955" y="596"/>
                  </a:lnTo>
                  <a:lnTo>
                    <a:pt x="3042" y="709"/>
                  </a:lnTo>
                  <a:lnTo>
                    <a:pt x="3120" y="830"/>
                  </a:lnTo>
                  <a:lnTo>
                    <a:pt x="3187" y="957"/>
                  </a:lnTo>
                  <a:lnTo>
                    <a:pt x="3243" y="1091"/>
                  </a:lnTo>
                  <a:lnTo>
                    <a:pt x="3288" y="1229"/>
                  </a:lnTo>
                  <a:lnTo>
                    <a:pt x="3321" y="1374"/>
                  </a:lnTo>
                  <a:lnTo>
                    <a:pt x="3341" y="1522"/>
                  </a:lnTo>
                  <a:lnTo>
                    <a:pt x="3348" y="1673"/>
                  </a:lnTo>
                  <a:lnTo>
                    <a:pt x="3341" y="1827"/>
                  </a:lnTo>
                  <a:lnTo>
                    <a:pt x="3321" y="1975"/>
                  </a:lnTo>
                  <a:lnTo>
                    <a:pt x="3288" y="2120"/>
                  </a:lnTo>
                  <a:lnTo>
                    <a:pt x="3243" y="2258"/>
                  </a:lnTo>
                  <a:lnTo>
                    <a:pt x="3187" y="2392"/>
                  </a:lnTo>
                  <a:lnTo>
                    <a:pt x="3120" y="2519"/>
                  </a:lnTo>
                  <a:lnTo>
                    <a:pt x="3042" y="2640"/>
                  </a:lnTo>
                  <a:lnTo>
                    <a:pt x="2955" y="2754"/>
                  </a:lnTo>
                  <a:lnTo>
                    <a:pt x="2857" y="2859"/>
                  </a:lnTo>
                  <a:lnTo>
                    <a:pt x="2752" y="2955"/>
                  </a:lnTo>
                  <a:lnTo>
                    <a:pt x="2640" y="3042"/>
                  </a:lnTo>
                  <a:lnTo>
                    <a:pt x="2520" y="3120"/>
                  </a:lnTo>
                  <a:lnTo>
                    <a:pt x="2393" y="3187"/>
                  </a:lnTo>
                  <a:lnTo>
                    <a:pt x="2259" y="3245"/>
                  </a:lnTo>
                  <a:lnTo>
                    <a:pt x="2118" y="3289"/>
                  </a:lnTo>
                  <a:lnTo>
                    <a:pt x="1975" y="3321"/>
                  </a:lnTo>
                  <a:lnTo>
                    <a:pt x="1826" y="3341"/>
                  </a:lnTo>
                  <a:lnTo>
                    <a:pt x="1674" y="3347"/>
                  </a:lnTo>
                  <a:lnTo>
                    <a:pt x="1522" y="3341"/>
                  </a:lnTo>
                  <a:lnTo>
                    <a:pt x="1373" y="3321"/>
                  </a:lnTo>
                  <a:lnTo>
                    <a:pt x="1230" y="3289"/>
                  </a:lnTo>
                  <a:lnTo>
                    <a:pt x="1089" y="3245"/>
                  </a:lnTo>
                  <a:lnTo>
                    <a:pt x="955" y="3187"/>
                  </a:lnTo>
                  <a:lnTo>
                    <a:pt x="828" y="3120"/>
                  </a:lnTo>
                  <a:lnTo>
                    <a:pt x="708" y="3042"/>
                  </a:lnTo>
                  <a:lnTo>
                    <a:pt x="596" y="2955"/>
                  </a:lnTo>
                  <a:lnTo>
                    <a:pt x="491" y="2859"/>
                  </a:lnTo>
                  <a:lnTo>
                    <a:pt x="393" y="2754"/>
                  </a:lnTo>
                  <a:lnTo>
                    <a:pt x="306" y="2640"/>
                  </a:lnTo>
                  <a:lnTo>
                    <a:pt x="228" y="2519"/>
                  </a:lnTo>
                  <a:lnTo>
                    <a:pt x="161" y="2392"/>
                  </a:lnTo>
                  <a:lnTo>
                    <a:pt x="105" y="2258"/>
                  </a:lnTo>
                  <a:lnTo>
                    <a:pt x="60" y="2120"/>
                  </a:lnTo>
                  <a:lnTo>
                    <a:pt x="27" y="1975"/>
                  </a:lnTo>
                  <a:lnTo>
                    <a:pt x="7" y="1827"/>
                  </a:lnTo>
                  <a:lnTo>
                    <a:pt x="0" y="1673"/>
                  </a:lnTo>
                  <a:lnTo>
                    <a:pt x="7" y="1522"/>
                  </a:lnTo>
                  <a:lnTo>
                    <a:pt x="27" y="1374"/>
                  </a:lnTo>
                  <a:lnTo>
                    <a:pt x="60" y="1229"/>
                  </a:lnTo>
                  <a:lnTo>
                    <a:pt x="105" y="1091"/>
                  </a:lnTo>
                  <a:lnTo>
                    <a:pt x="161" y="957"/>
                  </a:lnTo>
                  <a:lnTo>
                    <a:pt x="228" y="830"/>
                  </a:lnTo>
                  <a:lnTo>
                    <a:pt x="306" y="709"/>
                  </a:lnTo>
                  <a:lnTo>
                    <a:pt x="393" y="596"/>
                  </a:lnTo>
                  <a:lnTo>
                    <a:pt x="491" y="491"/>
                  </a:lnTo>
                  <a:lnTo>
                    <a:pt x="596" y="395"/>
                  </a:lnTo>
                  <a:lnTo>
                    <a:pt x="708" y="308"/>
                  </a:lnTo>
                  <a:lnTo>
                    <a:pt x="828" y="230"/>
                  </a:lnTo>
                  <a:lnTo>
                    <a:pt x="955" y="163"/>
                  </a:lnTo>
                  <a:lnTo>
                    <a:pt x="1089" y="105"/>
                  </a:lnTo>
                  <a:lnTo>
                    <a:pt x="1230" y="60"/>
                  </a:lnTo>
                  <a:lnTo>
                    <a:pt x="1373" y="26"/>
                  </a:lnTo>
                  <a:lnTo>
                    <a:pt x="1522" y="6"/>
                  </a:lnTo>
                  <a:lnTo>
                    <a:pt x="16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5" name="Freeform 62"/>
            <p:cNvSpPr>
              <a:spLocks noEditPoints="1"/>
            </p:cNvSpPr>
            <p:nvPr/>
          </p:nvSpPr>
          <p:spPr bwMode="auto">
            <a:xfrm>
              <a:off x="9202356" y="4481868"/>
              <a:ext cx="834746" cy="832286"/>
            </a:xfrm>
            <a:custGeom>
              <a:avLst/>
              <a:gdLst>
                <a:gd name="T0" fmla="*/ 446 w 1018"/>
                <a:gd name="T1" fmla="*/ 201 h 1015"/>
                <a:gd name="T2" fmla="*/ 333 w 1018"/>
                <a:gd name="T3" fmla="*/ 248 h 1015"/>
                <a:gd name="T4" fmla="*/ 248 w 1018"/>
                <a:gd name="T5" fmla="*/ 332 h 1015"/>
                <a:gd name="T6" fmla="*/ 201 w 1018"/>
                <a:gd name="T7" fmla="*/ 444 h 1015"/>
                <a:gd name="T8" fmla="*/ 201 w 1018"/>
                <a:gd name="T9" fmla="*/ 571 h 1015"/>
                <a:gd name="T10" fmla="*/ 248 w 1018"/>
                <a:gd name="T11" fmla="*/ 683 h 1015"/>
                <a:gd name="T12" fmla="*/ 333 w 1018"/>
                <a:gd name="T13" fmla="*/ 768 h 1015"/>
                <a:gd name="T14" fmla="*/ 446 w 1018"/>
                <a:gd name="T15" fmla="*/ 814 h 1015"/>
                <a:gd name="T16" fmla="*/ 571 w 1018"/>
                <a:gd name="T17" fmla="*/ 814 h 1015"/>
                <a:gd name="T18" fmla="*/ 685 w 1018"/>
                <a:gd name="T19" fmla="*/ 768 h 1015"/>
                <a:gd name="T20" fmla="*/ 770 w 1018"/>
                <a:gd name="T21" fmla="*/ 683 h 1015"/>
                <a:gd name="T22" fmla="*/ 817 w 1018"/>
                <a:gd name="T23" fmla="*/ 571 h 1015"/>
                <a:gd name="T24" fmla="*/ 817 w 1018"/>
                <a:gd name="T25" fmla="*/ 444 h 1015"/>
                <a:gd name="T26" fmla="*/ 770 w 1018"/>
                <a:gd name="T27" fmla="*/ 332 h 1015"/>
                <a:gd name="T28" fmla="*/ 685 w 1018"/>
                <a:gd name="T29" fmla="*/ 248 h 1015"/>
                <a:gd name="T30" fmla="*/ 571 w 1018"/>
                <a:gd name="T31" fmla="*/ 201 h 1015"/>
                <a:gd name="T32" fmla="*/ 509 w 1018"/>
                <a:gd name="T33" fmla="*/ 0 h 1015"/>
                <a:gd name="T34" fmla="*/ 670 w 1018"/>
                <a:gd name="T35" fmla="*/ 24 h 1015"/>
                <a:gd name="T36" fmla="*/ 810 w 1018"/>
                <a:gd name="T37" fmla="*/ 98 h 1015"/>
                <a:gd name="T38" fmla="*/ 920 w 1018"/>
                <a:gd name="T39" fmla="*/ 207 h 1015"/>
                <a:gd name="T40" fmla="*/ 991 w 1018"/>
                <a:gd name="T41" fmla="*/ 346 h 1015"/>
                <a:gd name="T42" fmla="*/ 1018 w 1018"/>
                <a:gd name="T43" fmla="*/ 506 h 1015"/>
                <a:gd name="T44" fmla="*/ 991 w 1018"/>
                <a:gd name="T45" fmla="*/ 667 h 1015"/>
                <a:gd name="T46" fmla="*/ 920 w 1018"/>
                <a:gd name="T47" fmla="*/ 808 h 1015"/>
                <a:gd name="T48" fmla="*/ 810 w 1018"/>
                <a:gd name="T49" fmla="*/ 917 h 1015"/>
                <a:gd name="T50" fmla="*/ 670 w 1018"/>
                <a:gd name="T51" fmla="*/ 991 h 1015"/>
                <a:gd name="T52" fmla="*/ 509 w 1018"/>
                <a:gd name="T53" fmla="*/ 1015 h 1015"/>
                <a:gd name="T54" fmla="*/ 348 w 1018"/>
                <a:gd name="T55" fmla="*/ 991 h 1015"/>
                <a:gd name="T56" fmla="*/ 210 w 1018"/>
                <a:gd name="T57" fmla="*/ 917 h 1015"/>
                <a:gd name="T58" fmla="*/ 98 w 1018"/>
                <a:gd name="T59" fmla="*/ 808 h 1015"/>
                <a:gd name="T60" fmla="*/ 27 w 1018"/>
                <a:gd name="T61" fmla="*/ 667 h 1015"/>
                <a:gd name="T62" fmla="*/ 0 w 1018"/>
                <a:gd name="T63" fmla="*/ 506 h 1015"/>
                <a:gd name="T64" fmla="*/ 27 w 1018"/>
                <a:gd name="T65" fmla="*/ 346 h 1015"/>
                <a:gd name="T66" fmla="*/ 98 w 1018"/>
                <a:gd name="T67" fmla="*/ 207 h 1015"/>
                <a:gd name="T68" fmla="*/ 210 w 1018"/>
                <a:gd name="T69" fmla="*/ 98 h 1015"/>
                <a:gd name="T70" fmla="*/ 348 w 1018"/>
                <a:gd name="T71" fmla="*/ 24 h 1015"/>
                <a:gd name="T72" fmla="*/ 509 w 1018"/>
                <a:gd name="T73" fmla="*/ 0 h 1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18" h="1015">
                  <a:moveTo>
                    <a:pt x="509" y="194"/>
                  </a:moveTo>
                  <a:lnTo>
                    <a:pt x="446" y="201"/>
                  </a:lnTo>
                  <a:lnTo>
                    <a:pt x="386" y="219"/>
                  </a:lnTo>
                  <a:lnTo>
                    <a:pt x="333" y="248"/>
                  </a:lnTo>
                  <a:lnTo>
                    <a:pt x="288" y="286"/>
                  </a:lnTo>
                  <a:lnTo>
                    <a:pt x="248" y="332"/>
                  </a:lnTo>
                  <a:lnTo>
                    <a:pt x="219" y="386"/>
                  </a:lnTo>
                  <a:lnTo>
                    <a:pt x="201" y="444"/>
                  </a:lnTo>
                  <a:lnTo>
                    <a:pt x="194" y="506"/>
                  </a:lnTo>
                  <a:lnTo>
                    <a:pt x="201" y="571"/>
                  </a:lnTo>
                  <a:lnTo>
                    <a:pt x="219" y="629"/>
                  </a:lnTo>
                  <a:lnTo>
                    <a:pt x="248" y="683"/>
                  </a:lnTo>
                  <a:lnTo>
                    <a:pt x="288" y="730"/>
                  </a:lnTo>
                  <a:lnTo>
                    <a:pt x="333" y="768"/>
                  </a:lnTo>
                  <a:lnTo>
                    <a:pt x="386" y="797"/>
                  </a:lnTo>
                  <a:lnTo>
                    <a:pt x="446" y="814"/>
                  </a:lnTo>
                  <a:lnTo>
                    <a:pt x="509" y="821"/>
                  </a:lnTo>
                  <a:lnTo>
                    <a:pt x="571" y="814"/>
                  </a:lnTo>
                  <a:lnTo>
                    <a:pt x="632" y="797"/>
                  </a:lnTo>
                  <a:lnTo>
                    <a:pt x="685" y="768"/>
                  </a:lnTo>
                  <a:lnTo>
                    <a:pt x="732" y="730"/>
                  </a:lnTo>
                  <a:lnTo>
                    <a:pt x="770" y="683"/>
                  </a:lnTo>
                  <a:lnTo>
                    <a:pt x="799" y="629"/>
                  </a:lnTo>
                  <a:lnTo>
                    <a:pt x="817" y="571"/>
                  </a:lnTo>
                  <a:lnTo>
                    <a:pt x="824" y="506"/>
                  </a:lnTo>
                  <a:lnTo>
                    <a:pt x="817" y="444"/>
                  </a:lnTo>
                  <a:lnTo>
                    <a:pt x="799" y="386"/>
                  </a:lnTo>
                  <a:lnTo>
                    <a:pt x="770" y="332"/>
                  </a:lnTo>
                  <a:lnTo>
                    <a:pt x="732" y="286"/>
                  </a:lnTo>
                  <a:lnTo>
                    <a:pt x="685" y="248"/>
                  </a:lnTo>
                  <a:lnTo>
                    <a:pt x="632" y="219"/>
                  </a:lnTo>
                  <a:lnTo>
                    <a:pt x="571" y="201"/>
                  </a:lnTo>
                  <a:lnTo>
                    <a:pt x="509" y="194"/>
                  </a:lnTo>
                  <a:close/>
                  <a:moveTo>
                    <a:pt x="509" y="0"/>
                  </a:moveTo>
                  <a:lnTo>
                    <a:pt x="591" y="7"/>
                  </a:lnTo>
                  <a:lnTo>
                    <a:pt x="670" y="24"/>
                  </a:lnTo>
                  <a:lnTo>
                    <a:pt x="743" y="56"/>
                  </a:lnTo>
                  <a:lnTo>
                    <a:pt x="810" y="98"/>
                  </a:lnTo>
                  <a:lnTo>
                    <a:pt x="868" y="147"/>
                  </a:lnTo>
                  <a:lnTo>
                    <a:pt x="920" y="207"/>
                  </a:lnTo>
                  <a:lnTo>
                    <a:pt x="960" y="274"/>
                  </a:lnTo>
                  <a:lnTo>
                    <a:pt x="991" y="346"/>
                  </a:lnTo>
                  <a:lnTo>
                    <a:pt x="1011" y="424"/>
                  </a:lnTo>
                  <a:lnTo>
                    <a:pt x="1018" y="506"/>
                  </a:lnTo>
                  <a:lnTo>
                    <a:pt x="1011" y="589"/>
                  </a:lnTo>
                  <a:lnTo>
                    <a:pt x="991" y="667"/>
                  </a:lnTo>
                  <a:lnTo>
                    <a:pt x="960" y="741"/>
                  </a:lnTo>
                  <a:lnTo>
                    <a:pt x="920" y="808"/>
                  </a:lnTo>
                  <a:lnTo>
                    <a:pt x="868" y="866"/>
                  </a:lnTo>
                  <a:lnTo>
                    <a:pt x="810" y="917"/>
                  </a:lnTo>
                  <a:lnTo>
                    <a:pt x="743" y="960"/>
                  </a:lnTo>
                  <a:lnTo>
                    <a:pt x="670" y="991"/>
                  </a:lnTo>
                  <a:lnTo>
                    <a:pt x="591" y="1009"/>
                  </a:lnTo>
                  <a:lnTo>
                    <a:pt x="509" y="1015"/>
                  </a:lnTo>
                  <a:lnTo>
                    <a:pt x="426" y="1009"/>
                  </a:lnTo>
                  <a:lnTo>
                    <a:pt x="348" y="991"/>
                  </a:lnTo>
                  <a:lnTo>
                    <a:pt x="275" y="960"/>
                  </a:lnTo>
                  <a:lnTo>
                    <a:pt x="210" y="917"/>
                  </a:lnTo>
                  <a:lnTo>
                    <a:pt x="150" y="866"/>
                  </a:lnTo>
                  <a:lnTo>
                    <a:pt x="98" y="808"/>
                  </a:lnTo>
                  <a:lnTo>
                    <a:pt x="58" y="741"/>
                  </a:lnTo>
                  <a:lnTo>
                    <a:pt x="27" y="667"/>
                  </a:lnTo>
                  <a:lnTo>
                    <a:pt x="7" y="589"/>
                  </a:lnTo>
                  <a:lnTo>
                    <a:pt x="0" y="506"/>
                  </a:lnTo>
                  <a:lnTo>
                    <a:pt x="7" y="424"/>
                  </a:lnTo>
                  <a:lnTo>
                    <a:pt x="27" y="346"/>
                  </a:lnTo>
                  <a:lnTo>
                    <a:pt x="58" y="274"/>
                  </a:lnTo>
                  <a:lnTo>
                    <a:pt x="98" y="207"/>
                  </a:lnTo>
                  <a:lnTo>
                    <a:pt x="150" y="147"/>
                  </a:lnTo>
                  <a:lnTo>
                    <a:pt x="210" y="98"/>
                  </a:lnTo>
                  <a:lnTo>
                    <a:pt x="275" y="56"/>
                  </a:lnTo>
                  <a:lnTo>
                    <a:pt x="348" y="24"/>
                  </a:lnTo>
                  <a:lnTo>
                    <a:pt x="426" y="7"/>
                  </a:lnTo>
                  <a:lnTo>
                    <a:pt x="5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416" name="Freeform 27"/>
          <p:cNvSpPr>
            <a:spLocks noEditPoints="1"/>
          </p:cNvSpPr>
          <p:nvPr/>
        </p:nvSpPr>
        <p:spPr bwMode="auto">
          <a:xfrm>
            <a:off x="9623103" y="3000144"/>
            <a:ext cx="328606" cy="328605"/>
          </a:xfrm>
          <a:custGeom>
            <a:avLst/>
            <a:gdLst>
              <a:gd name="T0" fmla="*/ 723 w 1567"/>
              <a:gd name="T1" fmla="*/ 535 h 1567"/>
              <a:gd name="T2" fmla="*/ 620 w 1567"/>
              <a:gd name="T3" fmla="*/ 585 h 1567"/>
              <a:gd name="T4" fmla="*/ 549 w 1567"/>
              <a:gd name="T5" fmla="*/ 674 h 1567"/>
              <a:gd name="T6" fmla="*/ 522 w 1567"/>
              <a:gd name="T7" fmla="*/ 788 h 1567"/>
              <a:gd name="T8" fmla="*/ 549 w 1567"/>
              <a:gd name="T9" fmla="*/ 904 h 1567"/>
              <a:gd name="T10" fmla="*/ 620 w 1567"/>
              <a:gd name="T11" fmla="*/ 991 h 1567"/>
              <a:gd name="T12" fmla="*/ 723 w 1567"/>
              <a:gd name="T13" fmla="*/ 1042 h 1567"/>
              <a:gd name="T14" fmla="*/ 844 w 1567"/>
              <a:gd name="T15" fmla="*/ 1042 h 1567"/>
              <a:gd name="T16" fmla="*/ 946 w 1567"/>
              <a:gd name="T17" fmla="*/ 991 h 1567"/>
              <a:gd name="T18" fmla="*/ 1018 w 1567"/>
              <a:gd name="T19" fmla="*/ 904 h 1567"/>
              <a:gd name="T20" fmla="*/ 1044 w 1567"/>
              <a:gd name="T21" fmla="*/ 788 h 1567"/>
              <a:gd name="T22" fmla="*/ 1018 w 1567"/>
              <a:gd name="T23" fmla="*/ 674 h 1567"/>
              <a:gd name="T24" fmla="*/ 946 w 1567"/>
              <a:gd name="T25" fmla="*/ 585 h 1567"/>
              <a:gd name="T26" fmla="*/ 844 w 1567"/>
              <a:gd name="T27" fmla="*/ 535 h 1567"/>
              <a:gd name="T28" fmla="*/ 716 w 1567"/>
              <a:gd name="T29" fmla="*/ 0 h 1567"/>
              <a:gd name="T30" fmla="*/ 904 w 1567"/>
              <a:gd name="T31" fmla="*/ 181 h 1567"/>
              <a:gd name="T32" fmla="*/ 1114 w 1567"/>
              <a:gd name="T33" fmla="*/ 71 h 1567"/>
              <a:gd name="T34" fmla="*/ 1187 w 1567"/>
              <a:gd name="T35" fmla="*/ 319 h 1567"/>
              <a:gd name="T36" fmla="*/ 1248 w 1567"/>
              <a:gd name="T37" fmla="*/ 377 h 1567"/>
              <a:gd name="T38" fmla="*/ 1495 w 1567"/>
              <a:gd name="T39" fmla="*/ 448 h 1567"/>
              <a:gd name="T40" fmla="*/ 1381 w 1567"/>
              <a:gd name="T41" fmla="*/ 623 h 1567"/>
              <a:gd name="T42" fmla="*/ 1567 w 1567"/>
              <a:gd name="T43" fmla="*/ 714 h 1567"/>
              <a:gd name="T44" fmla="*/ 1393 w 1567"/>
              <a:gd name="T45" fmla="*/ 899 h 1567"/>
              <a:gd name="T46" fmla="*/ 1498 w 1567"/>
              <a:gd name="T47" fmla="*/ 1111 h 1567"/>
              <a:gd name="T48" fmla="*/ 1259 w 1567"/>
              <a:gd name="T49" fmla="*/ 1187 h 1567"/>
              <a:gd name="T50" fmla="*/ 1192 w 1567"/>
              <a:gd name="T51" fmla="*/ 1254 h 1567"/>
              <a:gd name="T52" fmla="*/ 1118 w 1567"/>
              <a:gd name="T53" fmla="*/ 1493 h 1567"/>
              <a:gd name="T54" fmla="*/ 948 w 1567"/>
              <a:gd name="T55" fmla="*/ 1386 h 1567"/>
              <a:gd name="T56" fmla="*/ 855 w 1567"/>
              <a:gd name="T57" fmla="*/ 1567 h 1567"/>
              <a:gd name="T58" fmla="*/ 669 w 1567"/>
              <a:gd name="T59" fmla="*/ 1397 h 1567"/>
              <a:gd name="T60" fmla="*/ 582 w 1567"/>
              <a:gd name="T61" fmla="*/ 1375 h 1567"/>
              <a:gd name="T62" fmla="*/ 339 w 1567"/>
              <a:gd name="T63" fmla="*/ 1430 h 1567"/>
              <a:gd name="T64" fmla="*/ 346 w 1567"/>
              <a:gd name="T65" fmla="*/ 1227 h 1567"/>
              <a:gd name="T66" fmla="*/ 143 w 1567"/>
              <a:gd name="T67" fmla="*/ 1236 h 1567"/>
              <a:gd name="T68" fmla="*/ 199 w 1567"/>
              <a:gd name="T69" fmla="*/ 991 h 1567"/>
              <a:gd name="T70" fmla="*/ 174 w 1567"/>
              <a:gd name="T71" fmla="*/ 904 h 1567"/>
              <a:gd name="T72" fmla="*/ 0 w 1567"/>
              <a:gd name="T73" fmla="*/ 721 h 1567"/>
              <a:gd name="T74" fmla="*/ 196 w 1567"/>
              <a:gd name="T75" fmla="*/ 589 h 1567"/>
              <a:gd name="T76" fmla="*/ 136 w 1567"/>
              <a:gd name="T77" fmla="*/ 339 h 1567"/>
              <a:gd name="T78" fmla="*/ 375 w 1567"/>
              <a:gd name="T79" fmla="*/ 323 h 1567"/>
              <a:gd name="T80" fmla="*/ 446 w 1567"/>
              <a:gd name="T81" fmla="*/ 73 h 1567"/>
              <a:gd name="T82" fmla="*/ 623 w 1567"/>
              <a:gd name="T83" fmla="*/ 190 h 1567"/>
              <a:gd name="T84" fmla="*/ 716 w 1567"/>
              <a:gd name="T85" fmla="*/ 0 h 1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567" h="1567">
                <a:moveTo>
                  <a:pt x="783" y="529"/>
                </a:moveTo>
                <a:lnTo>
                  <a:pt x="723" y="535"/>
                </a:lnTo>
                <a:lnTo>
                  <a:pt x="669" y="553"/>
                </a:lnTo>
                <a:lnTo>
                  <a:pt x="620" y="585"/>
                </a:lnTo>
                <a:lnTo>
                  <a:pt x="580" y="625"/>
                </a:lnTo>
                <a:lnTo>
                  <a:pt x="549" y="674"/>
                </a:lnTo>
                <a:lnTo>
                  <a:pt x="531" y="730"/>
                </a:lnTo>
                <a:lnTo>
                  <a:pt x="522" y="788"/>
                </a:lnTo>
                <a:lnTo>
                  <a:pt x="531" y="848"/>
                </a:lnTo>
                <a:lnTo>
                  <a:pt x="549" y="904"/>
                </a:lnTo>
                <a:lnTo>
                  <a:pt x="580" y="951"/>
                </a:lnTo>
                <a:lnTo>
                  <a:pt x="620" y="991"/>
                </a:lnTo>
                <a:lnTo>
                  <a:pt x="669" y="1022"/>
                </a:lnTo>
                <a:lnTo>
                  <a:pt x="723" y="1042"/>
                </a:lnTo>
                <a:lnTo>
                  <a:pt x="783" y="1049"/>
                </a:lnTo>
                <a:lnTo>
                  <a:pt x="844" y="1042"/>
                </a:lnTo>
                <a:lnTo>
                  <a:pt x="897" y="1022"/>
                </a:lnTo>
                <a:lnTo>
                  <a:pt x="946" y="991"/>
                </a:lnTo>
                <a:lnTo>
                  <a:pt x="986" y="951"/>
                </a:lnTo>
                <a:lnTo>
                  <a:pt x="1018" y="904"/>
                </a:lnTo>
                <a:lnTo>
                  <a:pt x="1038" y="848"/>
                </a:lnTo>
                <a:lnTo>
                  <a:pt x="1044" y="788"/>
                </a:lnTo>
                <a:lnTo>
                  <a:pt x="1038" y="730"/>
                </a:lnTo>
                <a:lnTo>
                  <a:pt x="1018" y="674"/>
                </a:lnTo>
                <a:lnTo>
                  <a:pt x="986" y="625"/>
                </a:lnTo>
                <a:lnTo>
                  <a:pt x="946" y="585"/>
                </a:lnTo>
                <a:lnTo>
                  <a:pt x="897" y="553"/>
                </a:lnTo>
                <a:lnTo>
                  <a:pt x="844" y="535"/>
                </a:lnTo>
                <a:lnTo>
                  <a:pt x="783" y="529"/>
                </a:lnTo>
                <a:close/>
                <a:moveTo>
                  <a:pt x="716" y="0"/>
                </a:moveTo>
                <a:lnTo>
                  <a:pt x="850" y="0"/>
                </a:lnTo>
                <a:lnTo>
                  <a:pt x="904" y="181"/>
                </a:lnTo>
                <a:lnTo>
                  <a:pt x="980" y="201"/>
                </a:lnTo>
                <a:lnTo>
                  <a:pt x="1114" y="71"/>
                </a:lnTo>
                <a:lnTo>
                  <a:pt x="1232" y="138"/>
                </a:lnTo>
                <a:lnTo>
                  <a:pt x="1187" y="319"/>
                </a:lnTo>
                <a:lnTo>
                  <a:pt x="1219" y="346"/>
                </a:lnTo>
                <a:lnTo>
                  <a:pt x="1248" y="377"/>
                </a:lnTo>
                <a:lnTo>
                  <a:pt x="1426" y="332"/>
                </a:lnTo>
                <a:lnTo>
                  <a:pt x="1495" y="448"/>
                </a:lnTo>
                <a:lnTo>
                  <a:pt x="1368" y="582"/>
                </a:lnTo>
                <a:lnTo>
                  <a:pt x="1381" y="623"/>
                </a:lnTo>
                <a:lnTo>
                  <a:pt x="1390" y="665"/>
                </a:lnTo>
                <a:lnTo>
                  <a:pt x="1567" y="714"/>
                </a:lnTo>
                <a:lnTo>
                  <a:pt x="1567" y="850"/>
                </a:lnTo>
                <a:lnTo>
                  <a:pt x="1393" y="899"/>
                </a:lnTo>
                <a:lnTo>
                  <a:pt x="1373" y="984"/>
                </a:lnTo>
                <a:lnTo>
                  <a:pt x="1498" y="1111"/>
                </a:lnTo>
                <a:lnTo>
                  <a:pt x="1431" y="1230"/>
                </a:lnTo>
                <a:lnTo>
                  <a:pt x="1259" y="1187"/>
                </a:lnTo>
                <a:lnTo>
                  <a:pt x="1227" y="1223"/>
                </a:lnTo>
                <a:lnTo>
                  <a:pt x="1192" y="1254"/>
                </a:lnTo>
                <a:lnTo>
                  <a:pt x="1236" y="1426"/>
                </a:lnTo>
                <a:lnTo>
                  <a:pt x="1118" y="1493"/>
                </a:lnTo>
                <a:lnTo>
                  <a:pt x="991" y="1372"/>
                </a:lnTo>
                <a:lnTo>
                  <a:pt x="948" y="1386"/>
                </a:lnTo>
                <a:lnTo>
                  <a:pt x="902" y="1397"/>
                </a:lnTo>
                <a:lnTo>
                  <a:pt x="855" y="1567"/>
                </a:lnTo>
                <a:lnTo>
                  <a:pt x="719" y="1567"/>
                </a:lnTo>
                <a:lnTo>
                  <a:pt x="669" y="1397"/>
                </a:lnTo>
                <a:lnTo>
                  <a:pt x="625" y="1388"/>
                </a:lnTo>
                <a:lnTo>
                  <a:pt x="582" y="1375"/>
                </a:lnTo>
                <a:lnTo>
                  <a:pt x="457" y="1497"/>
                </a:lnTo>
                <a:lnTo>
                  <a:pt x="339" y="1430"/>
                </a:lnTo>
                <a:lnTo>
                  <a:pt x="379" y="1259"/>
                </a:lnTo>
                <a:lnTo>
                  <a:pt x="346" y="1227"/>
                </a:lnTo>
                <a:lnTo>
                  <a:pt x="315" y="1194"/>
                </a:lnTo>
                <a:lnTo>
                  <a:pt x="143" y="1236"/>
                </a:lnTo>
                <a:lnTo>
                  <a:pt x="74" y="1120"/>
                </a:lnTo>
                <a:lnTo>
                  <a:pt x="199" y="991"/>
                </a:lnTo>
                <a:lnTo>
                  <a:pt x="185" y="948"/>
                </a:lnTo>
                <a:lnTo>
                  <a:pt x="174" y="904"/>
                </a:lnTo>
                <a:lnTo>
                  <a:pt x="2" y="857"/>
                </a:lnTo>
                <a:lnTo>
                  <a:pt x="0" y="721"/>
                </a:lnTo>
                <a:lnTo>
                  <a:pt x="176" y="669"/>
                </a:lnTo>
                <a:lnTo>
                  <a:pt x="196" y="589"/>
                </a:lnTo>
                <a:lnTo>
                  <a:pt x="69" y="457"/>
                </a:lnTo>
                <a:lnTo>
                  <a:pt x="136" y="339"/>
                </a:lnTo>
                <a:lnTo>
                  <a:pt x="315" y="384"/>
                </a:lnTo>
                <a:lnTo>
                  <a:pt x="375" y="323"/>
                </a:lnTo>
                <a:lnTo>
                  <a:pt x="328" y="143"/>
                </a:lnTo>
                <a:lnTo>
                  <a:pt x="446" y="73"/>
                </a:lnTo>
                <a:lnTo>
                  <a:pt x="580" y="203"/>
                </a:lnTo>
                <a:lnTo>
                  <a:pt x="623" y="190"/>
                </a:lnTo>
                <a:lnTo>
                  <a:pt x="665" y="181"/>
                </a:lnTo>
                <a:lnTo>
                  <a:pt x="71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7" name="Freeform 27"/>
          <p:cNvSpPr>
            <a:spLocks noEditPoints="1"/>
          </p:cNvSpPr>
          <p:nvPr/>
        </p:nvSpPr>
        <p:spPr bwMode="auto">
          <a:xfrm>
            <a:off x="8764644" y="3537695"/>
            <a:ext cx="328606" cy="328605"/>
          </a:xfrm>
          <a:custGeom>
            <a:avLst/>
            <a:gdLst>
              <a:gd name="T0" fmla="*/ 723 w 1567"/>
              <a:gd name="T1" fmla="*/ 535 h 1567"/>
              <a:gd name="T2" fmla="*/ 620 w 1567"/>
              <a:gd name="T3" fmla="*/ 585 h 1567"/>
              <a:gd name="T4" fmla="*/ 549 w 1567"/>
              <a:gd name="T5" fmla="*/ 674 h 1567"/>
              <a:gd name="T6" fmla="*/ 522 w 1567"/>
              <a:gd name="T7" fmla="*/ 788 h 1567"/>
              <a:gd name="T8" fmla="*/ 549 w 1567"/>
              <a:gd name="T9" fmla="*/ 904 h 1567"/>
              <a:gd name="T10" fmla="*/ 620 w 1567"/>
              <a:gd name="T11" fmla="*/ 991 h 1567"/>
              <a:gd name="T12" fmla="*/ 723 w 1567"/>
              <a:gd name="T13" fmla="*/ 1042 h 1567"/>
              <a:gd name="T14" fmla="*/ 844 w 1567"/>
              <a:gd name="T15" fmla="*/ 1042 h 1567"/>
              <a:gd name="T16" fmla="*/ 946 w 1567"/>
              <a:gd name="T17" fmla="*/ 991 h 1567"/>
              <a:gd name="T18" fmla="*/ 1018 w 1567"/>
              <a:gd name="T19" fmla="*/ 904 h 1567"/>
              <a:gd name="T20" fmla="*/ 1044 w 1567"/>
              <a:gd name="T21" fmla="*/ 788 h 1567"/>
              <a:gd name="T22" fmla="*/ 1018 w 1567"/>
              <a:gd name="T23" fmla="*/ 674 h 1567"/>
              <a:gd name="T24" fmla="*/ 946 w 1567"/>
              <a:gd name="T25" fmla="*/ 585 h 1567"/>
              <a:gd name="T26" fmla="*/ 844 w 1567"/>
              <a:gd name="T27" fmla="*/ 535 h 1567"/>
              <a:gd name="T28" fmla="*/ 716 w 1567"/>
              <a:gd name="T29" fmla="*/ 0 h 1567"/>
              <a:gd name="T30" fmla="*/ 904 w 1567"/>
              <a:gd name="T31" fmla="*/ 181 h 1567"/>
              <a:gd name="T32" fmla="*/ 1114 w 1567"/>
              <a:gd name="T33" fmla="*/ 71 h 1567"/>
              <a:gd name="T34" fmla="*/ 1187 w 1567"/>
              <a:gd name="T35" fmla="*/ 319 h 1567"/>
              <a:gd name="T36" fmla="*/ 1248 w 1567"/>
              <a:gd name="T37" fmla="*/ 377 h 1567"/>
              <a:gd name="T38" fmla="*/ 1495 w 1567"/>
              <a:gd name="T39" fmla="*/ 448 h 1567"/>
              <a:gd name="T40" fmla="*/ 1381 w 1567"/>
              <a:gd name="T41" fmla="*/ 623 h 1567"/>
              <a:gd name="T42" fmla="*/ 1567 w 1567"/>
              <a:gd name="T43" fmla="*/ 714 h 1567"/>
              <a:gd name="T44" fmla="*/ 1393 w 1567"/>
              <a:gd name="T45" fmla="*/ 899 h 1567"/>
              <a:gd name="T46" fmla="*/ 1498 w 1567"/>
              <a:gd name="T47" fmla="*/ 1111 h 1567"/>
              <a:gd name="T48" fmla="*/ 1259 w 1567"/>
              <a:gd name="T49" fmla="*/ 1187 h 1567"/>
              <a:gd name="T50" fmla="*/ 1192 w 1567"/>
              <a:gd name="T51" fmla="*/ 1254 h 1567"/>
              <a:gd name="T52" fmla="*/ 1118 w 1567"/>
              <a:gd name="T53" fmla="*/ 1493 h 1567"/>
              <a:gd name="T54" fmla="*/ 948 w 1567"/>
              <a:gd name="T55" fmla="*/ 1386 h 1567"/>
              <a:gd name="T56" fmla="*/ 855 w 1567"/>
              <a:gd name="T57" fmla="*/ 1567 h 1567"/>
              <a:gd name="T58" fmla="*/ 669 w 1567"/>
              <a:gd name="T59" fmla="*/ 1397 h 1567"/>
              <a:gd name="T60" fmla="*/ 582 w 1567"/>
              <a:gd name="T61" fmla="*/ 1375 h 1567"/>
              <a:gd name="T62" fmla="*/ 339 w 1567"/>
              <a:gd name="T63" fmla="*/ 1430 h 1567"/>
              <a:gd name="T64" fmla="*/ 346 w 1567"/>
              <a:gd name="T65" fmla="*/ 1227 h 1567"/>
              <a:gd name="T66" fmla="*/ 143 w 1567"/>
              <a:gd name="T67" fmla="*/ 1236 h 1567"/>
              <a:gd name="T68" fmla="*/ 199 w 1567"/>
              <a:gd name="T69" fmla="*/ 991 h 1567"/>
              <a:gd name="T70" fmla="*/ 174 w 1567"/>
              <a:gd name="T71" fmla="*/ 904 h 1567"/>
              <a:gd name="T72" fmla="*/ 0 w 1567"/>
              <a:gd name="T73" fmla="*/ 721 h 1567"/>
              <a:gd name="T74" fmla="*/ 196 w 1567"/>
              <a:gd name="T75" fmla="*/ 589 h 1567"/>
              <a:gd name="T76" fmla="*/ 136 w 1567"/>
              <a:gd name="T77" fmla="*/ 339 h 1567"/>
              <a:gd name="T78" fmla="*/ 375 w 1567"/>
              <a:gd name="T79" fmla="*/ 323 h 1567"/>
              <a:gd name="T80" fmla="*/ 446 w 1567"/>
              <a:gd name="T81" fmla="*/ 73 h 1567"/>
              <a:gd name="T82" fmla="*/ 623 w 1567"/>
              <a:gd name="T83" fmla="*/ 190 h 1567"/>
              <a:gd name="T84" fmla="*/ 716 w 1567"/>
              <a:gd name="T85" fmla="*/ 0 h 1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567" h="1567">
                <a:moveTo>
                  <a:pt x="783" y="529"/>
                </a:moveTo>
                <a:lnTo>
                  <a:pt x="723" y="535"/>
                </a:lnTo>
                <a:lnTo>
                  <a:pt x="669" y="553"/>
                </a:lnTo>
                <a:lnTo>
                  <a:pt x="620" y="585"/>
                </a:lnTo>
                <a:lnTo>
                  <a:pt x="580" y="625"/>
                </a:lnTo>
                <a:lnTo>
                  <a:pt x="549" y="674"/>
                </a:lnTo>
                <a:lnTo>
                  <a:pt x="531" y="730"/>
                </a:lnTo>
                <a:lnTo>
                  <a:pt x="522" y="788"/>
                </a:lnTo>
                <a:lnTo>
                  <a:pt x="531" y="848"/>
                </a:lnTo>
                <a:lnTo>
                  <a:pt x="549" y="904"/>
                </a:lnTo>
                <a:lnTo>
                  <a:pt x="580" y="951"/>
                </a:lnTo>
                <a:lnTo>
                  <a:pt x="620" y="991"/>
                </a:lnTo>
                <a:lnTo>
                  <a:pt x="669" y="1022"/>
                </a:lnTo>
                <a:lnTo>
                  <a:pt x="723" y="1042"/>
                </a:lnTo>
                <a:lnTo>
                  <a:pt x="783" y="1049"/>
                </a:lnTo>
                <a:lnTo>
                  <a:pt x="844" y="1042"/>
                </a:lnTo>
                <a:lnTo>
                  <a:pt x="897" y="1022"/>
                </a:lnTo>
                <a:lnTo>
                  <a:pt x="946" y="991"/>
                </a:lnTo>
                <a:lnTo>
                  <a:pt x="986" y="951"/>
                </a:lnTo>
                <a:lnTo>
                  <a:pt x="1018" y="904"/>
                </a:lnTo>
                <a:lnTo>
                  <a:pt x="1038" y="848"/>
                </a:lnTo>
                <a:lnTo>
                  <a:pt x="1044" y="788"/>
                </a:lnTo>
                <a:lnTo>
                  <a:pt x="1038" y="730"/>
                </a:lnTo>
                <a:lnTo>
                  <a:pt x="1018" y="674"/>
                </a:lnTo>
                <a:lnTo>
                  <a:pt x="986" y="625"/>
                </a:lnTo>
                <a:lnTo>
                  <a:pt x="946" y="585"/>
                </a:lnTo>
                <a:lnTo>
                  <a:pt x="897" y="553"/>
                </a:lnTo>
                <a:lnTo>
                  <a:pt x="844" y="535"/>
                </a:lnTo>
                <a:lnTo>
                  <a:pt x="783" y="529"/>
                </a:lnTo>
                <a:close/>
                <a:moveTo>
                  <a:pt x="716" y="0"/>
                </a:moveTo>
                <a:lnTo>
                  <a:pt x="850" y="0"/>
                </a:lnTo>
                <a:lnTo>
                  <a:pt x="904" y="181"/>
                </a:lnTo>
                <a:lnTo>
                  <a:pt x="980" y="201"/>
                </a:lnTo>
                <a:lnTo>
                  <a:pt x="1114" y="71"/>
                </a:lnTo>
                <a:lnTo>
                  <a:pt x="1232" y="138"/>
                </a:lnTo>
                <a:lnTo>
                  <a:pt x="1187" y="319"/>
                </a:lnTo>
                <a:lnTo>
                  <a:pt x="1219" y="346"/>
                </a:lnTo>
                <a:lnTo>
                  <a:pt x="1248" y="377"/>
                </a:lnTo>
                <a:lnTo>
                  <a:pt x="1426" y="332"/>
                </a:lnTo>
                <a:lnTo>
                  <a:pt x="1495" y="448"/>
                </a:lnTo>
                <a:lnTo>
                  <a:pt x="1368" y="582"/>
                </a:lnTo>
                <a:lnTo>
                  <a:pt x="1381" y="623"/>
                </a:lnTo>
                <a:lnTo>
                  <a:pt x="1390" y="665"/>
                </a:lnTo>
                <a:lnTo>
                  <a:pt x="1567" y="714"/>
                </a:lnTo>
                <a:lnTo>
                  <a:pt x="1567" y="850"/>
                </a:lnTo>
                <a:lnTo>
                  <a:pt x="1393" y="899"/>
                </a:lnTo>
                <a:lnTo>
                  <a:pt x="1373" y="984"/>
                </a:lnTo>
                <a:lnTo>
                  <a:pt x="1498" y="1111"/>
                </a:lnTo>
                <a:lnTo>
                  <a:pt x="1431" y="1230"/>
                </a:lnTo>
                <a:lnTo>
                  <a:pt x="1259" y="1187"/>
                </a:lnTo>
                <a:lnTo>
                  <a:pt x="1227" y="1223"/>
                </a:lnTo>
                <a:lnTo>
                  <a:pt x="1192" y="1254"/>
                </a:lnTo>
                <a:lnTo>
                  <a:pt x="1236" y="1426"/>
                </a:lnTo>
                <a:lnTo>
                  <a:pt x="1118" y="1493"/>
                </a:lnTo>
                <a:lnTo>
                  <a:pt x="991" y="1372"/>
                </a:lnTo>
                <a:lnTo>
                  <a:pt x="948" y="1386"/>
                </a:lnTo>
                <a:lnTo>
                  <a:pt x="902" y="1397"/>
                </a:lnTo>
                <a:lnTo>
                  <a:pt x="855" y="1567"/>
                </a:lnTo>
                <a:lnTo>
                  <a:pt x="719" y="1567"/>
                </a:lnTo>
                <a:lnTo>
                  <a:pt x="669" y="1397"/>
                </a:lnTo>
                <a:lnTo>
                  <a:pt x="625" y="1388"/>
                </a:lnTo>
                <a:lnTo>
                  <a:pt x="582" y="1375"/>
                </a:lnTo>
                <a:lnTo>
                  <a:pt x="457" y="1497"/>
                </a:lnTo>
                <a:lnTo>
                  <a:pt x="339" y="1430"/>
                </a:lnTo>
                <a:lnTo>
                  <a:pt x="379" y="1259"/>
                </a:lnTo>
                <a:lnTo>
                  <a:pt x="346" y="1227"/>
                </a:lnTo>
                <a:lnTo>
                  <a:pt x="315" y="1194"/>
                </a:lnTo>
                <a:lnTo>
                  <a:pt x="143" y="1236"/>
                </a:lnTo>
                <a:lnTo>
                  <a:pt x="74" y="1120"/>
                </a:lnTo>
                <a:lnTo>
                  <a:pt x="199" y="991"/>
                </a:lnTo>
                <a:lnTo>
                  <a:pt x="185" y="948"/>
                </a:lnTo>
                <a:lnTo>
                  <a:pt x="174" y="904"/>
                </a:lnTo>
                <a:lnTo>
                  <a:pt x="2" y="857"/>
                </a:lnTo>
                <a:lnTo>
                  <a:pt x="0" y="721"/>
                </a:lnTo>
                <a:lnTo>
                  <a:pt x="176" y="669"/>
                </a:lnTo>
                <a:lnTo>
                  <a:pt x="196" y="589"/>
                </a:lnTo>
                <a:lnTo>
                  <a:pt x="69" y="457"/>
                </a:lnTo>
                <a:lnTo>
                  <a:pt x="136" y="339"/>
                </a:lnTo>
                <a:lnTo>
                  <a:pt x="315" y="384"/>
                </a:lnTo>
                <a:lnTo>
                  <a:pt x="375" y="323"/>
                </a:lnTo>
                <a:lnTo>
                  <a:pt x="328" y="143"/>
                </a:lnTo>
                <a:lnTo>
                  <a:pt x="446" y="73"/>
                </a:lnTo>
                <a:lnTo>
                  <a:pt x="580" y="203"/>
                </a:lnTo>
                <a:lnTo>
                  <a:pt x="623" y="190"/>
                </a:lnTo>
                <a:lnTo>
                  <a:pt x="665" y="181"/>
                </a:lnTo>
                <a:lnTo>
                  <a:pt x="71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8" name="Freeform 63"/>
          <p:cNvSpPr>
            <a:spLocks noEditPoints="1"/>
          </p:cNvSpPr>
          <p:nvPr/>
        </p:nvSpPr>
        <p:spPr bwMode="auto">
          <a:xfrm>
            <a:off x="8525299" y="3680367"/>
            <a:ext cx="238462" cy="238083"/>
          </a:xfrm>
          <a:custGeom>
            <a:avLst/>
            <a:gdLst>
              <a:gd name="T0" fmla="*/ 853 w 1888"/>
              <a:gd name="T1" fmla="*/ 328 h 1885"/>
              <a:gd name="T2" fmla="*/ 681 w 1888"/>
              <a:gd name="T3" fmla="*/ 379 h 1885"/>
              <a:gd name="T4" fmla="*/ 533 w 1888"/>
              <a:gd name="T5" fmla="*/ 475 h 1885"/>
              <a:gd name="T6" fmla="*/ 417 w 1888"/>
              <a:gd name="T7" fmla="*/ 607 h 1885"/>
              <a:gd name="T8" fmla="*/ 344 w 1888"/>
              <a:gd name="T9" fmla="*/ 767 h 1885"/>
              <a:gd name="T10" fmla="*/ 317 w 1888"/>
              <a:gd name="T11" fmla="*/ 948 h 1885"/>
              <a:gd name="T12" fmla="*/ 344 w 1888"/>
              <a:gd name="T13" fmla="*/ 1129 h 1885"/>
              <a:gd name="T14" fmla="*/ 417 w 1888"/>
              <a:gd name="T15" fmla="*/ 1290 h 1885"/>
              <a:gd name="T16" fmla="*/ 533 w 1888"/>
              <a:gd name="T17" fmla="*/ 1421 h 1885"/>
              <a:gd name="T18" fmla="*/ 681 w 1888"/>
              <a:gd name="T19" fmla="*/ 1517 h 1885"/>
              <a:gd name="T20" fmla="*/ 853 w 1888"/>
              <a:gd name="T21" fmla="*/ 1568 h 1885"/>
              <a:gd name="T22" fmla="*/ 1038 w 1888"/>
              <a:gd name="T23" fmla="*/ 1568 h 1885"/>
              <a:gd name="T24" fmla="*/ 1210 w 1888"/>
              <a:gd name="T25" fmla="*/ 1517 h 1885"/>
              <a:gd name="T26" fmla="*/ 1357 w 1888"/>
              <a:gd name="T27" fmla="*/ 1421 h 1885"/>
              <a:gd name="T28" fmla="*/ 1471 w 1888"/>
              <a:gd name="T29" fmla="*/ 1290 h 1885"/>
              <a:gd name="T30" fmla="*/ 1544 w 1888"/>
              <a:gd name="T31" fmla="*/ 1129 h 1885"/>
              <a:gd name="T32" fmla="*/ 1571 w 1888"/>
              <a:gd name="T33" fmla="*/ 948 h 1885"/>
              <a:gd name="T34" fmla="*/ 1544 w 1888"/>
              <a:gd name="T35" fmla="*/ 767 h 1885"/>
              <a:gd name="T36" fmla="*/ 1471 w 1888"/>
              <a:gd name="T37" fmla="*/ 607 h 1885"/>
              <a:gd name="T38" fmla="*/ 1357 w 1888"/>
              <a:gd name="T39" fmla="*/ 475 h 1885"/>
              <a:gd name="T40" fmla="*/ 1210 w 1888"/>
              <a:gd name="T41" fmla="*/ 379 h 1885"/>
              <a:gd name="T42" fmla="*/ 1038 w 1888"/>
              <a:gd name="T43" fmla="*/ 328 h 1885"/>
              <a:gd name="T44" fmla="*/ 832 w 1888"/>
              <a:gd name="T45" fmla="*/ 0 h 1885"/>
              <a:gd name="T46" fmla="*/ 1053 w 1888"/>
              <a:gd name="T47" fmla="*/ 174 h 1885"/>
              <a:gd name="T48" fmla="*/ 1228 w 1888"/>
              <a:gd name="T49" fmla="*/ 220 h 1885"/>
              <a:gd name="T50" fmla="*/ 1507 w 1888"/>
              <a:gd name="T51" fmla="*/ 176 h 1885"/>
              <a:gd name="T52" fmla="*/ 1486 w 1888"/>
              <a:gd name="T53" fmla="*/ 388 h 1885"/>
              <a:gd name="T54" fmla="*/ 1698 w 1888"/>
              <a:gd name="T55" fmla="*/ 366 h 1885"/>
              <a:gd name="T56" fmla="*/ 1661 w 1888"/>
              <a:gd name="T57" fmla="*/ 645 h 1885"/>
              <a:gd name="T58" fmla="*/ 1710 w 1888"/>
              <a:gd name="T59" fmla="*/ 819 h 1885"/>
              <a:gd name="T60" fmla="*/ 1888 w 1888"/>
              <a:gd name="T61" fmla="*/ 1035 h 1885"/>
              <a:gd name="T62" fmla="*/ 1696 w 1888"/>
              <a:gd name="T63" fmla="*/ 1129 h 1885"/>
              <a:gd name="T64" fmla="*/ 1823 w 1888"/>
              <a:gd name="T65" fmla="*/ 1298 h 1885"/>
              <a:gd name="T66" fmla="*/ 1565 w 1888"/>
              <a:gd name="T67" fmla="*/ 1406 h 1885"/>
              <a:gd name="T68" fmla="*/ 1440 w 1888"/>
              <a:gd name="T69" fmla="*/ 1537 h 1885"/>
              <a:gd name="T70" fmla="*/ 1346 w 1888"/>
              <a:gd name="T71" fmla="*/ 1803 h 1885"/>
              <a:gd name="T72" fmla="*/ 1190 w 1888"/>
              <a:gd name="T73" fmla="*/ 1678 h 1885"/>
              <a:gd name="T74" fmla="*/ 1053 w 1888"/>
              <a:gd name="T75" fmla="*/ 1709 h 1885"/>
              <a:gd name="T76" fmla="*/ 832 w 1888"/>
              <a:gd name="T77" fmla="*/ 1885 h 1885"/>
              <a:gd name="T78" fmla="*/ 743 w 1888"/>
              <a:gd name="T79" fmla="*/ 1691 h 1885"/>
              <a:gd name="T80" fmla="*/ 571 w 1888"/>
              <a:gd name="T81" fmla="*/ 1814 h 1885"/>
              <a:gd name="T82" fmla="*/ 466 w 1888"/>
              <a:gd name="T83" fmla="*/ 1553 h 1885"/>
              <a:gd name="T84" fmla="*/ 339 w 1888"/>
              <a:gd name="T85" fmla="*/ 1426 h 1885"/>
              <a:gd name="T86" fmla="*/ 76 w 1888"/>
              <a:gd name="T87" fmla="*/ 1325 h 1885"/>
              <a:gd name="T88" fmla="*/ 199 w 1888"/>
              <a:gd name="T89" fmla="*/ 1151 h 1885"/>
              <a:gd name="T90" fmla="*/ 4 w 1888"/>
              <a:gd name="T91" fmla="*/ 1064 h 1885"/>
              <a:gd name="T92" fmla="*/ 176 w 1888"/>
              <a:gd name="T93" fmla="*/ 841 h 1885"/>
              <a:gd name="T94" fmla="*/ 221 w 1888"/>
              <a:gd name="T95" fmla="*/ 667 h 1885"/>
              <a:gd name="T96" fmla="*/ 172 w 1888"/>
              <a:gd name="T97" fmla="*/ 390 h 1885"/>
              <a:gd name="T98" fmla="*/ 386 w 1888"/>
              <a:gd name="T99" fmla="*/ 406 h 1885"/>
              <a:gd name="T100" fmla="*/ 359 w 1888"/>
              <a:gd name="T101" fmla="*/ 194 h 1885"/>
              <a:gd name="T102" fmla="*/ 641 w 1888"/>
              <a:gd name="T103" fmla="*/ 229 h 1885"/>
              <a:gd name="T104" fmla="*/ 832 w 1888"/>
              <a:gd name="T105" fmla="*/ 176 h 1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888" h="1885">
                <a:moveTo>
                  <a:pt x="944" y="321"/>
                </a:moveTo>
                <a:lnTo>
                  <a:pt x="853" y="328"/>
                </a:lnTo>
                <a:lnTo>
                  <a:pt x="763" y="348"/>
                </a:lnTo>
                <a:lnTo>
                  <a:pt x="681" y="379"/>
                </a:lnTo>
                <a:lnTo>
                  <a:pt x="603" y="421"/>
                </a:lnTo>
                <a:lnTo>
                  <a:pt x="533" y="475"/>
                </a:lnTo>
                <a:lnTo>
                  <a:pt x="471" y="537"/>
                </a:lnTo>
                <a:lnTo>
                  <a:pt x="417" y="607"/>
                </a:lnTo>
                <a:lnTo>
                  <a:pt x="375" y="682"/>
                </a:lnTo>
                <a:lnTo>
                  <a:pt x="344" y="767"/>
                </a:lnTo>
                <a:lnTo>
                  <a:pt x="324" y="854"/>
                </a:lnTo>
                <a:lnTo>
                  <a:pt x="317" y="948"/>
                </a:lnTo>
                <a:lnTo>
                  <a:pt x="324" y="1040"/>
                </a:lnTo>
                <a:lnTo>
                  <a:pt x="344" y="1129"/>
                </a:lnTo>
                <a:lnTo>
                  <a:pt x="375" y="1211"/>
                </a:lnTo>
                <a:lnTo>
                  <a:pt x="417" y="1290"/>
                </a:lnTo>
                <a:lnTo>
                  <a:pt x="471" y="1359"/>
                </a:lnTo>
                <a:lnTo>
                  <a:pt x="533" y="1421"/>
                </a:lnTo>
                <a:lnTo>
                  <a:pt x="603" y="1475"/>
                </a:lnTo>
                <a:lnTo>
                  <a:pt x="681" y="1517"/>
                </a:lnTo>
                <a:lnTo>
                  <a:pt x="763" y="1548"/>
                </a:lnTo>
                <a:lnTo>
                  <a:pt x="853" y="1568"/>
                </a:lnTo>
                <a:lnTo>
                  <a:pt x="944" y="1575"/>
                </a:lnTo>
                <a:lnTo>
                  <a:pt x="1038" y="1568"/>
                </a:lnTo>
                <a:lnTo>
                  <a:pt x="1125" y="1548"/>
                </a:lnTo>
                <a:lnTo>
                  <a:pt x="1210" y="1517"/>
                </a:lnTo>
                <a:lnTo>
                  <a:pt x="1286" y="1475"/>
                </a:lnTo>
                <a:lnTo>
                  <a:pt x="1357" y="1421"/>
                </a:lnTo>
                <a:lnTo>
                  <a:pt x="1417" y="1359"/>
                </a:lnTo>
                <a:lnTo>
                  <a:pt x="1471" y="1290"/>
                </a:lnTo>
                <a:lnTo>
                  <a:pt x="1513" y="1211"/>
                </a:lnTo>
                <a:lnTo>
                  <a:pt x="1544" y="1129"/>
                </a:lnTo>
                <a:lnTo>
                  <a:pt x="1565" y="1040"/>
                </a:lnTo>
                <a:lnTo>
                  <a:pt x="1571" y="948"/>
                </a:lnTo>
                <a:lnTo>
                  <a:pt x="1565" y="854"/>
                </a:lnTo>
                <a:lnTo>
                  <a:pt x="1544" y="767"/>
                </a:lnTo>
                <a:lnTo>
                  <a:pt x="1513" y="682"/>
                </a:lnTo>
                <a:lnTo>
                  <a:pt x="1471" y="607"/>
                </a:lnTo>
                <a:lnTo>
                  <a:pt x="1417" y="537"/>
                </a:lnTo>
                <a:lnTo>
                  <a:pt x="1357" y="475"/>
                </a:lnTo>
                <a:lnTo>
                  <a:pt x="1286" y="421"/>
                </a:lnTo>
                <a:lnTo>
                  <a:pt x="1210" y="379"/>
                </a:lnTo>
                <a:lnTo>
                  <a:pt x="1125" y="348"/>
                </a:lnTo>
                <a:lnTo>
                  <a:pt x="1038" y="328"/>
                </a:lnTo>
                <a:lnTo>
                  <a:pt x="944" y="321"/>
                </a:lnTo>
                <a:close/>
                <a:moveTo>
                  <a:pt x="832" y="0"/>
                </a:moveTo>
                <a:lnTo>
                  <a:pt x="1053" y="0"/>
                </a:lnTo>
                <a:lnTo>
                  <a:pt x="1053" y="174"/>
                </a:lnTo>
                <a:lnTo>
                  <a:pt x="1143" y="191"/>
                </a:lnTo>
                <a:lnTo>
                  <a:pt x="1228" y="220"/>
                </a:lnTo>
                <a:lnTo>
                  <a:pt x="1315" y="67"/>
                </a:lnTo>
                <a:lnTo>
                  <a:pt x="1507" y="176"/>
                </a:lnTo>
                <a:lnTo>
                  <a:pt x="1419" y="330"/>
                </a:lnTo>
                <a:lnTo>
                  <a:pt x="1486" y="388"/>
                </a:lnTo>
                <a:lnTo>
                  <a:pt x="1547" y="455"/>
                </a:lnTo>
                <a:lnTo>
                  <a:pt x="1698" y="366"/>
                </a:lnTo>
                <a:lnTo>
                  <a:pt x="1810" y="555"/>
                </a:lnTo>
                <a:lnTo>
                  <a:pt x="1661" y="645"/>
                </a:lnTo>
                <a:lnTo>
                  <a:pt x="1690" y="729"/>
                </a:lnTo>
                <a:lnTo>
                  <a:pt x="1710" y="819"/>
                </a:lnTo>
                <a:lnTo>
                  <a:pt x="1886" y="816"/>
                </a:lnTo>
                <a:lnTo>
                  <a:pt x="1888" y="1035"/>
                </a:lnTo>
                <a:lnTo>
                  <a:pt x="1714" y="1037"/>
                </a:lnTo>
                <a:lnTo>
                  <a:pt x="1696" y="1129"/>
                </a:lnTo>
                <a:lnTo>
                  <a:pt x="1669" y="1214"/>
                </a:lnTo>
                <a:lnTo>
                  <a:pt x="1823" y="1298"/>
                </a:lnTo>
                <a:lnTo>
                  <a:pt x="1719" y="1490"/>
                </a:lnTo>
                <a:lnTo>
                  <a:pt x="1565" y="1406"/>
                </a:lnTo>
                <a:lnTo>
                  <a:pt x="1507" y="1475"/>
                </a:lnTo>
                <a:lnTo>
                  <a:pt x="1440" y="1537"/>
                </a:lnTo>
                <a:lnTo>
                  <a:pt x="1531" y="1687"/>
                </a:lnTo>
                <a:lnTo>
                  <a:pt x="1346" y="1803"/>
                </a:lnTo>
                <a:lnTo>
                  <a:pt x="1254" y="1653"/>
                </a:lnTo>
                <a:lnTo>
                  <a:pt x="1190" y="1678"/>
                </a:lnTo>
                <a:lnTo>
                  <a:pt x="1123" y="1696"/>
                </a:lnTo>
                <a:lnTo>
                  <a:pt x="1053" y="1709"/>
                </a:lnTo>
                <a:lnTo>
                  <a:pt x="1053" y="1885"/>
                </a:lnTo>
                <a:lnTo>
                  <a:pt x="832" y="1885"/>
                </a:lnTo>
                <a:lnTo>
                  <a:pt x="832" y="1709"/>
                </a:lnTo>
                <a:lnTo>
                  <a:pt x="743" y="1691"/>
                </a:lnTo>
                <a:lnTo>
                  <a:pt x="658" y="1662"/>
                </a:lnTo>
                <a:lnTo>
                  <a:pt x="571" y="1814"/>
                </a:lnTo>
                <a:lnTo>
                  <a:pt x="379" y="1705"/>
                </a:lnTo>
                <a:lnTo>
                  <a:pt x="466" y="1553"/>
                </a:lnTo>
                <a:lnTo>
                  <a:pt x="400" y="1493"/>
                </a:lnTo>
                <a:lnTo>
                  <a:pt x="339" y="1426"/>
                </a:lnTo>
                <a:lnTo>
                  <a:pt x="187" y="1515"/>
                </a:lnTo>
                <a:lnTo>
                  <a:pt x="76" y="1325"/>
                </a:lnTo>
                <a:lnTo>
                  <a:pt x="228" y="1236"/>
                </a:lnTo>
                <a:lnTo>
                  <a:pt x="199" y="1151"/>
                </a:lnTo>
                <a:lnTo>
                  <a:pt x="179" y="1062"/>
                </a:lnTo>
                <a:lnTo>
                  <a:pt x="4" y="1064"/>
                </a:lnTo>
                <a:lnTo>
                  <a:pt x="0" y="845"/>
                </a:lnTo>
                <a:lnTo>
                  <a:pt x="176" y="841"/>
                </a:lnTo>
                <a:lnTo>
                  <a:pt x="192" y="752"/>
                </a:lnTo>
                <a:lnTo>
                  <a:pt x="221" y="667"/>
                </a:lnTo>
                <a:lnTo>
                  <a:pt x="67" y="582"/>
                </a:lnTo>
                <a:lnTo>
                  <a:pt x="172" y="390"/>
                </a:lnTo>
                <a:lnTo>
                  <a:pt x="326" y="475"/>
                </a:lnTo>
                <a:lnTo>
                  <a:pt x="386" y="406"/>
                </a:lnTo>
                <a:lnTo>
                  <a:pt x="451" y="343"/>
                </a:lnTo>
                <a:lnTo>
                  <a:pt x="359" y="194"/>
                </a:lnTo>
                <a:lnTo>
                  <a:pt x="547" y="80"/>
                </a:lnTo>
                <a:lnTo>
                  <a:pt x="641" y="229"/>
                </a:lnTo>
                <a:lnTo>
                  <a:pt x="734" y="196"/>
                </a:lnTo>
                <a:lnTo>
                  <a:pt x="832" y="176"/>
                </a:lnTo>
                <a:lnTo>
                  <a:pt x="832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9" name="Freeform 63"/>
          <p:cNvSpPr>
            <a:spLocks noEditPoints="1"/>
          </p:cNvSpPr>
          <p:nvPr/>
        </p:nvSpPr>
        <p:spPr bwMode="auto">
          <a:xfrm>
            <a:off x="9334107" y="3053341"/>
            <a:ext cx="175838" cy="175559"/>
          </a:xfrm>
          <a:custGeom>
            <a:avLst/>
            <a:gdLst>
              <a:gd name="T0" fmla="*/ 853 w 1888"/>
              <a:gd name="T1" fmla="*/ 328 h 1885"/>
              <a:gd name="T2" fmla="*/ 681 w 1888"/>
              <a:gd name="T3" fmla="*/ 379 h 1885"/>
              <a:gd name="T4" fmla="*/ 533 w 1888"/>
              <a:gd name="T5" fmla="*/ 475 h 1885"/>
              <a:gd name="T6" fmla="*/ 417 w 1888"/>
              <a:gd name="T7" fmla="*/ 607 h 1885"/>
              <a:gd name="T8" fmla="*/ 344 w 1888"/>
              <a:gd name="T9" fmla="*/ 767 h 1885"/>
              <a:gd name="T10" fmla="*/ 317 w 1888"/>
              <a:gd name="T11" fmla="*/ 948 h 1885"/>
              <a:gd name="T12" fmla="*/ 344 w 1888"/>
              <a:gd name="T13" fmla="*/ 1129 h 1885"/>
              <a:gd name="T14" fmla="*/ 417 w 1888"/>
              <a:gd name="T15" fmla="*/ 1290 h 1885"/>
              <a:gd name="T16" fmla="*/ 533 w 1888"/>
              <a:gd name="T17" fmla="*/ 1421 h 1885"/>
              <a:gd name="T18" fmla="*/ 681 w 1888"/>
              <a:gd name="T19" fmla="*/ 1517 h 1885"/>
              <a:gd name="T20" fmla="*/ 853 w 1888"/>
              <a:gd name="T21" fmla="*/ 1568 h 1885"/>
              <a:gd name="T22" fmla="*/ 1038 w 1888"/>
              <a:gd name="T23" fmla="*/ 1568 h 1885"/>
              <a:gd name="T24" fmla="*/ 1210 w 1888"/>
              <a:gd name="T25" fmla="*/ 1517 h 1885"/>
              <a:gd name="T26" fmla="*/ 1357 w 1888"/>
              <a:gd name="T27" fmla="*/ 1421 h 1885"/>
              <a:gd name="T28" fmla="*/ 1471 w 1888"/>
              <a:gd name="T29" fmla="*/ 1290 h 1885"/>
              <a:gd name="T30" fmla="*/ 1544 w 1888"/>
              <a:gd name="T31" fmla="*/ 1129 h 1885"/>
              <a:gd name="T32" fmla="*/ 1571 w 1888"/>
              <a:gd name="T33" fmla="*/ 948 h 1885"/>
              <a:gd name="T34" fmla="*/ 1544 w 1888"/>
              <a:gd name="T35" fmla="*/ 767 h 1885"/>
              <a:gd name="T36" fmla="*/ 1471 w 1888"/>
              <a:gd name="T37" fmla="*/ 607 h 1885"/>
              <a:gd name="T38" fmla="*/ 1357 w 1888"/>
              <a:gd name="T39" fmla="*/ 475 h 1885"/>
              <a:gd name="T40" fmla="*/ 1210 w 1888"/>
              <a:gd name="T41" fmla="*/ 379 h 1885"/>
              <a:gd name="T42" fmla="*/ 1038 w 1888"/>
              <a:gd name="T43" fmla="*/ 328 h 1885"/>
              <a:gd name="T44" fmla="*/ 832 w 1888"/>
              <a:gd name="T45" fmla="*/ 0 h 1885"/>
              <a:gd name="T46" fmla="*/ 1053 w 1888"/>
              <a:gd name="T47" fmla="*/ 174 h 1885"/>
              <a:gd name="T48" fmla="*/ 1228 w 1888"/>
              <a:gd name="T49" fmla="*/ 220 h 1885"/>
              <a:gd name="T50" fmla="*/ 1507 w 1888"/>
              <a:gd name="T51" fmla="*/ 176 h 1885"/>
              <a:gd name="T52" fmla="*/ 1486 w 1888"/>
              <a:gd name="T53" fmla="*/ 388 h 1885"/>
              <a:gd name="T54" fmla="*/ 1698 w 1888"/>
              <a:gd name="T55" fmla="*/ 366 h 1885"/>
              <a:gd name="T56" fmla="*/ 1661 w 1888"/>
              <a:gd name="T57" fmla="*/ 645 h 1885"/>
              <a:gd name="T58" fmla="*/ 1710 w 1888"/>
              <a:gd name="T59" fmla="*/ 819 h 1885"/>
              <a:gd name="T60" fmla="*/ 1888 w 1888"/>
              <a:gd name="T61" fmla="*/ 1035 h 1885"/>
              <a:gd name="T62" fmla="*/ 1696 w 1888"/>
              <a:gd name="T63" fmla="*/ 1129 h 1885"/>
              <a:gd name="T64" fmla="*/ 1823 w 1888"/>
              <a:gd name="T65" fmla="*/ 1298 h 1885"/>
              <a:gd name="T66" fmla="*/ 1565 w 1888"/>
              <a:gd name="T67" fmla="*/ 1406 h 1885"/>
              <a:gd name="T68" fmla="*/ 1440 w 1888"/>
              <a:gd name="T69" fmla="*/ 1537 h 1885"/>
              <a:gd name="T70" fmla="*/ 1346 w 1888"/>
              <a:gd name="T71" fmla="*/ 1803 h 1885"/>
              <a:gd name="T72" fmla="*/ 1190 w 1888"/>
              <a:gd name="T73" fmla="*/ 1678 h 1885"/>
              <a:gd name="T74" fmla="*/ 1053 w 1888"/>
              <a:gd name="T75" fmla="*/ 1709 h 1885"/>
              <a:gd name="T76" fmla="*/ 832 w 1888"/>
              <a:gd name="T77" fmla="*/ 1885 h 1885"/>
              <a:gd name="T78" fmla="*/ 743 w 1888"/>
              <a:gd name="T79" fmla="*/ 1691 h 1885"/>
              <a:gd name="T80" fmla="*/ 571 w 1888"/>
              <a:gd name="T81" fmla="*/ 1814 h 1885"/>
              <a:gd name="T82" fmla="*/ 466 w 1888"/>
              <a:gd name="T83" fmla="*/ 1553 h 1885"/>
              <a:gd name="T84" fmla="*/ 339 w 1888"/>
              <a:gd name="T85" fmla="*/ 1426 h 1885"/>
              <a:gd name="T86" fmla="*/ 76 w 1888"/>
              <a:gd name="T87" fmla="*/ 1325 h 1885"/>
              <a:gd name="T88" fmla="*/ 199 w 1888"/>
              <a:gd name="T89" fmla="*/ 1151 h 1885"/>
              <a:gd name="T90" fmla="*/ 4 w 1888"/>
              <a:gd name="T91" fmla="*/ 1064 h 1885"/>
              <a:gd name="T92" fmla="*/ 176 w 1888"/>
              <a:gd name="T93" fmla="*/ 841 h 1885"/>
              <a:gd name="T94" fmla="*/ 221 w 1888"/>
              <a:gd name="T95" fmla="*/ 667 h 1885"/>
              <a:gd name="T96" fmla="*/ 172 w 1888"/>
              <a:gd name="T97" fmla="*/ 390 h 1885"/>
              <a:gd name="T98" fmla="*/ 386 w 1888"/>
              <a:gd name="T99" fmla="*/ 406 h 1885"/>
              <a:gd name="T100" fmla="*/ 359 w 1888"/>
              <a:gd name="T101" fmla="*/ 194 h 1885"/>
              <a:gd name="T102" fmla="*/ 641 w 1888"/>
              <a:gd name="T103" fmla="*/ 229 h 1885"/>
              <a:gd name="T104" fmla="*/ 832 w 1888"/>
              <a:gd name="T105" fmla="*/ 176 h 1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888" h="1885">
                <a:moveTo>
                  <a:pt x="944" y="321"/>
                </a:moveTo>
                <a:lnTo>
                  <a:pt x="853" y="328"/>
                </a:lnTo>
                <a:lnTo>
                  <a:pt x="763" y="348"/>
                </a:lnTo>
                <a:lnTo>
                  <a:pt x="681" y="379"/>
                </a:lnTo>
                <a:lnTo>
                  <a:pt x="603" y="421"/>
                </a:lnTo>
                <a:lnTo>
                  <a:pt x="533" y="475"/>
                </a:lnTo>
                <a:lnTo>
                  <a:pt x="471" y="537"/>
                </a:lnTo>
                <a:lnTo>
                  <a:pt x="417" y="607"/>
                </a:lnTo>
                <a:lnTo>
                  <a:pt x="375" y="682"/>
                </a:lnTo>
                <a:lnTo>
                  <a:pt x="344" y="767"/>
                </a:lnTo>
                <a:lnTo>
                  <a:pt x="324" y="854"/>
                </a:lnTo>
                <a:lnTo>
                  <a:pt x="317" y="948"/>
                </a:lnTo>
                <a:lnTo>
                  <a:pt x="324" y="1040"/>
                </a:lnTo>
                <a:lnTo>
                  <a:pt x="344" y="1129"/>
                </a:lnTo>
                <a:lnTo>
                  <a:pt x="375" y="1211"/>
                </a:lnTo>
                <a:lnTo>
                  <a:pt x="417" y="1290"/>
                </a:lnTo>
                <a:lnTo>
                  <a:pt x="471" y="1359"/>
                </a:lnTo>
                <a:lnTo>
                  <a:pt x="533" y="1421"/>
                </a:lnTo>
                <a:lnTo>
                  <a:pt x="603" y="1475"/>
                </a:lnTo>
                <a:lnTo>
                  <a:pt x="681" y="1517"/>
                </a:lnTo>
                <a:lnTo>
                  <a:pt x="763" y="1548"/>
                </a:lnTo>
                <a:lnTo>
                  <a:pt x="853" y="1568"/>
                </a:lnTo>
                <a:lnTo>
                  <a:pt x="944" y="1575"/>
                </a:lnTo>
                <a:lnTo>
                  <a:pt x="1038" y="1568"/>
                </a:lnTo>
                <a:lnTo>
                  <a:pt x="1125" y="1548"/>
                </a:lnTo>
                <a:lnTo>
                  <a:pt x="1210" y="1517"/>
                </a:lnTo>
                <a:lnTo>
                  <a:pt x="1286" y="1475"/>
                </a:lnTo>
                <a:lnTo>
                  <a:pt x="1357" y="1421"/>
                </a:lnTo>
                <a:lnTo>
                  <a:pt x="1417" y="1359"/>
                </a:lnTo>
                <a:lnTo>
                  <a:pt x="1471" y="1290"/>
                </a:lnTo>
                <a:lnTo>
                  <a:pt x="1513" y="1211"/>
                </a:lnTo>
                <a:lnTo>
                  <a:pt x="1544" y="1129"/>
                </a:lnTo>
                <a:lnTo>
                  <a:pt x="1565" y="1040"/>
                </a:lnTo>
                <a:lnTo>
                  <a:pt x="1571" y="948"/>
                </a:lnTo>
                <a:lnTo>
                  <a:pt x="1565" y="854"/>
                </a:lnTo>
                <a:lnTo>
                  <a:pt x="1544" y="767"/>
                </a:lnTo>
                <a:lnTo>
                  <a:pt x="1513" y="682"/>
                </a:lnTo>
                <a:lnTo>
                  <a:pt x="1471" y="607"/>
                </a:lnTo>
                <a:lnTo>
                  <a:pt x="1417" y="537"/>
                </a:lnTo>
                <a:lnTo>
                  <a:pt x="1357" y="475"/>
                </a:lnTo>
                <a:lnTo>
                  <a:pt x="1286" y="421"/>
                </a:lnTo>
                <a:lnTo>
                  <a:pt x="1210" y="379"/>
                </a:lnTo>
                <a:lnTo>
                  <a:pt x="1125" y="348"/>
                </a:lnTo>
                <a:lnTo>
                  <a:pt x="1038" y="328"/>
                </a:lnTo>
                <a:lnTo>
                  <a:pt x="944" y="321"/>
                </a:lnTo>
                <a:close/>
                <a:moveTo>
                  <a:pt x="832" y="0"/>
                </a:moveTo>
                <a:lnTo>
                  <a:pt x="1053" y="0"/>
                </a:lnTo>
                <a:lnTo>
                  <a:pt x="1053" y="174"/>
                </a:lnTo>
                <a:lnTo>
                  <a:pt x="1143" y="191"/>
                </a:lnTo>
                <a:lnTo>
                  <a:pt x="1228" y="220"/>
                </a:lnTo>
                <a:lnTo>
                  <a:pt x="1315" y="67"/>
                </a:lnTo>
                <a:lnTo>
                  <a:pt x="1507" y="176"/>
                </a:lnTo>
                <a:lnTo>
                  <a:pt x="1419" y="330"/>
                </a:lnTo>
                <a:lnTo>
                  <a:pt x="1486" y="388"/>
                </a:lnTo>
                <a:lnTo>
                  <a:pt x="1547" y="455"/>
                </a:lnTo>
                <a:lnTo>
                  <a:pt x="1698" y="366"/>
                </a:lnTo>
                <a:lnTo>
                  <a:pt x="1810" y="555"/>
                </a:lnTo>
                <a:lnTo>
                  <a:pt x="1661" y="645"/>
                </a:lnTo>
                <a:lnTo>
                  <a:pt x="1690" y="729"/>
                </a:lnTo>
                <a:lnTo>
                  <a:pt x="1710" y="819"/>
                </a:lnTo>
                <a:lnTo>
                  <a:pt x="1886" y="816"/>
                </a:lnTo>
                <a:lnTo>
                  <a:pt x="1888" y="1035"/>
                </a:lnTo>
                <a:lnTo>
                  <a:pt x="1714" y="1037"/>
                </a:lnTo>
                <a:lnTo>
                  <a:pt x="1696" y="1129"/>
                </a:lnTo>
                <a:lnTo>
                  <a:pt x="1669" y="1214"/>
                </a:lnTo>
                <a:lnTo>
                  <a:pt x="1823" y="1298"/>
                </a:lnTo>
                <a:lnTo>
                  <a:pt x="1719" y="1490"/>
                </a:lnTo>
                <a:lnTo>
                  <a:pt x="1565" y="1406"/>
                </a:lnTo>
                <a:lnTo>
                  <a:pt x="1507" y="1475"/>
                </a:lnTo>
                <a:lnTo>
                  <a:pt x="1440" y="1537"/>
                </a:lnTo>
                <a:lnTo>
                  <a:pt x="1531" y="1687"/>
                </a:lnTo>
                <a:lnTo>
                  <a:pt x="1346" y="1803"/>
                </a:lnTo>
                <a:lnTo>
                  <a:pt x="1254" y="1653"/>
                </a:lnTo>
                <a:lnTo>
                  <a:pt x="1190" y="1678"/>
                </a:lnTo>
                <a:lnTo>
                  <a:pt x="1123" y="1696"/>
                </a:lnTo>
                <a:lnTo>
                  <a:pt x="1053" y="1709"/>
                </a:lnTo>
                <a:lnTo>
                  <a:pt x="1053" y="1885"/>
                </a:lnTo>
                <a:lnTo>
                  <a:pt x="832" y="1885"/>
                </a:lnTo>
                <a:lnTo>
                  <a:pt x="832" y="1709"/>
                </a:lnTo>
                <a:lnTo>
                  <a:pt x="743" y="1691"/>
                </a:lnTo>
                <a:lnTo>
                  <a:pt x="658" y="1662"/>
                </a:lnTo>
                <a:lnTo>
                  <a:pt x="571" y="1814"/>
                </a:lnTo>
                <a:lnTo>
                  <a:pt x="379" y="1705"/>
                </a:lnTo>
                <a:lnTo>
                  <a:pt x="466" y="1553"/>
                </a:lnTo>
                <a:lnTo>
                  <a:pt x="400" y="1493"/>
                </a:lnTo>
                <a:lnTo>
                  <a:pt x="339" y="1426"/>
                </a:lnTo>
                <a:lnTo>
                  <a:pt x="187" y="1515"/>
                </a:lnTo>
                <a:lnTo>
                  <a:pt x="76" y="1325"/>
                </a:lnTo>
                <a:lnTo>
                  <a:pt x="228" y="1236"/>
                </a:lnTo>
                <a:lnTo>
                  <a:pt x="199" y="1151"/>
                </a:lnTo>
                <a:lnTo>
                  <a:pt x="179" y="1062"/>
                </a:lnTo>
                <a:lnTo>
                  <a:pt x="4" y="1064"/>
                </a:lnTo>
                <a:lnTo>
                  <a:pt x="0" y="845"/>
                </a:lnTo>
                <a:lnTo>
                  <a:pt x="176" y="841"/>
                </a:lnTo>
                <a:lnTo>
                  <a:pt x="192" y="752"/>
                </a:lnTo>
                <a:lnTo>
                  <a:pt x="221" y="667"/>
                </a:lnTo>
                <a:lnTo>
                  <a:pt x="67" y="582"/>
                </a:lnTo>
                <a:lnTo>
                  <a:pt x="172" y="390"/>
                </a:lnTo>
                <a:lnTo>
                  <a:pt x="326" y="475"/>
                </a:lnTo>
                <a:lnTo>
                  <a:pt x="386" y="406"/>
                </a:lnTo>
                <a:lnTo>
                  <a:pt x="451" y="343"/>
                </a:lnTo>
                <a:lnTo>
                  <a:pt x="359" y="194"/>
                </a:lnTo>
                <a:lnTo>
                  <a:pt x="547" y="80"/>
                </a:lnTo>
                <a:lnTo>
                  <a:pt x="641" y="229"/>
                </a:lnTo>
                <a:lnTo>
                  <a:pt x="734" y="196"/>
                </a:lnTo>
                <a:lnTo>
                  <a:pt x="832" y="176"/>
                </a:lnTo>
                <a:lnTo>
                  <a:pt x="832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0" name="Freeform 63"/>
          <p:cNvSpPr>
            <a:spLocks noEditPoints="1"/>
          </p:cNvSpPr>
          <p:nvPr/>
        </p:nvSpPr>
        <p:spPr bwMode="auto">
          <a:xfrm>
            <a:off x="9027950" y="2747236"/>
            <a:ext cx="238462" cy="238083"/>
          </a:xfrm>
          <a:custGeom>
            <a:avLst/>
            <a:gdLst>
              <a:gd name="T0" fmla="*/ 853 w 1888"/>
              <a:gd name="T1" fmla="*/ 328 h 1885"/>
              <a:gd name="T2" fmla="*/ 681 w 1888"/>
              <a:gd name="T3" fmla="*/ 379 h 1885"/>
              <a:gd name="T4" fmla="*/ 533 w 1888"/>
              <a:gd name="T5" fmla="*/ 475 h 1885"/>
              <a:gd name="T6" fmla="*/ 417 w 1888"/>
              <a:gd name="T7" fmla="*/ 607 h 1885"/>
              <a:gd name="T8" fmla="*/ 344 w 1888"/>
              <a:gd name="T9" fmla="*/ 767 h 1885"/>
              <a:gd name="T10" fmla="*/ 317 w 1888"/>
              <a:gd name="T11" fmla="*/ 948 h 1885"/>
              <a:gd name="T12" fmla="*/ 344 w 1888"/>
              <a:gd name="T13" fmla="*/ 1129 h 1885"/>
              <a:gd name="T14" fmla="*/ 417 w 1888"/>
              <a:gd name="T15" fmla="*/ 1290 h 1885"/>
              <a:gd name="T16" fmla="*/ 533 w 1888"/>
              <a:gd name="T17" fmla="*/ 1421 h 1885"/>
              <a:gd name="T18" fmla="*/ 681 w 1888"/>
              <a:gd name="T19" fmla="*/ 1517 h 1885"/>
              <a:gd name="T20" fmla="*/ 853 w 1888"/>
              <a:gd name="T21" fmla="*/ 1568 h 1885"/>
              <a:gd name="T22" fmla="*/ 1038 w 1888"/>
              <a:gd name="T23" fmla="*/ 1568 h 1885"/>
              <a:gd name="T24" fmla="*/ 1210 w 1888"/>
              <a:gd name="T25" fmla="*/ 1517 h 1885"/>
              <a:gd name="T26" fmla="*/ 1357 w 1888"/>
              <a:gd name="T27" fmla="*/ 1421 h 1885"/>
              <a:gd name="T28" fmla="*/ 1471 w 1888"/>
              <a:gd name="T29" fmla="*/ 1290 h 1885"/>
              <a:gd name="T30" fmla="*/ 1544 w 1888"/>
              <a:gd name="T31" fmla="*/ 1129 h 1885"/>
              <a:gd name="T32" fmla="*/ 1571 w 1888"/>
              <a:gd name="T33" fmla="*/ 948 h 1885"/>
              <a:gd name="T34" fmla="*/ 1544 w 1888"/>
              <a:gd name="T35" fmla="*/ 767 h 1885"/>
              <a:gd name="T36" fmla="*/ 1471 w 1888"/>
              <a:gd name="T37" fmla="*/ 607 h 1885"/>
              <a:gd name="T38" fmla="*/ 1357 w 1888"/>
              <a:gd name="T39" fmla="*/ 475 h 1885"/>
              <a:gd name="T40" fmla="*/ 1210 w 1888"/>
              <a:gd name="T41" fmla="*/ 379 h 1885"/>
              <a:gd name="T42" fmla="*/ 1038 w 1888"/>
              <a:gd name="T43" fmla="*/ 328 h 1885"/>
              <a:gd name="T44" fmla="*/ 832 w 1888"/>
              <a:gd name="T45" fmla="*/ 0 h 1885"/>
              <a:gd name="T46" fmla="*/ 1053 w 1888"/>
              <a:gd name="T47" fmla="*/ 174 h 1885"/>
              <a:gd name="T48" fmla="*/ 1228 w 1888"/>
              <a:gd name="T49" fmla="*/ 220 h 1885"/>
              <a:gd name="T50" fmla="*/ 1507 w 1888"/>
              <a:gd name="T51" fmla="*/ 176 h 1885"/>
              <a:gd name="T52" fmla="*/ 1486 w 1888"/>
              <a:gd name="T53" fmla="*/ 388 h 1885"/>
              <a:gd name="T54" fmla="*/ 1698 w 1888"/>
              <a:gd name="T55" fmla="*/ 366 h 1885"/>
              <a:gd name="T56" fmla="*/ 1661 w 1888"/>
              <a:gd name="T57" fmla="*/ 645 h 1885"/>
              <a:gd name="T58" fmla="*/ 1710 w 1888"/>
              <a:gd name="T59" fmla="*/ 819 h 1885"/>
              <a:gd name="T60" fmla="*/ 1888 w 1888"/>
              <a:gd name="T61" fmla="*/ 1035 h 1885"/>
              <a:gd name="T62" fmla="*/ 1696 w 1888"/>
              <a:gd name="T63" fmla="*/ 1129 h 1885"/>
              <a:gd name="T64" fmla="*/ 1823 w 1888"/>
              <a:gd name="T65" fmla="*/ 1298 h 1885"/>
              <a:gd name="T66" fmla="*/ 1565 w 1888"/>
              <a:gd name="T67" fmla="*/ 1406 h 1885"/>
              <a:gd name="T68" fmla="*/ 1440 w 1888"/>
              <a:gd name="T69" fmla="*/ 1537 h 1885"/>
              <a:gd name="T70" fmla="*/ 1346 w 1888"/>
              <a:gd name="T71" fmla="*/ 1803 h 1885"/>
              <a:gd name="T72" fmla="*/ 1190 w 1888"/>
              <a:gd name="T73" fmla="*/ 1678 h 1885"/>
              <a:gd name="T74" fmla="*/ 1053 w 1888"/>
              <a:gd name="T75" fmla="*/ 1709 h 1885"/>
              <a:gd name="T76" fmla="*/ 832 w 1888"/>
              <a:gd name="T77" fmla="*/ 1885 h 1885"/>
              <a:gd name="T78" fmla="*/ 743 w 1888"/>
              <a:gd name="T79" fmla="*/ 1691 h 1885"/>
              <a:gd name="T80" fmla="*/ 571 w 1888"/>
              <a:gd name="T81" fmla="*/ 1814 h 1885"/>
              <a:gd name="T82" fmla="*/ 466 w 1888"/>
              <a:gd name="T83" fmla="*/ 1553 h 1885"/>
              <a:gd name="T84" fmla="*/ 339 w 1888"/>
              <a:gd name="T85" fmla="*/ 1426 h 1885"/>
              <a:gd name="T86" fmla="*/ 76 w 1888"/>
              <a:gd name="T87" fmla="*/ 1325 h 1885"/>
              <a:gd name="T88" fmla="*/ 199 w 1888"/>
              <a:gd name="T89" fmla="*/ 1151 h 1885"/>
              <a:gd name="T90" fmla="*/ 4 w 1888"/>
              <a:gd name="T91" fmla="*/ 1064 h 1885"/>
              <a:gd name="T92" fmla="*/ 176 w 1888"/>
              <a:gd name="T93" fmla="*/ 841 h 1885"/>
              <a:gd name="T94" fmla="*/ 221 w 1888"/>
              <a:gd name="T95" fmla="*/ 667 h 1885"/>
              <a:gd name="T96" fmla="*/ 172 w 1888"/>
              <a:gd name="T97" fmla="*/ 390 h 1885"/>
              <a:gd name="T98" fmla="*/ 386 w 1888"/>
              <a:gd name="T99" fmla="*/ 406 h 1885"/>
              <a:gd name="T100" fmla="*/ 359 w 1888"/>
              <a:gd name="T101" fmla="*/ 194 h 1885"/>
              <a:gd name="T102" fmla="*/ 641 w 1888"/>
              <a:gd name="T103" fmla="*/ 229 h 1885"/>
              <a:gd name="T104" fmla="*/ 832 w 1888"/>
              <a:gd name="T105" fmla="*/ 176 h 1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888" h="1885">
                <a:moveTo>
                  <a:pt x="944" y="321"/>
                </a:moveTo>
                <a:lnTo>
                  <a:pt x="853" y="328"/>
                </a:lnTo>
                <a:lnTo>
                  <a:pt x="763" y="348"/>
                </a:lnTo>
                <a:lnTo>
                  <a:pt x="681" y="379"/>
                </a:lnTo>
                <a:lnTo>
                  <a:pt x="603" y="421"/>
                </a:lnTo>
                <a:lnTo>
                  <a:pt x="533" y="475"/>
                </a:lnTo>
                <a:lnTo>
                  <a:pt x="471" y="537"/>
                </a:lnTo>
                <a:lnTo>
                  <a:pt x="417" y="607"/>
                </a:lnTo>
                <a:lnTo>
                  <a:pt x="375" y="682"/>
                </a:lnTo>
                <a:lnTo>
                  <a:pt x="344" y="767"/>
                </a:lnTo>
                <a:lnTo>
                  <a:pt x="324" y="854"/>
                </a:lnTo>
                <a:lnTo>
                  <a:pt x="317" y="948"/>
                </a:lnTo>
                <a:lnTo>
                  <a:pt x="324" y="1040"/>
                </a:lnTo>
                <a:lnTo>
                  <a:pt x="344" y="1129"/>
                </a:lnTo>
                <a:lnTo>
                  <a:pt x="375" y="1211"/>
                </a:lnTo>
                <a:lnTo>
                  <a:pt x="417" y="1290"/>
                </a:lnTo>
                <a:lnTo>
                  <a:pt x="471" y="1359"/>
                </a:lnTo>
                <a:lnTo>
                  <a:pt x="533" y="1421"/>
                </a:lnTo>
                <a:lnTo>
                  <a:pt x="603" y="1475"/>
                </a:lnTo>
                <a:lnTo>
                  <a:pt x="681" y="1517"/>
                </a:lnTo>
                <a:lnTo>
                  <a:pt x="763" y="1548"/>
                </a:lnTo>
                <a:lnTo>
                  <a:pt x="853" y="1568"/>
                </a:lnTo>
                <a:lnTo>
                  <a:pt x="944" y="1575"/>
                </a:lnTo>
                <a:lnTo>
                  <a:pt x="1038" y="1568"/>
                </a:lnTo>
                <a:lnTo>
                  <a:pt x="1125" y="1548"/>
                </a:lnTo>
                <a:lnTo>
                  <a:pt x="1210" y="1517"/>
                </a:lnTo>
                <a:lnTo>
                  <a:pt x="1286" y="1475"/>
                </a:lnTo>
                <a:lnTo>
                  <a:pt x="1357" y="1421"/>
                </a:lnTo>
                <a:lnTo>
                  <a:pt x="1417" y="1359"/>
                </a:lnTo>
                <a:lnTo>
                  <a:pt x="1471" y="1290"/>
                </a:lnTo>
                <a:lnTo>
                  <a:pt x="1513" y="1211"/>
                </a:lnTo>
                <a:lnTo>
                  <a:pt x="1544" y="1129"/>
                </a:lnTo>
                <a:lnTo>
                  <a:pt x="1565" y="1040"/>
                </a:lnTo>
                <a:lnTo>
                  <a:pt x="1571" y="948"/>
                </a:lnTo>
                <a:lnTo>
                  <a:pt x="1565" y="854"/>
                </a:lnTo>
                <a:lnTo>
                  <a:pt x="1544" y="767"/>
                </a:lnTo>
                <a:lnTo>
                  <a:pt x="1513" y="682"/>
                </a:lnTo>
                <a:lnTo>
                  <a:pt x="1471" y="607"/>
                </a:lnTo>
                <a:lnTo>
                  <a:pt x="1417" y="537"/>
                </a:lnTo>
                <a:lnTo>
                  <a:pt x="1357" y="475"/>
                </a:lnTo>
                <a:lnTo>
                  <a:pt x="1286" y="421"/>
                </a:lnTo>
                <a:lnTo>
                  <a:pt x="1210" y="379"/>
                </a:lnTo>
                <a:lnTo>
                  <a:pt x="1125" y="348"/>
                </a:lnTo>
                <a:lnTo>
                  <a:pt x="1038" y="328"/>
                </a:lnTo>
                <a:lnTo>
                  <a:pt x="944" y="321"/>
                </a:lnTo>
                <a:close/>
                <a:moveTo>
                  <a:pt x="832" y="0"/>
                </a:moveTo>
                <a:lnTo>
                  <a:pt x="1053" y="0"/>
                </a:lnTo>
                <a:lnTo>
                  <a:pt x="1053" y="174"/>
                </a:lnTo>
                <a:lnTo>
                  <a:pt x="1143" y="191"/>
                </a:lnTo>
                <a:lnTo>
                  <a:pt x="1228" y="220"/>
                </a:lnTo>
                <a:lnTo>
                  <a:pt x="1315" y="67"/>
                </a:lnTo>
                <a:lnTo>
                  <a:pt x="1507" y="176"/>
                </a:lnTo>
                <a:lnTo>
                  <a:pt x="1419" y="330"/>
                </a:lnTo>
                <a:lnTo>
                  <a:pt x="1486" y="388"/>
                </a:lnTo>
                <a:lnTo>
                  <a:pt x="1547" y="455"/>
                </a:lnTo>
                <a:lnTo>
                  <a:pt x="1698" y="366"/>
                </a:lnTo>
                <a:lnTo>
                  <a:pt x="1810" y="555"/>
                </a:lnTo>
                <a:lnTo>
                  <a:pt x="1661" y="645"/>
                </a:lnTo>
                <a:lnTo>
                  <a:pt x="1690" y="729"/>
                </a:lnTo>
                <a:lnTo>
                  <a:pt x="1710" y="819"/>
                </a:lnTo>
                <a:lnTo>
                  <a:pt x="1886" y="816"/>
                </a:lnTo>
                <a:lnTo>
                  <a:pt x="1888" y="1035"/>
                </a:lnTo>
                <a:lnTo>
                  <a:pt x="1714" y="1037"/>
                </a:lnTo>
                <a:lnTo>
                  <a:pt x="1696" y="1129"/>
                </a:lnTo>
                <a:lnTo>
                  <a:pt x="1669" y="1214"/>
                </a:lnTo>
                <a:lnTo>
                  <a:pt x="1823" y="1298"/>
                </a:lnTo>
                <a:lnTo>
                  <a:pt x="1719" y="1490"/>
                </a:lnTo>
                <a:lnTo>
                  <a:pt x="1565" y="1406"/>
                </a:lnTo>
                <a:lnTo>
                  <a:pt x="1507" y="1475"/>
                </a:lnTo>
                <a:lnTo>
                  <a:pt x="1440" y="1537"/>
                </a:lnTo>
                <a:lnTo>
                  <a:pt x="1531" y="1687"/>
                </a:lnTo>
                <a:lnTo>
                  <a:pt x="1346" y="1803"/>
                </a:lnTo>
                <a:lnTo>
                  <a:pt x="1254" y="1653"/>
                </a:lnTo>
                <a:lnTo>
                  <a:pt x="1190" y="1678"/>
                </a:lnTo>
                <a:lnTo>
                  <a:pt x="1123" y="1696"/>
                </a:lnTo>
                <a:lnTo>
                  <a:pt x="1053" y="1709"/>
                </a:lnTo>
                <a:lnTo>
                  <a:pt x="1053" y="1885"/>
                </a:lnTo>
                <a:lnTo>
                  <a:pt x="832" y="1885"/>
                </a:lnTo>
                <a:lnTo>
                  <a:pt x="832" y="1709"/>
                </a:lnTo>
                <a:lnTo>
                  <a:pt x="743" y="1691"/>
                </a:lnTo>
                <a:lnTo>
                  <a:pt x="658" y="1662"/>
                </a:lnTo>
                <a:lnTo>
                  <a:pt x="571" y="1814"/>
                </a:lnTo>
                <a:lnTo>
                  <a:pt x="379" y="1705"/>
                </a:lnTo>
                <a:lnTo>
                  <a:pt x="466" y="1553"/>
                </a:lnTo>
                <a:lnTo>
                  <a:pt x="400" y="1493"/>
                </a:lnTo>
                <a:lnTo>
                  <a:pt x="339" y="1426"/>
                </a:lnTo>
                <a:lnTo>
                  <a:pt x="187" y="1515"/>
                </a:lnTo>
                <a:lnTo>
                  <a:pt x="76" y="1325"/>
                </a:lnTo>
                <a:lnTo>
                  <a:pt x="228" y="1236"/>
                </a:lnTo>
                <a:lnTo>
                  <a:pt x="199" y="1151"/>
                </a:lnTo>
                <a:lnTo>
                  <a:pt x="179" y="1062"/>
                </a:lnTo>
                <a:lnTo>
                  <a:pt x="4" y="1064"/>
                </a:lnTo>
                <a:lnTo>
                  <a:pt x="0" y="845"/>
                </a:lnTo>
                <a:lnTo>
                  <a:pt x="176" y="841"/>
                </a:lnTo>
                <a:lnTo>
                  <a:pt x="192" y="752"/>
                </a:lnTo>
                <a:lnTo>
                  <a:pt x="221" y="667"/>
                </a:lnTo>
                <a:lnTo>
                  <a:pt x="67" y="582"/>
                </a:lnTo>
                <a:lnTo>
                  <a:pt x="172" y="390"/>
                </a:lnTo>
                <a:lnTo>
                  <a:pt x="326" y="475"/>
                </a:lnTo>
                <a:lnTo>
                  <a:pt x="386" y="406"/>
                </a:lnTo>
                <a:lnTo>
                  <a:pt x="451" y="343"/>
                </a:lnTo>
                <a:lnTo>
                  <a:pt x="359" y="194"/>
                </a:lnTo>
                <a:lnTo>
                  <a:pt x="547" y="80"/>
                </a:lnTo>
                <a:lnTo>
                  <a:pt x="641" y="229"/>
                </a:lnTo>
                <a:lnTo>
                  <a:pt x="734" y="196"/>
                </a:lnTo>
                <a:lnTo>
                  <a:pt x="832" y="176"/>
                </a:lnTo>
                <a:lnTo>
                  <a:pt x="832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1" name="Freeform 27"/>
          <p:cNvSpPr>
            <a:spLocks noEditPoints="1"/>
          </p:cNvSpPr>
          <p:nvPr/>
        </p:nvSpPr>
        <p:spPr bwMode="auto">
          <a:xfrm>
            <a:off x="9568038" y="4199603"/>
            <a:ext cx="289481" cy="289479"/>
          </a:xfrm>
          <a:custGeom>
            <a:avLst/>
            <a:gdLst>
              <a:gd name="T0" fmla="*/ 723 w 1567"/>
              <a:gd name="T1" fmla="*/ 535 h 1567"/>
              <a:gd name="T2" fmla="*/ 620 w 1567"/>
              <a:gd name="T3" fmla="*/ 585 h 1567"/>
              <a:gd name="T4" fmla="*/ 549 w 1567"/>
              <a:gd name="T5" fmla="*/ 674 h 1567"/>
              <a:gd name="T6" fmla="*/ 522 w 1567"/>
              <a:gd name="T7" fmla="*/ 788 h 1567"/>
              <a:gd name="T8" fmla="*/ 549 w 1567"/>
              <a:gd name="T9" fmla="*/ 904 h 1567"/>
              <a:gd name="T10" fmla="*/ 620 w 1567"/>
              <a:gd name="T11" fmla="*/ 991 h 1567"/>
              <a:gd name="T12" fmla="*/ 723 w 1567"/>
              <a:gd name="T13" fmla="*/ 1042 h 1567"/>
              <a:gd name="T14" fmla="*/ 844 w 1567"/>
              <a:gd name="T15" fmla="*/ 1042 h 1567"/>
              <a:gd name="T16" fmla="*/ 946 w 1567"/>
              <a:gd name="T17" fmla="*/ 991 h 1567"/>
              <a:gd name="T18" fmla="*/ 1018 w 1567"/>
              <a:gd name="T19" fmla="*/ 904 h 1567"/>
              <a:gd name="T20" fmla="*/ 1044 w 1567"/>
              <a:gd name="T21" fmla="*/ 788 h 1567"/>
              <a:gd name="T22" fmla="*/ 1018 w 1567"/>
              <a:gd name="T23" fmla="*/ 674 h 1567"/>
              <a:gd name="T24" fmla="*/ 946 w 1567"/>
              <a:gd name="T25" fmla="*/ 585 h 1567"/>
              <a:gd name="T26" fmla="*/ 844 w 1567"/>
              <a:gd name="T27" fmla="*/ 535 h 1567"/>
              <a:gd name="T28" fmla="*/ 716 w 1567"/>
              <a:gd name="T29" fmla="*/ 0 h 1567"/>
              <a:gd name="T30" fmla="*/ 904 w 1567"/>
              <a:gd name="T31" fmla="*/ 181 h 1567"/>
              <a:gd name="T32" fmla="*/ 1114 w 1567"/>
              <a:gd name="T33" fmla="*/ 71 h 1567"/>
              <a:gd name="T34" fmla="*/ 1187 w 1567"/>
              <a:gd name="T35" fmla="*/ 319 h 1567"/>
              <a:gd name="T36" fmla="*/ 1248 w 1567"/>
              <a:gd name="T37" fmla="*/ 377 h 1567"/>
              <a:gd name="T38" fmla="*/ 1495 w 1567"/>
              <a:gd name="T39" fmla="*/ 448 h 1567"/>
              <a:gd name="T40" fmla="*/ 1381 w 1567"/>
              <a:gd name="T41" fmla="*/ 623 h 1567"/>
              <a:gd name="T42" fmla="*/ 1567 w 1567"/>
              <a:gd name="T43" fmla="*/ 714 h 1567"/>
              <a:gd name="T44" fmla="*/ 1393 w 1567"/>
              <a:gd name="T45" fmla="*/ 899 h 1567"/>
              <a:gd name="T46" fmla="*/ 1498 w 1567"/>
              <a:gd name="T47" fmla="*/ 1111 h 1567"/>
              <a:gd name="T48" fmla="*/ 1259 w 1567"/>
              <a:gd name="T49" fmla="*/ 1187 h 1567"/>
              <a:gd name="T50" fmla="*/ 1192 w 1567"/>
              <a:gd name="T51" fmla="*/ 1254 h 1567"/>
              <a:gd name="T52" fmla="*/ 1118 w 1567"/>
              <a:gd name="T53" fmla="*/ 1493 h 1567"/>
              <a:gd name="T54" fmla="*/ 948 w 1567"/>
              <a:gd name="T55" fmla="*/ 1386 h 1567"/>
              <a:gd name="T56" fmla="*/ 855 w 1567"/>
              <a:gd name="T57" fmla="*/ 1567 h 1567"/>
              <a:gd name="T58" fmla="*/ 669 w 1567"/>
              <a:gd name="T59" fmla="*/ 1397 h 1567"/>
              <a:gd name="T60" fmla="*/ 582 w 1567"/>
              <a:gd name="T61" fmla="*/ 1375 h 1567"/>
              <a:gd name="T62" fmla="*/ 339 w 1567"/>
              <a:gd name="T63" fmla="*/ 1430 h 1567"/>
              <a:gd name="T64" fmla="*/ 346 w 1567"/>
              <a:gd name="T65" fmla="*/ 1227 h 1567"/>
              <a:gd name="T66" fmla="*/ 143 w 1567"/>
              <a:gd name="T67" fmla="*/ 1236 h 1567"/>
              <a:gd name="T68" fmla="*/ 199 w 1567"/>
              <a:gd name="T69" fmla="*/ 991 h 1567"/>
              <a:gd name="T70" fmla="*/ 174 w 1567"/>
              <a:gd name="T71" fmla="*/ 904 h 1567"/>
              <a:gd name="T72" fmla="*/ 0 w 1567"/>
              <a:gd name="T73" fmla="*/ 721 h 1567"/>
              <a:gd name="T74" fmla="*/ 196 w 1567"/>
              <a:gd name="T75" fmla="*/ 589 h 1567"/>
              <a:gd name="T76" fmla="*/ 136 w 1567"/>
              <a:gd name="T77" fmla="*/ 339 h 1567"/>
              <a:gd name="T78" fmla="*/ 375 w 1567"/>
              <a:gd name="T79" fmla="*/ 323 h 1567"/>
              <a:gd name="T80" fmla="*/ 446 w 1567"/>
              <a:gd name="T81" fmla="*/ 73 h 1567"/>
              <a:gd name="T82" fmla="*/ 623 w 1567"/>
              <a:gd name="T83" fmla="*/ 190 h 1567"/>
              <a:gd name="T84" fmla="*/ 716 w 1567"/>
              <a:gd name="T85" fmla="*/ 0 h 1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567" h="1567">
                <a:moveTo>
                  <a:pt x="783" y="529"/>
                </a:moveTo>
                <a:lnTo>
                  <a:pt x="723" y="535"/>
                </a:lnTo>
                <a:lnTo>
                  <a:pt x="669" y="553"/>
                </a:lnTo>
                <a:lnTo>
                  <a:pt x="620" y="585"/>
                </a:lnTo>
                <a:lnTo>
                  <a:pt x="580" y="625"/>
                </a:lnTo>
                <a:lnTo>
                  <a:pt x="549" y="674"/>
                </a:lnTo>
                <a:lnTo>
                  <a:pt x="531" y="730"/>
                </a:lnTo>
                <a:lnTo>
                  <a:pt x="522" y="788"/>
                </a:lnTo>
                <a:lnTo>
                  <a:pt x="531" y="848"/>
                </a:lnTo>
                <a:lnTo>
                  <a:pt x="549" y="904"/>
                </a:lnTo>
                <a:lnTo>
                  <a:pt x="580" y="951"/>
                </a:lnTo>
                <a:lnTo>
                  <a:pt x="620" y="991"/>
                </a:lnTo>
                <a:lnTo>
                  <a:pt x="669" y="1022"/>
                </a:lnTo>
                <a:lnTo>
                  <a:pt x="723" y="1042"/>
                </a:lnTo>
                <a:lnTo>
                  <a:pt x="783" y="1049"/>
                </a:lnTo>
                <a:lnTo>
                  <a:pt x="844" y="1042"/>
                </a:lnTo>
                <a:lnTo>
                  <a:pt x="897" y="1022"/>
                </a:lnTo>
                <a:lnTo>
                  <a:pt x="946" y="991"/>
                </a:lnTo>
                <a:lnTo>
                  <a:pt x="986" y="951"/>
                </a:lnTo>
                <a:lnTo>
                  <a:pt x="1018" y="904"/>
                </a:lnTo>
                <a:lnTo>
                  <a:pt x="1038" y="848"/>
                </a:lnTo>
                <a:lnTo>
                  <a:pt x="1044" y="788"/>
                </a:lnTo>
                <a:lnTo>
                  <a:pt x="1038" y="730"/>
                </a:lnTo>
                <a:lnTo>
                  <a:pt x="1018" y="674"/>
                </a:lnTo>
                <a:lnTo>
                  <a:pt x="986" y="625"/>
                </a:lnTo>
                <a:lnTo>
                  <a:pt x="946" y="585"/>
                </a:lnTo>
                <a:lnTo>
                  <a:pt x="897" y="553"/>
                </a:lnTo>
                <a:lnTo>
                  <a:pt x="844" y="535"/>
                </a:lnTo>
                <a:lnTo>
                  <a:pt x="783" y="529"/>
                </a:lnTo>
                <a:close/>
                <a:moveTo>
                  <a:pt x="716" y="0"/>
                </a:moveTo>
                <a:lnTo>
                  <a:pt x="850" y="0"/>
                </a:lnTo>
                <a:lnTo>
                  <a:pt x="904" y="181"/>
                </a:lnTo>
                <a:lnTo>
                  <a:pt x="980" y="201"/>
                </a:lnTo>
                <a:lnTo>
                  <a:pt x="1114" y="71"/>
                </a:lnTo>
                <a:lnTo>
                  <a:pt x="1232" y="138"/>
                </a:lnTo>
                <a:lnTo>
                  <a:pt x="1187" y="319"/>
                </a:lnTo>
                <a:lnTo>
                  <a:pt x="1219" y="346"/>
                </a:lnTo>
                <a:lnTo>
                  <a:pt x="1248" y="377"/>
                </a:lnTo>
                <a:lnTo>
                  <a:pt x="1426" y="332"/>
                </a:lnTo>
                <a:lnTo>
                  <a:pt x="1495" y="448"/>
                </a:lnTo>
                <a:lnTo>
                  <a:pt x="1368" y="582"/>
                </a:lnTo>
                <a:lnTo>
                  <a:pt x="1381" y="623"/>
                </a:lnTo>
                <a:lnTo>
                  <a:pt x="1390" y="665"/>
                </a:lnTo>
                <a:lnTo>
                  <a:pt x="1567" y="714"/>
                </a:lnTo>
                <a:lnTo>
                  <a:pt x="1567" y="850"/>
                </a:lnTo>
                <a:lnTo>
                  <a:pt x="1393" y="899"/>
                </a:lnTo>
                <a:lnTo>
                  <a:pt x="1373" y="984"/>
                </a:lnTo>
                <a:lnTo>
                  <a:pt x="1498" y="1111"/>
                </a:lnTo>
                <a:lnTo>
                  <a:pt x="1431" y="1230"/>
                </a:lnTo>
                <a:lnTo>
                  <a:pt x="1259" y="1187"/>
                </a:lnTo>
                <a:lnTo>
                  <a:pt x="1227" y="1223"/>
                </a:lnTo>
                <a:lnTo>
                  <a:pt x="1192" y="1254"/>
                </a:lnTo>
                <a:lnTo>
                  <a:pt x="1236" y="1426"/>
                </a:lnTo>
                <a:lnTo>
                  <a:pt x="1118" y="1493"/>
                </a:lnTo>
                <a:lnTo>
                  <a:pt x="991" y="1372"/>
                </a:lnTo>
                <a:lnTo>
                  <a:pt x="948" y="1386"/>
                </a:lnTo>
                <a:lnTo>
                  <a:pt x="902" y="1397"/>
                </a:lnTo>
                <a:lnTo>
                  <a:pt x="855" y="1567"/>
                </a:lnTo>
                <a:lnTo>
                  <a:pt x="719" y="1567"/>
                </a:lnTo>
                <a:lnTo>
                  <a:pt x="669" y="1397"/>
                </a:lnTo>
                <a:lnTo>
                  <a:pt x="625" y="1388"/>
                </a:lnTo>
                <a:lnTo>
                  <a:pt x="582" y="1375"/>
                </a:lnTo>
                <a:lnTo>
                  <a:pt x="457" y="1497"/>
                </a:lnTo>
                <a:lnTo>
                  <a:pt x="339" y="1430"/>
                </a:lnTo>
                <a:lnTo>
                  <a:pt x="379" y="1259"/>
                </a:lnTo>
                <a:lnTo>
                  <a:pt x="346" y="1227"/>
                </a:lnTo>
                <a:lnTo>
                  <a:pt x="315" y="1194"/>
                </a:lnTo>
                <a:lnTo>
                  <a:pt x="143" y="1236"/>
                </a:lnTo>
                <a:lnTo>
                  <a:pt x="74" y="1120"/>
                </a:lnTo>
                <a:lnTo>
                  <a:pt x="199" y="991"/>
                </a:lnTo>
                <a:lnTo>
                  <a:pt x="185" y="948"/>
                </a:lnTo>
                <a:lnTo>
                  <a:pt x="174" y="904"/>
                </a:lnTo>
                <a:lnTo>
                  <a:pt x="2" y="857"/>
                </a:lnTo>
                <a:lnTo>
                  <a:pt x="0" y="721"/>
                </a:lnTo>
                <a:lnTo>
                  <a:pt x="176" y="669"/>
                </a:lnTo>
                <a:lnTo>
                  <a:pt x="196" y="589"/>
                </a:lnTo>
                <a:lnTo>
                  <a:pt x="69" y="457"/>
                </a:lnTo>
                <a:lnTo>
                  <a:pt x="136" y="339"/>
                </a:lnTo>
                <a:lnTo>
                  <a:pt x="315" y="384"/>
                </a:lnTo>
                <a:lnTo>
                  <a:pt x="375" y="323"/>
                </a:lnTo>
                <a:lnTo>
                  <a:pt x="328" y="143"/>
                </a:lnTo>
                <a:lnTo>
                  <a:pt x="446" y="73"/>
                </a:lnTo>
                <a:lnTo>
                  <a:pt x="580" y="203"/>
                </a:lnTo>
                <a:lnTo>
                  <a:pt x="623" y="190"/>
                </a:lnTo>
                <a:lnTo>
                  <a:pt x="665" y="181"/>
                </a:lnTo>
                <a:lnTo>
                  <a:pt x="71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2" name="Freeform 63"/>
          <p:cNvSpPr>
            <a:spLocks noEditPoints="1"/>
          </p:cNvSpPr>
          <p:nvPr/>
        </p:nvSpPr>
        <p:spPr bwMode="auto">
          <a:xfrm>
            <a:off x="8529251" y="4461816"/>
            <a:ext cx="238462" cy="238083"/>
          </a:xfrm>
          <a:custGeom>
            <a:avLst/>
            <a:gdLst>
              <a:gd name="T0" fmla="*/ 853 w 1888"/>
              <a:gd name="T1" fmla="*/ 328 h 1885"/>
              <a:gd name="T2" fmla="*/ 681 w 1888"/>
              <a:gd name="T3" fmla="*/ 379 h 1885"/>
              <a:gd name="T4" fmla="*/ 533 w 1888"/>
              <a:gd name="T5" fmla="*/ 475 h 1885"/>
              <a:gd name="T6" fmla="*/ 417 w 1888"/>
              <a:gd name="T7" fmla="*/ 607 h 1885"/>
              <a:gd name="T8" fmla="*/ 344 w 1888"/>
              <a:gd name="T9" fmla="*/ 767 h 1885"/>
              <a:gd name="T10" fmla="*/ 317 w 1888"/>
              <a:gd name="T11" fmla="*/ 948 h 1885"/>
              <a:gd name="T12" fmla="*/ 344 w 1888"/>
              <a:gd name="T13" fmla="*/ 1129 h 1885"/>
              <a:gd name="T14" fmla="*/ 417 w 1888"/>
              <a:gd name="T15" fmla="*/ 1290 h 1885"/>
              <a:gd name="T16" fmla="*/ 533 w 1888"/>
              <a:gd name="T17" fmla="*/ 1421 h 1885"/>
              <a:gd name="T18" fmla="*/ 681 w 1888"/>
              <a:gd name="T19" fmla="*/ 1517 h 1885"/>
              <a:gd name="T20" fmla="*/ 853 w 1888"/>
              <a:gd name="T21" fmla="*/ 1568 h 1885"/>
              <a:gd name="T22" fmla="*/ 1038 w 1888"/>
              <a:gd name="T23" fmla="*/ 1568 h 1885"/>
              <a:gd name="T24" fmla="*/ 1210 w 1888"/>
              <a:gd name="T25" fmla="*/ 1517 h 1885"/>
              <a:gd name="T26" fmla="*/ 1357 w 1888"/>
              <a:gd name="T27" fmla="*/ 1421 h 1885"/>
              <a:gd name="T28" fmla="*/ 1471 w 1888"/>
              <a:gd name="T29" fmla="*/ 1290 h 1885"/>
              <a:gd name="T30" fmla="*/ 1544 w 1888"/>
              <a:gd name="T31" fmla="*/ 1129 h 1885"/>
              <a:gd name="T32" fmla="*/ 1571 w 1888"/>
              <a:gd name="T33" fmla="*/ 948 h 1885"/>
              <a:gd name="T34" fmla="*/ 1544 w 1888"/>
              <a:gd name="T35" fmla="*/ 767 h 1885"/>
              <a:gd name="T36" fmla="*/ 1471 w 1888"/>
              <a:gd name="T37" fmla="*/ 607 h 1885"/>
              <a:gd name="T38" fmla="*/ 1357 w 1888"/>
              <a:gd name="T39" fmla="*/ 475 h 1885"/>
              <a:gd name="T40" fmla="*/ 1210 w 1888"/>
              <a:gd name="T41" fmla="*/ 379 h 1885"/>
              <a:gd name="T42" fmla="*/ 1038 w 1888"/>
              <a:gd name="T43" fmla="*/ 328 h 1885"/>
              <a:gd name="T44" fmla="*/ 832 w 1888"/>
              <a:gd name="T45" fmla="*/ 0 h 1885"/>
              <a:gd name="T46" fmla="*/ 1053 w 1888"/>
              <a:gd name="T47" fmla="*/ 174 h 1885"/>
              <a:gd name="T48" fmla="*/ 1228 w 1888"/>
              <a:gd name="T49" fmla="*/ 220 h 1885"/>
              <a:gd name="T50" fmla="*/ 1507 w 1888"/>
              <a:gd name="T51" fmla="*/ 176 h 1885"/>
              <a:gd name="T52" fmla="*/ 1486 w 1888"/>
              <a:gd name="T53" fmla="*/ 388 h 1885"/>
              <a:gd name="T54" fmla="*/ 1698 w 1888"/>
              <a:gd name="T55" fmla="*/ 366 h 1885"/>
              <a:gd name="T56" fmla="*/ 1661 w 1888"/>
              <a:gd name="T57" fmla="*/ 645 h 1885"/>
              <a:gd name="T58" fmla="*/ 1710 w 1888"/>
              <a:gd name="T59" fmla="*/ 819 h 1885"/>
              <a:gd name="T60" fmla="*/ 1888 w 1888"/>
              <a:gd name="T61" fmla="*/ 1035 h 1885"/>
              <a:gd name="T62" fmla="*/ 1696 w 1888"/>
              <a:gd name="T63" fmla="*/ 1129 h 1885"/>
              <a:gd name="T64" fmla="*/ 1823 w 1888"/>
              <a:gd name="T65" fmla="*/ 1298 h 1885"/>
              <a:gd name="T66" fmla="*/ 1565 w 1888"/>
              <a:gd name="T67" fmla="*/ 1406 h 1885"/>
              <a:gd name="T68" fmla="*/ 1440 w 1888"/>
              <a:gd name="T69" fmla="*/ 1537 h 1885"/>
              <a:gd name="T70" fmla="*/ 1346 w 1888"/>
              <a:gd name="T71" fmla="*/ 1803 h 1885"/>
              <a:gd name="T72" fmla="*/ 1190 w 1888"/>
              <a:gd name="T73" fmla="*/ 1678 h 1885"/>
              <a:gd name="T74" fmla="*/ 1053 w 1888"/>
              <a:gd name="T75" fmla="*/ 1709 h 1885"/>
              <a:gd name="T76" fmla="*/ 832 w 1888"/>
              <a:gd name="T77" fmla="*/ 1885 h 1885"/>
              <a:gd name="T78" fmla="*/ 743 w 1888"/>
              <a:gd name="T79" fmla="*/ 1691 h 1885"/>
              <a:gd name="T80" fmla="*/ 571 w 1888"/>
              <a:gd name="T81" fmla="*/ 1814 h 1885"/>
              <a:gd name="T82" fmla="*/ 466 w 1888"/>
              <a:gd name="T83" fmla="*/ 1553 h 1885"/>
              <a:gd name="T84" fmla="*/ 339 w 1888"/>
              <a:gd name="T85" fmla="*/ 1426 h 1885"/>
              <a:gd name="T86" fmla="*/ 76 w 1888"/>
              <a:gd name="T87" fmla="*/ 1325 h 1885"/>
              <a:gd name="T88" fmla="*/ 199 w 1888"/>
              <a:gd name="T89" fmla="*/ 1151 h 1885"/>
              <a:gd name="T90" fmla="*/ 4 w 1888"/>
              <a:gd name="T91" fmla="*/ 1064 h 1885"/>
              <a:gd name="T92" fmla="*/ 176 w 1888"/>
              <a:gd name="T93" fmla="*/ 841 h 1885"/>
              <a:gd name="T94" fmla="*/ 221 w 1888"/>
              <a:gd name="T95" fmla="*/ 667 h 1885"/>
              <a:gd name="T96" fmla="*/ 172 w 1888"/>
              <a:gd name="T97" fmla="*/ 390 h 1885"/>
              <a:gd name="T98" fmla="*/ 386 w 1888"/>
              <a:gd name="T99" fmla="*/ 406 h 1885"/>
              <a:gd name="T100" fmla="*/ 359 w 1888"/>
              <a:gd name="T101" fmla="*/ 194 h 1885"/>
              <a:gd name="T102" fmla="*/ 641 w 1888"/>
              <a:gd name="T103" fmla="*/ 229 h 1885"/>
              <a:gd name="T104" fmla="*/ 832 w 1888"/>
              <a:gd name="T105" fmla="*/ 176 h 1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888" h="1885">
                <a:moveTo>
                  <a:pt x="944" y="321"/>
                </a:moveTo>
                <a:lnTo>
                  <a:pt x="853" y="328"/>
                </a:lnTo>
                <a:lnTo>
                  <a:pt x="763" y="348"/>
                </a:lnTo>
                <a:lnTo>
                  <a:pt x="681" y="379"/>
                </a:lnTo>
                <a:lnTo>
                  <a:pt x="603" y="421"/>
                </a:lnTo>
                <a:lnTo>
                  <a:pt x="533" y="475"/>
                </a:lnTo>
                <a:lnTo>
                  <a:pt x="471" y="537"/>
                </a:lnTo>
                <a:lnTo>
                  <a:pt x="417" y="607"/>
                </a:lnTo>
                <a:lnTo>
                  <a:pt x="375" y="682"/>
                </a:lnTo>
                <a:lnTo>
                  <a:pt x="344" y="767"/>
                </a:lnTo>
                <a:lnTo>
                  <a:pt x="324" y="854"/>
                </a:lnTo>
                <a:lnTo>
                  <a:pt x="317" y="948"/>
                </a:lnTo>
                <a:lnTo>
                  <a:pt x="324" y="1040"/>
                </a:lnTo>
                <a:lnTo>
                  <a:pt x="344" y="1129"/>
                </a:lnTo>
                <a:lnTo>
                  <a:pt x="375" y="1211"/>
                </a:lnTo>
                <a:lnTo>
                  <a:pt x="417" y="1290"/>
                </a:lnTo>
                <a:lnTo>
                  <a:pt x="471" y="1359"/>
                </a:lnTo>
                <a:lnTo>
                  <a:pt x="533" y="1421"/>
                </a:lnTo>
                <a:lnTo>
                  <a:pt x="603" y="1475"/>
                </a:lnTo>
                <a:lnTo>
                  <a:pt x="681" y="1517"/>
                </a:lnTo>
                <a:lnTo>
                  <a:pt x="763" y="1548"/>
                </a:lnTo>
                <a:lnTo>
                  <a:pt x="853" y="1568"/>
                </a:lnTo>
                <a:lnTo>
                  <a:pt x="944" y="1575"/>
                </a:lnTo>
                <a:lnTo>
                  <a:pt x="1038" y="1568"/>
                </a:lnTo>
                <a:lnTo>
                  <a:pt x="1125" y="1548"/>
                </a:lnTo>
                <a:lnTo>
                  <a:pt x="1210" y="1517"/>
                </a:lnTo>
                <a:lnTo>
                  <a:pt x="1286" y="1475"/>
                </a:lnTo>
                <a:lnTo>
                  <a:pt x="1357" y="1421"/>
                </a:lnTo>
                <a:lnTo>
                  <a:pt x="1417" y="1359"/>
                </a:lnTo>
                <a:lnTo>
                  <a:pt x="1471" y="1290"/>
                </a:lnTo>
                <a:lnTo>
                  <a:pt x="1513" y="1211"/>
                </a:lnTo>
                <a:lnTo>
                  <a:pt x="1544" y="1129"/>
                </a:lnTo>
                <a:lnTo>
                  <a:pt x="1565" y="1040"/>
                </a:lnTo>
                <a:lnTo>
                  <a:pt x="1571" y="948"/>
                </a:lnTo>
                <a:lnTo>
                  <a:pt x="1565" y="854"/>
                </a:lnTo>
                <a:lnTo>
                  <a:pt x="1544" y="767"/>
                </a:lnTo>
                <a:lnTo>
                  <a:pt x="1513" y="682"/>
                </a:lnTo>
                <a:lnTo>
                  <a:pt x="1471" y="607"/>
                </a:lnTo>
                <a:lnTo>
                  <a:pt x="1417" y="537"/>
                </a:lnTo>
                <a:lnTo>
                  <a:pt x="1357" y="475"/>
                </a:lnTo>
                <a:lnTo>
                  <a:pt x="1286" y="421"/>
                </a:lnTo>
                <a:lnTo>
                  <a:pt x="1210" y="379"/>
                </a:lnTo>
                <a:lnTo>
                  <a:pt x="1125" y="348"/>
                </a:lnTo>
                <a:lnTo>
                  <a:pt x="1038" y="328"/>
                </a:lnTo>
                <a:lnTo>
                  <a:pt x="944" y="321"/>
                </a:lnTo>
                <a:close/>
                <a:moveTo>
                  <a:pt x="832" y="0"/>
                </a:moveTo>
                <a:lnTo>
                  <a:pt x="1053" y="0"/>
                </a:lnTo>
                <a:lnTo>
                  <a:pt x="1053" y="174"/>
                </a:lnTo>
                <a:lnTo>
                  <a:pt x="1143" y="191"/>
                </a:lnTo>
                <a:lnTo>
                  <a:pt x="1228" y="220"/>
                </a:lnTo>
                <a:lnTo>
                  <a:pt x="1315" y="67"/>
                </a:lnTo>
                <a:lnTo>
                  <a:pt x="1507" y="176"/>
                </a:lnTo>
                <a:lnTo>
                  <a:pt x="1419" y="330"/>
                </a:lnTo>
                <a:lnTo>
                  <a:pt x="1486" y="388"/>
                </a:lnTo>
                <a:lnTo>
                  <a:pt x="1547" y="455"/>
                </a:lnTo>
                <a:lnTo>
                  <a:pt x="1698" y="366"/>
                </a:lnTo>
                <a:lnTo>
                  <a:pt x="1810" y="555"/>
                </a:lnTo>
                <a:lnTo>
                  <a:pt x="1661" y="645"/>
                </a:lnTo>
                <a:lnTo>
                  <a:pt x="1690" y="729"/>
                </a:lnTo>
                <a:lnTo>
                  <a:pt x="1710" y="819"/>
                </a:lnTo>
                <a:lnTo>
                  <a:pt x="1886" y="816"/>
                </a:lnTo>
                <a:lnTo>
                  <a:pt x="1888" y="1035"/>
                </a:lnTo>
                <a:lnTo>
                  <a:pt x="1714" y="1037"/>
                </a:lnTo>
                <a:lnTo>
                  <a:pt x="1696" y="1129"/>
                </a:lnTo>
                <a:lnTo>
                  <a:pt x="1669" y="1214"/>
                </a:lnTo>
                <a:lnTo>
                  <a:pt x="1823" y="1298"/>
                </a:lnTo>
                <a:lnTo>
                  <a:pt x="1719" y="1490"/>
                </a:lnTo>
                <a:lnTo>
                  <a:pt x="1565" y="1406"/>
                </a:lnTo>
                <a:lnTo>
                  <a:pt x="1507" y="1475"/>
                </a:lnTo>
                <a:lnTo>
                  <a:pt x="1440" y="1537"/>
                </a:lnTo>
                <a:lnTo>
                  <a:pt x="1531" y="1687"/>
                </a:lnTo>
                <a:lnTo>
                  <a:pt x="1346" y="1803"/>
                </a:lnTo>
                <a:lnTo>
                  <a:pt x="1254" y="1653"/>
                </a:lnTo>
                <a:lnTo>
                  <a:pt x="1190" y="1678"/>
                </a:lnTo>
                <a:lnTo>
                  <a:pt x="1123" y="1696"/>
                </a:lnTo>
                <a:lnTo>
                  <a:pt x="1053" y="1709"/>
                </a:lnTo>
                <a:lnTo>
                  <a:pt x="1053" y="1885"/>
                </a:lnTo>
                <a:lnTo>
                  <a:pt x="832" y="1885"/>
                </a:lnTo>
                <a:lnTo>
                  <a:pt x="832" y="1709"/>
                </a:lnTo>
                <a:lnTo>
                  <a:pt x="743" y="1691"/>
                </a:lnTo>
                <a:lnTo>
                  <a:pt x="658" y="1662"/>
                </a:lnTo>
                <a:lnTo>
                  <a:pt x="571" y="1814"/>
                </a:lnTo>
                <a:lnTo>
                  <a:pt x="379" y="1705"/>
                </a:lnTo>
                <a:lnTo>
                  <a:pt x="466" y="1553"/>
                </a:lnTo>
                <a:lnTo>
                  <a:pt x="400" y="1493"/>
                </a:lnTo>
                <a:lnTo>
                  <a:pt x="339" y="1426"/>
                </a:lnTo>
                <a:lnTo>
                  <a:pt x="187" y="1515"/>
                </a:lnTo>
                <a:lnTo>
                  <a:pt x="76" y="1325"/>
                </a:lnTo>
                <a:lnTo>
                  <a:pt x="228" y="1236"/>
                </a:lnTo>
                <a:lnTo>
                  <a:pt x="199" y="1151"/>
                </a:lnTo>
                <a:lnTo>
                  <a:pt x="179" y="1062"/>
                </a:lnTo>
                <a:lnTo>
                  <a:pt x="4" y="1064"/>
                </a:lnTo>
                <a:lnTo>
                  <a:pt x="0" y="845"/>
                </a:lnTo>
                <a:lnTo>
                  <a:pt x="176" y="841"/>
                </a:lnTo>
                <a:lnTo>
                  <a:pt x="192" y="752"/>
                </a:lnTo>
                <a:lnTo>
                  <a:pt x="221" y="667"/>
                </a:lnTo>
                <a:lnTo>
                  <a:pt x="67" y="582"/>
                </a:lnTo>
                <a:lnTo>
                  <a:pt x="172" y="390"/>
                </a:lnTo>
                <a:lnTo>
                  <a:pt x="326" y="475"/>
                </a:lnTo>
                <a:lnTo>
                  <a:pt x="386" y="406"/>
                </a:lnTo>
                <a:lnTo>
                  <a:pt x="451" y="343"/>
                </a:lnTo>
                <a:lnTo>
                  <a:pt x="359" y="194"/>
                </a:lnTo>
                <a:lnTo>
                  <a:pt x="547" y="80"/>
                </a:lnTo>
                <a:lnTo>
                  <a:pt x="641" y="229"/>
                </a:lnTo>
                <a:lnTo>
                  <a:pt x="734" y="196"/>
                </a:lnTo>
                <a:lnTo>
                  <a:pt x="832" y="176"/>
                </a:lnTo>
                <a:lnTo>
                  <a:pt x="832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3" name="Freeform 63"/>
          <p:cNvSpPr>
            <a:spLocks noEditPoints="1"/>
          </p:cNvSpPr>
          <p:nvPr/>
        </p:nvSpPr>
        <p:spPr bwMode="auto">
          <a:xfrm>
            <a:off x="9023691" y="4146955"/>
            <a:ext cx="183340" cy="183049"/>
          </a:xfrm>
          <a:custGeom>
            <a:avLst/>
            <a:gdLst>
              <a:gd name="T0" fmla="*/ 853 w 1888"/>
              <a:gd name="T1" fmla="*/ 328 h 1885"/>
              <a:gd name="T2" fmla="*/ 681 w 1888"/>
              <a:gd name="T3" fmla="*/ 379 h 1885"/>
              <a:gd name="T4" fmla="*/ 533 w 1888"/>
              <a:gd name="T5" fmla="*/ 475 h 1885"/>
              <a:gd name="T6" fmla="*/ 417 w 1888"/>
              <a:gd name="T7" fmla="*/ 607 h 1885"/>
              <a:gd name="T8" fmla="*/ 344 w 1888"/>
              <a:gd name="T9" fmla="*/ 767 h 1885"/>
              <a:gd name="T10" fmla="*/ 317 w 1888"/>
              <a:gd name="T11" fmla="*/ 948 h 1885"/>
              <a:gd name="T12" fmla="*/ 344 w 1888"/>
              <a:gd name="T13" fmla="*/ 1129 h 1885"/>
              <a:gd name="T14" fmla="*/ 417 w 1888"/>
              <a:gd name="T15" fmla="*/ 1290 h 1885"/>
              <a:gd name="T16" fmla="*/ 533 w 1888"/>
              <a:gd name="T17" fmla="*/ 1421 h 1885"/>
              <a:gd name="T18" fmla="*/ 681 w 1888"/>
              <a:gd name="T19" fmla="*/ 1517 h 1885"/>
              <a:gd name="T20" fmla="*/ 853 w 1888"/>
              <a:gd name="T21" fmla="*/ 1568 h 1885"/>
              <a:gd name="T22" fmla="*/ 1038 w 1888"/>
              <a:gd name="T23" fmla="*/ 1568 h 1885"/>
              <a:gd name="T24" fmla="*/ 1210 w 1888"/>
              <a:gd name="T25" fmla="*/ 1517 h 1885"/>
              <a:gd name="T26" fmla="*/ 1357 w 1888"/>
              <a:gd name="T27" fmla="*/ 1421 h 1885"/>
              <a:gd name="T28" fmla="*/ 1471 w 1888"/>
              <a:gd name="T29" fmla="*/ 1290 h 1885"/>
              <a:gd name="T30" fmla="*/ 1544 w 1888"/>
              <a:gd name="T31" fmla="*/ 1129 h 1885"/>
              <a:gd name="T32" fmla="*/ 1571 w 1888"/>
              <a:gd name="T33" fmla="*/ 948 h 1885"/>
              <a:gd name="T34" fmla="*/ 1544 w 1888"/>
              <a:gd name="T35" fmla="*/ 767 h 1885"/>
              <a:gd name="T36" fmla="*/ 1471 w 1888"/>
              <a:gd name="T37" fmla="*/ 607 h 1885"/>
              <a:gd name="T38" fmla="*/ 1357 w 1888"/>
              <a:gd name="T39" fmla="*/ 475 h 1885"/>
              <a:gd name="T40" fmla="*/ 1210 w 1888"/>
              <a:gd name="T41" fmla="*/ 379 h 1885"/>
              <a:gd name="T42" fmla="*/ 1038 w 1888"/>
              <a:gd name="T43" fmla="*/ 328 h 1885"/>
              <a:gd name="T44" fmla="*/ 832 w 1888"/>
              <a:gd name="T45" fmla="*/ 0 h 1885"/>
              <a:gd name="T46" fmla="*/ 1053 w 1888"/>
              <a:gd name="T47" fmla="*/ 174 h 1885"/>
              <a:gd name="T48" fmla="*/ 1228 w 1888"/>
              <a:gd name="T49" fmla="*/ 220 h 1885"/>
              <a:gd name="T50" fmla="*/ 1507 w 1888"/>
              <a:gd name="T51" fmla="*/ 176 h 1885"/>
              <a:gd name="T52" fmla="*/ 1486 w 1888"/>
              <a:gd name="T53" fmla="*/ 388 h 1885"/>
              <a:gd name="T54" fmla="*/ 1698 w 1888"/>
              <a:gd name="T55" fmla="*/ 366 h 1885"/>
              <a:gd name="T56" fmla="*/ 1661 w 1888"/>
              <a:gd name="T57" fmla="*/ 645 h 1885"/>
              <a:gd name="T58" fmla="*/ 1710 w 1888"/>
              <a:gd name="T59" fmla="*/ 819 h 1885"/>
              <a:gd name="T60" fmla="*/ 1888 w 1888"/>
              <a:gd name="T61" fmla="*/ 1035 h 1885"/>
              <a:gd name="T62" fmla="*/ 1696 w 1888"/>
              <a:gd name="T63" fmla="*/ 1129 h 1885"/>
              <a:gd name="T64" fmla="*/ 1823 w 1888"/>
              <a:gd name="T65" fmla="*/ 1298 h 1885"/>
              <a:gd name="T66" fmla="*/ 1565 w 1888"/>
              <a:gd name="T67" fmla="*/ 1406 h 1885"/>
              <a:gd name="T68" fmla="*/ 1440 w 1888"/>
              <a:gd name="T69" fmla="*/ 1537 h 1885"/>
              <a:gd name="T70" fmla="*/ 1346 w 1888"/>
              <a:gd name="T71" fmla="*/ 1803 h 1885"/>
              <a:gd name="T72" fmla="*/ 1190 w 1888"/>
              <a:gd name="T73" fmla="*/ 1678 h 1885"/>
              <a:gd name="T74" fmla="*/ 1053 w 1888"/>
              <a:gd name="T75" fmla="*/ 1709 h 1885"/>
              <a:gd name="T76" fmla="*/ 832 w 1888"/>
              <a:gd name="T77" fmla="*/ 1885 h 1885"/>
              <a:gd name="T78" fmla="*/ 743 w 1888"/>
              <a:gd name="T79" fmla="*/ 1691 h 1885"/>
              <a:gd name="T80" fmla="*/ 571 w 1888"/>
              <a:gd name="T81" fmla="*/ 1814 h 1885"/>
              <a:gd name="T82" fmla="*/ 466 w 1888"/>
              <a:gd name="T83" fmla="*/ 1553 h 1885"/>
              <a:gd name="T84" fmla="*/ 339 w 1888"/>
              <a:gd name="T85" fmla="*/ 1426 h 1885"/>
              <a:gd name="T86" fmla="*/ 76 w 1888"/>
              <a:gd name="T87" fmla="*/ 1325 h 1885"/>
              <a:gd name="T88" fmla="*/ 199 w 1888"/>
              <a:gd name="T89" fmla="*/ 1151 h 1885"/>
              <a:gd name="T90" fmla="*/ 4 w 1888"/>
              <a:gd name="T91" fmla="*/ 1064 h 1885"/>
              <a:gd name="T92" fmla="*/ 176 w 1888"/>
              <a:gd name="T93" fmla="*/ 841 h 1885"/>
              <a:gd name="T94" fmla="*/ 221 w 1888"/>
              <a:gd name="T95" fmla="*/ 667 h 1885"/>
              <a:gd name="T96" fmla="*/ 172 w 1888"/>
              <a:gd name="T97" fmla="*/ 390 h 1885"/>
              <a:gd name="T98" fmla="*/ 386 w 1888"/>
              <a:gd name="T99" fmla="*/ 406 h 1885"/>
              <a:gd name="T100" fmla="*/ 359 w 1888"/>
              <a:gd name="T101" fmla="*/ 194 h 1885"/>
              <a:gd name="T102" fmla="*/ 641 w 1888"/>
              <a:gd name="T103" fmla="*/ 229 h 1885"/>
              <a:gd name="T104" fmla="*/ 832 w 1888"/>
              <a:gd name="T105" fmla="*/ 176 h 1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888" h="1885">
                <a:moveTo>
                  <a:pt x="944" y="321"/>
                </a:moveTo>
                <a:lnTo>
                  <a:pt x="853" y="328"/>
                </a:lnTo>
                <a:lnTo>
                  <a:pt x="763" y="348"/>
                </a:lnTo>
                <a:lnTo>
                  <a:pt x="681" y="379"/>
                </a:lnTo>
                <a:lnTo>
                  <a:pt x="603" y="421"/>
                </a:lnTo>
                <a:lnTo>
                  <a:pt x="533" y="475"/>
                </a:lnTo>
                <a:lnTo>
                  <a:pt x="471" y="537"/>
                </a:lnTo>
                <a:lnTo>
                  <a:pt x="417" y="607"/>
                </a:lnTo>
                <a:lnTo>
                  <a:pt x="375" y="682"/>
                </a:lnTo>
                <a:lnTo>
                  <a:pt x="344" y="767"/>
                </a:lnTo>
                <a:lnTo>
                  <a:pt x="324" y="854"/>
                </a:lnTo>
                <a:lnTo>
                  <a:pt x="317" y="948"/>
                </a:lnTo>
                <a:lnTo>
                  <a:pt x="324" y="1040"/>
                </a:lnTo>
                <a:lnTo>
                  <a:pt x="344" y="1129"/>
                </a:lnTo>
                <a:lnTo>
                  <a:pt x="375" y="1211"/>
                </a:lnTo>
                <a:lnTo>
                  <a:pt x="417" y="1290"/>
                </a:lnTo>
                <a:lnTo>
                  <a:pt x="471" y="1359"/>
                </a:lnTo>
                <a:lnTo>
                  <a:pt x="533" y="1421"/>
                </a:lnTo>
                <a:lnTo>
                  <a:pt x="603" y="1475"/>
                </a:lnTo>
                <a:lnTo>
                  <a:pt x="681" y="1517"/>
                </a:lnTo>
                <a:lnTo>
                  <a:pt x="763" y="1548"/>
                </a:lnTo>
                <a:lnTo>
                  <a:pt x="853" y="1568"/>
                </a:lnTo>
                <a:lnTo>
                  <a:pt x="944" y="1575"/>
                </a:lnTo>
                <a:lnTo>
                  <a:pt x="1038" y="1568"/>
                </a:lnTo>
                <a:lnTo>
                  <a:pt x="1125" y="1548"/>
                </a:lnTo>
                <a:lnTo>
                  <a:pt x="1210" y="1517"/>
                </a:lnTo>
                <a:lnTo>
                  <a:pt x="1286" y="1475"/>
                </a:lnTo>
                <a:lnTo>
                  <a:pt x="1357" y="1421"/>
                </a:lnTo>
                <a:lnTo>
                  <a:pt x="1417" y="1359"/>
                </a:lnTo>
                <a:lnTo>
                  <a:pt x="1471" y="1290"/>
                </a:lnTo>
                <a:lnTo>
                  <a:pt x="1513" y="1211"/>
                </a:lnTo>
                <a:lnTo>
                  <a:pt x="1544" y="1129"/>
                </a:lnTo>
                <a:lnTo>
                  <a:pt x="1565" y="1040"/>
                </a:lnTo>
                <a:lnTo>
                  <a:pt x="1571" y="948"/>
                </a:lnTo>
                <a:lnTo>
                  <a:pt x="1565" y="854"/>
                </a:lnTo>
                <a:lnTo>
                  <a:pt x="1544" y="767"/>
                </a:lnTo>
                <a:lnTo>
                  <a:pt x="1513" y="682"/>
                </a:lnTo>
                <a:lnTo>
                  <a:pt x="1471" y="607"/>
                </a:lnTo>
                <a:lnTo>
                  <a:pt x="1417" y="537"/>
                </a:lnTo>
                <a:lnTo>
                  <a:pt x="1357" y="475"/>
                </a:lnTo>
                <a:lnTo>
                  <a:pt x="1286" y="421"/>
                </a:lnTo>
                <a:lnTo>
                  <a:pt x="1210" y="379"/>
                </a:lnTo>
                <a:lnTo>
                  <a:pt x="1125" y="348"/>
                </a:lnTo>
                <a:lnTo>
                  <a:pt x="1038" y="328"/>
                </a:lnTo>
                <a:lnTo>
                  <a:pt x="944" y="321"/>
                </a:lnTo>
                <a:close/>
                <a:moveTo>
                  <a:pt x="832" y="0"/>
                </a:moveTo>
                <a:lnTo>
                  <a:pt x="1053" y="0"/>
                </a:lnTo>
                <a:lnTo>
                  <a:pt x="1053" y="174"/>
                </a:lnTo>
                <a:lnTo>
                  <a:pt x="1143" y="191"/>
                </a:lnTo>
                <a:lnTo>
                  <a:pt x="1228" y="220"/>
                </a:lnTo>
                <a:lnTo>
                  <a:pt x="1315" y="67"/>
                </a:lnTo>
                <a:lnTo>
                  <a:pt x="1507" y="176"/>
                </a:lnTo>
                <a:lnTo>
                  <a:pt x="1419" y="330"/>
                </a:lnTo>
                <a:lnTo>
                  <a:pt x="1486" y="388"/>
                </a:lnTo>
                <a:lnTo>
                  <a:pt x="1547" y="455"/>
                </a:lnTo>
                <a:lnTo>
                  <a:pt x="1698" y="366"/>
                </a:lnTo>
                <a:lnTo>
                  <a:pt x="1810" y="555"/>
                </a:lnTo>
                <a:lnTo>
                  <a:pt x="1661" y="645"/>
                </a:lnTo>
                <a:lnTo>
                  <a:pt x="1690" y="729"/>
                </a:lnTo>
                <a:lnTo>
                  <a:pt x="1710" y="819"/>
                </a:lnTo>
                <a:lnTo>
                  <a:pt x="1886" y="816"/>
                </a:lnTo>
                <a:lnTo>
                  <a:pt x="1888" y="1035"/>
                </a:lnTo>
                <a:lnTo>
                  <a:pt x="1714" y="1037"/>
                </a:lnTo>
                <a:lnTo>
                  <a:pt x="1696" y="1129"/>
                </a:lnTo>
                <a:lnTo>
                  <a:pt x="1669" y="1214"/>
                </a:lnTo>
                <a:lnTo>
                  <a:pt x="1823" y="1298"/>
                </a:lnTo>
                <a:lnTo>
                  <a:pt x="1719" y="1490"/>
                </a:lnTo>
                <a:lnTo>
                  <a:pt x="1565" y="1406"/>
                </a:lnTo>
                <a:lnTo>
                  <a:pt x="1507" y="1475"/>
                </a:lnTo>
                <a:lnTo>
                  <a:pt x="1440" y="1537"/>
                </a:lnTo>
                <a:lnTo>
                  <a:pt x="1531" y="1687"/>
                </a:lnTo>
                <a:lnTo>
                  <a:pt x="1346" y="1803"/>
                </a:lnTo>
                <a:lnTo>
                  <a:pt x="1254" y="1653"/>
                </a:lnTo>
                <a:lnTo>
                  <a:pt x="1190" y="1678"/>
                </a:lnTo>
                <a:lnTo>
                  <a:pt x="1123" y="1696"/>
                </a:lnTo>
                <a:lnTo>
                  <a:pt x="1053" y="1709"/>
                </a:lnTo>
                <a:lnTo>
                  <a:pt x="1053" y="1885"/>
                </a:lnTo>
                <a:lnTo>
                  <a:pt x="832" y="1885"/>
                </a:lnTo>
                <a:lnTo>
                  <a:pt x="832" y="1709"/>
                </a:lnTo>
                <a:lnTo>
                  <a:pt x="743" y="1691"/>
                </a:lnTo>
                <a:lnTo>
                  <a:pt x="658" y="1662"/>
                </a:lnTo>
                <a:lnTo>
                  <a:pt x="571" y="1814"/>
                </a:lnTo>
                <a:lnTo>
                  <a:pt x="379" y="1705"/>
                </a:lnTo>
                <a:lnTo>
                  <a:pt x="466" y="1553"/>
                </a:lnTo>
                <a:lnTo>
                  <a:pt x="400" y="1493"/>
                </a:lnTo>
                <a:lnTo>
                  <a:pt x="339" y="1426"/>
                </a:lnTo>
                <a:lnTo>
                  <a:pt x="187" y="1515"/>
                </a:lnTo>
                <a:lnTo>
                  <a:pt x="76" y="1325"/>
                </a:lnTo>
                <a:lnTo>
                  <a:pt x="228" y="1236"/>
                </a:lnTo>
                <a:lnTo>
                  <a:pt x="199" y="1151"/>
                </a:lnTo>
                <a:lnTo>
                  <a:pt x="179" y="1062"/>
                </a:lnTo>
                <a:lnTo>
                  <a:pt x="4" y="1064"/>
                </a:lnTo>
                <a:lnTo>
                  <a:pt x="0" y="845"/>
                </a:lnTo>
                <a:lnTo>
                  <a:pt x="176" y="841"/>
                </a:lnTo>
                <a:lnTo>
                  <a:pt x="192" y="752"/>
                </a:lnTo>
                <a:lnTo>
                  <a:pt x="221" y="667"/>
                </a:lnTo>
                <a:lnTo>
                  <a:pt x="67" y="582"/>
                </a:lnTo>
                <a:lnTo>
                  <a:pt x="172" y="390"/>
                </a:lnTo>
                <a:lnTo>
                  <a:pt x="326" y="475"/>
                </a:lnTo>
                <a:lnTo>
                  <a:pt x="386" y="406"/>
                </a:lnTo>
                <a:lnTo>
                  <a:pt x="451" y="343"/>
                </a:lnTo>
                <a:lnTo>
                  <a:pt x="359" y="194"/>
                </a:lnTo>
                <a:lnTo>
                  <a:pt x="547" y="80"/>
                </a:lnTo>
                <a:lnTo>
                  <a:pt x="641" y="229"/>
                </a:lnTo>
                <a:lnTo>
                  <a:pt x="734" y="196"/>
                </a:lnTo>
                <a:lnTo>
                  <a:pt x="832" y="176"/>
                </a:lnTo>
                <a:lnTo>
                  <a:pt x="832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4" name="Freeform 63"/>
          <p:cNvSpPr>
            <a:spLocks noEditPoints="1"/>
          </p:cNvSpPr>
          <p:nvPr/>
        </p:nvSpPr>
        <p:spPr bwMode="auto">
          <a:xfrm>
            <a:off x="8499049" y="3293960"/>
            <a:ext cx="307574" cy="307086"/>
          </a:xfrm>
          <a:custGeom>
            <a:avLst/>
            <a:gdLst>
              <a:gd name="T0" fmla="*/ 853 w 1888"/>
              <a:gd name="T1" fmla="*/ 328 h 1885"/>
              <a:gd name="T2" fmla="*/ 681 w 1888"/>
              <a:gd name="T3" fmla="*/ 379 h 1885"/>
              <a:gd name="T4" fmla="*/ 533 w 1888"/>
              <a:gd name="T5" fmla="*/ 475 h 1885"/>
              <a:gd name="T6" fmla="*/ 417 w 1888"/>
              <a:gd name="T7" fmla="*/ 607 h 1885"/>
              <a:gd name="T8" fmla="*/ 344 w 1888"/>
              <a:gd name="T9" fmla="*/ 767 h 1885"/>
              <a:gd name="T10" fmla="*/ 317 w 1888"/>
              <a:gd name="T11" fmla="*/ 948 h 1885"/>
              <a:gd name="T12" fmla="*/ 344 w 1888"/>
              <a:gd name="T13" fmla="*/ 1129 h 1885"/>
              <a:gd name="T14" fmla="*/ 417 w 1888"/>
              <a:gd name="T15" fmla="*/ 1290 h 1885"/>
              <a:gd name="T16" fmla="*/ 533 w 1888"/>
              <a:gd name="T17" fmla="*/ 1421 h 1885"/>
              <a:gd name="T18" fmla="*/ 681 w 1888"/>
              <a:gd name="T19" fmla="*/ 1517 h 1885"/>
              <a:gd name="T20" fmla="*/ 853 w 1888"/>
              <a:gd name="T21" fmla="*/ 1568 h 1885"/>
              <a:gd name="T22" fmla="*/ 1038 w 1888"/>
              <a:gd name="T23" fmla="*/ 1568 h 1885"/>
              <a:gd name="T24" fmla="*/ 1210 w 1888"/>
              <a:gd name="T25" fmla="*/ 1517 h 1885"/>
              <a:gd name="T26" fmla="*/ 1357 w 1888"/>
              <a:gd name="T27" fmla="*/ 1421 h 1885"/>
              <a:gd name="T28" fmla="*/ 1471 w 1888"/>
              <a:gd name="T29" fmla="*/ 1290 h 1885"/>
              <a:gd name="T30" fmla="*/ 1544 w 1888"/>
              <a:gd name="T31" fmla="*/ 1129 h 1885"/>
              <a:gd name="T32" fmla="*/ 1571 w 1888"/>
              <a:gd name="T33" fmla="*/ 948 h 1885"/>
              <a:gd name="T34" fmla="*/ 1544 w 1888"/>
              <a:gd name="T35" fmla="*/ 767 h 1885"/>
              <a:gd name="T36" fmla="*/ 1471 w 1888"/>
              <a:gd name="T37" fmla="*/ 607 h 1885"/>
              <a:gd name="T38" fmla="*/ 1357 w 1888"/>
              <a:gd name="T39" fmla="*/ 475 h 1885"/>
              <a:gd name="T40" fmla="*/ 1210 w 1888"/>
              <a:gd name="T41" fmla="*/ 379 h 1885"/>
              <a:gd name="T42" fmla="*/ 1038 w 1888"/>
              <a:gd name="T43" fmla="*/ 328 h 1885"/>
              <a:gd name="T44" fmla="*/ 832 w 1888"/>
              <a:gd name="T45" fmla="*/ 0 h 1885"/>
              <a:gd name="T46" fmla="*/ 1053 w 1888"/>
              <a:gd name="T47" fmla="*/ 174 h 1885"/>
              <a:gd name="T48" fmla="*/ 1228 w 1888"/>
              <a:gd name="T49" fmla="*/ 220 h 1885"/>
              <a:gd name="T50" fmla="*/ 1507 w 1888"/>
              <a:gd name="T51" fmla="*/ 176 h 1885"/>
              <a:gd name="T52" fmla="*/ 1486 w 1888"/>
              <a:gd name="T53" fmla="*/ 388 h 1885"/>
              <a:gd name="T54" fmla="*/ 1698 w 1888"/>
              <a:gd name="T55" fmla="*/ 366 h 1885"/>
              <a:gd name="T56" fmla="*/ 1661 w 1888"/>
              <a:gd name="T57" fmla="*/ 645 h 1885"/>
              <a:gd name="T58" fmla="*/ 1710 w 1888"/>
              <a:gd name="T59" fmla="*/ 819 h 1885"/>
              <a:gd name="T60" fmla="*/ 1888 w 1888"/>
              <a:gd name="T61" fmla="*/ 1035 h 1885"/>
              <a:gd name="T62" fmla="*/ 1696 w 1888"/>
              <a:gd name="T63" fmla="*/ 1129 h 1885"/>
              <a:gd name="T64" fmla="*/ 1823 w 1888"/>
              <a:gd name="T65" fmla="*/ 1298 h 1885"/>
              <a:gd name="T66" fmla="*/ 1565 w 1888"/>
              <a:gd name="T67" fmla="*/ 1406 h 1885"/>
              <a:gd name="T68" fmla="*/ 1440 w 1888"/>
              <a:gd name="T69" fmla="*/ 1537 h 1885"/>
              <a:gd name="T70" fmla="*/ 1346 w 1888"/>
              <a:gd name="T71" fmla="*/ 1803 h 1885"/>
              <a:gd name="T72" fmla="*/ 1190 w 1888"/>
              <a:gd name="T73" fmla="*/ 1678 h 1885"/>
              <a:gd name="T74" fmla="*/ 1053 w 1888"/>
              <a:gd name="T75" fmla="*/ 1709 h 1885"/>
              <a:gd name="T76" fmla="*/ 832 w 1888"/>
              <a:gd name="T77" fmla="*/ 1885 h 1885"/>
              <a:gd name="T78" fmla="*/ 743 w 1888"/>
              <a:gd name="T79" fmla="*/ 1691 h 1885"/>
              <a:gd name="T80" fmla="*/ 571 w 1888"/>
              <a:gd name="T81" fmla="*/ 1814 h 1885"/>
              <a:gd name="T82" fmla="*/ 466 w 1888"/>
              <a:gd name="T83" fmla="*/ 1553 h 1885"/>
              <a:gd name="T84" fmla="*/ 339 w 1888"/>
              <a:gd name="T85" fmla="*/ 1426 h 1885"/>
              <a:gd name="T86" fmla="*/ 76 w 1888"/>
              <a:gd name="T87" fmla="*/ 1325 h 1885"/>
              <a:gd name="T88" fmla="*/ 199 w 1888"/>
              <a:gd name="T89" fmla="*/ 1151 h 1885"/>
              <a:gd name="T90" fmla="*/ 4 w 1888"/>
              <a:gd name="T91" fmla="*/ 1064 h 1885"/>
              <a:gd name="T92" fmla="*/ 176 w 1888"/>
              <a:gd name="T93" fmla="*/ 841 h 1885"/>
              <a:gd name="T94" fmla="*/ 221 w 1888"/>
              <a:gd name="T95" fmla="*/ 667 h 1885"/>
              <a:gd name="T96" fmla="*/ 172 w 1888"/>
              <a:gd name="T97" fmla="*/ 390 h 1885"/>
              <a:gd name="T98" fmla="*/ 386 w 1888"/>
              <a:gd name="T99" fmla="*/ 406 h 1885"/>
              <a:gd name="T100" fmla="*/ 359 w 1888"/>
              <a:gd name="T101" fmla="*/ 194 h 1885"/>
              <a:gd name="T102" fmla="*/ 641 w 1888"/>
              <a:gd name="T103" fmla="*/ 229 h 1885"/>
              <a:gd name="T104" fmla="*/ 832 w 1888"/>
              <a:gd name="T105" fmla="*/ 176 h 1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888" h="1885">
                <a:moveTo>
                  <a:pt x="944" y="321"/>
                </a:moveTo>
                <a:lnTo>
                  <a:pt x="853" y="328"/>
                </a:lnTo>
                <a:lnTo>
                  <a:pt x="763" y="348"/>
                </a:lnTo>
                <a:lnTo>
                  <a:pt x="681" y="379"/>
                </a:lnTo>
                <a:lnTo>
                  <a:pt x="603" y="421"/>
                </a:lnTo>
                <a:lnTo>
                  <a:pt x="533" y="475"/>
                </a:lnTo>
                <a:lnTo>
                  <a:pt x="471" y="537"/>
                </a:lnTo>
                <a:lnTo>
                  <a:pt x="417" y="607"/>
                </a:lnTo>
                <a:lnTo>
                  <a:pt x="375" y="682"/>
                </a:lnTo>
                <a:lnTo>
                  <a:pt x="344" y="767"/>
                </a:lnTo>
                <a:lnTo>
                  <a:pt x="324" y="854"/>
                </a:lnTo>
                <a:lnTo>
                  <a:pt x="317" y="948"/>
                </a:lnTo>
                <a:lnTo>
                  <a:pt x="324" y="1040"/>
                </a:lnTo>
                <a:lnTo>
                  <a:pt x="344" y="1129"/>
                </a:lnTo>
                <a:lnTo>
                  <a:pt x="375" y="1211"/>
                </a:lnTo>
                <a:lnTo>
                  <a:pt x="417" y="1290"/>
                </a:lnTo>
                <a:lnTo>
                  <a:pt x="471" y="1359"/>
                </a:lnTo>
                <a:lnTo>
                  <a:pt x="533" y="1421"/>
                </a:lnTo>
                <a:lnTo>
                  <a:pt x="603" y="1475"/>
                </a:lnTo>
                <a:lnTo>
                  <a:pt x="681" y="1517"/>
                </a:lnTo>
                <a:lnTo>
                  <a:pt x="763" y="1548"/>
                </a:lnTo>
                <a:lnTo>
                  <a:pt x="853" y="1568"/>
                </a:lnTo>
                <a:lnTo>
                  <a:pt x="944" y="1575"/>
                </a:lnTo>
                <a:lnTo>
                  <a:pt x="1038" y="1568"/>
                </a:lnTo>
                <a:lnTo>
                  <a:pt x="1125" y="1548"/>
                </a:lnTo>
                <a:lnTo>
                  <a:pt x="1210" y="1517"/>
                </a:lnTo>
                <a:lnTo>
                  <a:pt x="1286" y="1475"/>
                </a:lnTo>
                <a:lnTo>
                  <a:pt x="1357" y="1421"/>
                </a:lnTo>
                <a:lnTo>
                  <a:pt x="1417" y="1359"/>
                </a:lnTo>
                <a:lnTo>
                  <a:pt x="1471" y="1290"/>
                </a:lnTo>
                <a:lnTo>
                  <a:pt x="1513" y="1211"/>
                </a:lnTo>
                <a:lnTo>
                  <a:pt x="1544" y="1129"/>
                </a:lnTo>
                <a:lnTo>
                  <a:pt x="1565" y="1040"/>
                </a:lnTo>
                <a:lnTo>
                  <a:pt x="1571" y="948"/>
                </a:lnTo>
                <a:lnTo>
                  <a:pt x="1565" y="854"/>
                </a:lnTo>
                <a:lnTo>
                  <a:pt x="1544" y="767"/>
                </a:lnTo>
                <a:lnTo>
                  <a:pt x="1513" y="682"/>
                </a:lnTo>
                <a:lnTo>
                  <a:pt x="1471" y="607"/>
                </a:lnTo>
                <a:lnTo>
                  <a:pt x="1417" y="537"/>
                </a:lnTo>
                <a:lnTo>
                  <a:pt x="1357" y="475"/>
                </a:lnTo>
                <a:lnTo>
                  <a:pt x="1286" y="421"/>
                </a:lnTo>
                <a:lnTo>
                  <a:pt x="1210" y="379"/>
                </a:lnTo>
                <a:lnTo>
                  <a:pt x="1125" y="348"/>
                </a:lnTo>
                <a:lnTo>
                  <a:pt x="1038" y="328"/>
                </a:lnTo>
                <a:lnTo>
                  <a:pt x="944" y="321"/>
                </a:lnTo>
                <a:close/>
                <a:moveTo>
                  <a:pt x="832" y="0"/>
                </a:moveTo>
                <a:lnTo>
                  <a:pt x="1053" y="0"/>
                </a:lnTo>
                <a:lnTo>
                  <a:pt x="1053" y="174"/>
                </a:lnTo>
                <a:lnTo>
                  <a:pt x="1143" y="191"/>
                </a:lnTo>
                <a:lnTo>
                  <a:pt x="1228" y="220"/>
                </a:lnTo>
                <a:lnTo>
                  <a:pt x="1315" y="67"/>
                </a:lnTo>
                <a:lnTo>
                  <a:pt x="1507" y="176"/>
                </a:lnTo>
                <a:lnTo>
                  <a:pt x="1419" y="330"/>
                </a:lnTo>
                <a:lnTo>
                  <a:pt x="1486" y="388"/>
                </a:lnTo>
                <a:lnTo>
                  <a:pt x="1547" y="455"/>
                </a:lnTo>
                <a:lnTo>
                  <a:pt x="1698" y="366"/>
                </a:lnTo>
                <a:lnTo>
                  <a:pt x="1810" y="555"/>
                </a:lnTo>
                <a:lnTo>
                  <a:pt x="1661" y="645"/>
                </a:lnTo>
                <a:lnTo>
                  <a:pt x="1690" y="729"/>
                </a:lnTo>
                <a:lnTo>
                  <a:pt x="1710" y="819"/>
                </a:lnTo>
                <a:lnTo>
                  <a:pt x="1886" y="816"/>
                </a:lnTo>
                <a:lnTo>
                  <a:pt x="1888" y="1035"/>
                </a:lnTo>
                <a:lnTo>
                  <a:pt x="1714" y="1037"/>
                </a:lnTo>
                <a:lnTo>
                  <a:pt x="1696" y="1129"/>
                </a:lnTo>
                <a:lnTo>
                  <a:pt x="1669" y="1214"/>
                </a:lnTo>
                <a:lnTo>
                  <a:pt x="1823" y="1298"/>
                </a:lnTo>
                <a:lnTo>
                  <a:pt x="1719" y="1490"/>
                </a:lnTo>
                <a:lnTo>
                  <a:pt x="1565" y="1406"/>
                </a:lnTo>
                <a:lnTo>
                  <a:pt x="1507" y="1475"/>
                </a:lnTo>
                <a:lnTo>
                  <a:pt x="1440" y="1537"/>
                </a:lnTo>
                <a:lnTo>
                  <a:pt x="1531" y="1687"/>
                </a:lnTo>
                <a:lnTo>
                  <a:pt x="1346" y="1803"/>
                </a:lnTo>
                <a:lnTo>
                  <a:pt x="1254" y="1653"/>
                </a:lnTo>
                <a:lnTo>
                  <a:pt x="1190" y="1678"/>
                </a:lnTo>
                <a:lnTo>
                  <a:pt x="1123" y="1696"/>
                </a:lnTo>
                <a:lnTo>
                  <a:pt x="1053" y="1709"/>
                </a:lnTo>
                <a:lnTo>
                  <a:pt x="1053" y="1885"/>
                </a:lnTo>
                <a:lnTo>
                  <a:pt x="832" y="1885"/>
                </a:lnTo>
                <a:lnTo>
                  <a:pt x="832" y="1709"/>
                </a:lnTo>
                <a:lnTo>
                  <a:pt x="743" y="1691"/>
                </a:lnTo>
                <a:lnTo>
                  <a:pt x="658" y="1662"/>
                </a:lnTo>
                <a:lnTo>
                  <a:pt x="571" y="1814"/>
                </a:lnTo>
                <a:lnTo>
                  <a:pt x="379" y="1705"/>
                </a:lnTo>
                <a:lnTo>
                  <a:pt x="466" y="1553"/>
                </a:lnTo>
                <a:lnTo>
                  <a:pt x="400" y="1493"/>
                </a:lnTo>
                <a:lnTo>
                  <a:pt x="339" y="1426"/>
                </a:lnTo>
                <a:lnTo>
                  <a:pt x="187" y="1515"/>
                </a:lnTo>
                <a:lnTo>
                  <a:pt x="76" y="1325"/>
                </a:lnTo>
                <a:lnTo>
                  <a:pt x="228" y="1236"/>
                </a:lnTo>
                <a:lnTo>
                  <a:pt x="199" y="1151"/>
                </a:lnTo>
                <a:lnTo>
                  <a:pt x="179" y="1062"/>
                </a:lnTo>
                <a:lnTo>
                  <a:pt x="4" y="1064"/>
                </a:lnTo>
                <a:lnTo>
                  <a:pt x="0" y="845"/>
                </a:lnTo>
                <a:lnTo>
                  <a:pt x="176" y="841"/>
                </a:lnTo>
                <a:lnTo>
                  <a:pt x="192" y="752"/>
                </a:lnTo>
                <a:lnTo>
                  <a:pt x="221" y="667"/>
                </a:lnTo>
                <a:lnTo>
                  <a:pt x="67" y="582"/>
                </a:lnTo>
                <a:lnTo>
                  <a:pt x="172" y="390"/>
                </a:lnTo>
                <a:lnTo>
                  <a:pt x="326" y="475"/>
                </a:lnTo>
                <a:lnTo>
                  <a:pt x="386" y="406"/>
                </a:lnTo>
                <a:lnTo>
                  <a:pt x="451" y="343"/>
                </a:lnTo>
                <a:lnTo>
                  <a:pt x="359" y="194"/>
                </a:lnTo>
                <a:lnTo>
                  <a:pt x="547" y="80"/>
                </a:lnTo>
                <a:lnTo>
                  <a:pt x="641" y="229"/>
                </a:lnTo>
                <a:lnTo>
                  <a:pt x="734" y="196"/>
                </a:lnTo>
                <a:lnTo>
                  <a:pt x="832" y="176"/>
                </a:lnTo>
                <a:lnTo>
                  <a:pt x="832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5" name="Freeform 63"/>
          <p:cNvSpPr>
            <a:spLocks noEditPoints="1"/>
          </p:cNvSpPr>
          <p:nvPr/>
        </p:nvSpPr>
        <p:spPr bwMode="auto">
          <a:xfrm>
            <a:off x="9619330" y="3712119"/>
            <a:ext cx="238462" cy="238083"/>
          </a:xfrm>
          <a:custGeom>
            <a:avLst/>
            <a:gdLst>
              <a:gd name="T0" fmla="*/ 853 w 1888"/>
              <a:gd name="T1" fmla="*/ 328 h 1885"/>
              <a:gd name="T2" fmla="*/ 681 w 1888"/>
              <a:gd name="T3" fmla="*/ 379 h 1885"/>
              <a:gd name="T4" fmla="*/ 533 w 1888"/>
              <a:gd name="T5" fmla="*/ 475 h 1885"/>
              <a:gd name="T6" fmla="*/ 417 w 1888"/>
              <a:gd name="T7" fmla="*/ 607 h 1885"/>
              <a:gd name="T8" fmla="*/ 344 w 1888"/>
              <a:gd name="T9" fmla="*/ 767 h 1885"/>
              <a:gd name="T10" fmla="*/ 317 w 1888"/>
              <a:gd name="T11" fmla="*/ 948 h 1885"/>
              <a:gd name="T12" fmla="*/ 344 w 1888"/>
              <a:gd name="T13" fmla="*/ 1129 h 1885"/>
              <a:gd name="T14" fmla="*/ 417 w 1888"/>
              <a:gd name="T15" fmla="*/ 1290 h 1885"/>
              <a:gd name="T16" fmla="*/ 533 w 1888"/>
              <a:gd name="T17" fmla="*/ 1421 h 1885"/>
              <a:gd name="T18" fmla="*/ 681 w 1888"/>
              <a:gd name="T19" fmla="*/ 1517 h 1885"/>
              <a:gd name="T20" fmla="*/ 853 w 1888"/>
              <a:gd name="T21" fmla="*/ 1568 h 1885"/>
              <a:gd name="T22" fmla="*/ 1038 w 1888"/>
              <a:gd name="T23" fmla="*/ 1568 h 1885"/>
              <a:gd name="T24" fmla="*/ 1210 w 1888"/>
              <a:gd name="T25" fmla="*/ 1517 h 1885"/>
              <a:gd name="T26" fmla="*/ 1357 w 1888"/>
              <a:gd name="T27" fmla="*/ 1421 h 1885"/>
              <a:gd name="T28" fmla="*/ 1471 w 1888"/>
              <a:gd name="T29" fmla="*/ 1290 h 1885"/>
              <a:gd name="T30" fmla="*/ 1544 w 1888"/>
              <a:gd name="T31" fmla="*/ 1129 h 1885"/>
              <a:gd name="T32" fmla="*/ 1571 w 1888"/>
              <a:gd name="T33" fmla="*/ 948 h 1885"/>
              <a:gd name="T34" fmla="*/ 1544 w 1888"/>
              <a:gd name="T35" fmla="*/ 767 h 1885"/>
              <a:gd name="T36" fmla="*/ 1471 w 1888"/>
              <a:gd name="T37" fmla="*/ 607 h 1885"/>
              <a:gd name="T38" fmla="*/ 1357 w 1888"/>
              <a:gd name="T39" fmla="*/ 475 h 1885"/>
              <a:gd name="T40" fmla="*/ 1210 w 1888"/>
              <a:gd name="T41" fmla="*/ 379 h 1885"/>
              <a:gd name="T42" fmla="*/ 1038 w 1888"/>
              <a:gd name="T43" fmla="*/ 328 h 1885"/>
              <a:gd name="T44" fmla="*/ 832 w 1888"/>
              <a:gd name="T45" fmla="*/ 0 h 1885"/>
              <a:gd name="T46" fmla="*/ 1053 w 1888"/>
              <a:gd name="T47" fmla="*/ 174 h 1885"/>
              <a:gd name="T48" fmla="*/ 1228 w 1888"/>
              <a:gd name="T49" fmla="*/ 220 h 1885"/>
              <a:gd name="T50" fmla="*/ 1507 w 1888"/>
              <a:gd name="T51" fmla="*/ 176 h 1885"/>
              <a:gd name="T52" fmla="*/ 1486 w 1888"/>
              <a:gd name="T53" fmla="*/ 388 h 1885"/>
              <a:gd name="T54" fmla="*/ 1698 w 1888"/>
              <a:gd name="T55" fmla="*/ 366 h 1885"/>
              <a:gd name="T56" fmla="*/ 1661 w 1888"/>
              <a:gd name="T57" fmla="*/ 645 h 1885"/>
              <a:gd name="T58" fmla="*/ 1710 w 1888"/>
              <a:gd name="T59" fmla="*/ 819 h 1885"/>
              <a:gd name="T60" fmla="*/ 1888 w 1888"/>
              <a:gd name="T61" fmla="*/ 1035 h 1885"/>
              <a:gd name="T62" fmla="*/ 1696 w 1888"/>
              <a:gd name="T63" fmla="*/ 1129 h 1885"/>
              <a:gd name="T64" fmla="*/ 1823 w 1888"/>
              <a:gd name="T65" fmla="*/ 1298 h 1885"/>
              <a:gd name="T66" fmla="*/ 1565 w 1888"/>
              <a:gd name="T67" fmla="*/ 1406 h 1885"/>
              <a:gd name="T68" fmla="*/ 1440 w 1888"/>
              <a:gd name="T69" fmla="*/ 1537 h 1885"/>
              <a:gd name="T70" fmla="*/ 1346 w 1888"/>
              <a:gd name="T71" fmla="*/ 1803 h 1885"/>
              <a:gd name="T72" fmla="*/ 1190 w 1888"/>
              <a:gd name="T73" fmla="*/ 1678 h 1885"/>
              <a:gd name="T74" fmla="*/ 1053 w 1888"/>
              <a:gd name="T75" fmla="*/ 1709 h 1885"/>
              <a:gd name="T76" fmla="*/ 832 w 1888"/>
              <a:gd name="T77" fmla="*/ 1885 h 1885"/>
              <a:gd name="T78" fmla="*/ 743 w 1888"/>
              <a:gd name="T79" fmla="*/ 1691 h 1885"/>
              <a:gd name="T80" fmla="*/ 571 w 1888"/>
              <a:gd name="T81" fmla="*/ 1814 h 1885"/>
              <a:gd name="T82" fmla="*/ 466 w 1888"/>
              <a:gd name="T83" fmla="*/ 1553 h 1885"/>
              <a:gd name="T84" fmla="*/ 339 w 1888"/>
              <a:gd name="T85" fmla="*/ 1426 h 1885"/>
              <a:gd name="T86" fmla="*/ 76 w 1888"/>
              <a:gd name="T87" fmla="*/ 1325 h 1885"/>
              <a:gd name="T88" fmla="*/ 199 w 1888"/>
              <a:gd name="T89" fmla="*/ 1151 h 1885"/>
              <a:gd name="T90" fmla="*/ 4 w 1888"/>
              <a:gd name="T91" fmla="*/ 1064 h 1885"/>
              <a:gd name="T92" fmla="*/ 176 w 1888"/>
              <a:gd name="T93" fmla="*/ 841 h 1885"/>
              <a:gd name="T94" fmla="*/ 221 w 1888"/>
              <a:gd name="T95" fmla="*/ 667 h 1885"/>
              <a:gd name="T96" fmla="*/ 172 w 1888"/>
              <a:gd name="T97" fmla="*/ 390 h 1885"/>
              <a:gd name="T98" fmla="*/ 386 w 1888"/>
              <a:gd name="T99" fmla="*/ 406 h 1885"/>
              <a:gd name="T100" fmla="*/ 359 w 1888"/>
              <a:gd name="T101" fmla="*/ 194 h 1885"/>
              <a:gd name="T102" fmla="*/ 641 w 1888"/>
              <a:gd name="T103" fmla="*/ 229 h 1885"/>
              <a:gd name="T104" fmla="*/ 832 w 1888"/>
              <a:gd name="T105" fmla="*/ 176 h 1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888" h="1885">
                <a:moveTo>
                  <a:pt x="944" y="321"/>
                </a:moveTo>
                <a:lnTo>
                  <a:pt x="853" y="328"/>
                </a:lnTo>
                <a:lnTo>
                  <a:pt x="763" y="348"/>
                </a:lnTo>
                <a:lnTo>
                  <a:pt x="681" y="379"/>
                </a:lnTo>
                <a:lnTo>
                  <a:pt x="603" y="421"/>
                </a:lnTo>
                <a:lnTo>
                  <a:pt x="533" y="475"/>
                </a:lnTo>
                <a:lnTo>
                  <a:pt x="471" y="537"/>
                </a:lnTo>
                <a:lnTo>
                  <a:pt x="417" y="607"/>
                </a:lnTo>
                <a:lnTo>
                  <a:pt x="375" y="682"/>
                </a:lnTo>
                <a:lnTo>
                  <a:pt x="344" y="767"/>
                </a:lnTo>
                <a:lnTo>
                  <a:pt x="324" y="854"/>
                </a:lnTo>
                <a:lnTo>
                  <a:pt x="317" y="948"/>
                </a:lnTo>
                <a:lnTo>
                  <a:pt x="324" y="1040"/>
                </a:lnTo>
                <a:lnTo>
                  <a:pt x="344" y="1129"/>
                </a:lnTo>
                <a:lnTo>
                  <a:pt x="375" y="1211"/>
                </a:lnTo>
                <a:lnTo>
                  <a:pt x="417" y="1290"/>
                </a:lnTo>
                <a:lnTo>
                  <a:pt x="471" y="1359"/>
                </a:lnTo>
                <a:lnTo>
                  <a:pt x="533" y="1421"/>
                </a:lnTo>
                <a:lnTo>
                  <a:pt x="603" y="1475"/>
                </a:lnTo>
                <a:lnTo>
                  <a:pt x="681" y="1517"/>
                </a:lnTo>
                <a:lnTo>
                  <a:pt x="763" y="1548"/>
                </a:lnTo>
                <a:lnTo>
                  <a:pt x="853" y="1568"/>
                </a:lnTo>
                <a:lnTo>
                  <a:pt x="944" y="1575"/>
                </a:lnTo>
                <a:lnTo>
                  <a:pt x="1038" y="1568"/>
                </a:lnTo>
                <a:lnTo>
                  <a:pt x="1125" y="1548"/>
                </a:lnTo>
                <a:lnTo>
                  <a:pt x="1210" y="1517"/>
                </a:lnTo>
                <a:lnTo>
                  <a:pt x="1286" y="1475"/>
                </a:lnTo>
                <a:lnTo>
                  <a:pt x="1357" y="1421"/>
                </a:lnTo>
                <a:lnTo>
                  <a:pt x="1417" y="1359"/>
                </a:lnTo>
                <a:lnTo>
                  <a:pt x="1471" y="1290"/>
                </a:lnTo>
                <a:lnTo>
                  <a:pt x="1513" y="1211"/>
                </a:lnTo>
                <a:lnTo>
                  <a:pt x="1544" y="1129"/>
                </a:lnTo>
                <a:lnTo>
                  <a:pt x="1565" y="1040"/>
                </a:lnTo>
                <a:lnTo>
                  <a:pt x="1571" y="948"/>
                </a:lnTo>
                <a:lnTo>
                  <a:pt x="1565" y="854"/>
                </a:lnTo>
                <a:lnTo>
                  <a:pt x="1544" y="767"/>
                </a:lnTo>
                <a:lnTo>
                  <a:pt x="1513" y="682"/>
                </a:lnTo>
                <a:lnTo>
                  <a:pt x="1471" y="607"/>
                </a:lnTo>
                <a:lnTo>
                  <a:pt x="1417" y="537"/>
                </a:lnTo>
                <a:lnTo>
                  <a:pt x="1357" y="475"/>
                </a:lnTo>
                <a:lnTo>
                  <a:pt x="1286" y="421"/>
                </a:lnTo>
                <a:lnTo>
                  <a:pt x="1210" y="379"/>
                </a:lnTo>
                <a:lnTo>
                  <a:pt x="1125" y="348"/>
                </a:lnTo>
                <a:lnTo>
                  <a:pt x="1038" y="328"/>
                </a:lnTo>
                <a:lnTo>
                  <a:pt x="944" y="321"/>
                </a:lnTo>
                <a:close/>
                <a:moveTo>
                  <a:pt x="832" y="0"/>
                </a:moveTo>
                <a:lnTo>
                  <a:pt x="1053" y="0"/>
                </a:lnTo>
                <a:lnTo>
                  <a:pt x="1053" y="174"/>
                </a:lnTo>
                <a:lnTo>
                  <a:pt x="1143" y="191"/>
                </a:lnTo>
                <a:lnTo>
                  <a:pt x="1228" y="220"/>
                </a:lnTo>
                <a:lnTo>
                  <a:pt x="1315" y="67"/>
                </a:lnTo>
                <a:lnTo>
                  <a:pt x="1507" y="176"/>
                </a:lnTo>
                <a:lnTo>
                  <a:pt x="1419" y="330"/>
                </a:lnTo>
                <a:lnTo>
                  <a:pt x="1486" y="388"/>
                </a:lnTo>
                <a:lnTo>
                  <a:pt x="1547" y="455"/>
                </a:lnTo>
                <a:lnTo>
                  <a:pt x="1698" y="366"/>
                </a:lnTo>
                <a:lnTo>
                  <a:pt x="1810" y="555"/>
                </a:lnTo>
                <a:lnTo>
                  <a:pt x="1661" y="645"/>
                </a:lnTo>
                <a:lnTo>
                  <a:pt x="1690" y="729"/>
                </a:lnTo>
                <a:lnTo>
                  <a:pt x="1710" y="819"/>
                </a:lnTo>
                <a:lnTo>
                  <a:pt x="1886" y="816"/>
                </a:lnTo>
                <a:lnTo>
                  <a:pt x="1888" y="1035"/>
                </a:lnTo>
                <a:lnTo>
                  <a:pt x="1714" y="1037"/>
                </a:lnTo>
                <a:lnTo>
                  <a:pt x="1696" y="1129"/>
                </a:lnTo>
                <a:lnTo>
                  <a:pt x="1669" y="1214"/>
                </a:lnTo>
                <a:lnTo>
                  <a:pt x="1823" y="1298"/>
                </a:lnTo>
                <a:lnTo>
                  <a:pt x="1719" y="1490"/>
                </a:lnTo>
                <a:lnTo>
                  <a:pt x="1565" y="1406"/>
                </a:lnTo>
                <a:lnTo>
                  <a:pt x="1507" y="1475"/>
                </a:lnTo>
                <a:lnTo>
                  <a:pt x="1440" y="1537"/>
                </a:lnTo>
                <a:lnTo>
                  <a:pt x="1531" y="1687"/>
                </a:lnTo>
                <a:lnTo>
                  <a:pt x="1346" y="1803"/>
                </a:lnTo>
                <a:lnTo>
                  <a:pt x="1254" y="1653"/>
                </a:lnTo>
                <a:lnTo>
                  <a:pt x="1190" y="1678"/>
                </a:lnTo>
                <a:lnTo>
                  <a:pt x="1123" y="1696"/>
                </a:lnTo>
                <a:lnTo>
                  <a:pt x="1053" y="1709"/>
                </a:lnTo>
                <a:lnTo>
                  <a:pt x="1053" y="1885"/>
                </a:lnTo>
                <a:lnTo>
                  <a:pt x="832" y="1885"/>
                </a:lnTo>
                <a:lnTo>
                  <a:pt x="832" y="1709"/>
                </a:lnTo>
                <a:lnTo>
                  <a:pt x="743" y="1691"/>
                </a:lnTo>
                <a:lnTo>
                  <a:pt x="658" y="1662"/>
                </a:lnTo>
                <a:lnTo>
                  <a:pt x="571" y="1814"/>
                </a:lnTo>
                <a:lnTo>
                  <a:pt x="379" y="1705"/>
                </a:lnTo>
                <a:lnTo>
                  <a:pt x="466" y="1553"/>
                </a:lnTo>
                <a:lnTo>
                  <a:pt x="400" y="1493"/>
                </a:lnTo>
                <a:lnTo>
                  <a:pt x="339" y="1426"/>
                </a:lnTo>
                <a:lnTo>
                  <a:pt x="187" y="1515"/>
                </a:lnTo>
                <a:lnTo>
                  <a:pt x="76" y="1325"/>
                </a:lnTo>
                <a:lnTo>
                  <a:pt x="228" y="1236"/>
                </a:lnTo>
                <a:lnTo>
                  <a:pt x="199" y="1151"/>
                </a:lnTo>
                <a:lnTo>
                  <a:pt x="179" y="1062"/>
                </a:lnTo>
                <a:lnTo>
                  <a:pt x="4" y="1064"/>
                </a:lnTo>
                <a:lnTo>
                  <a:pt x="0" y="845"/>
                </a:lnTo>
                <a:lnTo>
                  <a:pt x="176" y="841"/>
                </a:lnTo>
                <a:lnTo>
                  <a:pt x="192" y="752"/>
                </a:lnTo>
                <a:lnTo>
                  <a:pt x="221" y="667"/>
                </a:lnTo>
                <a:lnTo>
                  <a:pt x="67" y="582"/>
                </a:lnTo>
                <a:lnTo>
                  <a:pt x="172" y="390"/>
                </a:lnTo>
                <a:lnTo>
                  <a:pt x="326" y="475"/>
                </a:lnTo>
                <a:lnTo>
                  <a:pt x="386" y="406"/>
                </a:lnTo>
                <a:lnTo>
                  <a:pt x="451" y="343"/>
                </a:lnTo>
                <a:lnTo>
                  <a:pt x="359" y="194"/>
                </a:lnTo>
                <a:lnTo>
                  <a:pt x="547" y="80"/>
                </a:lnTo>
                <a:lnTo>
                  <a:pt x="641" y="229"/>
                </a:lnTo>
                <a:lnTo>
                  <a:pt x="734" y="196"/>
                </a:lnTo>
                <a:lnTo>
                  <a:pt x="832" y="176"/>
                </a:lnTo>
                <a:lnTo>
                  <a:pt x="832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6" name="Freeform 27"/>
          <p:cNvSpPr>
            <a:spLocks noEditPoints="1"/>
          </p:cNvSpPr>
          <p:nvPr/>
        </p:nvSpPr>
        <p:spPr bwMode="auto">
          <a:xfrm>
            <a:off x="10152160" y="4276343"/>
            <a:ext cx="328606" cy="328605"/>
          </a:xfrm>
          <a:custGeom>
            <a:avLst/>
            <a:gdLst>
              <a:gd name="T0" fmla="*/ 723 w 1567"/>
              <a:gd name="T1" fmla="*/ 535 h 1567"/>
              <a:gd name="T2" fmla="*/ 620 w 1567"/>
              <a:gd name="T3" fmla="*/ 585 h 1567"/>
              <a:gd name="T4" fmla="*/ 549 w 1567"/>
              <a:gd name="T5" fmla="*/ 674 h 1567"/>
              <a:gd name="T6" fmla="*/ 522 w 1567"/>
              <a:gd name="T7" fmla="*/ 788 h 1567"/>
              <a:gd name="T8" fmla="*/ 549 w 1567"/>
              <a:gd name="T9" fmla="*/ 904 h 1567"/>
              <a:gd name="T10" fmla="*/ 620 w 1567"/>
              <a:gd name="T11" fmla="*/ 991 h 1567"/>
              <a:gd name="T12" fmla="*/ 723 w 1567"/>
              <a:gd name="T13" fmla="*/ 1042 h 1567"/>
              <a:gd name="T14" fmla="*/ 844 w 1567"/>
              <a:gd name="T15" fmla="*/ 1042 h 1567"/>
              <a:gd name="T16" fmla="*/ 946 w 1567"/>
              <a:gd name="T17" fmla="*/ 991 h 1567"/>
              <a:gd name="T18" fmla="*/ 1018 w 1567"/>
              <a:gd name="T19" fmla="*/ 904 h 1567"/>
              <a:gd name="T20" fmla="*/ 1044 w 1567"/>
              <a:gd name="T21" fmla="*/ 788 h 1567"/>
              <a:gd name="T22" fmla="*/ 1018 w 1567"/>
              <a:gd name="T23" fmla="*/ 674 h 1567"/>
              <a:gd name="T24" fmla="*/ 946 w 1567"/>
              <a:gd name="T25" fmla="*/ 585 h 1567"/>
              <a:gd name="T26" fmla="*/ 844 w 1567"/>
              <a:gd name="T27" fmla="*/ 535 h 1567"/>
              <a:gd name="T28" fmla="*/ 716 w 1567"/>
              <a:gd name="T29" fmla="*/ 0 h 1567"/>
              <a:gd name="T30" fmla="*/ 904 w 1567"/>
              <a:gd name="T31" fmla="*/ 181 h 1567"/>
              <a:gd name="T32" fmla="*/ 1114 w 1567"/>
              <a:gd name="T33" fmla="*/ 71 h 1567"/>
              <a:gd name="T34" fmla="*/ 1187 w 1567"/>
              <a:gd name="T35" fmla="*/ 319 h 1567"/>
              <a:gd name="T36" fmla="*/ 1248 w 1567"/>
              <a:gd name="T37" fmla="*/ 377 h 1567"/>
              <a:gd name="T38" fmla="*/ 1495 w 1567"/>
              <a:gd name="T39" fmla="*/ 448 h 1567"/>
              <a:gd name="T40" fmla="*/ 1381 w 1567"/>
              <a:gd name="T41" fmla="*/ 623 h 1567"/>
              <a:gd name="T42" fmla="*/ 1567 w 1567"/>
              <a:gd name="T43" fmla="*/ 714 h 1567"/>
              <a:gd name="T44" fmla="*/ 1393 w 1567"/>
              <a:gd name="T45" fmla="*/ 899 h 1567"/>
              <a:gd name="T46" fmla="*/ 1498 w 1567"/>
              <a:gd name="T47" fmla="*/ 1111 h 1567"/>
              <a:gd name="T48" fmla="*/ 1259 w 1567"/>
              <a:gd name="T49" fmla="*/ 1187 h 1567"/>
              <a:gd name="T50" fmla="*/ 1192 w 1567"/>
              <a:gd name="T51" fmla="*/ 1254 h 1567"/>
              <a:gd name="T52" fmla="*/ 1118 w 1567"/>
              <a:gd name="T53" fmla="*/ 1493 h 1567"/>
              <a:gd name="T54" fmla="*/ 948 w 1567"/>
              <a:gd name="T55" fmla="*/ 1386 h 1567"/>
              <a:gd name="T56" fmla="*/ 855 w 1567"/>
              <a:gd name="T57" fmla="*/ 1567 h 1567"/>
              <a:gd name="T58" fmla="*/ 669 w 1567"/>
              <a:gd name="T59" fmla="*/ 1397 h 1567"/>
              <a:gd name="T60" fmla="*/ 582 w 1567"/>
              <a:gd name="T61" fmla="*/ 1375 h 1567"/>
              <a:gd name="T62" fmla="*/ 339 w 1567"/>
              <a:gd name="T63" fmla="*/ 1430 h 1567"/>
              <a:gd name="T64" fmla="*/ 346 w 1567"/>
              <a:gd name="T65" fmla="*/ 1227 h 1567"/>
              <a:gd name="T66" fmla="*/ 143 w 1567"/>
              <a:gd name="T67" fmla="*/ 1236 h 1567"/>
              <a:gd name="T68" fmla="*/ 199 w 1567"/>
              <a:gd name="T69" fmla="*/ 991 h 1567"/>
              <a:gd name="T70" fmla="*/ 174 w 1567"/>
              <a:gd name="T71" fmla="*/ 904 h 1567"/>
              <a:gd name="T72" fmla="*/ 0 w 1567"/>
              <a:gd name="T73" fmla="*/ 721 h 1567"/>
              <a:gd name="T74" fmla="*/ 196 w 1567"/>
              <a:gd name="T75" fmla="*/ 589 h 1567"/>
              <a:gd name="T76" fmla="*/ 136 w 1567"/>
              <a:gd name="T77" fmla="*/ 339 h 1567"/>
              <a:gd name="T78" fmla="*/ 375 w 1567"/>
              <a:gd name="T79" fmla="*/ 323 h 1567"/>
              <a:gd name="T80" fmla="*/ 446 w 1567"/>
              <a:gd name="T81" fmla="*/ 73 h 1567"/>
              <a:gd name="T82" fmla="*/ 623 w 1567"/>
              <a:gd name="T83" fmla="*/ 190 h 1567"/>
              <a:gd name="T84" fmla="*/ 716 w 1567"/>
              <a:gd name="T85" fmla="*/ 0 h 1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567" h="1567">
                <a:moveTo>
                  <a:pt x="783" y="529"/>
                </a:moveTo>
                <a:lnTo>
                  <a:pt x="723" y="535"/>
                </a:lnTo>
                <a:lnTo>
                  <a:pt x="669" y="553"/>
                </a:lnTo>
                <a:lnTo>
                  <a:pt x="620" y="585"/>
                </a:lnTo>
                <a:lnTo>
                  <a:pt x="580" y="625"/>
                </a:lnTo>
                <a:lnTo>
                  <a:pt x="549" y="674"/>
                </a:lnTo>
                <a:lnTo>
                  <a:pt x="531" y="730"/>
                </a:lnTo>
                <a:lnTo>
                  <a:pt x="522" y="788"/>
                </a:lnTo>
                <a:lnTo>
                  <a:pt x="531" y="848"/>
                </a:lnTo>
                <a:lnTo>
                  <a:pt x="549" y="904"/>
                </a:lnTo>
                <a:lnTo>
                  <a:pt x="580" y="951"/>
                </a:lnTo>
                <a:lnTo>
                  <a:pt x="620" y="991"/>
                </a:lnTo>
                <a:lnTo>
                  <a:pt x="669" y="1022"/>
                </a:lnTo>
                <a:lnTo>
                  <a:pt x="723" y="1042"/>
                </a:lnTo>
                <a:lnTo>
                  <a:pt x="783" y="1049"/>
                </a:lnTo>
                <a:lnTo>
                  <a:pt x="844" y="1042"/>
                </a:lnTo>
                <a:lnTo>
                  <a:pt x="897" y="1022"/>
                </a:lnTo>
                <a:lnTo>
                  <a:pt x="946" y="991"/>
                </a:lnTo>
                <a:lnTo>
                  <a:pt x="986" y="951"/>
                </a:lnTo>
                <a:lnTo>
                  <a:pt x="1018" y="904"/>
                </a:lnTo>
                <a:lnTo>
                  <a:pt x="1038" y="848"/>
                </a:lnTo>
                <a:lnTo>
                  <a:pt x="1044" y="788"/>
                </a:lnTo>
                <a:lnTo>
                  <a:pt x="1038" y="730"/>
                </a:lnTo>
                <a:lnTo>
                  <a:pt x="1018" y="674"/>
                </a:lnTo>
                <a:lnTo>
                  <a:pt x="986" y="625"/>
                </a:lnTo>
                <a:lnTo>
                  <a:pt x="946" y="585"/>
                </a:lnTo>
                <a:lnTo>
                  <a:pt x="897" y="553"/>
                </a:lnTo>
                <a:lnTo>
                  <a:pt x="844" y="535"/>
                </a:lnTo>
                <a:lnTo>
                  <a:pt x="783" y="529"/>
                </a:lnTo>
                <a:close/>
                <a:moveTo>
                  <a:pt x="716" y="0"/>
                </a:moveTo>
                <a:lnTo>
                  <a:pt x="850" y="0"/>
                </a:lnTo>
                <a:lnTo>
                  <a:pt x="904" y="181"/>
                </a:lnTo>
                <a:lnTo>
                  <a:pt x="980" y="201"/>
                </a:lnTo>
                <a:lnTo>
                  <a:pt x="1114" y="71"/>
                </a:lnTo>
                <a:lnTo>
                  <a:pt x="1232" y="138"/>
                </a:lnTo>
                <a:lnTo>
                  <a:pt x="1187" y="319"/>
                </a:lnTo>
                <a:lnTo>
                  <a:pt x="1219" y="346"/>
                </a:lnTo>
                <a:lnTo>
                  <a:pt x="1248" y="377"/>
                </a:lnTo>
                <a:lnTo>
                  <a:pt x="1426" y="332"/>
                </a:lnTo>
                <a:lnTo>
                  <a:pt x="1495" y="448"/>
                </a:lnTo>
                <a:lnTo>
                  <a:pt x="1368" y="582"/>
                </a:lnTo>
                <a:lnTo>
                  <a:pt x="1381" y="623"/>
                </a:lnTo>
                <a:lnTo>
                  <a:pt x="1390" y="665"/>
                </a:lnTo>
                <a:lnTo>
                  <a:pt x="1567" y="714"/>
                </a:lnTo>
                <a:lnTo>
                  <a:pt x="1567" y="850"/>
                </a:lnTo>
                <a:lnTo>
                  <a:pt x="1393" y="899"/>
                </a:lnTo>
                <a:lnTo>
                  <a:pt x="1373" y="984"/>
                </a:lnTo>
                <a:lnTo>
                  <a:pt x="1498" y="1111"/>
                </a:lnTo>
                <a:lnTo>
                  <a:pt x="1431" y="1230"/>
                </a:lnTo>
                <a:lnTo>
                  <a:pt x="1259" y="1187"/>
                </a:lnTo>
                <a:lnTo>
                  <a:pt x="1227" y="1223"/>
                </a:lnTo>
                <a:lnTo>
                  <a:pt x="1192" y="1254"/>
                </a:lnTo>
                <a:lnTo>
                  <a:pt x="1236" y="1426"/>
                </a:lnTo>
                <a:lnTo>
                  <a:pt x="1118" y="1493"/>
                </a:lnTo>
                <a:lnTo>
                  <a:pt x="991" y="1372"/>
                </a:lnTo>
                <a:lnTo>
                  <a:pt x="948" y="1386"/>
                </a:lnTo>
                <a:lnTo>
                  <a:pt x="902" y="1397"/>
                </a:lnTo>
                <a:lnTo>
                  <a:pt x="855" y="1567"/>
                </a:lnTo>
                <a:lnTo>
                  <a:pt x="719" y="1567"/>
                </a:lnTo>
                <a:lnTo>
                  <a:pt x="669" y="1397"/>
                </a:lnTo>
                <a:lnTo>
                  <a:pt x="625" y="1388"/>
                </a:lnTo>
                <a:lnTo>
                  <a:pt x="582" y="1375"/>
                </a:lnTo>
                <a:lnTo>
                  <a:pt x="457" y="1497"/>
                </a:lnTo>
                <a:lnTo>
                  <a:pt x="339" y="1430"/>
                </a:lnTo>
                <a:lnTo>
                  <a:pt x="379" y="1259"/>
                </a:lnTo>
                <a:lnTo>
                  <a:pt x="346" y="1227"/>
                </a:lnTo>
                <a:lnTo>
                  <a:pt x="315" y="1194"/>
                </a:lnTo>
                <a:lnTo>
                  <a:pt x="143" y="1236"/>
                </a:lnTo>
                <a:lnTo>
                  <a:pt x="74" y="1120"/>
                </a:lnTo>
                <a:lnTo>
                  <a:pt x="199" y="991"/>
                </a:lnTo>
                <a:lnTo>
                  <a:pt x="185" y="948"/>
                </a:lnTo>
                <a:lnTo>
                  <a:pt x="174" y="904"/>
                </a:lnTo>
                <a:lnTo>
                  <a:pt x="2" y="857"/>
                </a:lnTo>
                <a:lnTo>
                  <a:pt x="0" y="721"/>
                </a:lnTo>
                <a:lnTo>
                  <a:pt x="176" y="669"/>
                </a:lnTo>
                <a:lnTo>
                  <a:pt x="196" y="589"/>
                </a:lnTo>
                <a:lnTo>
                  <a:pt x="69" y="457"/>
                </a:lnTo>
                <a:lnTo>
                  <a:pt x="136" y="339"/>
                </a:lnTo>
                <a:lnTo>
                  <a:pt x="315" y="384"/>
                </a:lnTo>
                <a:lnTo>
                  <a:pt x="375" y="323"/>
                </a:lnTo>
                <a:lnTo>
                  <a:pt x="328" y="143"/>
                </a:lnTo>
                <a:lnTo>
                  <a:pt x="446" y="73"/>
                </a:lnTo>
                <a:lnTo>
                  <a:pt x="580" y="203"/>
                </a:lnTo>
                <a:lnTo>
                  <a:pt x="623" y="190"/>
                </a:lnTo>
                <a:lnTo>
                  <a:pt x="665" y="181"/>
                </a:lnTo>
                <a:lnTo>
                  <a:pt x="71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428" name="Group 427"/>
          <p:cNvGrpSpPr/>
          <p:nvPr/>
        </p:nvGrpSpPr>
        <p:grpSpPr>
          <a:xfrm>
            <a:off x="9765656" y="3352258"/>
            <a:ext cx="353966" cy="353681"/>
            <a:chOff x="8091275" y="3370787"/>
            <a:chExt cx="3056908" cy="3054448"/>
          </a:xfrm>
          <a:solidFill>
            <a:schemeClr val="bg1">
              <a:lumMod val="75000"/>
            </a:schemeClr>
          </a:solidFill>
        </p:grpSpPr>
        <p:sp>
          <p:nvSpPr>
            <p:cNvPr id="429" name="Freeform 28"/>
            <p:cNvSpPr>
              <a:spLocks/>
            </p:cNvSpPr>
            <p:nvPr/>
          </p:nvSpPr>
          <p:spPr bwMode="auto">
            <a:xfrm>
              <a:off x="9504111" y="3370787"/>
              <a:ext cx="231236" cy="197617"/>
            </a:xfrm>
            <a:custGeom>
              <a:avLst/>
              <a:gdLst>
                <a:gd name="T0" fmla="*/ 72 w 282"/>
                <a:gd name="T1" fmla="*/ 0 h 241"/>
                <a:gd name="T2" fmla="*/ 210 w 282"/>
                <a:gd name="T3" fmla="*/ 0 h 241"/>
                <a:gd name="T4" fmla="*/ 282 w 282"/>
                <a:gd name="T5" fmla="*/ 241 h 241"/>
                <a:gd name="T6" fmla="*/ 0 w 282"/>
                <a:gd name="T7" fmla="*/ 241 h 241"/>
                <a:gd name="T8" fmla="*/ 72 w 282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" h="241">
                  <a:moveTo>
                    <a:pt x="72" y="0"/>
                  </a:moveTo>
                  <a:lnTo>
                    <a:pt x="210" y="0"/>
                  </a:lnTo>
                  <a:lnTo>
                    <a:pt x="282" y="241"/>
                  </a:lnTo>
                  <a:lnTo>
                    <a:pt x="0" y="241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0" name="Freeform 29"/>
            <p:cNvSpPr>
              <a:spLocks/>
            </p:cNvSpPr>
            <p:nvPr/>
          </p:nvSpPr>
          <p:spPr bwMode="auto">
            <a:xfrm>
              <a:off x="9756667" y="3387187"/>
              <a:ext cx="225496" cy="227136"/>
            </a:xfrm>
            <a:custGeom>
              <a:avLst/>
              <a:gdLst>
                <a:gd name="T0" fmla="*/ 114 w 275"/>
                <a:gd name="T1" fmla="*/ 0 h 277"/>
                <a:gd name="T2" fmla="*/ 253 w 275"/>
                <a:gd name="T3" fmla="*/ 27 h 277"/>
                <a:gd name="T4" fmla="*/ 275 w 275"/>
                <a:gd name="T5" fmla="*/ 277 h 277"/>
                <a:gd name="T6" fmla="*/ 206 w 275"/>
                <a:gd name="T7" fmla="*/ 264 h 277"/>
                <a:gd name="T8" fmla="*/ 69 w 275"/>
                <a:gd name="T9" fmla="*/ 237 h 277"/>
                <a:gd name="T10" fmla="*/ 0 w 275"/>
                <a:gd name="T11" fmla="*/ 226 h 277"/>
                <a:gd name="T12" fmla="*/ 114 w 275"/>
                <a:gd name="T13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277">
                  <a:moveTo>
                    <a:pt x="114" y="0"/>
                  </a:moveTo>
                  <a:lnTo>
                    <a:pt x="253" y="27"/>
                  </a:lnTo>
                  <a:lnTo>
                    <a:pt x="275" y="277"/>
                  </a:lnTo>
                  <a:lnTo>
                    <a:pt x="206" y="264"/>
                  </a:lnTo>
                  <a:lnTo>
                    <a:pt x="69" y="237"/>
                  </a:lnTo>
                  <a:lnTo>
                    <a:pt x="0" y="226"/>
                  </a:lnTo>
                  <a:lnTo>
                    <a:pt x="1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1" name="Freeform 30"/>
            <p:cNvSpPr>
              <a:spLocks/>
            </p:cNvSpPr>
            <p:nvPr/>
          </p:nvSpPr>
          <p:spPr bwMode="auto">
            <a:xfrm>
              <a:off x="10004302" y="3456886"/>
              <a:ext cx="232056" cy="249276"/>
            </a:xfrm>
            <a:custGeom>
              <a:avLst/>
              <a:gdLst>
                <a:gd name="T0" fmla="*/ 154 w 283"/>
                <a:gd name="T1" fmla="*/ 0 h 304"/>
                <a:gd name="T2" fmla="*/ 283 w 283"/>
                <a:gd name="T3" fmla="*/ 54 h 304"/>
                <a:gd name="T4" fmla="*/ 259 w 283"/>
                <a:gd name="T5" fmla="*/ 304 h 304"/>
                <a:gd name="T6" fmla="*/ 194 w 283"/>
                <a:gd name="T7" fmla="*/ 277 h 304"/>
                <a:gd name="T8" fmla="*/ 64 w 283"/>
                <a:gd name="T9" fmla="*/ 225 h 304"/>
                <a:gd name="T10" fmla="*/ 0 w 283"/>
                <a:gd name="T11" fmla="*/ 201 h 304"/>
                <a:gd name="T12" fmla="*/ 154 w 283"/>
                <a:gd name="T1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3" h="304">
                  <a:moveTo>
                    <a:pt x="154" y="0"/>
                  </a:moveTo>
                  <a:lnTo>
                    <a:pt x="283" y="54"/>
                  </a:lnTo>
                  <a:lnTo>
                    <a:pt x="259" y="304"/>
                  </a:lnTo>
                  <a:lnTo>
                    <a:pt x="194" y="277"/>
                  </a:lnTo>
                  <a:lnTo>
                    <a:pt x="64" y="225"/>
                  </a:lnTo>
                  <a:lnTo>
                    <a:pt x="0" y="201"/>
                  </a:lnTo>
                  <a:lnTo>
                    <a:pt x="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2" name="Freeform 31"/>
            <p:cNvSpPr>
              <a:spLocks/>
            </p:cNvSpPr>
            <p:nvPr/>
          </p:nvSpPr>
          <p:spPr bwMode="auto">
            <a:xfrm>
              <a:off x="10237999" y="3579884"/>
              <a:ext cx="250916" cy="259936"/>
            </a:xfrm>
            <a:custGeom>
              <a:avLst/>
              <a:gdLst>
                <a:gd name="T0" fmla="*/ 188 w 306"/>
                <a:gd name="T1" fmla="*/ 0 h 317"/>
                <a:gd name="T2" fmla="*/ 306 w 306"/>
                <a:gd name="T3" fmla="*/ 75 h 317"/>
                <a:gd name="T4" fmla="*/ 235 w 306"/>
                <a:gd name="T5" fmla="*/ 317 h 317"/>
                <a:gd name="T6" fmla="*/ 177 w 306"/>
                <a:gd name="T7" fmla="*/ 279 h 317"/>
                <a:gd name="T8" fmla="*/ 58 w 306"/>
                <a:gd name="T9" fmla="*/ 205 h 317"/>
                <a:gd name="T10" fmla="*/ 0 w 306"/>
                <a:gd name="T11" fmla="*/ 167 h 317"/>
                <a:gd name="T12" fmla="*/ 188 w 306"/>
                <a:gd name="T13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6" h="317">
                  <a:moveTo>
                    <a:pt x="188" y="0"/>
                  </a:moveTo>
                  <a:lnTo>
                    <a:pt x="306" y="75"/>
                  </a:lnTo>
                  <a:lnTo>
                    <a:pt x="235" y="317"/>
                  </a:lnTo>
                  <a:lnTo>
                    <a:pt x="177" y="279"/>
                  </a:lnTo>
                  <a:lnTo>
                    <a:pt x="58" y="205"/>
                  </a:lnTo>
                  <a:lnTo>
                    <a:pt x="0" y="167"/>
                  </a:lnTo>
                  <a:lnTo>
                    <a:pt x="1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3" name="Freeform 32"/>
            <p:cNvSpPr>
              <a:spLocks/>
            </p:cNvSpPr>
            <p:nvPr/>
          </p:nvSpPr>
          <p:spPr bwMode="auto">
            <a:xfrm>
              <a:off x="10448735" y="3747981"/>
              <a:ext cx="261576" cy="263216"/>
            </a:xfrm>
            <a:custGeom>
              <a:avLst/>
              <a:gdLst>
                <a:gd name="T0" fmla="*/ 216 w 319"/>
                <a:gd name="T1" fmla="*/ 0 h 321"/>
                <a:gd name="T2" fmla="*/ 319 w 319"/>
                <a:gd name="T3" fmla="*/ 96 h 321"/>
                <a:gd name="T4" fmla="*/ 203 w 319"/>
                <a:gd name="T5" fmla="*/ 321 h 321"/>
                <a:gd name="T6" fmla="*/ 152 w 319"/>
                <a:gd name="T7" fmla="*/ 272 h 321"/>
                <a:gd name="T8" fmla="*/ 51 w 319"/>
                <a:gd name="T9" fmla="*/ 176 h 321"/>
                <a:gd name="T10" fmla="*/ 0 w 319"/>
                <a:gd name="T11" fmla="*/ 129 h 321"/>
                <a:gd name="T12" fmla="*/ 216 w 319"/>
                <a:gd name="T13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9" h="321">
                  <a:moveTo>
                    <a:pt x="216" y="0"/>
                  </a:moveTo>
                  <a:lnTo>
                    <a:pt x="319" y="96"/>
                  </a:lnTo>
                  <a:lnTo>
                    <a:pt x="203" y="321"/>
                  </a:lnTo>
                  <a:lnTo>
                    <a:pt x="152" y="272"/>
                  </a:lnTo>
                  <a:lnTo>
                    <a:pt x="51" y="176"/>
                  </a:lnTo>
                  <a:lnTo>
                    <a:pt x="0" y="129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4" name="Freeform 33"/>
            <p:cNvSpPr>
              <a:spLocks/>
            </p:cNvSpPr>
            <p:nvPr/>
          </p:nvSpPr>
          <p:spPr bwMode="auto">
            <a:xfrm>
              <a:off x="10629952" y="3958717"/>
              <a:ext cx="261576" cy="255836"/>
            </a:xfrm>
            <a:custGeom>
              <a:avLst/>
              <a:gdLst>
                <a:gd name="T0" fmla="*/ 236 w 319"/>
                <a:gd name="T1" fmla="*/ 0 h 312"/>
                <a:gd name="T2" fmla="*/ 319 w 319"/>
                <a:gd name="T3" fmla="*/ 113 h 312"/>
                <a:gd name="T4" fmla="*/ 163 w 319"/>
                <a:gd name="T5" fmla="*/ 312 h 312"/>
                <a:gd name="T6" fmla="*/ 123 w 319"/>
                <a:gd name="T7" fmla="*/ 254 h 312"/>
                <a:gd name="T8" fmla="*/ 42 w 319"/>
                <a:gd name="T9" fmla="*/ 142 h 312"/>
                <a:gd name="T10" fmla="*/ 0 w 319"/>
                <a:gd name="T11" fmla="*/ 84 h 312"/>
                <a:gd name="T12" fmla="*/ 236 w 319"/>
                <a:gd name="T13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9" h="312">
                  <a:moveTo>
                    <a:pt x="236" y="0"/>
                  </a:moveTo>
                  <a:lnTo>
                    <a:pt x="319" y="113"/>
                  </a:lnTo>
                  <a:lnTo>
                    <a:pt x="163" y="312"/>
                  </a:lnTo>
                  <a:lnTo>
                    <a:pt x="123" y="254"/>
                  </a:lnTo>
                  <a:lnTo>
                    <a:pt x="42" y="142"/>
                  </a:lnTo>
                  <a:lnTo>
                    <a:pt x="0" y="84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5" name="Freeform 34"/>
            <p:cNvSpPr>
              <a:spLocks/>
            </p:cNvSpPr>
            <p:nvPr/>
          </p:nvSpPr>
          <p:spPr bwMode="auto">
            <a:xfrm>
              <a:off x="10775909" y="4201433"/>
              <a:ext cx="252556" cy="240256"/>
            </a:xfrm>
            <a:custGeom>
              <a:avLst/>
              <a:gdLst>
                <a:gd name="T0" fmla="*/ 248 w 308"/>
                <a:gd name="T1" fmla="*/ 0 h 293"/>
                <a:gd name="T2" fmla="*/ 308 w 308"/>
                <a:gd name="T3" fmla="*/ 128 h 293"/>
                <a:gd name="T4" fmla="*/ 119 w 308"/>
                <a:gd name="T5" fmla="*/ 293 h 293"/>
                <a:gd name="T6" fmla="*/ 88 w 308"/>
                <a:gd name="T7" fmla="*/ 230 h 293"/>
                <a:gd name="T8" fmla="*/ 29 w 308"/>
                <a:gd name="T9" fmla="*/ 103 h 293"/>
                <a:gd name="T10" fmla="*/ 0 w 308"/>
                <a:gd name="T11" fmla="*/ 41 h 293"/>
                <a:gd name="T12" fmla="*/ 248 w 308"/>
                <a:gd name="T1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8" h="293">
                  <a:moveTo>
                    <a:pt x="248" y="0"/>
                  </a:moveTo>
                  <a:lnTo>
                    <a:pt x="308" y="128"/>
                  </a:lnTo>
                  <a:lnTo>
                    <a:pt x="119" y="293"/>
                  </a:lnTo>
                  <a:lnTo>
                    <a:pt x="88" y="230"/>
                  </a:lnTo>
                  <a:lnTo>
                    <a:pt x="29" y="103"/>
                  </a:lnTo>
                  <a:lnTo>
                    <a:pt x="0" y="41"/>
                  </a:lnTo>
                  <a:lnTo>
                    <a:pt x="2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6" name="Freeform 35"/>
            <p:cNvSpPr>
              <a:spLocks/>
            </p:cNvSpPr>
            <p:nvPr/>
          </p:nvSpPr>
          <p:spPr bwMode="auto">
            <a:xfrm>
              <a:off x="10880868" y="4463829"/>
              <a:ext cx="233696" cy="223036"/>
            </a:xfrm>
            <a:custGeom>
              <a:avLst/>
              <a:gdLst>
                <a:gd name="T0" fmla="*/ 0 w 285"/>
                <a:gd name="T1" fmla="*/ 0 h 272"/>
                <a:gd name="T2" fmla="*/ 250 w 285"/>
                <a:gd name="T3" fmla="*/ 8 h 272"/>
                <a:gd name="T4" fmla="*/ 285 w 285"/>
                <a:gd name="T5" fmla="*/ 145 h 272"/>
                <a:gd name="T6" fmla="*/ 67 w 285"/>
                <a:gd name="T7" fmla="*/ 272 h 272"/>
                <a:gd name="T8" fmla="*/ 51 w 285"/>
                <a:gd name="T9" fmla="*/ 203 h 272"/>
                <a:gd name="T10" fmla="*/ 15 w 285"/>
                <a:gd name="T11" fmla="*/ 66 h 272"/>
                <a:gd name="T12" fmla="*/ 0 w 285"/>
                <a:gd name="T13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5" h="272">
                  <a:moveTo>
                    <a:pt x="0" y="0"/>
                  </a:moveTo>
                  <a:lnTo>
                    <a:pt x="250" y="8"/>
                  </a:lnTo>
                  <a:lnTo>
                    <a:pt x="285" y="145"/>
                  </a:lnTo>
                  <a:lnTo>
                    <a:pt x="67" y="272"/>
                  </a:lnTo>
                  <a:lnTo>
                    <a:pt x="51" y="203"/>
                  </a:lnTo>
                  <a:lnTo>
                    <a:pt x="15" y="6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7" name="Freeform 36"/>
            <p:cNvSpPr>
              <a:spLocks/>
            </p:cNvSpPr>
            <p:nvPr/>
          </p:nvSpPr>
          <p:spPr bwMode="auto">
            <a:xfrm>
              <a:off x="10939086" y="4709004"/>
              <a:ext cx="209097" cy="228776"/>
            </a:xfrm>
            <a:custGeom>
              <a:avLst/>
              <a:gdLst>
                <a:gd name="T0" fmla="*/ 0 w 255"/>
                <a:gd name="T1" fmla="*/ 0 h 279"/>
                <a:gd name="T2" fmla="*/ 246 w 255"/>
                <a:gd name="T3" fmla="*/ 55 h 279"/>
                <a:gd name="T4" fmla="*/ 255 w 255"/>
                <a:gd name="T5" fmla="*/ 194 h 279"/>
                <a:gd name="T6" fmla="*/ 16 w 255"/>
                <a:gd name="T7" fmla="*/ 279 h 279"/>
                <a:gd name="T8" fmla="*/ 11 w 255"/>
                <a:gd name="T9" fmla="*/ 209 h 279"/>
                <a:gd name="T10" fmla="*/ 5 w 255"/>
                <a:gd name="T11" fmla="*/ 69 h 279"/>
                <a:gd name="T12" fmla="*/ 0 w 255"/>
                <a:gd name="T1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5" h="279">
                  <a:moveTo>
                    <a:pt x="0" y="0"/>
                  </a:moveTo>
                  <a:lnTo>
                    <a:pt x="246" y="55"/>
                  </a:lnTo>
                  <a:lnTo>
                    <a:pt x="255" y="194"/>
                  </a:lnTo>
                  <a:lnTo>
                    <a:pt x="16" y="279"/>
                  </a:lnTo>
                  <a:lnTo>
                    <a:pt x="11" y="209"/>
                  </a:lnTo>
                  <a:lnTo>
                    <a:pt x="5" y="6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8" name="Freeform 37"/>
            <p:cNvSpPr>
              <a:spLocks/>
            </p:cNvSpPr>
            <p:nvPr/>
          </p:nvSpPr>
          <p:spPr bwMode="auto">
            <a:xfrm>
              <a:off x="10921047" y="4959100"/>
              <a:ext cx="219756" cy="228776"/>
            </a:xfrm>
            <a:custGeom>
              <a:avLst/>
              <a:gdLst>
                <a:gd name="T0" fmla="*/ 38 w 268"/>
                <a:gd name="T1" fmla="*/ 0 h 279"/>
                <a:gd name="T2" fmla="*/ 268 w 268"/>
                <a:gd name="T3" fmla="*/ 103 h 279"/>
                <a:gd name="T4" fmla="*/ 250 w 268"/>
                <a:gd name="T5" fmla="*/ 241 h 279"/>
                <a:gd name="T6" fmla="*/ 0 w 268"/>
                <a:gd name="T7" fmla="*/ 279 h 279"/>
                <a:gd name="T8" fmla="*/ 9 w 268"/>
                <a:gd name="T9" fmla="*/ 210 h 279"/>
                <a:gd name="T10" fmla="*/ 27 w 268"/>
                <a:gd name="T11" fmla="*/ 70 h 279"/>
                <a:gd name="T12" fmla="*/ 38 w 268"/>
                <a:gd name="T1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8" h="279">
                  <a:moveTo>
                    <a:pt x="38" y="0"/>
                  </a:moveTo>
                  <a:lnTo>
                    <a:pt x="268" y="103"/>
                  </a:lnTo>
                  <a:lnTo>
                    <a:pt x="250" y="241"/>
                  </a:lnTo>
                  <a:lnTo>
                    <a:pt x="0" y="279"/>
                  </a:lnTo>
                  <a:lnTo>
                    <a:pt x="9" y="210"/>
                  </a:lnTo>
                  <a:lnTo>
                    <a:pt x="27" y="70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9" name="Freeform 38"/>
            <p:cNvSpPr>
              <a:spLocks/>
            </p:cNvSpPr>
            <p:nvPr/>
          </p:nvSpPr>
          <p:spPr bwMode="auto">
            <a:xfrm>
              <a:off x="10843968" y="5210016"/>
              <a:ext cx="241896" cy="225496"/>
            </a:xfrm>
            <a:custGeom>
              <a:avLst/>
              <a:gdLst>
                <a:gd name="T0" fmla="*/ 87 w 295"/>
                <a:gd name="T1" fmla="*/ 0 h 275"/>
                <a:gd name="T2" fmla="*/ 295 w 295"/>
                <a:gd name="T3" fmla="*/ 143 h 275"/>
                <a:gd name="T4" fmla="*/ 250 w 295"/>
                <a:gd name="T5" fmla="*/ 275 h 275"/>
                <a:gd name="T6" fmla="*/ 0 w 295"/>
                <a:gd name="T7" fmla="*/ 266 h 275"/>
                <a:gd name="T8" fmla="*/ 22 w 295"/>
                <a:gd name="T9" fmla="*/ 199 h 275"/>
                <a:gd name="T10" fmla="*/ 65 w 295"/>
                <a:gd name="T11" fmla="*/ 65 h 275"/>
                <a:gd name="T12" fmla="*/ 87 w 295"/>
                <a:gd name="T13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275">
                  <a:moveTo>
                    <a:pt x="87" y="0"/>
                  </a:moveTo>
                  <a:lnTo>
                    <a:pt x="295" y="143"/>
                  </a:lnTo>
                  <a:lnTo>
                    <a:pt x="250" y="275"/>
                  </a:lnTo>
                  <a:lnTo>
                    <a:pt x="0" y="266"/>
                  </a:lnTo>
                  <a:lnTo>
                    <a:pt x="22" y="199"/>
                  </a:lnTo>
                  <a:lnTo>
                    <a:pt x="65" y="65"/>
                  </a:lnTo>
                  <a:lnTo>
                    <a:pt x="8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0" name="Freeform 39"/>
            <p:cNvSpPr>
              <a:spLocks/>
            </p:cNvSpPr>
            <p:nvPr/>
          </p:nvSpPr>
          <p:spPr bwMode="auto">
            <a:xfrm>
              <a:off x="10721790" y="5447812"/>
              <a:ext cx="257476" cy="247636"/>
            </a:xfrm>
            <a:custGeom>
              <a:avLst/>
              <a:gdLst>
                <a:gd name="T0" fmla="*/ 138 w 314"/>
                <a:gd name="T1" fmla="*/ 0 h 302"/>
                <a:gd name="T2" fmla="*/ 314 w 314"/>
                <a:gd name="T3" fmla="*/ 179 h 302"/>
                <a:gd name="T4" fmla="*/ 245 w 314"/>
                <a:gd name="T5" fmla="*/ 302 h 302"/>
                <a:gd name="T6" fmla="*/ 0 w 314"/>
                <a:gd name="T7" fmla="*/ 243 h 302"/>
                <a:gd name="T8" fmla="*/ 35 w 314"/>
                <a:gd name="T9" fmla="*/ 183 h 302"/>
                <a:gd name="T10" fmla="*/ 102 w 314"/>
                <a:gd name="T11" fmla="*/ 60 h 302"/>
                <a:gd name="T12" fmla="*/ 138 w 314"/>
                <a:gd name="T1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4" h="302">
                  <a:moveTo>
                    <a:pt x="138" y="0"/>
                  </a:moveTo>
                  <a:lnTo>
                    <a:pt x="314" y="179"/>
                  </a:lnTo>
                  <a:lnTo>
                    <a:pt x="245" y="302"/>
                  </a:lnTo>
                  <a:lnTo>
                    <a:pt x="0" y="243"/>
                  </a:lnTo>
                  <a:lnTo>
                    <a:pt x="35" y="183"/>
                  </a:lnTo>
                  <a:lnTo>
                    <a:pt x="102" y="60"/>
                  </a:lnTo>
                  <a:lnTo>
                    <a:pt x="1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1" name="Freeform 40"/>
            <p:cNvSpPr>
              <a:spLocks/>
            </p:cNvSpPr>
            <p:nvPr/>
          </p:nvSpPr>
          <p:spPr bwMode="auto">
            <a:xfrm>
              <a:off x="10560253" y="5667568"/>
              <a:ext cx="263216" cy="258296"/>
            </a:xfrm>
            <a:custGeom>
              <a:avLst/>
              <a:gdLst>
                <a:gd name="T0" fmla="*/ 181 w 321"/>
                <a:gd name="T1" fmla="*/ 0 h 315"/>
                <a:gd name="T2" fmla="*/ 321 w 321"/>
                <a:gd name="T3" fmla="*/ 208 h 315"/>
                <a:gd name="T4" fmla="*/ 232 w 321"/>
                <a:gd name="T5" fmla="*/ 315 h 315"/>
                <a:gd name="T6" fmla="*/ 0 w 321"/>
                <a:gd name="T7" fmla="*/ 212 h 315"/>
                <a:gd name="T8" fmla="*/ 47 w 321"/>
                <a:gd name="T9" fmla="*/ 159 h 315"/>
                <a:gd name="T10" fmla="*/ 136 w 321"/>
                <a:gd name="T11" fmla="*/ 51 h 315"/>
                <a:gd name="T12" fmla="*/ 181 w 321"/>
                <a:gd name="T13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1" h="315">
                  <a:moveTo>
                    <a:pt x="181" y="0"/>
                  </a:moveTo>
                  <a:lnTo>
                    <a:pt x="321" y="208"/>
                  </a:lnTo>
                  <a:lnTo>
                    <a:pt x="232" y="315"/>
                  </a:lnTo>
                  <a:lnTo>
                    <a:pt x="0" y="212"/>
                  </a:lnTo>
                  <a:lnTo>
                    <a:pt x="47" y="159"/>
                  </a:lnTo>
                  <a:lnTo>
                    <a:pt x="136" y="51"/>
                  </a:lnTo>
                  <a:lnTo>
                    <a:pt x="1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2" name="Freeform 41"/>
            <p:cNvSpPr>
              <a:spLocks/>
            </p:cNvSpPr>
            <p:nvPr/>
          </p:nvSpPr>
          <p:spPr bwMode="auto">
            <a:xfrm>
              <a:off x="10366736" y="5857805"/>
              <a:ext cx="259116" cy="261576"/>
            </a:xfrm>
            <a:custGeom>
              <a:avLst/>
              <a:gdLst>
                <a:gd name="T0" fmla="*/ 216 w 316"/>
                <a:gd name="T1" fmla="*/ 0 h 319"/>
                <a:gd name="T2" fmla="*/ 316 w 316"/>
                <a:gd name="T3" fmla="*/ 232 h 319"/>
                <a:gd name="T4" fmla="*/ 207 w 316"/>
                <a:gd name="T5" fmla="*/ 319 h 319"/>
                <a:gd name="T6" fmla="*/ 0 w 316"/>
                <a:gd name="T7" fmla="*/ 176 h 319"/>
                <a:gd name="T8" fmla="*/ 55 w 316"/>
                <a:gd name="T9" fmla="*/ 132 h 319"/>
                <a:gd name="T10" fmla="*/ 162 w 316"/>
                <a:gd name="T11" fmla="*/ 45 h 319"/>
                <a:gd name="T12" fmla="*/ 216 w 316"/>
                <a:gd name="T13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6" h="319">
                  <a:moveTo>
                    <a:pt x="216" y="0"/>
                  </a:moveTo>
                  <a:lnTo>
                    <a:pt x="316" y="232"/>
                  </a:lnTo>
                  <a:lnTo>
                    <a:pt x="207" y="319"/>
                  </a:lnTo>
                  <a:lnTo>
                    <a:pt x="0" y="176"/>
                  </a:lnTo>
                  <a:lnTo>
                    <a:pt x="55" y="132"/>
                  </a:lnTo>
                  <a:lnTo>
                    <a:pt x="162" y="45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3" name="Freeform 42"/>
            <p:cNvSpPr>
              <a:spLocks/>
            </p:cNvSpPr>
            <p:nvPr/>
          </p:nvSpPr>
          <p:spPr bwMode="auto">
            <a:xfrm>
              <a:off x="10144520" y="6015242"/>
              <a:ext cx="245996" cy="256656"/>
            </a:xfrm>
            <a:custGeom>
              <a:avLst/>
              <a:gdLst>
                <a:gd name="T0" fmla="*/ 248 w 300"/>
                <a:gd name="T1" fmla="*/ 0 h 313"/>
                <a:gd name="T2" fmla="*/ 300 w 300"/>
                <a:gd name="T3" fmla="*/ 246 h 313"/>
                <a:gd name="T4" fmla="*/ 177 w 300"/>
                <a:gd name="T5" fmla="*/ 313 h 313"/>
                <a:gd name="T6" fmla="*/ 0 w 300"/>
                <a:gd name="T7" fmla="*/ 132 h 313"/>
                <a:gd name="T8" fmla="*/ 63 w 300"/>
                <a:gd name="T9" fmla="*/ 98 h 313"/>
                <a:gd name="T10" fmla="*/ 186 w 300"/>
                <a:gd name="T11" fmla="*/ 34 h 313"/>
                <a:gd name="T12" fmla="*/ 248 w 300"/>
                <a:gd name="T13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" h="313">
                  <a:moveTo>
                    <a:pt x="248" y="0"/>
                  </a:moveTo>
                  <a:lnTo>
                    <a:pt x="300" y="246"/>
                  </a:lnTo>
                  <a:lnTo>
                    <a:pt x="177" y="313"/>
                  </a:lnTo>
                  <a:lnTo>
                    <a:pt x="0" y="132"/>
                  </a:lnTo>
                  <a:lnTo>
                    <a:pt x="63" y="98"/>
                  </a:lnTo>
                  <a:lnTo>
                    <a:pt x="186" y="34"/>
                  </a:lnTo>
                  <a:lnTo>
                    <a:pt x="2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4" name="Freeform 43"/>
            <p:cNvSpPr>
              <a:spLocks/>
            </p:cNvSpPr>
            <p:nvPr/>
          </p:nvSpPr>
          <p:spPr bwMode="auto">
            <a:xfrm>
              <a:off x="9905084" y="6132500"/>
              <a:ext cx="223036" cy="239436"/>
            </a:xfrm>
            <a:custGeom>
              <a:avLst/>
              <a:gdLst>
                <a:gd name="T0" fmla="*/ 268 w 272"/>
                <a:gd name="T1" fmla="*/ 0 h 292"/>
                <a:gd name="T2" fmla="*/ 272 w 272"/>
                <a:gd name="T3" fmla="*/ 252 h 292"/>
                <a:gd name="T4" fmla="*/ 141 w 272"/>
                <a:gd name="T5" fmla="*/ 292 h 292"/>
                <a:gd name="T6" fmla="*/ 0 w 272"/>
                <a:gd name="T7" fmla="*/ 82 h 292"/>
                <a:gd name="T8" fmla="*/ 67 w 272"/>
                <a:gd name="T9" fmla="*/ 62 h 292"/>
                <a:gd name="T10" fmla="*/ 201 w 272"/>
                <a:gd name="T11" fmla="*/ 20 h 292"/>
                <a:gd name="T12" fmla="*/ 268 w 272"/>
                <a:gd name="T1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" h="292">
                  <a:moveTo>
                    <a:pt x="268" y="0"/>
                  </a:moveTo>
                  <a:lnTo>
                    <a:pt x="272" y="252"/>
                  </a:lnTo>
                  <a:lnTo>
                    <a:pt x="141" y="292"/>
                  </a:lnTo>
                  <a:lnTo>
                    <a:pt x="0" y="82"/>
                  </a:lnTo>
                  <a:lnTo>
                    <a:pt x="67" y="62"/>
                  </a:lnTo>
                  <a:lnTo>
                    <a:pt x="201" y="20"/>
                  </a:lnTo>
                  <a:lnTo>
                    <a:pt x="2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5" name="Freeform 44"/>
            <p:cNvSpPr>
              <a:spLocks/>
            </p:cNvSpPr>
            <p:nvPr/>
          </p:nvSpPr>
          <p:spPr bwMode="auto">
            <a:xfrm>
              <a:off x="9656628" y="6205479"/>
              <a:ext cx="226316" cy="216476"/>
            </a:xfrm>
            <a:custGeom>
              <a:avLst/>
              <a:gdLst>
                <a:gd name="T0" fmla="*/ 276 w 276"/>
                <a:gd name="T1" fmla="*/ 0 h 264"/>
                <a:gd name="T2" fmla="*/ 234 w 276"/>
                <a:gd name="T3" fmla="*/ 248 h 264"/>
                <a:gd name="T4" fmla="*/ 96 w 276"/>
                <a:gd name="T5" fmla="*/ 264 h 264"/>
                <a:gd name="T6" fmla="*/ 0 w 276"/>
                <a:gd name="T7" fmla="*/ 31 h 264"/>
                <a:gd name="T8" fmla="*/ 69 w 276"/>
                <a:gd name="T9" fmla="*/ 23 h 264"/>
                <a:gd name="T10" fmla="*/ 207 w 276"/>
                <a:gd name="T11" fmla="*/ 7 h 264"/>
                <a:gd name="T12" fmla="*/ 276 w 276"/>
                <a:gd name="T13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6" h="264">
                  <a:moveTo>
                    <a:pt x="276" y="0"/>
                  </a:moveTo>
                  <a:lnTo>
                    <a:pt x="234" y="248"/>
                  </a:lnTo>
                  <a:lnTo>
                    <a:pt x="96" y="264"/>
                  </a:lnTo>
                  <a:lnTo>
                    <a:pt x="0" y="31"/>
                  </a:lnTo>
                  <a:lnTo>
                    <a:pt x="69" y="23"/>
                  </a:lnTo>
                  <a:lnTo>
                    <a:pt x="207" y="7"/>
                  </a:lnTo>
                  <a:lnTo>
                    <a:pt x="2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6" name="Freeform 45"/>
            <p:cNvSpPr>
              <a:spLocks/>
            </p:cNvSpPr>
            <p:nvPr/>
          </p:nvSpPr>
          <p:spPr bwMode="auto">
            <a:xfrm>
              <a:off x="9404073" y="6214498"/>
              <a:ext cx="228776" cy="210737"/>
            </a:xfrm>
            <a:custGeom>
              <a:avLst/>
              <a:gdLst>
                <a:gd name="T0" fmla="*/ 0 w 279"/>
                <a:gd name="T1" fmla="*/ 0 h 257"/>
                <a:gd name="T2" fmla="*/ 69 w 279"/>
                <a:gd name="T3" fmla="*/ 5 h 257"/>
                <a:gd name="T4" fmla="*/ 209 w 279"/>
                <a:gd name="T5" fmla="*/ 16 h 257"/>
                <a:gd name="T6" fmla="*/ 279 w 279"/>
                <a:gd name="T7" fmla="*/ 20 h 257"/>
                <a:gd name="T8" fmla="*/ 191 w 279"/>
                <a:gd name="T9" fmla="*/ 257 h 257"/>
                <a:gd name="T10" fmla="*/ 51 w 279"/>
                <a:gd name="T11" fmla="*/ 246 h 257"/>
                <a:gd name="T12" fmla="*/ 0 w 279"/>
                <a:gd name="T13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9" h="257">
                  <a:moveTo>
                    <a:pt x="0" y="0"/>
                  </a:moveTo>
                  <a:lnTo>
                    <a:pt x="69" y="5"/>
                  </a:lnTo>
                  <a:lnTo>
                    <a:pt x="209" y="16"/>
                  </a:lnTo>
                  <a:lnTo>
                    <a:pt x="279" y="20"/>
                  </a:lnTo>
                  <a:lnTo>
                    <a:pt x="191" y="257"/>
                  </a:lnTo>
                  <a:lnTo>
                    <a:pt x="51" y="24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7" name="Freeform 46"/>
            <p:cNvSpPr>
              <a:spLocks/>
            </p:cNvSpPr>
            <p:nvPr/>
          </p:nvSpPr>
          <p:spPr bwMode="auto">
            <a:xfrm>
              <a:off x="9160537" y="6150539"/>
              <a:ext cx="221396" cy="236156"/>
            </a:xfrm>
            <a:custGeom>
              <a:avLst/>
              <a:gdLst>
                <a:gd name="T0" fmla="*/ 0 w 270"/>
                <a:gd name="T1" fmla="*/ 0 h 288"/>
                <a:gd name="T2" fmla="*/ 67 w 270"/>
                <a:gd name="T3" fmla="*/ 18 h 288"/>
                <a:gd name="T4" fmla="*/ 203 w 270"/>
                <a:gd name="T5" fmla="*/ 54 h 288"/>
                <a:gd name="T6" fmla="*/ 270 w 270"/>
                <a:gd name="T7" fmla="*/ 74 h 288"/>
                <a:gd name="T8" fmla="*/ 138 w 270"/>
                <a:gd name="T9" fmla="*/ 288 h 288"/>
                <a:gd name="T10" fmla="*/ 4 w 270"/>
                <a:gd name="T11" fmla="*/ 252 h 288"/>
                <a:gd name="T12" fmla="*/ 0 w 270"/>
                <a:gd name="T13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0" h="288">
                  <a:moveTo>
                    <a:pt x="0" y="0"/>
                  </a:moveTo>
                  <a:lnTo>
                    <a:pt x="67" y="18"/>
                  </a:lnTo>
                  <a:lnTo>
                    <a:pt x="203" y="54"/>
                  </a:lnTo>
                  <a:lnTo>
                    <a:pt x="270" y="74"/>
                  </a:lnTo>
                  <a:lnTo>
                    <a:pt x="138" y="288"/>
                  </a:lnTo>
                  <a:lnTo>
                    <a:pt x="4" y="25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8" name="Freeform 47"/>
            <p:cNvSpPr>
              <a:spLocks/>
            </p:cNvSpPr>
            <p:nvPr/>
          </p:nvSpPr>
          <p:spPr bwMode="auto">
            <a:xfrm>
              <a:off x="8896502" y="6043122"/>
              <a:ext cx="241896" cy="252556"/>
            </a:xfrm>
            <a:custGeom>
              <a:avLst/>
              <a:gdLst>
                <a:gd name="T0" fmla="*/ 45 w 295"/>
                <a:gd name="T1" fmla="*/ 0 h 308"/>
                <a:gd name="T2" fmla="*/ 107 w 295"/>
                <a:gd name="T3" fmla="*/ 29 h 308"/>
                <a:gd name="T4" fmla="*/ 232 w 295"/>
                <a:gd name="T5" fmla="*/ 91 h 308"/>
                <a:gd name="T6" fmla="*/ 295 w 295"/>
                <a:gd name="T7" fmla="*/ 120 h 308"/>
                <a:gd name="T8" fmla="*/ 128 w 295"/>
                <a:gd name="T9" fmla="*/ 308 h 308"/>
                <a:gd name="T10" fmla="*/ 0 w 295"/>
                <a:gd name="T11" fmla="*/ 247 h 308"/>
                <a:gd name="T12" fmla="*/ 45 w 295"/>
                <a:gd name="T13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08">
                  <a:moveTo>
                    <a:pt x="45" y="0"/>
                  </a:moveTo>
                  <a:lnTo>
                    <a:pt x="107" y="29"/>
                  </a:lnTo>
                  <a:lnTo>
                    <a:pt x="232" y="91"/>
                  </a:lnTo>
                  <a:lnTo>
                    <a:pt x="295" y="120"/>
                  </a:lnTo>
                  <a:lnTo>
                    <a:pt x="128" y="308"/>
                  </a:lnTo>
                  <a:lnTo>
                    <a:pt x="0" y="247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9" name="Freeform 48"/>
            <p:cNvSpPr>
              <a:spLocks/>
            </p:cNvSpPr>
            <p:nvPr/>
          </p:nvSpPr>
          <p:spPr bwMode="auto">
            <a:xfrm>
              <a:off x="8657066" y="5893064"/>
              <a:ext cx="255836" cy="261576"/>
            </a:xfrm>
            <a:custGeom>
              <a:avLst/>
              <a:gdLst>
                <a:gd name="T0" fmla="*/ 89 w 312"/>
                <a:gd name="T1" fmla="*/ 0 h 319"/>
                <a:gd name="T2" fmla="*/ 145 w 312"/>
                <a:gd name="T3" fmla="*/ 42 h 319"/>
                <a:gd name="T4" fmla="*/ 257 w 312"/>
                <a:gd name="T5" fmla="*/ 125 h 319"/>
                <a:gd name="T6" fmla="*/ 312 w 312"/>
                <a:gd name="T7" fmla="*/ 167 h 319"/>
                <a:gd name="T8" fmla="*/ 112 w 312"/>
                <a:gd name="T9" fmla="*/ 319 h 319"/>
                <a:gd name="T10" fmla="*/ 0 w 312"/>
                <a:gd name="T11" fmla="*/ 236 h 319"/>
                <a:gd name="T12" fmla="*/ 89 w 312"/>
                <a:gd name="T13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" h="319">
                  <a:moveTo>
                    <a:pt x="89" y="0"/>
                  </a:moveTo>
                  <a:lnTo>
                    <a:pt x="145" y="42"/>
                  </a:lnTo>
                  <a:lnTo>
                    <a:pt x="257" y="125"/>
                  </a:lnTo>
                  <a:lnTo>
                    <a:pt x="312" y="167"/>
                  </a:lnTo>
                  <a:lnTo>
                    <a:pt x="112" y="319"/>
                  </a:lnTo>
                  <a:lnTo>
                    <a:pt x="0" y="236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0" name="Freeform 49"/>
            <p:cNvSpPr>
              <a:spLocks/>
            </p:cNvSpPr>
            <p:nvPr/>
          </p:nvSpPr>
          <p:spPr bwMode="auto">
            <a:xfrm>
              <a:off x="8450429" y="5707747"/>
              <a:ext cx="263216" cy="259936"/>
            </a:xfrm>
            <a:custGeom>
              <a:avLst/>
              <a:gdLst>
                <a:gd name="T0" fmla="*/ 131 w 321"/>
                <a:gd name="T1" fmla="*/ 0 h 317"/>
                <a:gd name="T2" fmla="*/ 178 w 321"/>
                <a:gd name="T3" fmla="*/ 51 h 317"/>
                <a:gd name="T4" fmla="*/ 274 w 321"/>
                <a:gd name="T5" fmla="*/ 154 h 317"/>
                <a:gd name="T6" fmla="*/ 321 w 321"/>
                <a:gd name="T7" fmla="*/ 205 h 317"/>
                <a:gd name="T8" fmla="*/ 93 w 321"/>
                <a:gd name="T9" fmla="*/ 317 h 317"/>
                <a:gd name="T10" fmla="*/ 0 w 321"/>
                <a:gd name="T11" fmla="*/ 214 h 317"/>
                <a:gd name="T12" fmla="*/ 131 w 321"/>
                <a:gd name="T13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1" h="317">
                  <a:moveTo>
                    <a:pt x="131" y="0"/>
                  </a:moveTo>
                  <a:lnTo>
                    <a:pt x="178" y="51"/>
                  </a:lnTo>
                  <a:lnTo>
                    <a:pt x="274" y="154"/>
                  </a:lnTo>
                  <a:lnTo>
                    <a:pt x="321" y="205"/>
                  </a:lnTo>
                  <a:lnTo>
                    <a:pt x="93" y="317"/>
                  </a:lnTo>
                  <a:lnTo>
                    <a:pt x="0" y="214"/>
                  </a:lnTo>
                  <a:lnTo>
                    <a:pt x="1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1" name="Freeform 50"/>
            <p:cNvSpPr>
              <a:spLocks/>
            </p:cNvSpPr>
            <p:nvPr/>
          </p:nvSpPr>
          <p:spPr bwMode="auto">
            <a:xfrm>
              <a:off x="8285612" y="5493731"/>
              <a:ext cx="259936" cy="250916"/>
            </a:xfrm>
            <a:custGeom>
              <a:avLst/>
              <a:gdLst>
                <a:gd name="T0" fmla="*/ 169 w 317"/>
                <a:gd name="T1" fmla="*/ 0 h 306"/>
                <a:gd name="T2" fmla="*/ 207 w 317"/>
                <a:gd name="T3" fmla="*/ 60 h 306"/>
                <a:gd name="T4" fmla="*/ 281 w 317"/>
                <a:gd name="T5" fmla="*/ 179 h 306"/>
                <a:gd name="T6" fmla="*/ 317 w 317"/>
                <a:gd name="T7" fmla="*/ 239 h 306"/>
                <a:gd name="T8" fmla="*/ 74 w 317"/>
                <a:gd name="T9" fmla="*/ 306 h 306"/>
                <a:gd name="T10" fmla="*/ 0 w 317"/>
                <a:gd name="T11" fmla="*/ 185 h 306"/>
                <a:gd name="T12" fmla="*/ 169 w 317"/>
                <a:gd name="T13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7" h="306">
                  <a:moveTo>
                    <a:pt x="169" y="0"/>
                  </a:moveTo>
                  <a:lnTo>
                    <a:pt x="207" y="60"/>
                  </a:lnTo>
                  <a:lnTo>
                    <a:pt x="281" y="179"/>
                  </a:lnTo>
                  <a:lnTo>
                    <a:pt x="317" y="239"/>
                  </a:lnTo>
                  <a:lnTo>
                    <a:pt x="74" y="306"/>
                  </a:lnTo>
                  <a:lnTo>
                    <a:pt x="0" y="185"/>
                  </a:lnTo>
                  <a:lnTo>
                    <a:pt x="1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2" name="Freeform 51"/>
            <p:cNvSpPr>
              <a:spLocks/>
            </p:cNvSpPr>
            <p:nvPr/>
          </p:nvSpPr>
          <p:spPr bwMode="auto">
            <a:xfrm>
              <a:off x="8168354" y="5259215"/>
              <a:ext cx="246816" cy="231236"/>
            </a:xfrm>
            <a:custGeom>
              <a:avLst/>
              <a:gdLst>
                <a:gd name="T0" fmla="*/ 203 w 301"/>
                <a:gd name="T1" fmla="*/ 0 h 282"/>
                <a:gd name="T2" fmla="*/ 228 w 301"/>
                <a:gd name="T3" fmla="*/ 65 h 282"/>
                <a:gd name="T4" fmla="*/ 277 w 301"/>
                <a:gd name="T5" fmla="*/ 195 h 282"/>
                <a:gd name="T6" fmla="*/ 301 w 301"/>
                <a:gd name="T7" fmla="*/ 261 h 282"/>
                <a:gd name="T8" fmla="*/ 49 w 301"/>
                <a:gd name="T9" fmla="*/ 282 h 282"/>
                <a:gd name="T10" fmla="*/ 0 w 301"/>
                <a:gd name="T11" fmla="*/ 150 h 282"/>
                <a:gd name="T12" fmla="*/ 203 w 301"/>
                <a:gd name="T13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1" h="282">
                  <a:moveTo>
                    <a:pt x="203" y="0"/>
                  </a:moveTo>
                  <a:lnTo>
                    <a:pt x="228" y="65"/>
                  </a:lnTo>
                  <a:lnTo>
                    <a:pt x="277" y="195"/>
                  </a:lnTo>
                  <a:lnTo>
                    <a:pt x="301" y="261"/>
                  </a:lnTo>
                  <a:lnTo>
                    <a:pt x="49" y="282"/>
                  </a:lnTo>
                  <a:lnTo>
                    <a:pt x="0" y="150"/>
                  </a:lnTo>
                  <a:lnTo>
                    <a:pt x="2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3" name="Freeform 52"/>
            <p:cNvSpPr>
              <a:spLocks/>
            </p:cNvSpPr>
            <p:nvPr/>
          </p:nvSpPr>
          <p:spPr bwMode="auto">
            <a:xfrm>
              <a:off x="8104395" y="5010759"/>
              <a:ext cx="224676" cy="224676"/>
            </a:xfrm>
            <a:custGeom>
              <a:avLst/>
              <a:gdLst>
                <a:gd name="T0" fmla="*/ 225 w 274"/>
                <a:gd name="T1" fmla="*/ 0 h 274"/>
                <a:gd name="T2" fmla="*/ 239 w 274"/>
                <a:gd name="T3" fmla="*/ 69 h 274"/>
                <a:gd name="T4" fmla="*/ 261 w 274"/>
                <a:gd name="T5" fmla="*/ 207 h 274"/>
                <a:gd name="T6" fmla="*/ 274 w 274"/>
                <a:gd name="T7" fmla="*/ 274 h 274"/>
                <a:gd name="T8" fmla="*/ 22 w 274"/>
                <a:gd name="T9" fmla="*/ 248 h 274"/>
                <a:gd name="T10" fmla="*/ 0 w 274"/>
                <a:gd name="T11" fmla="*/ 109 h 274"/>
                <a:gd name="T12" fmla="*/ 225 w 274"/>
                <a:gd name="T13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274">
                  <a:moveTo>
                    <a:pt x="225" y="0"/>
                  </a:moveTo>
                  <a:lnTo>
                    <a:pt x="239" y="69"/>
                  </a:lnTo>
                  <a:lnTo>
                    <a:pt x="261" y="207"/>
                  </a:lnTo>
                  <a:lnTo>
                    <a:pt x="274" y="274"/>
                  </a:lnTo>
                  <a:lnTo>
                    <a:pt x="22" y="248"/>
                  </a:lnTo>
                  <a:lnTo>
                    <a:pt x="0" y="109"/>
                  </a:lnTo>
                  <a:lnTo>
                    <a:pt x="2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4" name="Freeform 53"/>
            <p:cNvSpPr>
              <a:spLocks/>
            </p:cNvSpPr>
            <p:nvPr/>
          </p:nvSpPr>
          <p:spPr bwMode="auto">
            <a:xfrm>
              <a:off x="8091275" y="4758203"/>
              <a:ext cx="201717" cy="230416"/>
            </a:xfrm>
            <a:custGeom>
              <a:avLst/>
              <a:gdLst>
                <a:gd name="T0" fmla="*/ 246 w 246"/>
                <a:gd name="T1" fmla="*/ 0 h 281"/>
                <a:gd name="T2" fmla="*/ 244 w 246"/>
                <a:gd name="T3" fmla="*/ 71 h 281"/>
                <a:gd name="T4" fmla="*/ 241 w 246"/>
                <a:gd name="T5" fmla="*/ 210 h 281"/>
                <a:gd name="T6" fmla="*/ 239 w 246"/>
                <a:gd name="T7" fmla="*/ 281 h 281"/>
                <a:gd name="T8" fmla="*/ 0 w 246"/>
                <a:gd name="T9" fmla="*/ 205 h 281"/>
                <a:gd name="T10" fmla="*/ 3 w 246"/>
                <a:gd name="T11" fmla="*/ 67 h 281"/>
                <a:gd name="T12" fmla="*/ 246 w 246"/>
                <a:gd name="T13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281">
                  <a:moveTo>
                    <a:pt x="246" y="0"/>
                  </a:moveTo>
                  <a:lnTo>
                    <a:pt x="244" y="71"/>
                  </a:lnTo>
                  <a:lnTo>
                    <a:pt x="241" y="210"/>
                  </a:lnTo>
                  <a:lnTo>
                    <a:pt x="239" y="281"/>
                  </a:lnTo>
                  <a:lnTo>
                    <a:pt x="0" y="205"/>
                  </a:lnTo>
                  <a:lnTo>
                    <a:pt x="3" y="67"/>
                  </a:lnTo>
                  <a:lnTo>
                    <a:pt x="2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5" name="Freeform 54"/>
            <p:cNvSpPr>
              <a:spLocks/>
            </p:cNvSpPr>
            <p:nvPr/>
          </p:nvSpPr>
          <p:spPr bwMode="auto">
            <a:xfrm>
              <a:off x="8111775" y="4511388"/>
              <a:ext cx="230416" cy="224676"/>
            </a:xfrm>
            <a:custGeom>
              <a:avLst/>
              <a:gdLst>
                <a:gd name="T0" fmla="*/ 281 w 281"/>
                <a:gd name="T1" fmla="*/ 0 h 274"/>
                <a:gd name="T2" fmla="*/ 265 w 281"/>
                <a:gd name="T3" fmla="*/ 69 h 274"/>
                <a:gd name="T4" fmla="*/ 239 w 281"/>
                <a:gd name="T5" fmla="*/ 205 h 274"/>
                <a:gd name="T6" fmla="*/ 223 w 281"/>
                <a:gd name="T7" fmla="*/ 274 h 274"/>
                <a:gd name="T8" fmla="*/ 0 w 281"/>
                <a:gd name="T9" fmla="*/ 156 h 274"/>
                <a:gd name="T10" fmla="*/ 29 w 281"/>
                <a:gd name="T11" fmla="*/ 20 h 274"/>
                <a:gd name="T12" fmla="*/ 281 w 281"/>
                <a:gd name="T13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74">
                  <a:moveTo>
                    <a:pt x="281" y="0"/>
                  </a:moveTo>
                  <a:lnTo>
                    <a:pt x="265" y="69"/>
                  </a:lnTo>
                  <a:lnTo>
                    <a:pt x="239" y="205"/>
                  </a:lnTo>
                  <a:lnTo>
                    <a:pt x="223" y="274"/>
                  </a:lnTo>
                  <a:lnTo>
                    <a:pt x="0" y="156"/>
                  </a:lnTo>
                  <a:lnTo>
                    <a:pt x="29" y="20"/>
                  </a:lnTo>
                  <a:lnTo>
                    <a:pt x="2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6" name="Freeform 55"/>
            <p:cNvSpPr>
              <a:spLocks/>
            </p:cNvSpPr>
            <p:nvPr/>
          </p:nvSpPr>
          <p:spPr bwMode="auto">
            <a:xfrm>
              <a:off x="8188853" y="4254732"/>
              <a:ext cx="248456" cy="234516"/>
            </a:xfrm>
            <a:custGeom>
              <a:avLst/>
              <a:gdLst>
                <a:gd name="T0" fmla="*/ 53 w 303"/>
                <a:gd name="T1" fmla="*/ 0 h 286"/>
                <a:gd name="T2" fmla="*/ 303 w 303"/>
                <a:gd name="T3" fmla="*/ 29 h 286"/>
                <a:gd name="T4" fmla="*/ 276 w 303"/>
                <a:gd name="T5" fmla="*/ 94 h 286"/>
                <a:gd name="T6" fmla="*/ 223 w 303"/>
                <a:gd name="T7" fmla="*/ 223 h 286"/>
                <a:gd name="T8" fmla="*/ 196 w 303"/>
                <a:gd name="T9" fmla="*/ 286 h 286"/>
                <a:gd name="T10" fmla="*/ 0 w 303"/>
                <a:gd name="T11" fmla="*/ 130 h 286"/>
                <a:gd name="T12" fmla="*/ 53 w 303"/>
                <a:gd name="T13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286">
                  <a:moveTo>
                    <a:pt x="53" y="0"/>
                  </a:moveTo>
                  <a:lnTo>
                    <a:pt x="303" y="29"/>
                  </a:lnTo>
                  <a:lnTo>
                    <a:pt x="276" y="94"/>
                  </a:lnTo>
                  <a:lnTo>
                    <a:pt x="223" y="223"/>
                  </a:lnTo>
                  <a:lnTo>
                    <a:pt x="196" y="286"/>
                  </a:lnTo>
                  <a:lnTo>
                    <a:pt x="0" y="130"/>
                  </a:lnTo>
                  <a:lnTo>
                    <a:pt x="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7" name="Freeform 56"/>
            <p:cNvSpPr>
              <a:spLocks/>
            </p:cNvSpPr>
            <p:nvPr/>
          </p:nvSpPr>
          <p:spPr bwMode="auto">
            <a:xfrm>
              <a:off x="8315131" y="4006277"/>
              <a:ext cx="259936" cy="252556"/>
            </a:xfrm>
            <a:custGeom>
              <a:avLst/>
              <a:gdLst>
                <a:gd name="T0" fmla="*/ 78 w 317"/>
                <a:gd name="T1" fmla="*/ 0 h 308"/>
                <a:gd name="T2" fmla="*/ 317 w 317"/>
                <a:gd name="T3" fmla="*/ 75 h 308"/>
                <a:gd name="T4" fmla="*/ 279 w 317"/>
                <a:gd name="T5" fmla="*/ 133 h 308"/>
                <a:gd name="T6" fmla="*/ 200 w 317"/>
                <a:gd name="T7" fmla="*/ 250 h 308"/>
                <a:gd name="T8" fmla="*/ 163 w 317"/>
                <a:gd name="T9" fmla="*/ 308 h 308"/>
                <a:gd name="T10" fmla="*/ 0 w 317"/>
                <a:gd name="T11" fmla="*/ 116 h 308"/>
                <a:gd name="T12" fmla="*/ 78 w 317"/>
                <a:gd name="T13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7" h="308">
                  <a:moveTo>
                    <a:pt x="78" y="0"/>
                  </a:moveTo>
                  <a:lnTo>
                    <a:pt x="317" y="75"/>
                  </a:lnTo>
                  <a:lnTo>
                    <a:pt x="279" y="133"/>
                  </a:lnTo>
                  <a:lnTo>
                    <a:pt x="200" y="250"/>
                  </a:lnTo>
                  <a:lnTo>
                    <a:pt x="163" y="308"/>
                  </a:lnTo>
                  <a:lnTo>
                    <a:pt x="0" y="116"/>
                  </a:lnTo>
                  <a:lnTo>
                    <a:pt x="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8" name="Freeform 57"/>
            <p:cNvSpPr>
              <a:spLocks/>
            </p:cNvSpPr>
            <p:nvPr/>
          </p:nvSpPr>
          <p:spPr bwMode="auto">
            <a:xfrm>
              <a:off x="8497988" y="3779140"/>
              <a:ext cx="261576" cy="261576"/>
            </a:xfrm>
            <a:custGeom>
              <a:avLst/>
              <a:gdLst>
                <a:gd name="T0" fmla="*/ 98 w 319"/>
                <a:gd name="T1" fmla="*/ 0 h 319"/>
                <a:gd name="T2" fmla="*/ 319 w 319"/>
                <a:gd name="T3" fmla="*/ 120 h 319"/>
                <a:gd name="T4" fmla="*/ 270 w 319"/>
                <a:gd name="T5" fmla="*/ 169 h 319"/>
                <a:gd name="T6" fmla="*/ 169 w 319"/>
                <a:gd name="T7" fmla="*/ 270 h 319"/>
                <a:gd name="T8" fmla="*/ 120 w 319"/>
                <a:gd name="T9" fmla="*/ 319 h 319"/>
                <a:gd name="T10" fmla="*/ 0 w 319"/>
                <a:gd name="T11" fmla="*/ 98 h 319"/>
                <a:gd name="T12" fmla="*/ 98 w 319"/>
                <a:gd name="T13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9" h="319">
                  <a:moveTo>
                    <a:pt x="98" y="0"/>
                  </a:moveTo>
                  <a:lnTo>
                    <a:pt x="319" y="120"/>
                  </a:lnTo>
                  <a:lnTo>
                    <a:pt x="270" y="169"/>
                  </a:lnTo>
                  <a:lnTo>
                    <a:pt x="169" y="270"/>
                  </a:lnTo>
                  <a:lnTo>
                    <a:pt x="120" y="319"/>
                  </a:lnTo>
                  <a:lnTo>
                    <a:pt x="0" y="98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9" name="Freeform 58"/>
            <p:cNvSpPr>
              <a:spLocks/>
            </p:cNvSpPr>
            <p:nvPr/>
          </p:nvSpPr>
          <p:spPr bwMode="auto">
            <a:xfrm>
              <a:off x="8728404" y="3592183"/>
              <a:ext cx="252556" cy="259936"/>
            </a:xfrm>
            <a:custGeom>
              <a:avLst/>
              <a:gdLst>
                <a:gd name="T0" fmla="*/ 116 w 308"/>
                <a:gd name="T1" fmla="*/ 0 h 317"/>
                <a:gd name="T2" fmla="*/ 308 w 308"/>
                <a:gd name="T3" fmla="*/ 163 h 317"/>
                <a:gd name="T4" fmla="*/ 250 w 308"/>
                <a:gd name="T5" fmla="*/ 201 h 317"/>
                <a:gd name="T6" fmla="*/ 134 w 308"/>
                <a:gd name="T7" fmla="*/ 279 h 317"/>
                <a:gd name="T8" fmla="*/ 76 w 308"/>
                <a:gd name="T9" fmla="*/ 317 h 317"/>
                <a:gd name="T10" fmla="*/ 0 w 308"/>
                <a:gd name="T11" fmla="*/ 76 h 317"/>
                <a:gd name="T12" fmla="*/ 116 w 308"/>
                <a:gd name="T13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8" h="317">
                  <a:moveTo>
                    <a:pt x="116" y="0"/>
                  </a:moveTo>
                  <a:lnTo>
                    <a:pt x="308" y="163"/>
                  </a:lnTo>
                  <a:lnTo>
                    <a:pt x="250" y="201"/>
                  </a:lnTo>
                  <a:lnTo>
                    <a:pt x="134" y="279"/>
                  </a:lnTo>
                  <a:lnTo>
                    <a:pt x="76" y="317"/>
                  </a:lnTo>
                  <a:lnTo>
                    <a:pt x="0" y="76"/>
                  </a:lnTo>
                  <a:lnTo>
                    <a:pt x="1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0" name="Freeform 59"/>
            <p:cNvSpPr>
              <a:spLocks/>
            </p:cNvSpPr>
            <p:nvPr/>
          </p:nvSpPr>
          <p:spPr bwMode="auto">
            <a:xfrm>
              <a:off x="8997360" y="3458526"/>
              <a:ext cx="232876" cy="249276"/>
            </a:xfrm>
            <a:custGeom>
              <a:avLst/>
              <a:gdLst>
                <a:gd name="T0" fmla="*/ 130 w 284"/>
                <a:gd name="T1" fmla="*/ 0 h 304"/>
                <a:gd name="T2" fmla="*/ 284 w 284"/>
                <a:gd name="T3" fmla="*/ 199 h 304"/>
                <a:gd name="T4" fmla="*/ 219 w 284"/>
                <a:gd name="T5" fmla="*/ 226 h 304"/>
                <a:gd name="T6" fmla="*/ 89 w 284"/>
                <a:gd name="T7" fmla="*/ 277 h 304"/>
                <a:gd name="T8" fmla="*/ 25 w 284"/>
                <a:gd name="T9" fmla="*/ 304 h 304"/>
                <a:gd name="T10" fmla="*/ 0 w 284"/>
                <a:gd name="T11" fmla="*/ 54 h 304"/>
                <a:gd name="T12" fmla="*/ 130 w 284"/>
                <a:gd name="T1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" h="304">
                  <a:moveTo>
                    <a:pt x="130" y="0"/>
                  </a:moveTo>
                  <a:lnTo>
                    <a:pt x="284" y="199"/>
                  </a:lnTo>
                  <a:lnTo>
                    <a:pt x="219" y="226"/>
                  </a:lnTo>
                  <a:lnTo>
                    <a:pt x="89" y="277"/>
                  </a:lnTo>
                  <a:lnTo>
                    <a:pt x="25" y="304"/>
                  </a:lnTo>
                  <a:lnTo>
                    <a:pt x="0" y="54"/>
                  </a:lnTo>
                  <a:lnTo>
                    <a:pt x="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1" name="Freeform 60"/>
            <p:cNvSpPr>
              <a:spLocks/>
            </p:cNvSpPr>
            <p:nvPr/>
          </p:nvSpPr>
          <p:spPr bwMode="auto">
            <a:xfrm>
              <a:off x="9258935" y="3387187"/>
              <a:ext cx="225496" cy="227136"/>
            </a:xfrm>
            <a:custGeom>
              <a:avLst/>
              <a:gdLst>
                <a:gd name="T0" fmla="*/ 161 w 275"/>
                <a:gd name="T1" fmla="*/ 0 h 277"/>
                <a:gd name="T2" fmla="*/ 275 w 275"/>
                <a:gd name="T3" fmla="*/ 223 h 277"/>
                <a:gd name="T4" fmla="*/ 206 w 275"/>
                <a:gd name="T5" fmla="*/ 237 h 277"/>
                <a:gd name="T6" fmla="*/ 67 w 275"/>
                <a:gd name="T7" fmla="*/ 264 h 277"/>
                <a:gd name="T8" fmla="*/ 0 w 275"/>
                <a:gd name="T9" fmla="*/ 277 h 277"/>
                <a:gd name="T10" fmla="*/ 23 w 275"/>
                <a:gd name="T11" fmla="*/ 25 h 277"/>
                <a:gd name="T12" fmla="*/ 161 w 275"/>
                <a:gd name="T13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277">
                  <a:moveTo>
                    <a:pt x="161" y="0"/>
                  </a:moveTo>
                  <a:lnTo>
                    <a:pt x="275" y="223"/>
                  </a:lnTo>
                  <a:lnTo>
                    <a:pt x="206" y="237"/>
                  </a:lnTo>
                  <a:lnTo>
                    <a:pt x="67" y="264"/>
                  </a:lnTo>
                  <a:lnTo>
                    <a:pt x="0" y="277"/>
                  </a:lnTo>
                  <a:lnTo>
                    <a:pt x="23" y="25"/>
                  </a:lnTo>
                  <a:lnTo>
                    <a:pt x="1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2" name="Freeform 61"/>
            <p:cNvSpPr>
              <a:spLocks noEditPoints="1"/>
            </p:cNvSpPr>
            <p:nvPr/>
          </p:nvSpPr>
          <p:spPr bwMode="auto">
            <a:xfrm>
              <a:off x="8247073" y="3524945"/>
              <a:ext cx="2745313" cy="2744493"/>
            </a:xfrm>
            <a:custGeom>
              <a:avLst/>
              <a:gdLst>
                <a:gd name="T0" fmla="*/ 1384 w 3348"/>
                <a:gd name="T1" fmla="*/ 375 h 3347"/>
                <a:gd name="T2" fmla="*/ 1051 w 3348"/>
                <a:gd name="T3" fmla="*/ 497 h 3347"/>
                <a:gd name="T4" fmla="*/ 768 w 3348"/>
                <a:gd name="T5" fmla="*/ 700 h 3347"/>
                <a:gd name="T6" fmla="*/ 699 w 3348"/>
                <a:gd name="T7" fmla="*/ 767 h 3347"/>
                <a:gd name="T8" fmla="*/ 498 w 3348"/>
                <a:gd name="T9" fmla="*/ 1051 h 3347"/>
                <a:gd name="T10" fmla="*/ 375 w 3348"/>
                <a:gd name="T11" fmla="*/ 1383 h 3347"/>
                <a:gd name="T12" fmla="*/ 1288 w 3348"/>
                <a:gd name="T13" fmla="*/ 1627 h 3347"/>
                <a:gd name="T14" fmla="*/ 355 w 3348"/>
                <a:gd name="T15" fmla="*/ 1845 h 3347"/>
                <a:gd name="T16" fmla="*/ 446 w 3348"/>
                <a:gd name="T17" fmla="*/ 2191 h 3347"/>
                <a:gd name="T18" fmla="*/ 625 w 3348"/>
                <a:gd name="T19" fmla="*/ 2493 h 3347"/>
                <a:gd name="T20" fmla="*/ 1435 w 3348"/>
                <a:gd name="T21" fmla="*/ 1981 h 3347"/>
                <a:gd name="T22" fmla="*/ 951 w 3348"/>
                <a:gd name="T23" fmla="*/ 2792 h 3347"/>
                <a:gd name="T24" fmla="*/ 1268 w 3348"/>
                <a:gd name="T25" fmla="*/ 2943 h 3347"/>
                <a:gd name="T26" fmla="*/ 1625 w 3348"/>
                <a:gd name="T27" fmla="*/ 3004 h 3347"/>
                <a:gd name="T28" fmla="*/ 1723 w 3348"/>
                <a:gd name="T29" fmla="*/ 3004 h 3347"/>
                <a:gd name="T30" fmla="*/ 2080 w 3348"/>
                <a:gd name="T31" fmla="*/ 2943 h 3347"/>
                <a:gd name="T32" fmla="*/ 2397 w 3348"/>
                <a:gd name="T33" fmla="*/ 2792 h 3347"/>
                <a:gd name="T34" fmla="*/ 1906 w 3348"/>
                <a:gd name="T35" fmla="*/ 1975 h 3347"/>
                <a:gd name="T36" fmla="*/ 2725 w 3348"/>
                <a:gd name="T37" fmla="*/ 2493 h 3347"/>
                <a:gd name="T38" fmla="*/ 2901 w 3348"/>
                <a:gd name="T39" fmla="*/ 2191 h 3347"/>
                <a:gd name="T40" fmla="*/ 2993 w 3348"/>
                <a:gd name="T41" fmla="*/ 1845 h 3347"/>
                <a:gd name="T42" fmla="*/ 2049 w 3348"/>
                <a:gd name="T43" fmla="*/ 1627 h 3347"/>
                <a:gd name="T44" fmla="*/ 2973 w 3348"/>
                <a:gd name="T45" fmla="*/ 1383 h 3347"/>
                <a:gd name="T46" fmla="*/ 2850 w 3348"/>
                <a:gd name="T47" fmla="*/ 1051 h 3347"/>
                <a:gd name="T48" fmla="*/ 2649 w 3348"/>
                <a:gd name="T49" fmla="*/ 767 h 3347"/>
                <a:gd name="T50" fmla="*/ 2580 w 3348"/>
                <a:gd name="T51" fmla="*/ 700 h 3347"/>
                <a:gd name="T52" fmla="*/ 2297 w 3348"/>
                <a:gd name="T53" fmla="*/ 497 h 3347"/>
                <a:gd name="T54" fmla="*/ 1964 w 3348"/>
                <a:gd name="T55" fmla="*/ 375 h 3347"/>
                <a:gd name="T56" fmla="*/ 1723 w 3348"/>
                <a:gd name="T57" fmla="*/ 1299 h 3347"/>
                <a:gd name="T58" fmla="*/ 1674 w 3348"/>
                <a:gd name="T59" fmla="*/ 0 h 3347"/>
                <a:gd name="T60" fmla="*/ 2118 w 3348"/>
                <a:gd name="T61" fmla="*/ 60 h 3347"/>
                <a:gd name="T62" fmla="*/ 2520 w 3348"/>
                <a:gd name="T63" fmla="*/ 230 h 3347"/>
                <a:gd name="T64" fmla="*/ 2857 w 3348"/>
                <a:gd name="T65" fmla="*/ 491 h 3347"/>
                <a:gd name="T66" fmla="*/ 3120 w 3348"/>
                <a:gd name="T67" fmla="*/ 830 h 3347"/>
                <a:gd name="T68" fmla="*/ 3288 w 3348"/>
                <a:gd name="T69" fmla="*/ 1229 h 3347"/>
                <a:gd name="T70" fmla="*/ 3348 w 3348"/>
                <a:gd name="T71" fmla="*/ 1673 h 3347"/>
                <a:gd name="T72" fmla="*/ 3288 w 3348"/>
                <a:gd name="T73" fmla="*/ 2120 h 3347"/>
                <a:gd name="T74" fmla="*/ 3120 w 3348"/>
                <a:gd name="T75" fmla="*/ 2519 h 3347"/>
                <a:gd name="T76" fmla="*/ 2857 w 3348"/>
                <a:gd name="T77" fmla="*/ 2859 h 3347"/>
                <a:gd name="T78" fmla="*/ 2520 w 3348"/>
                <a:gd name="T79" fmla="*/ 3120 h 3347"/>
                <a:gd name="T80" fmla="*/ 2118 w 3348"/>
                <a:gd name="T81" fmla="*/ 3289 h 3347"/>
                <a:gd name="T82" fmla="*/ 1674 w 3348"/>
                <a:gd name="T83" fmla="*/ 3347 h 3347"/>
                <a:gd name="T84" fmla="*/ 1230 w 3348"/>
                <a:gd name="T85" fmla="*/ 3289 h 3347"/>
                <a:gd name="T86" fmla="*/ 828 w 3348"/>
                <a:gd name="T87" fmla="*/ 3120 h 3347"/>
                <a:gd name="T88" fmla="*/ 491 w 3348"/>
                <a:gd name="T89" fmla="*/ 2859 h 3347"/>
                <a:gd name="T90" fmla="*/ 228 w 3348"/>
                <a:gd name="T91" fmla="*/ 2519 h 3347"/>
                <a:gd name="T92" fmla="*/ 60 w 3348"/>
                <a:gd name="T93" fmla="*/ 2120 h 3347"/>
                <a:gd name="T94" fmla="*/ 0 w 3348"/>
                <a:gd name="T95" fmla="*/ 1673 h 3347"/>
                <a:gd name="T96" fmla="*/ 60 w 3348"/>
                <a:gd name="T97" fmla="*/ 1229 h 3347"/>
                <a:gd name="T98" fmla="*/ 228 w 3348"/>
                <a:gd name="T99" fmla="*/ 830 h 3347"/>
                <a:gd name="T100" fmla="*/ 491 w 3348"/>
                <a:gd name="T101" fmla="*/ 491 h 3347"/>
                <a:gd name="T102" fmla="*/ 828 w 3348"/>
                <a:gd name="T103" fmla="*/ 230 h 3347"/>
                <a:gd name="T104" fmla="*/ 1230 w 3348"/>
                <a:gd name="T105" fmla="*/ 60 h 3347"/>
                <a:gd name="T106" fmla="*/ 1674 w 3348"/>
                <a:gd name="T107" fmla="*/ 0 h 3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348" h="3347">
                  <a:moveTo>
                    <a:pt x="1625" y="343"/>
                  </a:moveTo>
                  <a:lnTo>
                    <a:pt x="1502" y="354"/>
                  </a:lnTo>
                  <a:lnTo>
                    <a:pt x="1384" y="375"/>
                  </a:lnTo>
                  <a:lnTo>
                    <a:pt x="1268" y="406"/>
                  </a:lnTo>
                  <a:lnTo>
                    <a:pt x="1158" y="448"/>
                  </a:lnTo>
                  <a:lnTo>
                    <a:pt x="1051" y="497"/>
                  </a:lnTo>
                  <a:lnTo>
                    <a:pt x="951" y="558"/>
                  </a:lnTo>
                  <a:lnTo>
                    <a:pt x="857" y="625"/>
                  </a:lnTo>
                  <a:lnTo>
                    <a:pt x="768" y="700"/>
                  </a:lnTo>
                  <a:lnTo>
                    <a:pt x="1435" y="1365"/>
                  </a:lnTo>
                  <a:lnTo>
                    <a:pt x="1366" y="1435"/>
                  </a:lnTo>
                  <a:lnTo>
                    <a:pt x="699" y="767"/>
                  </a:lnTo>
                  <a:lnTo>
                    <a:pt x="625" y="857"/>
                  </a:lnTo>
                  <a:lnTo>
                    <a:pt x="556" y="950"/>
                  </a:lnTo>
                  <a:lnTo>
                    <a:pt x="498" y="1051"/>
                  </a:lnTo>
                  <a:lnTo>
                    <a:pt x="446" y="1158"/>
                  </a:lnTo>
                  <a:lnTo>
                    <a:pt x="406" y="1270"/>
                  </a:lnTo>
                  <a:lnTo>
                    <a:pt x="375" y="1383"/>
                  </a:lnTo>
                  <a:lnTo>
                    <a:pt x="355" y="1504"/>
                  </a:lnTo>
                  <a:lnTo>
                    <a:pt x="344" y="1627"/>
                  </a:lnTo>
                  <a:lnTo>
                    <a:pt x="1288" y="1627"/>
                  </a:lnTo>
                  <a:lnTo>
                    <a:pt x="1288" y="1723"/>
                  </a:lnTo>
                  <a:lnTo>
                    <a:pt x="344" y="1723"/>
                  </a:lnTo>
                  <a:lnTo>
                    <a:pt x="355" y="1845"/>
                  </a:lnTo>
                  <a:lnTo>
                    <a:pt x="375" y="1964"/>
                  </a:lnTo>
                  <a:lnTo>
                    <a:pt x="406" y="2080"/>
                  </a:lnTo>
                  <a:lnTo>
                    <a:pt x="446" y="2191"/>
                  </a:lnTo>
                  <a:lnTo>
                    <a:pt x="498" y="2296"/>
                  </a:lnTo>
                  <a:lnTo>
                    <a:pt x="556" y="2397"/>
                  </a:lnTo>
                  <a:lnTo>
                    <a:pt x="625" y="2493"/>
                  </a:lnTo>
                  <a:lnTo>
                    <a:pt x="699" y="2580"/>
                  </a:lnTo>
                  <a:lnTo>
                    <a:pt x="1366" y="1914"/>
                  </a:lnTo>
                  <a:lnTo>
                    <a:pt x="1435" y="1981"/>
                  </a:lnTo>
                  <a:lnTo>
                    <a:pt x="768" y="2649"/>
                  </a:lnTo>
                  <a:lnTo>
                    <a:pt x="857" y="2725"/>
                  </a:lnTo>
                  <a:lnTo>
                    <a:pt x="951" y="2792"/>
                  </a:lnTo>
                  <a:lnTo>
                    <a:pt x="1051" y="2852"/>
                  </a:lnTo>
                  <a:lnTo>
                    <a:pt x="1158" y="2901"/>
                  </a:lnTo>
                  <a:lnTo>
                    <a:pt x="1268" y="2943"/>
                  </a:lnTo>
                  <a:lnTo>
                    <a:pt x="1384" y="2975"/>
                  </a:lnTo>
                  <a:lnTo>
                    <a:pt x="1502" y="2995"/>
                  </a:lnTo>
                  <a:lnTo>
                    <a:pt x="1625" y="3004"/>
                  </a:lnTo>
                  <a:lnTo>
                    <a:pt x="1625" y="2062"/>
                  </a:lnTo>
                  <a:lnTo>
                    <a:pt x="1723" y="2062"/>
                  </a:lnTo>
                  <a:lnTo>
                    <a:pt x="1723" y="3004"/>
                  </a:lnTo>
                  <a:lnTo>
                    <a:pt x="1846" y="2995"/>
                  </a:lnTo>
                  <a:lnTo>
                    <a:pt x="1964" y="2975"/>
                  </a:lnTo>
                  <a:lnTo>
                    <a:pt x="2080" y="2943"/>
                  </a:lnTo>
                  <a:lnTo>
                    <a:pt x="2189" y="2901"/>
                  </a:lnTo>
                  <a:lnTo>
                    <a:pt x="2297" y="2852"/>
                  </a:lnTo>
                  <a:lnTo>
                    <a:pt x="2397" y="2792"/>
                  </a:lnTo>
                  <a:lnTo>
                    <a:pt x="2493" y="2725"/>
                  </a:lnTo>
                  <a:lnTo>
                    <a:pt x="2580" y="2649"/>
                  </a:lnTo>
                  <a:lnTo>
                    <a:pt x="1906" y="1975"/>
                  </a:lnTo>
                  <a:lnTo>
                    <a:pt x="1973" y="1906"/>
                  </a:lnTo>
                  <a:lnTo>
                    <a:pt x="2649" y="2580"/>
                  </a:lnTo>
                  <a:lnTo>
                    <a:pt x="2725" y="2493"/>
                  </a:lnTo>
                  <a:lnTo>
                    <a:pt x="2792" y="2397"/>
                  </a:lnTo>
                  <a:lnTo>
                    <a:pt x="2850" y="2296"/>
                  </a:lnTo>
                  <a:lnTo>
                    <a:pt x="2901" y="2191"/>
                  </a:lnTo>
                  <a:lnTo>
                    <a:pt x="2942" y="2080"/>
                  </a:lnTo>
                  <a:lnTo>
                    <a:pt x="2973" y="1964"/>
                  </a:lnTo>
                  <a:lnTo>
                    <a:pt x="2993" y="1845"/>
                  </a:lnTo>
                  <a:lnTo>
                    <a:pt x="3004" y="1723"/>
                  </a:lnTo>
                  <a:lnTo>
                    <a:pt x="2049" y="1723"/>
                  </a:lnTo>
                  <a:lnTo>
                    <a:pt x="2049" y="1627"/>
                  </a:lnTo>
                  <a:lnTo>
                    <a:pt x="3004" y="1627"/>
                  </a:lnTo>
                  <a:lnTo>
                    <a:pt x="2993" y="1504"/>
                  </a:lnTo>
                  <a:lnTo>
                    <a:pt x="2973" y="1383"/>
                  </a:lnTo>
                  <a:lnTo>
                    <a:pt x="2942" y="1270"/>
                  </a:lnTo>
                  <a:lnTo>
                    <a:pt x="2901" y="1158"/>
                  </a:lnTo>
                  <a:lnTo>
                    <a:pt x="2850" y="1051"/>
                  </a:lnTo>
                  <a:lnTo>
                    <a:pt x="2792" y="950"/>
                  </a:lnTo>
                  <a:lnTo>
                    <a:pt x="2725" y="857"/>
                  </a:lnTo>
                  <a:lnTo>
                    <a:pt x="2649" y="767"/>
                  </a:lnTo>
                  <a:lnTo>
                    <a:pt x="1973" y="1444"/>
                  </a:lnTo>
                  <a:lnTo>
                    <a:pt x="1906" y="1374"/>
                  </a:lnTo>
                  <a:lnTo>
                    <a:pt x="2580" y="700"/>
                  </a:lnTo>
                  <a:lnTo>
                    <a:pt x="2493" y="625"/>
                  </a:lnTo>
                  <a:lnTo>
                    <a:pt x="2397" y="558"/>
                  </a:lnTo>
                  <a:lnTo>
                    <a:pt x="2297" y="497"/>
                  </a:lnTo>
                  <a:lnTo>
                    <a:pt x="2189" y="448"/>
                  </a:lnTo>
                  <a:lnTo>
                    <a:pt x="2080" y="406"/>
                  </a:lnTo>
                  <a:lnTo>
                    <a:pt x="1964" y="375"/>
                  </a:lnTo>
                  <a:lnTo>
                    <a:pt x="1846" y="354"/>
                  </a:lnTo>
                  <a:lnTo>
                    <a:pt x="1723" y="343"/>
                  </a:lnTo>
                  <a:lnTo>
                    <a:pt x="1723" y="1299"/>
                  </a:lnTo>
                  <a:lnTo>
                    <a:pt x="1625" y="1299"/>
                  </a:lnTo>
                  <a:lnTo>
                    <a:pt x="1625" y="343"/>
                  </a:lnTo>
                  <a:close/>
                  <a:moveTo>
                    <a:pt x="1674" y="0"/>
                  </a:moveTo>
                  <a:lnTo>
                    <a:pt x="1826" y="6"/>
                  </a:lnTo>
                  <a:lnTo>
                    <a:pt x="1975" y="26"/>
                  </a:lnTo>
                  <a:lnTo>
                    <a:pt x="2118" y="60"/>
                  </a:lnTo>
                  <a:lnTo>
                    <a:pt x="2259" y="105"/>
                  </a:lnTo>
                  <a:lnTo>
                    <a:pt x="2393" y="163"/>
                  </a:lnTo>
                  <a:lnTo>
                    <a:pt x="2520" y="230"/>
                  </a:lnTo>
                  <a:lnTo>
                    <a:pt x="2640" y="308"/>
                  </a:lnTo>
                  <a:lnTo>
                    <a:pt x="2752" y="395"/>
                  </a:lnTo>
                  <a:lnTo>
                    <a:pt x="2857" y="491"/>
                  </a:lnTo>
                  <a:lnTo>
                    <a:pt x="2955" y="596"/>
                  </a:lnTo>
                  <a:lnTo>
                    <a:pt x="3042" y="709"/>
                  </a:lnTo>
                  <a:lnTo>
                    <a:pt x="3120" y="830"/>
                  </a:lnTo>
                  <a:lnTo>
                    <a:pt x="3187" y="957"/>
                  </a:lnTo>
                  <a:lnTo>
                    <a:pt x="3243" y="1091"/>
                  </a:lnTo>
                  <a:lnTo>
                    <a:pt x="3288" y="1229"/>
                  </a:lnTo>
                  <a:lnTo>
                    <a:pt x="3321" y="1374"/>
                  </a:lnTo>
                  <a:lnTo>
                    <a:pt x="3341" y="1522"/>
                  </a:lnTo>
                  <a:lnTo>
                    <a:pt x="3348" y="1673"/>
                  </a:lnTo>
                  <a:lnTo>
                    <a:pt x="3341" y="1827"/>
                  </a:lnTo>
                  <a:lnTo>
                    <a:pt x="3321" y="1975"/>
                  </a:lnTo>
                  <a:lnTo>
                    <a:pt x="3288" y="2120"/>
                  </a:lnTo>
                  <a:lnTo>
                    <a:pt x="3243" y="2258"/>
                  </a:lnTo>
                  <a:lnTo>
                    <a:pt x="3187" y="2392"/>
                  </a:lnTo>
                  <a:lnTo>
                    <a:pt x="3120" y="2519"/>
                  </a:lnTo>
                  <a:lnTo>
                    <a:pt x="3042" y="2640"/>
                  </a:lnTo>
                  <a:lnTo>
                    <a:pt x="2955" y="2754"/>
                  </a:lnTo>
                  <a:lnTo>
                    <a:pt x="2857" y="2859"/>
                  </a:lnTo>
                  <a:lnTo>
                    <a:pt x="2752" y="2955"/>
                  </a:lnTo>
                  <a:lnTo>
                    <a:pt x="2640" y="3042"/>
                  </a:lnTo>
                  <a:lnTo>
                    <a:pt x="2520" y="3120"/>
                  </a:lnTo>
                  <a:lnTo>
                    <a:pt x="2393" y="3187"/>
                  </a:lnTo>
                  <a:lnTo>
                    <a:pt x="2259" y="3245"/>
                  </a:lnTo>
                  <a:lnTo>
                    <a:pt x="2118" y="3289"/>
                  </a:lnTo>
                  <a:lnTo>
                    <a:pt x="1975" y="3321"/>
                  </a:lnTo>
                  <a:lnTo>
                    <a:pt x="1826" y="3341"/>
                  </a:lnTo>
                  <a:lnTo>
                    <a:pt x="1674" y="3347"/>
                  </a:lnTo>
                  <a:lnTo>
                    <a:pt x="1522" y="3341"/>
                  </a:lnTo>
                  <a:lnTo>
                    <a:pt x="1373" y="3321"/>
                  </a:lnTo>
                  <a:lnTo>
                    <a:pt x="1230" y="3289"/>
                  </a:lnTo>
                  <a:lnTo>
                    <a:pt x="1089" y="3245"/>
                  </a:lnTo>
                  <a:lnTo>
                    <a:pt x="955" y="3187"/>
                  </a:lnTo>
                  <a:lnTo>
                    <a:pt x="828" y="3120"/>
                  </a:lnTo>
                  <a:lnTo>
                    <a:pt x="708" y="3042"/>
                  </a:lnTo>
                  <a:lnTo>
                    <a:pt x="596" y="2955"/>
                  </a:lnTo>
                  <a:lnTo>
                    <a:pt x="491" y="2859"/>
                  </a:lnTo>
                  <a:lnTo>
                    <a:pt x="393" y="2754"/>
                  </a:lnTo>
                  <a:lnTo>
                    <a:pt x="306" y="2640"/>
                  </a:lnTo>
                  <a:lnTo>
                    <a:pt x="228" y="2519"/>
                  </a:lnTo>
                  <a:lnTo>
                    <a:pt x="161" y="2392"/>
                  </a:lnTo>
                  <a:lnTo>
                    <a:pt x="105" y="2258"/>
                  </a:lnTo>
                  <a:lnTo>
                    <a:pt x="60" y="2120"/>
                  </a:lnTo>
                  <a:lnTo>
                    <a:pt x="27" y="1975"/>
                  </a:lnTo>
                  <a:lnTo>
                    <a:pt x="7" y="1827"/>
                  </a:lnTo>
                  <a:lnTo>
                    <a:pt x="0" y="1673"/>
                  </a:lnTo>
                  <a:lnTo>
                    <a:pt x="7" y="1522"/>
                  </a:lnTo>
                  <a:lnTo>
                    <a:pt x="27" y="1374"/>
                  </a:lnTo>
                  <a:lnTo>
                    <a:pt x="60" y="1229"/>
                  </a:lnTo>
                  <a:lnTo>
                    <a:pt x="105" y="1091"/>
                  </a:lnTo>
                  <a:lnTo>
                    <a:pt x="161" y="957"/>
                  </a:lnTo>
                  <a:lnTo>
                    <a:pt x="228" y="830"/>
                  </a:lnTo>
                  <a:lnTo>
                    <a:pt x="306" y="709"/>
                  </a:lnTo>
                  <a:lnTo>
                    <a:pt x="393" y="596"/>
                  </a:lnTo>
                  <a:lnTo>
                    <a:pt x="491" y="491"/>
                  </a:lnTo>
                  <a:lnTo>
                    <a:pt x="596" y="395"/>
                  </a:lnTo>
                  <a:lnTo>
                    <a:pt x="708" y="308"/>
                  </a:lnTo>
                  <a:lnTo>
                    <a:pt x="828" y="230"/>
                  </a:lnTo>
                  <a:lnTo>
                    <a:pt x="955" y="163"/>
                  </a:lnTo>
                  <a:lnTo>
                    <a:pt x="1089" y="105"/>
                  </a:lnTo>
                  <a:lnTo>
                    <a:pt x="1230" y="60"/>
                  </a:lnTo>
                  <a:lnTo>
                    <a:pt x="1373" y="26"/>
                  </a:lnTo>
                  <a:lnTo>
                    <a:pt x="1522" y="6"/>
                  </a:lnTo>
                  <a:lnTo>
                    <a:pt x="16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3" name="Freeform 62"/>
            <p:cNvSpPr>
              <a:spLocks noEditPoints="1"/>
            </p:cNvSpPr>
            <p:nvPr/>
          </p:nvSpPr>
          <p:spPr bwMode="auto">
            <a:xfrm>
              <a:off x="9202356" y="4481868"/>
              <a:ext cx="834746" cy="832286"/>
            </a:xfrm>
            <a:custGeom>
              <a:avLst/>
              <a:gdLst>
                <a:gd name="T0" fmla="*/ 446 w 1018"/>
                <a:gd name="T1" fmla="*/ 201 h 1015"/>
                <a:gd name="T2" fmla="*/ 333 w 1018"/>
                <a:gd name="T3" fmla="*/ 248 h 1015"/>
                <a:gd name="T4" fmla="*/ 248 w 1018"/>
                <a:gd name="T5" fmla="*/ 332 h 1015"/>
                <a:gd name="T6" fmla="*/ 201 w 1018"/>
                <a:gd name="T7" fmla="*/ 444 h 1015"/>
                <a:gd name="T8" fmla="*/ 201 w 1018"/>
                <a:gd name="T9" fmla="*/ 571 h 1015"/>
                <a:gd name="T10" fmla="*/ 248 w 1018"/>
                <a:gd name="T11" fmla="*/ 683 h 1015"/>
                <a:gd name="T12" fmla="*/ 333 w 1018"/>
                <a:gd name="T13" fmla="*/ 768 h 1015"/>
                <a:gd name="T14" fmla="*/ 446 w 1018"/>
                <a:gd name="T15" fmla="*/ 814 h 1015"/>
                <a:gd name="T16" fmla="*/ 571 w 1018"/>
                <a:gd name="T17" fmla="*/ 814 h 1015"/>
                <a:gd name="T18" fmla="*/ 685 w 1018"/>
                <a:gd name="T19" fmla="*/ 768 h 1015"/>
                <a:gd name="T20" fmla="*/ 770 w 1018"/>
                <a:gd name="T21" fmla="*/ 683 h 1015"/>
                <a:gd name="T22" fmla="*/ 817 w 1018"/>
                <a:gd name="T23" fmla="*/ 571 h 1015"/>
                <a:gd name="T24" fmla="*/ 817 w 1018"/>
                <a:gd name="T25" fmla="*/ 444 h 1015"/>
                <a:gd name="T26" fmla="*/ 770 w 1018"/>
                <a:gd name="T27" fmla="*/ 332 h 1015"/>
                <a:gd name="T28" fmla="*/ 685 w 1018"/>
                <a:gd name="T29" fmla="*/ 248 h 1015"/>
                <a:gd name="T30" fmla="*/ 571 w 1018"/>
                <a:gd name="T31" fmla="*/ 201 h 1015"/>
                <a:gd name="T32" fmla="*/ 509 w 1018"/>
                <a:gd name="T33" fmla="*/ 0 h 1015"/>
                <a:gd name="T34" fmla="*/ 670 w 1018"/>
                <a:gd name="T35" fmla="*/ 24 h 1015"/>
                <a:gd name="T36" fmla="*/ 810 w 1018"/>
                <a:gd name="T37" fmla="*/ 98 h 1015"/>
                <a:gd name="T38" fmla="*/ 920 w 1018"/>
                <a:gd name="T39" fmla="*/ 207 h 1015"/>
                <a:gd name="T40" fmla="*/ 991 w 1018"/>
                <a:gd name="T41" fmla="*/ 346 h 1015"/>
                <a:gd name="T42" fmla="*/ 1018 w 1018"/>
                <a:gd name="T43" fmla="*/ 506 h 1015"/>
                <a:gd name="T44" fmla="*/ 991 w 1018"/>
                <a:gd name="T45" fmla="*/ 667 h 1015"/>
                <a:gd name="T46" fmla="*/ 920 w 1018"/>
                <a:gd name="T47" fmla="*/ 808 h 1015"/>
                <a:gd name="T48" fmla="*/ 810 w 1018"/>
                <a:gd name="T49" fmla="*/ 917 h 1015"/>
                <a:gd name="T50" fmla="*/ 670 w 1018"/>
                <a:gd name="T51" fmla="*/ 991 h 1015"/>
                <a:gd name="T52" fmla="*/ 509 w 1018"/>
                <a:gd name="T53" fmla="*/ 1015 h 1015"/>
                <a:gd name="T54" fmla="*/ 348 w 1018"/>
                <a:gd name="T55" fmla="*/ 991 h 1015"/>
                <a:gd name="T56" fmla="*/ 210 w 1018"/>
                <a:gd name="T57" fmla="*/ 917 h 1015"/>
                <a:gd name="T58" fmla="*/ 98 w 1018"/>
                <a:gd name="T59" fmla="*/ 808 h 1015"/>
                <a:gd name="T60" fmla="*/ 27 w 1018"/>
                <a:gd name="T61" fmla="*/ 667 h 1015"/>
                <a:gd name="T62" fmla="*/ 0 w 1018"/>
                <a:gd name="T63" fmla="*/ 506 h 1015"/>
                <a:gd name="T64" fmla="*/ 27 w 1018"/>
                <a:gd name="T65" fmla="*/ 346 h 1015"/>
                <a:gd name="T66" fmla="*/ 98 w 1018"/>
                <a:gd name="T67" fmla="*/ 207 h 1015"/>
                <a:gd name="T68" fmla="*/ 210 w 1018"/>
                <a:gd name="T69" fmla="*/ 98 h 1015"/>
                <a:gd name="T70" fmla="*/ 348 w 1018"/>
                <a:gd name="T71" fmla="*/ 24 h 1015"/>
                <a:gd name="T72" fmla="*/ 509 w 1018"/>
                <a:gd name="T73" fmla="*/ 0 h 1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18" h="1015">
                  <a:moveTo>
                    <a:pt x="509" y="194"/>
                  </a:moveTo>
                  <a:lnTo>
                    <a:pt x="446" y="201"/>
                  </a:lnTo>
                  <a:lnTo>
                    <a:pt x="386" y="219"/>
                  </a:lnTo>
                  <a:lnTo>
                    <a:pt x="333" y="248"/>
                  </a:lnTo>
                  <a:lnTo>
                    <a:pt x="288" y="286"/>
                  </a:lnTo>
                  <a:lnTo>
                    <a:pt x="248" y="332"/>
                  </a:lnTo>
                  <a:lnTo>
                    <a:pt x="219" y="386"/>
                  </a:lnTo>
                  <a:lnTo>
                    <a:pt x="201" y="444"/>
                  </a:lnTo>
                  <a:lnTo>
                    <a:pt x="194" y="506"/>
                  </a:lnTo>
                  <a:lnTo>
                    <a:pt x="201" y="571"/>
                  </a:lnTo>
                  <a:lnTo>
                    <a:pt x="219" y="629"/>
                  </a:lnTo>
                  <a:lnTo>
                    <a:pt x="248" y="683"/>
                  </a:lnTo>
                  <a:lnTo>
                    <a:pt x="288" y="730"/>
                  </a:lnTo>
                  <a:lnTo>
                    <a:pt x="333" y="768"/>
                  </a:lnTo>
                  <a:lnTo>
                    <a:pt x="386" y="797"/>
                  </a:lnTo>
                  <a:lnTo>
                    <a:pt x="446" y="814"/>
                  </a:lnTo>
                  <a:lnTo>
                    <a:pt x="509" y="821"/>
                  </a:lnTo>
                  <a:lnTo>
                    <a:pt x="571" y="814"/>
                  </a:lnTo>
                  <a:lnTo>
                    <a:pt x="632" y="797"/>
                  </a:lnTo>
                  <a:lnTo>
                    <a:pt x="685" y="768"/>
                  </a:lnTo>
                  <a:lnTo>
                    <a:pt x="732" y="730"/>
                  </a:lnTo>
                  <a:lnTo>
                    <a:pt x="770" y="683"/>
                  </a:lnTo>
                  <a:lnTo>
                    <a:pt x="799" y="629"/>
                  </a:lnTo>
                  <a:lnTo>
                    <a:pt x="817" y="571"/>
                  </a:lnTo>
                  <a:lnTo>
                    <a:pt x="824" y="506"/>
                  </a:lnTo>
                  <a:lnTo>
                    <a:pt x="817" y="444"/>
                  </a:lnTo>
                  <a:lnTo>
                    <a:pt x="799" y="386"/>
                  </a:lnTo>
                  <a:lnTo>
                    <a:pt x="770" y="332"/>
                  </a:lnTo>
                  <a:lnTo>
                    <a:pt x="732" y="286"/>
                  </a:lnTo>
                  <a:lnTo>
                    <a:pt x="685" y="248"/>
                  </a:lnTo>
                  <a:lnTo>
                    <a:pt x="632" y="219"/>
                  </a:lnTo>
                  <a:lnTo>
                    <a:pt x="571" y="201"/>
                  </a:lnTo>
                  <a:lnTo>
                    <a:pt x="509" y="194"/>
                  </a:lnTo>
                  <a:close/>
                  <a:moveTo>
                    <a:pt x="509" y="0"/>
                  </a:moveTo>
                  <a:lnTo>
                    <a:pt x="591" y="7"/>
                  </a:lnTo>
                  <a:lnTo>
                    <a:pt x="670" y="24"/>
                  </a:lnTo>
                  <a:lnTo>
                    <a:pt x="743" y="56"/>
                  </a:lnTo>
                  <a:lnTo>
                    <a:pt x="810" y="98"/>
                  </a:lnTo>
                  <a:lnTo>
                    <a:pt x="868" y="147"/>
                  </a:lnTo>
                  <a:lnTo>
                    <a:pt x="920" y="207"/>
                  </a:lnTo>
                  <a:lnTo>
                    <a:pt x="960" y="274"/>
                  </a:lnTo>
                  <a:lnTo>
                    <a:pt x="991" y="346"/>
                  </a:lnTo>
                  <a:lnTo>
                    <a:pt x="1011" y="424"/>
                  </a:lnTo>
                  <a:lnTo>
                    <a:pt x="1018" y="506"/>
                  </a:lnTo>
                  <a:lnTo>
                    <a:pt x="1011" y="589"/>
                  </a:lnTo>
                  <a:lnTo>
                    <a:pt x="991" y="667"/>
                  </a:lnTo>
                  <a:lnTo>
                    <a:pt x="960" y="741"/>
                  </a:lnTo>
                  <a:lnTo>
                    <a:pt x="920" y="808"/>
                  </a:lnTo>
                  <a:lnTo>
                    <a:pt x="868" y="866"/>
                  </a:lnTo>
                  <a:lnTo>
                    <a:pt x="810" y="917"/>
                  </a:lnTo>
                  <a:lnTo>
                    <a:pt x="743" y="960"/>
                  </a:lnTo>
                  <a:lnTo>
                    <a:pt x="670" y="991"/>
                  </a:lnTo>
                  <a:lnTo>
                    <a:pt x="591" y="1009"/>
                  </a:lnTo>
                  <a:lnTo>
                    <a:pt x="509" y="1015"/>
                  </a:lnTo>
                  <a:lnTo>
                    <a:pt x="426" y="1009"/>
                  </a:lnTo>
                  <a:lnTo>
                    <a:pt x="348" y="991"/>
                  </a:lnTo>
                  <a:lnTo>
                    <a:pt x="275" y="960"/>
                  </a:lnTo>
                  <a:lnTo>
                    <a:pt x="210" y="917"/>
                  </a:lnTo>
                  <a:lnTo>
                    <a:pt x="150" y="866"/>
                  </a:lnTo>
                  <a:lnTo>
                    <a:pt x="98" y="808"/>
                  </a:lnTo>
                  <a:lnTo>
                    <a:pt x="58" y="741"/>
                  </a:lnTo>
                  <a:lnTo>
                    <a:pt x="27" y="667"/>
                  </a:lnTo>
                  <a:lnTo>
                    <a:pt x="7" y="589"/>
                  </a:lnTo>
                  <a:lnTo>
                    <a:pt x="0" y="506"/>
                  </a:lnTo>
                  <a:lnTo>
                    <a:pt x="7" y="424"/>
                  </a:lnTo>
                  <a:lnTo>
                    <a:pt x="27" y="346"/>
                  </a:lnTo>
                  <a:lnTo>
                    <a:pt x="58" y="274"/>
                  </a:lnTo>
                  <a:lnTo>
                    <a:pt x="98" y="207"/>
                  </a:lnTo>
                  <a:lnTo>
                    <a:pt x="150" y="147"/>
                  </a:lnTo>
                  <a:lnTo>
                    <a:pt x="210" y="98"/>
                  </a:lnTo>
                  <a:lnTo>
                    <a:pt x="275" y="56"/>
                  </a:lnTo>
                  <a:lnTo>
                    <a:pt x="348" y="24"/>
                  </a:lnTo>
                  <a:lnTo>
                    <a:pt x="426" y="7"/>
                  </a:lnTo>
                  <a:lnTo>
                    <a:pt x="5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473" name="Group 472"/>
          <p:cNvGrpSpPr/>
          <p:nvPr/>
        </p:nvGrpSpPr>
        <p:grpSpPr>
          <a:xfrm>
            <a:off x="604999" y="2259781"/>
            <a:ext cx="3690388" cy="1153194"/>
            <a:chOff x="699567" y="1472817"/>
            <a:chExt cx="3018581" cy="1153194"/>
          </a:xfrm>
        </p:grpSpPr>
        <p:grpSp>
          <p:nvGrpSpPr>
            <p:cNvPr id="472" name="Group 471"/>
            <p:cNvGrpSpPr/>
            <p:nvPr/>
          </p:nvGrpSpPr>
          <p:grpSpPr>
            <a:xfrm>
              <a:off x="1431920" y="1541816"/>
              <a:ext cx="2286228" cy="1084195"/>
              <a:chOff x="834090" y="1579317"/>
              <a:chExt cx="2952327" cy="1084195"/>
            </a:xfrm>
          </p:grpSpPr>
          <p:sp>
            <p:nvSpPr>
              <p:cNvPr id="469" name="Rectangle 468"/>
              <p:cNvSpPr/>
              <p:nvPr/>
            </p:nvSpPr>
            <p:spPr>
              <a:xfrm>
                <a:off x="834090" y="2078737"/>
                <a:ext cx="2952326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This is a sample text.  Insert your desired text here. </a:t>
                </a:r>
              </a:p>
            </p:txBody>
          </p:sp>
          <p:sp>
            <p:nvSpPr>
              <p:cNvPr id="470" name="TextBox 469"/>
              <p:cNvSpPr txBox="1"/>
              <p:nvPr/>
            </p:nvSpPr>
            <p:spPr>
              <a:xfrm>
                <a:off x="834091" y="1579317"/>
                <a:ext cx="29523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Sample Text</a:t>
                </a:r>
              </a:p>
            </p:txBody>
          </p:sp>
        </p:grpSp>
        <p:sp>
          <p:nvSpPr>
            <p:cNvPr id="471" name="TextBox 470"/>
            <p:cNvSpPr txBox="1"/>
            <p:nvPr/>
          </p:nvSpPr>
          <p:spPr>
            <a:xfrm>
              <a:off x="699567" y="1472817"/>
              <a:ext cx="7647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4800" b="1" dirty="0">
                  <a:solidFill>
                    <a:schemeClr val="accent6"/>
                  </a:solidFill>
                  <a:latin typeface="Arial" pitchFamily="34" charset="0"/>
                  <a:cs typeface="Arial" pitchFamily="34" charset="0"/>
                </a:rPr>
                <a:t>01</a:t>
              </a:r>
              <a:endParaRPr lang="en-IN" sz="4800" b="1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74" name="Group 473"/>
          <p:cNvGrpSpPr/>
          <p:nvPr/>
        </p:nvGrpSpPr>
        <p:grpSpPr>
          <a:xfrm>
            <a:off x="4128405" y="1676238"/>
            <a:ext cx="3690388" cy="1153194"/>
            <a:chOff x="699567" y="1472817"/>
            <a:chExt cx="3018581" cy="1153194"/>
          </a:xfrm>
        </p:grpSpPr>
        <p:grpSp>
          <p:nvGrpSpPr>
            <p:cNvPr id="475" name="Group 474"/>
            <p:cNvGrpSpPr/>
            <p:nvPr/>
          </p:nvGrpSpPr>
          <p:grpSpPr>
            <a:xfrm>
              <a:off x="1431920" y="1541816"/>
              <a:ext cx="2286228" cy="1084195"/>
              <a:chOff x="834090" y="1579317"/>
              <a:chExt cx="2952327" cy="1084195"/>
            </a:xfrm>
          </p:grpSpPr>
          <p:sp>
            <p:nvSpPr>
              <p:cNvPr id="477" name="Rectangle 476"/>
              <p:cNvSpPr/>
              <p:nvPr/>
            </p:nvSpPr>
            <p:spPr>
              <a:xfrm>
                <a:off x="834090" y="2078737"/>
                <a:ext cx="2952326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This is a sample text.  Insert your desired text here. </a:t>
                </a:r>
              </a:p>
            </p:txBody>
          </p:sp>
          <p:sp>
            <p:nvSpPr>
              <p:cNvPr id="478" name="TextBox 477"/>
              <p:cNvSpPr txBox="1"/>
              <p:nvPr/>
            </p:nvSpPr>
            <p:spPr>
              <a:xfrm>
                <a:off x="834091" y="1579317"/>
                <a:ext cx="29523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Sample Text</a:t>
                </a:r>
              </a:p>
            </p:txBody>
          </p:sp>
        </p:grpSp>
        <p:sp>
          <p:nvSpPr>
            <p:cNvPr id="476" name="TextBox 475"/>
            <p:cNvSpPr txBox="1"/>
            <p:nvPr/>
          </p:nvSpPr>
          <p:spPr>
            <a:xfrm>
              <a:off x="699567" y="1472817"/>
              <a:ext cx="7647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48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02</a:t>
              </a:r>
              <a:endParaRPr lang="en-IN" sz="48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79" name="Group 478"/>
          <p:cNvGrpSpPr/>
          <p:nvPr/>
        </p:nvGrpSpPr>
        <p:grpSpPr>
          <a:xfrm>
            <a:off x="7893437" y="1092694"/>
            <a:ext cx="3690388" cy="1153194"/>
            <a:chOff x="699567" y="1472817"/>
            <a:chExt cx="3018581" cy="1153194"/>
          </a:xfrm>
        </p:grpSpPr>
        <p:grpSp>
          <p:nvGrpSpPr>
            <p:cNvPr id="480" name="Group 479"/>
            <p:cNvGrpSpPr/>
            <p:nvPr/>
          </p:nvGrpSpPr>
          <p:grpSpPr>
            <a:xfrm>
              <a:off x="1431920" y="1541816"/>
              <a:ext cx="2286228" cy="1084195"/>
              <a:chOff x="834090" y="1579317"/>
              <a:chExt cx="2952327" cy="1084195"/>
            </a:xfrm>
          </p:grpSpPr>
          <p:sp>
            <p:nvSpPr>
              <p:cNvPr id="482" name="Rectangle 481"/>
              <p:cNvSpPr/>
              <p:nvPr/>
            </p:nvSpPr>
            <p:spPr>
              <a:xfrm>
                <a:off x="834090" y="2078737"/>
                <a:ext cx="2952326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This is a sample text.  Insert your desired text here. </a:t>
                </a:r>
              </a:p>
            </p:txBody>
          </p:sp>
          <p:sp>
            <p:nvSpPr>
              <p:cNvPr id="483" name="TextBox 482"/>
              <p:cNvSpPr txBox="1"/>
              <p:nvPr/>
            </p:nvSpPr>
            <p:spPr>
              <a:xfrm>
                <a:off x="834091" y="1579317"/>
                <a:ext cx="29523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Sample Text</a:t>
                </a:r>
              </a:p>
            </p:txBody>
          </p:sp>
        </p:grpSp>
        <p:sp>
          <p:nvSpPr>
            <p:cNvPr id="481" name="TextBox 480"/>
            <p:cNvSpPr txBox="1"/>
            <p:nvPr/>
          </p:nvSpPr>
          <p:spPr>
            <a:xfrm>
              <a:off x="699567" y="1472817"/>
              <a:ext cx="7647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4800" b="1" dirty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03</a:t>
              </a:r>
              <a:endParaRPr lang="en-IN" sz="48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27" name="Oval 426">
            <a:extLst>
              <a:ext uri="{FF2B5EF4-FFF2-40B4-BE49-F238E27FC236}">
                <a16:creationId xmlns:a16="http://schemas.microsoft.com/office/drawing/2014/main" id="{36517384-FB8C-4357-9EA8-B0C022099589}"/>
              </a:ext>
            </a:extLst>
          </p:cNvPr>
          <p:cNvSpPr/>
          <p:nvPr/>
        </p:nvSpPr>
        <p:spPr>
          <a:xfrm flipV="1">
            <a:off x="982592" y="6224855"/>
            <a:ext cx="3041752" cy="328987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alpha val="31000"/>
                </a:scheme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4" name="Oval 463">
            <a:extLst>
              <a:ext uri="{FF2B5EF4-FFF2-40B4-BE49-F238E27FC236}">
                <a16:creationId xmlns:a16="http://schemas.microsoft.com/office/drawing/2014/main" id="{F62D290A-5C7E-4C2E-AB40-A9B2C8B7190E}"/>
              </a:ext>
            </a:extLst>
          </p:cNvPr>
          <p:cNvSpPr/>
          <p:nvPr/>
        </p:nvSpPr>
        <p:spPr>
          <a:xfrm flipV="1">
            <a:off x="4416981" y="6224855"/>
            <a:ext cx="3041752" cy="328987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alpha val="31000"/>
                </a:scheme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5" name="Oval 464">
            <a:extLst>
              <a:ext uri="{FF2B5EF4-FFF2-40B4-BE49-F238E27FC236}">
                <a16:creationId xmlns:a16="http://schemas.microsoft.com/office/drawing/2014/main" id="{8855FC47-6598-4940-842F-12BF5EE1CB86}"/>
              </a:ext>
            </a:extLst>
          </p:cNvPr>
          <p:cNvSpPr/>
          <p:nvPr/>
        </p:nvSpPr>
        <p:spPr>
          <a:xfrm flipV="1">
            <a:off x="7930367" y="6224855"/>
            <a:ext cx="3041752" cy="328987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alpha val="31000"/>
                </a:scheme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Growth </a:t>
            </a:r>
            <a:r>
              <a:rPr lang="en-IN">
                <a:solidFill>
                  <a:schemeClr val="bg1"/>
                </a:solidFill>
              </a:rPr>
              <a:t>Gears Shapes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Freeform 8"/>
          <p:cNvSpPr>
            <a:spLocks noEditPoints="1"/>
          </p:cNvSpPr>
          <p:nvPr/>
        </p:nvSpPr>
        <p:spPr bwMode="auto">
          <a:xfrm>
            <a:off x="2280257" y="4372655"/>
            <a:ext cx="360904" cy="1345588"/>
          </a:xfrm>
          <a:custGeom>
            <a:avLst/>
            <a:gdLst>
              <a:gd name="T0" fmla="*/ 419 w 567"/>
              <a:gd name="T1" fmla="*/ 19 h 2114"/>
              <a:gd name="T2" fmla="*/ 388 w 567"/>
              <a:gd name="T3" fmla="*/ 81 h 2114"/>
              <a:gd name="T4" fmla="*/ 352 w 567"/>
              <a:gd name="T5" fmla="*/ 186 h 2114"/>
              <a:gd name="T6" fmla="*/ 321 w 567"/>
              <a:gd name="T7" fmla="*/ 342 h 2114"/>
              <a:gd name="T8" fmla="*/ 309 w 567"/>
              <a:gd name="T9" fmla="*/ 551 h 2114"/>
              <a:gd name="T10" fmla="*/ 325 w 567"/>
              <a:gd name="T11" fmla="*/ 819 h 2114"/>
              <a:gd name="T12" fmla="*/ 384 w 567"/>
              <a:gd name="T13" fmla="*/ 1147 h 2114"/>
              <a:gd name="T14" fmla="*/ 453 w 567"/>
              <a:gd name="T15" fmla="*/ 1397 h 2114"/>
              <a:gd name="T16" fmla="*/ 474 w 567"/>
              <a:gd name="T17" fmla="*/ 1330 h 2114"/>
              <a:gd name="T18" fmla="*/ 505 w 567"/>
              <a:gd name="T19" fmla="*/ 1209 h 2114"/>
              <a:gd name="T20" fmla="*/ 532 w 567"/>
              <a:gd name="T21" fmla="*/ 1063 h 2114"/>
              <a:gd name="T22" fmla="*/ 538 w 567"/>
              <a:gd name="T23" fmla="*/ 919 h 2114"/>
              <a:gd name="T24" fmla="*/ 521 w 567"/>
              <a:gd name="T25" fmla="*/ 840 h 2114"/>
              <a:gd name="T26" fmla="*/ 534 w 567"/>
              <a:gd name="T27" fmla="*/ 863 h 2114"/>
              <a:gd name="T28" fmla="*/ 553 w 567"/>
              <a:gd name="T29" fmla="*/ 924 h 2114"/>
              <a:gd name="T30" fmla="*/ 567 w 567"/>
              <a:gd name="T31" fmla="*/ 1032 h 2114"/>
              <a:gd name="T32" fmla="*/ 563 w 567"/>
              <a:gd name="T33" fmla="*/ 1191 h 2114"/>
              <a:gd name="T34" fmla="*/ 530 w 567"/>
              <a:gd name="T35" fmla="*/ 1413 h 2114"/>
              <a:gd name="T36" fmla="*/ 469 w 567"/>
              <a:gd name="T37" fmla="*/ 1674 h 2114"/>
              <a:gd name="T38" fmla="*/ 451 w 567"/>
              <a:gd name="T39" fmla="*/ 1866 h 2114"/>
              <a:gd name="T40" fmla="*/ 471 w 567"/>
              <a:gd name="T41" fmla="*/ 2003 h 2114"/>
              <a:gd name="T42" fmla="*/ 499 w 567"/>
              <a:gd name="T43" fmla="*/ 2085 h 2114"/>
              <a:gd name="T44" fmla="*/ 515 w 567"/>
              <a:gd name="T45" fmla="*/ 2114 h 2114"/>
              <a:gd name="T46" fmla="*/ 238 w 567"/>
              <a:gd name="T47" fmla="*/ 2108 h 2114"/>
              <a:gd name="T48" fmla="*/ 267 w 567"/>
              <a:gd name="T49" fmla="*/ 2078 h 2114"/>
              <a:gd name="T50" fmla="*/ 305 w 567"/>
              <a:gd name="T51" fmla="*/ 2001 h 2114"/>
              <a:gd name="T52" fmla="*/ 342 w 567"/>
              <a:gd name="T53" fmla="*/ 1860 h 2114"/>
              <a:gd name="T54" fmla="*/ 363 w 567"/>
              <a:gd name="T55" fmla="*/ 1637 h 2114"/>
              <a:gd name="T56" fmla="*/ 357 w 567"/>
              <a:gd name="T57" fmla="*/ 1326 h 2114"/>
              <a:gd name="T58" fmla="*/ 311 w 567"/>
              <a:gd name="T59" fmla="*/ 1047 h 2114"/>
              <a:gd name="T60" fmla="*/ 229 w 567"/>
              <a:gd name="T61" fmla="*/ 830 h 2114"/>
              <a:gd name="T62" fmla="*/ 106 w 567"/>
              <a:gd name="T63" fmla="*/ 682 h 2114"/>
              <a:gd name="T64" fmla="*/ 6 w 567"/>
              <a:gd name="T65" fmla="*/ 628 h 2114"/>
              <a:gd name="T66" fmla="*/ 67 w 567"/>
              <a:gd name="T67" fmla="*/ 649 h 2114"/>
              <a:gd name="T68" fmla="*/ 169 w 567"/>
              <a:gd name="T69" fmla="*/ 705 h 2114"/>
              <a:gd name="T70" fmla="*/ 267 w 567"/>
              <a:gd name="T71" fmla="*/ 813 h 2114"/>
              <a:gd name="T72" fmla="*/ 265 w 567"/>
              <a:gd name="T73" fmla="*/ 757 h 2114"/>
              <a:gd name="T74" fmla="*/ 267 w 567"/>
              <a:gd name="T75" fmla="*/ 615 h 2114"/>
              <a:gd name="T76" fmla="*/ 284 w 567"/>
              <a:gd name="T77" fmla="*/ 425 h 2114"/>
              <a:gd name="T78" fmla="*/ 325 w 567"/>
              <a:gd name="T79" fmla="*/ 223 h 2114"/>
              <a:gd name="T80" fmla="*/ 398 w 567"/>
              <a:gd name="T81" fmla="*/ 46 h 2114"/>
              <a:gd name="T82" fmla="*/ 430 w 567"/>
              <a:gd name="T83" fmla="*/ 4 h 2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67" h="2114">
                <a:moveTo>
                  <a:pt x="430" y="4"/>
                </a:moveTo>
                <a:lnTo>
                  <a:pt x="426" y="9"/>
                </a:lnTo>
                <a:lnTo>
                  <a:pt x="419" y="19"/>
                </a:lnTo>
                <a:lnTo>
                  <a:pt x="411" y="34"/>
                </a:lnTo>
                <a:lnTo>
                  <a:pt x="400" y="56"/>
                </a:lnTo>
                <a:lnTo>
                  <a:pt x="388" y="81"/>
                </a:lnTo>
                <a:lnTo>
                  <a:pt x="377" y="111"/>
                </a:lnTo>
                <a:lnTo>
                  <a:pt x="365" y="146"/>
                </a:lnTo>
                <a:lnTo>
                  <a:pt x="352" y="186"/>
                </a:lnTo>
                <a:lnTo>
                  <a:pt x="340" y="232"/>
                </a:lnTo>
                <a:lnTo>
                  <a:pt x="330" y="284"/>
                </a:lnTo>
                <a:lnTo>
                  <a:pt x="321" y="342"/>
                </a:lnTo>
                <a:lnTo>
                  <a:pt x="315" y="407"/>
                </a:lnTo>
                <a:lnTo>
                  <a:pt x="309" y="476"/>
                </a:lnTo>
                <a:lnTo>
                  <a:pt x="309" y="551"/>
                </a:lnTo>
                <a:lnTo>
                  <a:pt x="311" y="634"/>
                </a:lnTo>
                <a:lnTo>
                  <a:pt x="315" y="723"/>
                </a:lnTo>
                <a:lnTo>
                  <a:pt x="325" y="819"/>
                </a:lnTo>
                <a:lnTo>
                  <a:pt x="340" y="920"/>
                </a:lnTo>
                <a:lnTo>
                  <a:pt x="359" y="1030"/>
                </a:lnTo>
                <a:lnTo>
                  <a:pt x="384" y="1147"/>
                </a:lnTo>
                <a:lnTo>
                  <a:pt x="413" y="1270"/>
                </a:lnTo>
                <a:lnTo>
                  <a:pt x="451" y="1401"/>
                </a:lnTo>
                <a:lnTo>
                  <a:pt x="453" y="1397"/>
                </a:lnTo>
                <a:lnTo>
                  <a:pt x="457" y="1382"/>
                </a:lnTo>
                <a:lnTo>
                  <a:pt x="465" y="1361"/>
                </a:lnTo>
                <a:lnTo>
                  <a:pt x="474" y="1330"/>
                </a:lnTo>
                <a:lnTo>
                  <a:pt x="484" y="1295"/>
                </a:lnTo>
                <a:lnTo>
                  <a:pt x="496" y="1255"/>
                </a:lnTo>
                <a:lnTo>
                  <a:pt x="505" y="1209"/>
                </a:lnTo>
                <a:lnTo>
                  <a:pt x="517" y="1163"/>
                </a:lnTo>
                <a:lnTo>
                  <a:pt x="526" y="1113"/>
                </a:lnTo>
                <a:lnTo>
                  <a:pt x="532" y="1063"/>
                </a:lnTo>
                <a:lnTo>
                  <a:pt x="538" y="1013"/>
                </a:lnTo>
                <a:lnTo>
                  <a:pt x="540" y="965"/>
                </a:lnTo>
                <a:lnTo>
                  <a:pt x="538" y="919"/>
                </a:lnTo>
                <a:lnTo>
                  <a:pt x="530" y="876"/>
                </a:lnTo>
                <a:lnTo>
                  <a:pt x="521" y="838"/>
                </a:lnTo>
                <a:lnTo>
                  <a:pt x="521" y="840"/>
                </a:lnTo>
                <a:lnTo>
                  <a:pt x="524" y="844"/>
                </a:lnTo>
                <a:lnTo>
                  <a:pt x="528" y="851"/>
                </a:lnTo>
                <a:lnTo>
                  <a:pt x="534" y="863"/>
                </a:lnTo>
                <a:lnTo>
                  <a:pt x="540" y="880"/>
                </a:lnTo>
                <a:lnTo>
                  <a:pt x="547" y="899"/>
                </a:lnTo>
                <a:lnTo>
                  <a:pt x="553" y="924"/>
                </a:lnTo>
                <a:lnTo>
                  <a:pt x="559" y="955"/>
                </a:lnTo>
                <a:lnTo>
                  <a:pt x="563" y="990"/>
                </a:lnTo>
                <a:lnTo>
                  <a:pt x="567" y="1032"/>
                </a:lnTo>
                <a:lnTo>
                  <a:pt x="567" y="1078"/>
                </a:lnTo>
                <a:lnTo>
                  <a:pt x="567" y="1132"/>
                </a:lnTo>
                <a:lnTo>
                  <a:pt x="563" y="1191"/>
                </a:lnTo>
                <a:lnTo>
                  <a:pt x="555" y="1259"/>
                </a:lnTo>
                <a:lnTo>
                  <a:pt x="544" y="1332"/>
                </a:lnTo>
                <a:lnTo>
                  <a:pt x="530" y="1413"/>
                </a:lnTo>
                <a:lnTo>
                  <a:pt x="509" y="1501"/>
                </a:lnTo>
                <a:lnTo>
                  <a:pt x="486" y="1599"/>
                </a:lnTo>
                <a:lnTo>
                  <a:pt x="469" y="1674"/>
                </a:lnTo>
                <a:lnTo>
                  <a:pt x="457" y="1745"/>
                </a:lnTo>
                <a:lnTo>
                  <a:pt x="451" y="1808"/>
                </a:lnTo>
                <a:lnTo>
                  <a:pt x="451" y="1866"/>
                </a:lnTo>
                <a:lnTo>
                  <a:pt x="455" y="1918"/>
                </a:lnTo>
                <a:lnTo>
                  <a:pt x="461" y="1964"/>
                </a:lnTo>
                <a:lnTo>
                  <a:pt x="471" y="2003"/>
                </a:lnTo>
                <a:lnTo>
                  <a:pt x="480" y="2037"/>
                </a:lnTo>
                <a:lnTo>
                  <a:pt x="490" y="2064"/>
                </a:lnTo>
                <a:lnTo>
                  <a:pt x="499" y="2085"/>
                </a:lnTo>
                <a:lnTo>
                  <a:pt x="507" y="2101"/>
                </a:lnTo>
                <a:lnTo>
                  <a:pt x="513" y="2110"/>
                </a:lnTo>
                <a:lnTo>
                  <a:pt x="515" y="2114"/>
                </a:lnTo>
                <a:lnTo>
                  <a:pt x="232" y="2114"/>
                </a:lnTo>
                <a:lnTo>
                  <a:pt x="234" y="2112"/>
                </a:lnTo>
                <a:lnTo>
                  <a:pt x="238" y="2108"/>
                </a:lnTo>
                <a:lnTo>
                  <a:pt x="246" y="2103"/>
                </a:lnTo>
                <a:lnTo>
                  <a:pt x="256" y="2093"/>
                </a:lnTo>
                <a:lnTo>
                  <a:pt x="267" y="2078"/>
                </a:lnTo>
                <a:lnTo>
                  <a:pt x="279" y="2058"/>
                </a:lnTo>
                <a:lnTo>
                  <a:pt x="292" y="2033"/>
                </a:lnTo>
                <a:lnTo>
                  <a:pt x="305" y="2001"/>
                </a:lnTo>
                <a:lnTo>
                  <a:pt x="319" y="1962"/>
                </a:lnTo>
                <a:lnTo>
                  <a:pt x="330" y="1916"/>
                </a:lnTo>
                <a:lnTo>
                  <a:pt x="342" y="1860"/>
                </a:lnTo>
                <a:lnTo>
                  <a:pt x="352" y="1797"/>
                </a:lnTo>
                <a:lnTo>
                  <a:pt x="359" y="1722"/>
                </a:lnTo>
                <a:lnTo>
                  <a:pt x="363" y="1637"/>
                </a:lnTo>
                <a:lnTo>
                  <a:pt x="365" y="1541"/>
                </a:lnTo>
                <a:lnTo>
                  <a:pt x="363" y="1432"/>
                </a:lnTo>
                <a:lnTo>
                  <a:pt x="357" y="1326"/>
                </a:lnTo>
                <a:lnTo>
                  <a:pt x="346" y="1228"/>
                </a:lnTo>
                <a:lnTo>
                  <a:pt x="330" y="1134"/>
                </a:lnTo>
                <a:lnTo>
                  <a:pt x="311" y="1047"/>
                </a:lnTo>
                <a:lnTo>
                  <a:pt x="288" y="969"/>
                </a:lnTo>
                <a:lnTo>
                  <a:pt x="261" y="895"/>
                </a:lnTo>
                <a:lnTo>
                  <a:pt x="229" y="830"/>
                </a:lnTo>
                <a:lnTo>
                  <a:pt x="192" y="772"/>
                </a:lnTo>
                <a:lnTo>
                  <a:pt x="150" y="723"/>
                </a:lnTo>
                <a:lnTo>
                  <a:pt x="106" y="682"/>
                </a:lnTo>
                <a:lnTo>
                  <a:pt x="54" y="649"/>
                </a:lnTo>
                <a:lnTo>
                  <a:pt x="0" y="628"/>
                </a:lnTo>
                <a:lnTo>
                  <a:pt x="6" y="628"/>
                </a:lnTo>
                <a:lnTo>
                  <a:pt x="19" y="632"/>
                </a:lnTo>
                <a:lnTo>
                  <a:pt x="40" y="640"/>
                </a:lnTo>
                <a:lnTo>
                  <a:pt x="67" y="649"/>
                </a:lnTo>
                <a:lnTo>
                  <a:pt x="100" y="663"/>
                </a:lnTo>
                <a:lnTo>
                  <a:pt x="135" y="682"/>
                </a:lnTo>
                <a:lnTo>
                  <a:pt x="169" y="705"/>
                </a:lnTo>
                <a:lnTo>
                  <a:pt x="204" y="734"/>
                </a:lnTo>
                <a:lnTo>
                  <a:pt x="236" y="771"/>
                </a:lnTo>
                <a:lnTo>
                  <a:pt x="267" y="813"/>
                </a:lnTo>
                <a:lnTo>
                  <a:pt x="265" y="805"/>
                </a:lnTo>
                <a:lnTo>
                  <a:pt x="265" y="786"/>
                </a:lnTo>
                <a:lnTo>
                  <a:pt x="265" y="757"/>
                </a:lnTo>
                <a:lnTo>
                  <a:pt x="265" y="717"/>
                </a:lnTo>
                <a:lnTo>
                  <a:pt x="265" y="669"/>
                </a:lnTo>
                <a:lnTo>
                  <a:pt x="267" y="615"/>
                </a:lnTo>
                <a:lnTo>
                  <a:pt x="271" y="555"/>
                </a:lnTo>
                <a:lnTo>
                  <a:pt x="277" y="492"/>
                </a:lnTo>
                <a:lnTo>
                  <a:pt x="284" y="425"/>
                </a:lnTo>
                <a:lnTo>
                  <a:pt x="294" y="357"/>
                </a:lnTo>
                <a:lnTo>
                  <a:pt x="307" y="290"/>
                </a:lnTo>
                <a:lnTo>
                  <a:pt x="325" y="223"/>
                </a:lnTo>
                <a:lnTo>
                  <a:pt x="344" y="159"/>
                </a:lnTo>
                <a:lnTo>
                  <a:pt x="369" y="100"/>
                </a:lnTo>
                <a:lnTo>
                  <a:pt x="398" y="46"/>
                </a:lnTo>
                <a:lnTo>
                  <a:pt x="430" y="4"/>
                </a:lnTo>
                <a:close/>
                <a:moveTo>
                  <a:pt x="432" y="0"/>
                </a:moveTo>
                <a:lnTo>
                  <a:pt x="430" y="4"/>
                </a:lnTo>
                <a:lnTo>
                  <a:pt x="430" y="2"/>
                </a:lnTo>
                <a:lnTo>
                  <a:pt x="432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1830729" y="5651469"/>
            <a:ext cx="1345479" cy="444462"/>
          </a:xfrm>
          <a:custGeom>
            <a:avLst/>
            <a:gdLst>
              <a:gd name="T0" fmla="*/ 847 w 1696"/>
              <a:gd name="T1" fmla="*/ 0 h 390"/>
              <a:gd name="T2" fmla="*/ 958 w 1696"/>
              <a:gd name="T3" fmla="*/ 4 h 390"/>
              <a:gd name="T4" fmla="*/ 1066 w 1696"/>
              <a:gd name="T5" fmla="*/ 17 h 390"/>
              <a:gd name="T6" fmla="*/ 1170 w 1696"/>
              <a:gd name="T7" fmla="*/ 40 h 390"/>
              <a:gd name="T8" fmla="*/ 1266 w 1696"/>
              <a:gd name="T9" fmla="*/ 71 h 390"/>
              <a:gd name="T10" fmla="*/ 1358 w 1696"/>
              <a:gd name="T11" fmla="*/ 107 h 390"/>
              <a:gd name="T12" fmla="*/ 1442 w 1696"/>
              <a:gd name="T13" fmla="*/ 154 h 390"/>
              <a:gd name="T14" fmla="*/ 1519 w 1696"/>
              <a:gd name="T15" fmla="*/ 204 h 390"/>
              <a:gd name="T16" fmla="*/ 1586 w 1696"/>
              <a:gd name="T17" fmla="*/ 261 h 390"/>
              <a:gd name="T18" fmla="*/ 1646 w 1696"/>
              <a:gd name="T19" fmla="*/ 323 h 390"/>
              <a:gd name="T20" fmla="*/ 1696 w 1696"/>
              <a:gd name="T21" fmla="*/ 390 h 390"/>
              <a:gd name="T22" fmla="*/ 0 w 1696"/>
              <a:gd name="T23" fmla="*/ 390 h 390"/>
              <a:gd name="T24" fmla="*/ 50 w 1696"/>
              <a:gd name="T25" fmla="*/ 323 h 390"/>
              <a:gd name="T26" fmla="*/ 108 w 1696"/>
              <a:gd name="T27" fmla="*/ 261 h 390"/>
              <a:gd name="T28" fmla="*/ 177 w 1696"/>
              <a:gd name="T29" fmla="*/ 204 h 390"/>
              <a:gd name="T30" fmla="*/ 254 w 1696"/>
              <a:gd name="T31" fmla="*/ 154 h 390"/>
              <a:gd name="T32" fmla="*/ 338 w 1696"/>
              <a:gd name="T33" fmla="*/ 107 h 390"/>
              <a:gd name="T34" fmla="*/ 428 w 1696"/>
              <a:gd name="T35" fmla="*/ 71 h 390"/>
              <a:gd name="T36" fmla="*/ 526 w 1696"/>
              <a:gd name="T37" fmla="*/ 40 h 390"/>
              <a:gd name="T38" fmla="*/ 630 w 1696"/>
              <a:gd name="T39" fmla="*/ 17 h 390"/>
              <a:gd name="T40" fmla="*/ 736 w 1696"/>
              <a:gd name="T41" fmla="*/ 4 h 390"/>
              <a:gd name="T42" fmla="*/ 847 w 1696"/>
              <a:gd name="T4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96" h="390">
                <a:moveTo>
                  <a:pt x="847" y="0"/>
                </a:moveTo>
                <a:lnTo>
                  <a:pt x="958" y="4"/>
                </a:lnTo>
                <a:lnTo>
                  <a:pt x="1066" y="17"/>
                </a:lnTo>
                <a:lnTo>
                  <a:pt x="1170" y="40"/>
                </a:lnTo>
                <a:lnTo>
                  <a:pt x="1266" y="71"/>
                </a:lnTo>
                <a:lnTo>
                  <a:pt x="1358" y="107"/>
                </a:lnTo>
                <a:lnTo>
                  <a:pt x="1442" y="154"/>
                </a:lnTo>
                <a:lnTo>
                  <a:pt x="1519" y="204"/>
                </a:lnTo>
                <a:lnTo>
                  <a:pt x="1586" y="261"/>
                </a:lnTo>
                <a:lnTo>
                  <a:pt x="1646" y="323"/>
                </a:lnTo>
                <a:lnTo>
                  <a:pt x="1696" y="390"/>
                </a:lnTo>
                <a:lnTo>
                  <a:pt x="0" y="390"/>
                </a:lnTo>
                <a:lnTo>
                  <a:pt x="50" y="323"/>
                </a:lnTo>
                <a:lnTo>
                  <a:pt x="108" y="261"/>
                </a:lnTo>
                <a:lnTo>
                  <a:pt x="177" y="204"/>
                </a:lnTo>
                <a:lnTo>
                  <a:pt x="254" y="154"/>
                </a:lnTo>
                <a:lnTo>
                  <a:pt x="338" y="107"/>
                </a:lnTo>
                <a:lnTo>
                  <a:pt x="428" y="71"/>
                </a:lnTo>
                <a:lnTo>
                  <a:pt x="526" y="40"/>
                </a:lnTo>
                <a:lnTo>
                  <a:pt x="630" y="17"/>
                </a:lnTo>
                <a:lnTo>
                  <a:pt x="736" y="4"/>
                </a:lnTo>
                <a:lnTo>
                  <a:pt x="847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" name="TextBox 25"/>
          <p:cNvSpPr txBox="1"/>
          <p:nvPr/>
        </p:nvSpPr>
        <p:spPr>
          <a:xfrm>
            <a:off x="2308141" y="5672423"/>
            <a:ext cx="407155" cy="356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en-IN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Freeform 23"/>
          <p:cNvSpPr>
            <a:spLocks noEditPoints="1"/>
          </p:cNvSpPr>
          <p:nvPr/>
        </p:nvSpPr>
        <p:spPr bwMode="auto">
          <a:xfrm>
            <a:off x="1925708" y="4278474"/>
            <a:ext cx="440541" cy="440469"/>
          </a:xfrm>
          <a:custGeom>
            <a:avLst/>
            <a:gdLst>
              <a:gd name="T0" fmla="*/ 2073 w 6292"/>
              <a:gd name="T1" fmla="*/ 5283 h 6291"/>
              <a:gd name="T2" fmla="*/ 2991 w 6292"/>
              <a:gd name="T3" fmla="*/ 5539 h 6291"/>
              <a:gd name="T4" fmla="*/ 3945 w 6292"/>
              <a:gd name="T5" fmla="*/ 5411 h 6291"/>
              <a:gd name="T6" fmla="*/ 4741 w 6292"/>
              <a:gd name="T7" fmla="*/ 4940 h 6291"/>
              <a:gd name="T8" fmla="*/ 3620 w 6292"/>
              <a:gd name="T9" fmla="*/ 4604 h 6291"/>
              <a:gd name="T10" fmla="*/ 2903 w 6292"/>
              <a:gd name="T11" fmla="*/ 4660 h 6291"/>
              <a:gd name="T12" fmla="*/ 2262 w 6292"/>
              <a:gd name="T13" fmla="*/ 4392 h 6291"/>
              <a:gd name="T14" fmla="*/ 2842 w 6292"/>
              <a:gd name="T15" fmla="*/ 2646 h 6291"/>
              <a:gd name="T16" fmla="*/ 2563 w 6292"/>
              <a:gd name="T17" fmla="*/ 3007 h 6291"/>
              <a:gd name="T18" fmla="*/ 2624 w 6292"/>
              <a:gd name="T19" fmla="*/ 3475 h 6291"/>
              <a:gd name="T20" fmla="*/ 2985 w 6292"/>
              <a:gd name="T21" fmla="*/ 3751 h 6291"/>
              <a:gd name="T22" fmla="*/ 3450 w 6292"/>
              <a:gd name="T23" fmla="*/ 3690 h 6291"/>
              <a:gd name="T24" fmla="*/ 3729 w 6292"/>
              <a:gd name="T25" fmla="*/ 3330 h 6291"/>
              <a:gd name="T26" fmla="*/ 3668 w 6292"/>
              <a:gd name="T27" fmla="*/ 2864 h 6291"/>
              <a:gd name="T28" fmla="*/ 3307 w 6292"/>
              <a:gd name="T29" fmla="*/ 2585 h 6291"/>
              <a:gd name="T30" fmla="*/ 1111 w 6292"/>
              <a:gd name="T31" fmla="*/ 1958 h 6291"/>
              <a:gd name="T32" fmla="*/ 802 w 6292"/>
              <a:gd name="T33" fmla="*/ 2843 h 6291"/>
              <a:gd name="T34" fmla="*/ 865 w 6292"/>
              <a:gd name="T35" fmla="*/ 3803 h 6291"/>
              <a:gd name="T36" fmla="*/ 1279 w 6292"/>
              <a:gd name="T37" fmla="*/ 4625 h 6291"/>
              <a:gd name="T38" fmla="*/ 1727 w 6292"/>
              <a:gd name="T39" fmla="*/ 3690 h 6291"/>
              <a:gd name="T40" fmla="*/ 1655 w 6292"/>
              <a:gd name="T41" fmla="*/ 2925 h 6291"/>
              <a:gd name="T42" fmla="*/ 1922 w 6292"/>
              <a:gd name="T43" fmla="*/ 2284 h 6291"/>
              <a:gd name="T44" fmla="*/ 4435 w 6292"/>
              <a:gd name="T45" fmla="*/ 2379 h 6291"/>
              <a:gd name="T46" fmla="*/ 4653 w 6292"/>
              <a:gd name="T47" fmla="*/ 3045 h 6291"/>
              <a:gd name="T48" fmla="*/ 4514 w 6292"/>
              <a:gd name="T49" fmla="*/ 3810 h 6291"/>
              <a:gd name="T50" fmla="*/ 5118 w 6292"/>
              <a:gd name="T51" fmla="*/ 4511 h 6291"/>
              <a:gd name="T52" fmla="*/ 5485 w 6292"/>
              <a:gd name="T53" fmla="*/ 3654 h 6291"/>
              <a:gd name="T54" fmla="*/ 5483 w 6292"/>
              <a:gd name="T55" fmla="*/ 2681 h 6291"/>
              <a:gd name="T56" fmla="*/ 5113 w 6292"/>
              <a:gd name="T57" fmla="*/ 1816 h 6291"/>
              <a:gd name="T58" fmla="*/ 2672 w 6292"/>
              <a:gd name="T59" fmla="*/ 841 h 6291"/>
              <a:gd name="T60" fmla="*/ 1813 w 6292"/>
              <a:gd name="T61" fmla="*/ 1208 h 6291"/>
              <a:gd name="T62" fmla="*/ 2504 w 6292"/>
              <a:gd name="T63" fmla="*/ 1801 h 6291"/>
              <a:gd name="T64" fmla="*/ 3283 w 6292"/>
              <a:gd name="T65" fmla="*/ 1664 h 6291"/>
              <a:gd name="T66" fmla="*/ 4010 w 6292"/>
              <a:gd name="T67" fmla="*/ 1929 h 6291"/>
              <a:gd name="T68" fmla="*/ 4225 w 6292"/>
              <a:gd name="T69" fmla="*/ 1045 h 6291"/>
              <a:gd name="T70" fmla="*/ 3321 w 6292"/>
              <a:gd name="T71" fmla="*/ 797 h 6291"/>
              <a:gd name="T72" fmla="*/ 3609 w 6292"/>
              <a:gd name="T73" fmla="*/ 317 h 6291"/>
              <a:gd name="T74" fmla="*/ 4305 w 6292"/>
              <a:gd name="T75" fmla="*/ 217 h 6291"/>
              <a:gd name="T76" fmla="*/ 5130 w 6292"/>
              <a:gd name="T77" fmla="*/ 700 h 6291"/>
              <a:gd name="T78" fmla="*/ 5397 w 6292"/>
              <a:gd name="T79" fmla="*/ 1347 h 6291"/>
              <a:gd name="T80" fmla="*/ 5794 w 6292"/>
              <a:gd name="T81" fmla="*/ 1994 h 6291"/>
              <a:gd name="T82" fmla="*/ 6010 w 6292"/>
              <a:gd name="T83" fmla="*/ 2725 h 6291"/>
              <a:gd name="T84" fmla="*/ 6288 w 6292"/>
              <a:gd name="T85" fmla="*/ 3360 h 6291"/>
              <a:gd name="T86" fmla="*/ 6078 w 6292"/>
              <a:gd name="T87" fmla="*/ 4293 h 6291"/>
              <a:gd name="T88" fmla="*/ 5567 w 6292"/>
              <a:gd name="T89" fmla="*/ 4757 h 6291"/>
              <a:gd name="T90" fmla="*/ 5063 w 6292"/>
              <a:gd name="T91" fmla="*/ 5335 h 6291"/>
              <a:gd name="T92" fmla="*/ 4426 w 6292"/>
              <a:gd name="T93" fmla="*/ 5762 h 6291"/>
              <a:gd name="T94" fmla="*/ 3897 w 6292"/>
              <a:gd name="T95" fmla="*/ 6201 h 6291"/>
              <a:gd name="T96" fmla="*/ 2943 w 6292"/>
              <a:gd name="T97" fmla="*/ 6287 h 6291"/>
              <a:gd name="T98" fmla="*/ 2345 w 6292"/>
              <a:gd name="T99" fmla="*/ 5940 h 6291"/>
              <a:gd name="T100" fmla="*/ 1645 w 6292"/>
              <a:gd name="T101" fmla="*/ 5629 h 6291"/>
              <a:gd name="T102" fmla="*/ 1053 w 6292"/>
              <a:gd name="T103" fmla="*/ 5146 h 6291"/>
              <a:gd name="T104" fmla="*/ 462 w 6292"/>
              <a:gd name="T105" fmla="*/ 4787 h 6291"/>
              <a:gd name="T106" fmla="*/ 92 w 6292"/>
              <a:gd name="T107" fmla="*/ 3906 h 6291"/>
              <a:gd name="T108" fmla="*/ 271 w 6292"/>
              <a:gd name="T109" fmla="*/ 3227 h 6291"/>
              <a:gd name="T110" fmla="*/ 321 w 6292"/>
              <a:gd name="T111" fmla="*/ 2625 h 6291"/>
              <a:gd name="T112" fmla="*/ 559 w 6292"/>
              <a:gd name="T113" fmla="*/ 1908 h 6291"/>
              <a:gd name="T114" fmla="*/ 973 w 6292"/>
              <a:gd name="T115" fmla="*/ 1280 h 6291"/>
              <a:gd name="T116" fmla="*/ 1250 w 6292"/>
              <a:gd name="T117" fmla="*/ 633 h 6291"/>
              <a:gd name="T118" fmla="*/ 2092 w 6292"/>
              <a:gd name="T119" fmla="*/ 179 h 6291"/>
              <a:gd name="T120" fmla="*/ 2786 w 6292"/>
              <a:gd name="T121" fmla="*/ 307 h 6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292" h="6291">
                <a:moveTo>
                  <a:pt x="2170" y="4322"/>
                </a:moveTo>
                <a:lnTo>
                  <a:pt x="1561" y="4930"/>
                </a:lnTo>
                <a:lnTo>
                  <a:pt x="1679" y="5032"/>
                </a:lnTo>
                <a:lnTo>
                  <a:pt x="1805" y="5123"/>
                </a:lnTo>
                <a:lnTo>
                  <a:pt x="1935" y="5209"/>
                </a:lnTo>
                <a:lnTo>
                  <a:pt x="2073" y="5283"/>
                </a:lnTo>
                <a:lnTo>
                  <a:pt x="2214" y="5350"/>
                </a:lnTo>
                <a:lnTo>
                  <a:pt x="2361" y="5409"/>
                </a:lnTo>
                <a:lnTo>
                  <a:pt x="2513" y="5457"/>
                </a:lnTo>
                <a:lnTo>
                  <a:pt x="2668" y="5495"/>
                </a:lnTo>
                <a:lnTo>
                  <a:pt x="2828" y="5522"/>
                </a:lnTo>
                <a:lnTo>
                  <a:pt x="2991" y="5539"/>
                </a:lnTo>
                <a:lnTo>
                  <a:pt x="3157" y="5545"/>
                </a:lnTo>
                <a:lnTo>
                  <a:pt x="3321" y="5539"/>
                </a:lnTo>
                <a:lnTo>
                  <a:pt x="3483" y="5524"/>
                </a:lnTo>
                <a:lnTo>
                  <a:pt x="3641" y="5495"/>
                </a:lnTo>
                <a:lnTo>
                  <a:pt x="3796" y="5459"/>
                </a:lnTo>
                <a:lnTo>
                  <a:pt x="3945" y="5411"/>
                </a:lnTo>
                <a:lnTo>
                  <a:pt x="4092" y="5354"/>
                </a:lnTo>
                <a:lnTo>
                  <a:pt x="4233" y="5289"/>
                </a:lnTo>
                <a:lnTo>
                  <a:pt x="4368" y="5213"/>
                </a:lnTo>
                <a:lnTo>
                  <a:pt x="4498" y="5131"/>
                </a:lnTo>
                <a:lnTo>
                  <a:pt x="4622" y="5039"/>
                </a:lnTo>
                <a:lnTo>
                  <a:pt x="4741" y="4940"/>
                </a:lnTo>
                <a:lnTo>
                  <a:pt x="4122" y="4322"/>
                </a:lnTo>
                <a:lnTo>
                  <a:pt x="4031" y="4392"/>
                </a:lnTo>
                <a:lnTo>
                  <a:pt x="3935" y="4457"/>
                </a:lnTo>
                <a:lnTo>
                  <a:pt x="3834" y="4515"/>
                </a:lnTo>
                <a:lnTo>
                  <a:pt x="3729" y="4562"/>
                </a:lnTo>
                <a:lnTo>
                  <a:pt x="3620" y="4604"/>
                </a:lnTo>
                <a:lnTo>
                  <a:pt x="3506" y="4637"/>
                </a:lnTo>
                <a:lnTo>
                  <a:pt x="3389" y="4660"/>
                </a:lnTo>
                <a:lnTo>
                  <a:pt x="3269" y="4675"/>
                </a:lnTo>
                <a:lnTo>
                  <a:pt x="3147" y="4679"/>
                </a:lnTo>
                <a:lnTo>
                  <a:pt x="3023" y="4675"/>
                </a:lnTo>
                <a:lnTo>
                  <a:pt x="2903" y="4660"/>
                </a:lnTo>
                <a:lnTo>
                  <a:pt x="2786" y="4637"/>
                </a:lnTo>
                <a:lnTo>
                  <a:pt x="2674" y="4604"/>
                </a:lnTo>
                <a:lnTo>
                  <a:pt x="2563" y="4562"/>
                </a:lnTo>
                <a:lnTo>
                  <a:pt x="2458" y="4515"/>
                </a:lnTo>
                <a:lnTo>
                  <a:pt x="2357" y="4457"/>
                </a:lnTo>
                <a:lnTo>
                  <a:pt x="2262" y="4392"/>
                </a:lnTo>
                <a:lnTo>
                  <a:pt x="2170" y="4322"/>
                </a:lnTo>
                <a:close/>
                <a:moveTo>
                  <a:pt x="3147" y="2564"/>
                </a:moveTo>
                <a:lnTo>
                  <a:pt x="3065" y="2570"/>
                </a:lnTo>
                <a:lnTo>
                  <a:pt x="2985" y="2585"/>
                </a:lnTo>
                <a:lnTo>
                  <a:pt x="2910" y="2612"/>
                </a:lnTo>
                <a:lnTo>
                  <a:pt x="2842" y="2646"/>
                </a:lnTo>
                <a:lnTo>
                  <a:pt x="2777" y="2690"/>
                </a:lnTo>
                <a:lnTo>
                  <a:pt x="2720" y="2742"/>
                </a:lnTo>
                <a:lnTo>
                  <a:pt x="2668" y="2799"/>
                </a:lnTo>
                <a:lnTo>
                  <a:pt x="2624" y="2864"/>
                </a:lnTo>
                <a:lnTo>
                  <a:pt x="2590" y="2933"/>
                </a:lnTo>
                <a:lnTo>
                  <a:pt x="2563" y="3007"/>
                </a:lnTo>
                <a:lnTo>
                  <a:pt x="2548" y="3087"/>
                </a:lnTo>
                <a:lnTo>
                  <a:pt x="2542" y="3169"/>
                </a:lnTo>
                <a:lnTo>
                  <a:pt x="2548" y="3251"/>
                </a:lnTo>
                <a:lnTo>
                  <a:pt x="2563" y="3330"/>
                </a:lnTo>
                <a:lnTo>
                  <a:pt x="2590" y="3404"/>
                </a:lnTo>
                <a:lnTo>
                  <a:pt x="2624" y="3475"/>
                </a:lnTo>
                <a:lnTo>
                  <a:pt x="2668" y="3538"/>
                </a:lnTo>
                <a:lnTo>
                  <a:pt x="2720" y="3597"/>
                </a:lnTo>
                <a:lnTo>
                  <a:pt x="2777" y="3646"/>
                </a:lnTo>
                <a:lnTo>
                  <a:pt x="2842" y="3690"/>
                </a:lnTo>
                <a:lnTo>
                  <a:pt x="2910" y="3726"/>
                </a:lnTo>
                <a:lnTo>
                  <a:pt x="2985" y="3751"/>
                </a:lnTo>
                <a:lnTo>
                  <a:pt x="3065" y="3768"/>
                </a:lnTo>
                <a:lnTo>
                  <a:pt x="3147" y="3772"/>
                </a:lnTo>
                <a:lnTo>
                  <a:pt x="3229" y="3768"/>
                </a:lnTo>
                <a:lnTo>
                  <a:pt x="3307" y="3751"/>
                </a:lnTo>
                <a:lnTo>
                  <a:pt x="3382" y="3726"/>
                </a:lnTo>
                <a:lnTo>
                  <a:pt x="3450" y="3690"/>
                </a:lnTo>
                <a:lnTo>
                  <a:pt x="3515" y="3646"/>
                </a:lnTo>
                <a:lnTo>
                  <a:pt x="3575" y="3597"/>
                </a:lnTo>
                <a:lnTo>
                  <a:pt x="3624" y="3538"/>
                </a:lnTo>
                <a:lnTo>
                  <a:pt x="3668" y="3475"/>
                </a:lnTo>
                <a:lnTo>
                  <a:pt x="3702" y="3404"/>
                </a:lnTo>
                <a:lnTo>
                  <a:pt x="3729" y="3330"/>
                </a:lnTo>
                <a:lnTo>
                  <a:pt x="3744" y="3251"/>
                </a:lnTo>
                <a:lnTo>
                  <a:pt x="3750" y="3169"/>
                </a:lnTo>
                <a:lnTo>
                  <a:pt x="3744" y="3087"/>
                </a:lnTo>
                <a:lnTo>
                  <a:pt x="3729" y="3007"/>
                </a:lnTo>
                <a:lnTo>
                  <a:pt x="3702" y="2933"/>
                </a:lnTo>
                <a:lnTo>
                  <a:pt x="3668" y="2864"/>
                </a:lnTo>
                <a:lnTo>
                  <a:pt x="3624" y="2799"/>
                </a:lnTo>
                <a:lnTo>
                  <a:pt x="3575" y="2742"/>
                </a:lnTo>
                <a:lnTo>
                  <a:pt x="3515" y="2690"/>
                </a:lnTo>
                <a:lnTo>
                  <a:pt x="3450" y="2646"/>
                </a:lnTo>
                <a:lnTo>
                  <a:pt x="3382" y="2612"/>
                </a:lnTo>
                <a:lnTo>
                  <a:pt x="3307" y="2585"/>
                </a:lnTo>
                <a:lnTo>
                  <a:pt x="3229" y="2570"/>
                </a:lnTo>
                <a:lnTo>
                  <a:pt x="3147" y="2564"/>
                </a:lnTo>
                <a:close/>
                <a:moveTo>
                  <a:pt x="1386" y="1585"/>
                </a:moveTo>
                <a:lnTo>
                  <a:pt x="1286" y="1704"/>
                </a:lnTo>
                <a:lnTo>
                  <a:pt x="1195" y="1828"/>
                </a:lnTo>
                <a:lnTo>
                  <a:pt x="1111" y="1958"/>
                </a:lnTo>
                <a:lnTo>
                  <a:pt x="1036" y="2093"/>
                </a:lnTo>
                <a:lnTo>
                  <a:pt x="971" y="2234"/>
                </a:lnTo>
                <a:lnTo>
                  <a:pt x="914" y="2379"/>
                </a:lnTo>
                <a:lnTo>
                  <a:pt x="866" y="2530"/>
                </a:lnTo>
                <a:lnTo>
                  <a:pt x="828" y="2685"/>
                </a:lnTo>
                <a:lnTo>
                  <a:pt x="802" y="2843"/>
                </a:lnTo>
                <a:lnTo>
                  <a:pt x="784" y="3003"/>
                </a:lnTo>
                <a:lnTo>
                  <a:pt x="779" y="3169"/>
                </a:lnTo>
                <a:lnTo>
                  <a:pt x="784" y="3331"/>
                </a:lnTo>
                <a:lnTo>
                  <a:pt x="802" y="3492"/>
                </a:lnTo>
                <a:lnTo>
                  <a:pt x="828" y="3648"/>
                </a:lnTo>
                <a:lnTo>
                  <a:pt x="865" y="3803"/>
                </a:lnTo>
                <a:lnTo>
                  <a:pt x="912" y="3952"/>
                </a:lnTo>
                <a:lnTo>
                  <a:pt x="968" y="4097"/>
                </a:lnTo>
                <a:lnTo>
                  <a:pt x="1032" y="4236"/>
                </a:lnTo>
                <a:lnTo>
                  <a:pt x="1107" y="4371"/>
                </a:lnTo>
                <a:lnTo>
                  <a:pt x="1189" y="4501"/>
                </a:lnTo>
                <a:lnTo>
                  <a:pt x="1279" y="4625"/>
                </a:lnTo>
                <a:lnTo>
                  <a:pt x="1376" y="4742"/>
                </a:lnTo>
                <a:lnTo>
                  <a:pt x="1985" y="4135"/>
                </a:lnTo>
                <a:lnTo>
                  <a:pt x="1907" y="4032"/>
                </a:lnTo>
                <a:lnTo>
                  <a:pt x="1838" y="3925"/>
                </a:lnTo>
                <a:lnTo>
                  <a:pt x="1779" y="3810"/>
                </a:lnTo>
                <a:lnTo>
                  <a:pt x="1727" y="3690"/>
                </a:lnTo>
                <a:lnTo>
                  <a:pt x="1689" y="3566"/>
                </a:lnTo>
                <a:lnTo>
                  <a:pt x="1658" y="3438"/>
                </a:lnTo>
                <a:lnTo>
                  <a:pt x="1641" y="3305"/>
                </a:lnTo>
                <a:lnTo>
                  <a:pt x="1636" y="3169"/>
                </a:lnTo>
                <a:lnTo>
                  <a:pt x="1639" y="3045"/>
                </a:lnTo>
                <a:lnTo>
                  <a:pt x="1655" y="2925"/>
                </a:lnTo>
                <a:lnTo>
                  <a:pt x="1678" y="2809"/>
                </a:lnTo>
                <a:lnTo>
                  <a:pt x="1710" y="2696"/>
                </a:lnTo>
                <a:lnTo>
                  <a:pt x="1752" y="2585"/>
                </a:lnTo>
                <a:lnTo>
                  <a:pt x="1802" y="2480"/>
                </a:lnTo>
                <a:lnTo>
                  <a:pt x="1857" y="2379"/>
                </a:lnTo>
                <a:lnTo>
                  <a:pt x="1922" y="2284"/>
                </a:lnTo>
                <a:lnTo>
                  <a:pt x="1992" y="2192"/>
                </a:lnTo>
                <a:lnTo>
                  <a:pt x="1386" y="1585"/>
                </a:lnTo>
                <a:close/>
                <a:moveTo>
                  <a:pt x="4920" y="1574"/>
                </a:moveTo>
                <a:lnTo>
                  <a:pt x="4300" y="2192"/>
                </a:lnTo>
                <a:lnTo>
                  <a:pt x="4370" y="2284"/>
                </a:lnTo>
                <a:lnTo>
                  <a:pt x="4435" y="2379"/>
                </a:lnTo>
                <a:lnTo>
                  <a:pt x="4491" y="2480"/>
                </a:lnTo>
                <a:lnTo>
                  <a:pt x="4540" y="2585"/>
                </a:lnTo>
                <a:lnTo>
                  <a:pt x="4582" y="2696"/>
                </a:lnTo>
                <a:lnTo>
                  <a:pt x="4615" y="2809"/>
                </a:lnTo>
                <a:lnTo>
                  <a:pt x="4638" y="2925"/>
                </a:lnTo>
                <a:lnTo>
                  <a:pt x="4653" y="3045"/>
                </a:lnTo>
                <a:lnTo>
                  <a:pt x="4657" y="3169"/>
                </a:lnTo>
                <a:lnTo>
                  <a:pt x="4651" y="3305"/>
                </a:lnTo>
                <a:lnTo>
                  <a:pt x="4634" y="3438"/>
                </a:lnTo>
                <a:lnTo>
                  <a:pt x="4605" y="3566"/>
                </a:lnTo>
                <a:lnTo>
                  <a:pt x="4565" y="3690"/>
                </a:lnTo>
                <a:lnTo>
                  <a:pt x="4514" y="3810"/>
                </a:lnTo>
                <a:lnTo>
                  <a:pt x="4454" y="3925"/>
                </a:lnTo>
                <a:lnTo>
                  <a:pt x="4386" y="4032"/>
                </a:lnTo>
                <a:lnTo>
                  <a:pt x="4309" y="4135"/>
                </a:lnTo>
                <a:lnTo>
                  <a:pt x="4928" y="4753"/>
                </a:lnTo>
                <a:lnTo>
                  <a:pt x="5027" y="4635"/>
                </a:lnTo>
                <a:lnTo>
                  <a:pt x="5118" y="4511"/>
                </a:lnTo>
                <a:lnTo>
                  <a:pt x="5202" y="4381"/>
                </a:lnTo>
                <a:lnTo>
                  <a:pt x="5277" y="4245"/>
                </a:lnTo>
                <a:lnTo>
                  <a:pt x="5342" y="4104"/>
                </a:lnTo>
                <a:lnTo>
                  <a:pt x="5399" y="3957"/>
                </a:lnTo>
                <a:lnTo>
                  <a:pt x="5447" y="3808"/>
                </a:lnTo>
                <a:lnTo>
                  <a:pt x="5485" y="3654"/>
                </a:lnTo>
                <a:lnTo>
                  <a:pt x="5512" y="3496"/>
                </a:lnTo>
                <a:lnTo>
                  <a:pt x="5529" y="3333"/>
                </a:lnTo>
                <a:lnTo>
                  <a:pt x="5535" y="3169"/>
                </a:lnTo>
                <a:lnTo>
                  <a:pt x="5529" y="3003"/>
                </a:lnTo>
                <a:lnTo>
                  <a:pt x="5512" y="2839"/>
                </a:lnTo>
                <a:lnTo>
                  <a:pt x="5483" y="2681"/>
                </a:lnTo>
                <a:lnTo>
                  <a:pt x="5445" y="2524"/>
                </a:lnTo>
                <a:lnTo>
                  <a:pt x="5397" y="2374"/>
                </a:lnTo>
                <a:lnTo>
                  <a:pt x="5340" y="2227"/>
                </a:lnTo>
                <a:lnTo>
                  <a:pt x="5273" y="2084"/>
                </a:lnTo>
                <a:lnTo>
                  <a:pt x="5197" y="1948"/>
                </a:lnTo>
                <a:lnTo>
                  <a:pt x="5113" y="1816"/>
                </a:lnTo>
                <a:lnTo>
                  <a:pt x="5019" y="1692"/>
                </a:lnTo>
                <a:lnTo>
                  <a:pt x="4920" y="1574"/>
                </a:lnTo>
                <a:close/>
                <a:moveTo>
                  <a:pt x="3157" y="792"/>
                </a:moveTo>
                <a:lnTo>
                  <a:pt x="2992" y="797"/>
                </a:lnTo>
                <a:lnTo>
                  <a:pt x="2830" y="815"/>
                </a:lnTo>
                <a:lnTo>
                  <a:pt x="2672" y="841"/>
                </a:lnTo>
                <a:lnTo>
                  <a:pt x="2517" y="879"/>
                </a:lnTo>
                <a:lnTo>
                  <a:pt x="2366" y="927"/>
                </a:lnTo>
                <a:lnTo>
                  <a:pt x="2221" y="983"/>
                </a:lnTo>
                <a:lnTo>
                  <a:pt x="2080" y="1049"/>
                </a:lnTo>
                <a:lnTo>
                  <a:pt x="1945" y="1124"/>
                </a:lnTo>
                <a:lnTo>
                  <a:pt x="1813" y="1208"/>
                </a:lnTo>
                <a:lnTo>
                  <a:pt x="1689" y="1299"/>
                </a:lnTo>
                <a:lnTo>
                  <a:pt x="1573" y="1398"/>
                </a:lnTo>
                <a:lnTo>
                  <a:pt x="2181" y="2007"/>
                </a:lnTo>
                <a:lnTo>
                  <a:pt x="2283" y="1929"/>
                </a:lnTo>
                <a:lnTo>
                  <a:pt x="2389" y="1860"/>
                </a:lnTo>
                <a:lnTo>
                  <a:pt x="2504" y="1801"/>
                </a:lnTo>
                <a:lnTo>
                  <a:pt x="2624" y="1750"/>
                </a:lnTo>
                <a:lnTo>
                  <a:pt x="2748" y="1711"/>
                </a:lnTo>
                <a:lnTo>
                  <a:pt x="2878" y="1681"/>
                </a:lnTo>
                <a:lnTo>
                  <a:pt x="3010" y="1664"/>
                </a:lnTo>
                <a:lnTo>
                  <a:pt x="3147" y="1658"/>
                </a:lnTo>
                <a:lnTo>
                  <a:pt x="3283" y="1664"/>
                </a:lnTo>
                <a:lnTo>
                  <a:pt x="3414" y="1681"/>
                </a:lnTo>
                <a:lnTo>
                  <a:pt x="3544" y="1711"/>
                </a:lnTo>
                <a:lnTo>
                  <a:pt x="3668" y="1750"/>
                </a:lnTo>
                <a:lnTo>
                  <a:pt x="3788" y="1801"/>
                </a:lnTo>
                <a:lnTo>
                  <a:pt x="3903" y="1860"/>
                </a:lnTo>
                <a:lnTo>
                  <a:pt x="4010" y="1929"/>
                </a:lnTo>
                <a:lnTo>
                  <a:pt x="4113" y="2007"/>
                </a:lnTo>
                <a:lnTo>
                  <a:pt x="4731" y="1387"/>
                </a:lnTo>
                <a:lnTo>
                  <a:pt x="4613" y="1290"/>
                </a:lnTo>
                <a:lnTo>
                  <a:pt x="4489" y="1200"/>
                </a:lnTo>
                <a:lnTo>
                  <a:pt x="4359" y="1118"/>
                </a:lnTo>
                <a:lnTo>
                  <a:pt x="4225" y="1045"/>
                </a:lnTo>
                <a:lnTo>
                  <a:pt x="4084" y="981"/>
                </a:lnTo>
                <a:lnTo>
                  <a:pt x="3939" y="923"/>
                </a:lnTo>
                <a:lnTo>
                  <a:pt x="3790" y="878"/>
                </a:lnTo>
                <a:lnTo>
                  <a:pt x="3638" y="841"/>
                </a:lnTo>
                <a:lnTo>
                  <a:pt x="3481" y="815"/>
                </a:lnTo>
                <a:lnTo>
                  <a:pt x="3321" y="797"/>
                </a:lnTo>
                <a:lnTo>
                  <a:pt x="3157" y="792"/>
                </a:lnTo>
                <a:close/>
                <a:moveTo>
                  <a:pt x="3008" y="0"/>
                </a:moveTo>
                <a:lnTo>
                  <a:pt x="3305" y="0"/>
                </a:lnTo>
                <a:lnTo>
                  <a:pt x="3305" y="286"/>
                </a:lnTo>
                <a:lnTo>
                  <a:pt x="3458" y="297"/>
                </a:lnTo>
                <a:lnTo>
                  <a:pt x="3609" y="317"/>
                </a:lnTo>
                <a:lnTo>
                  <a:pt x="3668" y="42"/>
                </a:lnTo>
                <a:lnTo>
                  <a:pt x="3958" y="103"/>
                </a:lnTo>
                <a:lnTo>
                  <a:pt x="3899" y="380"/>
                </a:lnTo>
                <a:lnTo>
                  <a:pt x="4046" y="422"/>
                </a:lnTo>
                <a:lnTo>
                  <a:pt x="4191" y="473"/>
                </a:lnTo>
                <a:lnTo>
                  <a:pt x="4305" y="217"/>
                </a:lnTo>
                <a:lnTo>
                  <a:pt x="4576" y="339"/>
                </a:lnTo>
                <a:lnTo>
                  <a:pt x="4462" y="593"/>
                </a:lnTo>
                <a:lnTo>
                  <a:pt x="4597" y="668"/>
                </a:lnTo>
                <a:lnTo>
                  <a:pt x="4727" y="748"/>
                </a:lnTo>
                <a:lnTo>
                  <a:pt x="4891" y="525"/>
                </a:lnTo>
                <a:lnTo>
                  <a:pt x="5130" y="700"/>
                </a:lnTo>
                <a:lnTo>
                  <a:pt x="4968" y="921"/>
                </a:lnTo>
                <a:lnTo>
                  <a:pt x="5086" y="1021"/>
                </a:lnTo>
                <a:lnTo>
                  <a:pt x="5197" y="1128"/>
                </a:lnTo>
                <a:lnTo>
                  <a:pt x="5399" y="946"/>
                </a:lnTo>
                <a:lnTo>
                  <a:pt x="5598" y="1168"/>
                </a:lnTo>
                <a:lnTo>
                  <a:pt x="5397" y="1347"/>
                </a:lnTo>
                <a:lnTo>
                  <a:pt x="5491" y="1469"/>
                </a:lnTo>
                <a:lnTo>
                  <a:pt x="5578" y="1597"/>
                </a:lnTo>
                <a:lnTo>
                  <a:pt x="5809" y="1465"/>
                </a:lnTo>
                <a:lnTo>
                  <a:pt x="5956" y="1723"/>
                </a:lnTo>
                <a:lnTo>
                  <a:pt x="5727" y="1855"/>
                </a:lnTo>
                <a:lnTo>
                  <a:pt x="5794" y="1994"/>
                </a:lnTo>
                <a:lnTo>
                  <a:pt x="5853" y="2137"/>
                </a:lnTo>
                <a:lnTo>
                  <a:pt x="6101" y="2059"/>
                </a:lnTo>
                <a:lnTo>
                  <a:pt x="6191" y="2341"/>
                </a:lnTo>
                <a:lnTo>
                  <a:pt x="5945" y="2419"/>
                </a:lnTo>
                <a:lnTo>
                  <a:pt x="5981" y="2570"/>
                </a:lnTo>
                <a:lnTo>
                  <a:pt x="6010" y="2725"/>
                </a:lnTo>
                <a:lnTo>
                  <a:pt x="6264" y="2698"/>
                </a:lnTo>
                <a:lnTo>
                  <a:pt x="6292" y="2996"/>
                </a:lnTo>
                <a:lnTo>
                  <a:pt x="6040" y="3020"/>
                </a:lnTo>
                <a:lnTo>
                  <a:pt x="6044" y="3169"/>
                </a:lnTo>
                <a:lnTo>
                  <a:pt x="6038" y="3331"/>
                </a:lnTo>
                <a:lnTo>
                  <a:pt x="6288" y="3360"/>
                </a:lnTo>
                <a:lnTo>
                  <a:pt x="6254" y="3654"/>
                </a:lnTo>
                <a:lnTo>
                  <a:pt x="6008" y="3627"/>
                </a:lnTo>
                <a:lnTo>
                  <a:pt x="5977" y="3782"/>
                </a:lnTo>
                <a:lnTo>
                  <a:pt x="5941" y="3933"/>
                </a:lnTo>
                <a:lnTo>
                  <a:pt x="6174" y="4011"/>
                </a:lnTo>
                <a:lnTo>
                  <a:pt x="6078" y="4293"/>
                </a:lnTo>
                <a:lnTo>
                  <a:pt x="5848" y="4215"/>
                </a:lnTo>
                <a:lnTo>
                  <a:pt x="5786" y="4360"/>
                </a:lnTo>
                <a:lnTo>
                  <a:pt x="5718" y="4501"/>
                </a:lnTo>
                <a:lnTo>
                  <a:pt x="5926" y="4623"/>
                </a:lnTo>
                <a:lnTo>
                  <a:pt x="5775" y="4879"/>
                </a:lnTo>
                <a:lnTo>
                  <a:pt x="5567" y="4757"/>
                </a:lnTo>
                <a:lnTo>
                  <a:pt x="5477" y="4887"/>
                </a:lnTo>
                <a:lnTo>
                  <a:pt x="5380" y="5009"/>
                </a:lnTo>
                <a:lnTo>
                  <a:pt x="5556" y="5171"/>
                </a:lnTo>
                <a:lnTo>
                  <a:pt x="5355" y="5390"/>
                </a:lnTo>
                <a:lnTo>
                  <a:pt x="5180" y="5228"/>
                </a:lnTo>
                <a:lnTo>
                  <a:pt x="5063" y="5335"/>
                </a:lnTo>
                <a:lnTo>
                  <a:pt x="4943" y="5436"/>
                </a:lnTo>
                <a:lnTo>
                  <a:pt x="5080" y="5629"/>
                </a:lnTo>
                <a:lnTo>
                  <a:pt x="4838" y="5801"/>
                </a:lnTo>
                <a:lnTo>
                  <a:pt x="4701" y="5608"/>
                </a:lnTo>
                <a:lnTo>
                  <a:pt x="4565" y="5688"/>
                </a:lnTo>
                <a:lnTo>
                  <a:pt x="4426" y="5762"/>
                </a:lnTo>
                <a:lnTo>
                  <a:pt x="4517" y="5978"/>
                </a:lnTo>
                <a:lnTo>
                  <a:pt x="4244" y="6096"/>
                </a:lnTo>
                <a:lnTo>
                  <a:pt x="4151" y="5879"/>
                </a:lnTo>
                <a:lnTo>
                  <a:pt x="4002" y="5928"/>
                </a:lnTo>
                <a:lnTo>
                  <a:pt x="3849" y="5970"/>
                </a:lnTo>
                <a:lnTo>
                  <a:pt x="3897" y="6201"/>
                </a:lnTo>
                <a:lnTo>
                  <a:pt x="3605" y="6260"/>
                </a:lnTo>
                <a:lnTo>
                  <a:pt x="3557" y="6028"/>
                </a:lnTo>
                <a:lnTo>
                  <a:pt x="3403" y="6045"/>
                </a:lnTo>
                <a:lnTo>
                  <a:pt x="3244" y="6052"/>
                </a:lnTo>
                <a:lnTo>
                  <a:pt x="3241" y="6291"/>
                </a:lnTo>
                <a:lnTo>
                  <a:pt x="2943" y="6287"/>
                </a:lnTo>
                <a:lnTo>
                  <a:pt x="2947" y="6047"/>
                </a:lnTo>
                <a:lnTo>
                  <a:pt x="2790" y="6031"/>
                </a:lnTo>
                <a:lnTo>
                  <a:pt x="2636" y="6007"/>
                </a:lnTo>
                <a:lnTo>
                  <a:pt x="2582" y="6241"/>
                </a:lnTo>
                <a:lnTo>
                  <a:pt x="2292" y="6175"/>
                </a:lnTo>
                <a:lnTo>
                  <a:pt x="2345" y="5940"/>
                </a:lnTo>
                <a:lnTo>
                  <a:pt x="2197" y="5890"/>
                </a:lnTo>
                <a:lnTo>
                  <a:pt x="2050" y="5835"/>
                </a:lnTo>
                <a:lnTo>
                  <a:pt x="1949" y="6054"/>
                </a:lnTo>
                <a:lnTo>
                  <a:pt x="1678" y="5930"/>
                </a:lnTo>
                <a:lnTo>
                  <a:pt x="1781" y="5707"/>
                </a:lnTo>
                <a:lnTo>
                  <a:pt x="1645" y="5629"/>
                </a:lnTo>
                <a:lnTo>
                  <a:pt x="1515" y="5543"/>
                </a:lnTo>
                <a:lnTo>
                  <a:pt x="1366" y="5740"/>
                </a:lnTo>
                <a:lnTo>
                  <a:pt x="1128" y="5562"/>
                </a:lnTo>
                <a:lnTo>
                  <a:pt x="1281" y="5362"/>
                </a:lnTo>
                <a:lnTo>
                  <a:pt x="1164" y="5257"/>
                </a:lnTo>
                <a:lnTo>
                  <a:pt x="1053" y="5146"/>
                </a:lnTo>
                <a:lnTo>
                  <a:pt x="863" y="5312"/>
                </a:lnTo>
                <a:lnTo>
                  <a:pt x="668" y="5087"/>
                </a:lnTo>
                <a:lnTo>
                  <a:pt x="861" y="4919"/>
                </a:lnTo>
                <a:lnTo>
                  <a:pt x="771" y="4793"/>
                </a:lnTo>
                <a:lnTo>
                  <a:pt x="685" y="4663"/>
                </a:lnTo>
                <a:lnTo>
                  <a:pt x="462" y="4787"/>
                </a:lnTo>
                <a:lnTo>
                  <a:pt x="317" y="4526"/>
                </a:lnTo>
                <a:lnTo>
                  <a:pt x="546" y="4400"/>
                </a:lnTo>
                <a:lnTo>
                  <a:pt x="483" y="4259"/>
                </a:lnTo>
                <a:lnTo>
                  <a:pt x="429" y="4114"/>
                </a:lnTo>
                <a:lnTo>
                  <a:pt x="177" y="4190"/>
                </a:lnTo>
                <a:lnTo>
                  <a:pt x="92" y="3906"/>
                </a:lnTo>
                <a:lnTo>
                  <a:pt x="345" y="3828"/>
                </a:lnTo>
                <a:lnTo>
                  <a:pt x="315" y="3677"/>
                </a:lnTo>
                <a:lnTo>
                  <a:pt x="292" y="3524"/>
                </a:lnTo>
                <a:lnTo>
                  <a:pt x="25" y="3547"/>
                </a:lnTo>
                <a:lnTo>
                  <a:pt x="0" y="3249"/>
                </a:lnTo>
                <a:lnTo>
                  <a:pt x="271" y="3227"/>
                </a:lnTo>
                <a:lnTo>
                  <a:pt x="269" y="3169"/>
                </a:lnTo>
                <a:lnTo>
                  <a:pt x="273" y="3043"/>
                </a:lnTo>
                <a:lnTo>
                  <a:pt x="281" y="2919"/>
                </a:lnTo>
                <a:lnTo>
                  <a:pt x="10" y="2885"/>
                </a:lnTo>
                <a:lnTo>
                  <a:pt x="48" y="2591"/>
                </a:lnTo>
                <a:lnTo>
                  <a:pt x="321" y="2625"/>
                </a:lnTo>
                <a:lnTo>
                  <a:pt x="355" y="2475"/>
                </a:lnTo>
                <a:lnTo>
                  <a:pt x="395" y="2328"/>
                </a:lnTo>
                <a:lnTo>
                  <a:pt x="134" y="2236"/>
                </a:lnTo>
                <a:lnTo>
                  <a:pt x="231" y="1956"/>
                </a:lnTo>
                <a:lnTo>
                  <a:pt x="496" y="2047"/>
                </a:lnTo>
                <a:lnTo>
                  <a:pt x="559" y="1908"/>
                </a:lnTo>
                <a:lnTo>
                  <a:pt x="630" y="1772"/>
                </a:lnTo>
                <a:lnTo>
                  <a:pt x="389" y="1627"/>
                </a:lnTo>
                <a:lnTo>
                  <a:pt x="544" y="1374"/>
                </a:lnTo>
                <a:lnTo>
                  <a:pt x="786" y="1521"/>
                </a:lnTo>
                <a:lnTo>
                  <a:pt x="878" y="1398"/>
                </a:lnTo>
                <a:lnTo>
                  <a:pt x="973" y="1280"/>
                </a:lnTo>
                <a:lnTo>
                  <a:pt x="767" y="1086"/>
                </a:lnTo>
                <a:lnTo>
                  <a:pt x="971" y="868"/>
                </a:lnTo>
                <a:lnTo>
                  <a:pt x="1179" y="1066"/>
                </a:lnTo>
                <a:lnTo>
                  <a:pt x="1294" y="963"/>
                </a:lnTo>
                <a:lnTo>
                  <a:pt x="1412" y="868"/>
                </a:lnTo>
                <a:lnTo>
                  <a:pt x="1250" y="633"/>
                </a:lnTo>
                <a:lnTo>
                  <a:pt x="1496" y="465"/>
                </a:lnTo>
                <a:lnTo>
                  <a:pt x="1658" y="700"/>
                </a:lnTo>
                <a:lnTo>
                  <a:pt x="1790" y="626"/>
                </a:lnTo>
                <a:lnTo>
                  <a:pt x="1926" y="557"/>
                </a:lnTo>
                <a:lnTo>
                  <a:pt x="1817" y="292"/>
                </a:lnTo>
                <a:lnTo>
                  <a:pt x="2092" y="179"/>
                </a:lnTo>
                <a:lnTo>
                  <a:pt x="2202" y="444"/>
                </a:lnTo>
                <a:lnTo>
                  <a:pt x="2345" y="399"/>
                </a:lnTo>
                <a:lnTo>
                  <a:pt x="2494" y="359"/>
                </a:lnTo>
                <a:lnTo>
                  <a:pt x="2441" y="78"/>
                </a:lnTo>
                <a:lnTo>
                  <a:pt x="2735" y="25"/>
                </a:lnTo>
                <a:lnTo>
                  <a:pt x="2786" y="307"/>
                </a:lnTo>
                <a:lnTo>
                  <a:pt x="2897" y="294"/>
                </a:lnTo>
                <a:lnTo>
                  <a:pt x="3008" y="286"/>
                </a:lnTo>
                <a:lnTo>
                  <a:pt x="3008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06" name="Group 105"/>
          <p:cNvGrpSpPr/>
          <p:nvPr/>
        </p:nvGrpSpPr>
        <p:grpSpPr>
          <a:xfrm>
            <a:off x="2006649" y="4846945"/>
            <a:ext cx="347165" cy="346613"/>
            <a:chOff x="5113906" y="3232210"/>
            <a:chExt cx="1548134" cy="1545674"/>
          </a:xfrm>
          <a:solidFill>
            <a:schemeClr val="accent1"/>
          </a:solidFill>
        </p:grpSpPr>
        <p:sp>
          <p:nvSpPr>
            <p:cNvPr id="107" name="Freeform 63"/>
            <p:cNvSpPr>
              <a:spLocks noEditPoints="1"/>
            </p:cNvSpPr>
            <p:nvPr/>
          </p:nvSpPr>
          <p:spPr bwMode="auto">
            <a:xfrm>
              <a:off x="5113906" y="3232210"/>
              <a:ext cx="1548134" cy="1545674"/>
            </a:xfrm>
            <a:custGeom>
              <a:avLst/>
              <a:gdLst>
                <a:gd name="T0" fmla="*/ 853 w 1888"/>
                <a:gd name="T1" fmla="*/ 328 h 1885"/>
                <a:gd name="T2" fmla="*/ 681 w 1888"/>
                <a:gd name="T3" fmla="*/ 379 h 1885"/>
                <a:gd name="T4" fmla="*/ 533 w 1888"/>
                <a:gd name="T5" fmla="*/ 475 h 1885"/>
                <a:gd name="T6" fmla="*/ 417 w 1888"/>
                <a:gd name="T7" fmla="*/ 607 h 1885"/>
                <a:gd name="T8" fmla="*/ 344 w 1888"/>
                <a:gd name="T9" fmla="*/ 767 h 1885"/>
                <a:gd name="T10" fmla="*/ 317 w 1888"/>
                <a:gd name="T11" fmla="*/ 948 h 1885"/>
                <a:gd name="T12" fmla="*/ 344 w 1888"/>
                <a:gd name="T13" fmla="*/ 1129 h 1885"/>
                <a:gd name="T14" fmla="*/ 417 w 1888"/>
                <a:gd name="T15" fmla="*/ 1290 h 1885"/>
                <a:gd name="T16" fmla="*/ 533 w 1888"/>
                <a:gd name="T17" fmla="*/ 1421 h 1885"/>
                <a:gd name="T18" fmla="*/ 681 w 1888"/>
                <a:gd name="T19" fmla="*/ 1517 h 1885"/>
                <a:gd name="T20" fmla="*/ 853 w 1888"/>
                <a:gd name="T21" fmla="*/ 1568 h 1885"/>
                <a:gd name="T22" fmla="*/ 1038 w 1888"/>
                <a:gd name="T23" fmla="*/ 1568 h 1885"/>
                <a:gd name="T24" fmla="*/ 1210 w 1888"/>
                <a:gd name="T25" fmla="*/ 1517 h 1885"/>
                <a:gd name="T26" fmla="*/ 1357 w 1888"/>
                <a:gd name="T27" fmla="*/ 1421 h 1885"/>
                <a:gd name="T28" fmla="*/ 1471 w 1888"/>
                <a:gd name="T29" fmla="*/ 1290 h 1885"/>
                <a:gd name="T30" fmla="*/ 1544 w 1888"/>
                <a:gd name="T31" fmla="*/ 1129 h 1885"/>
                <a:gd name="T32" fmla="*/ 1571 w 1888"/>
                <a:gd name="T33" fmla="*/ 948 h 1885"/>
                <a:gd name="T34" fmla="*/ 1544 w 1888"/>
                <a:gd name="T35" fmla="*/ 767 h 1885"/>
                <a:gd name="T36" fmla="*/ 1471 w 1888"/>
                <a:gd name="T37" fmla="*/ 607 h 1885"/>
                <a:gd name="T38" fmla="*/ 1357 w 1888"/>
                <a:gd name="T39" fmla="*/ 475 h 1885"/>
                <a:gd name="T40" fmla="*/ 1210 w 1888"/>
                <a:gd name="T41" fmla="*/ 379 h 1885"/>
                <a:gd name="T42" fmla="*/ 1038 w 1888"/>
                <a:gd name="T43" fmla="*/ 328 h 1885"/>
                <a:gd name="T44" fmla="*/ 832 w 1888"/>
                <a:gd name="T45" fmla="*/ 0 h 1885"/>
                <a:gd name="T46" fmla="*/ 1053 w 1888"/>
                <a:gd name="T47" fmla="*/ 174 h 1885"/>
                <a:gd name="T48" fmla="*/ 1228 w 1888"/>
                <a:gd name="T49" fmla="*/ 220 h 1885"/>
                <a:gd name="T50" fmla="*/ 1507 w 1888"/>
                <a:gd name="T51" fmla="*/ 176 h 1885"/>
                <a:gd name="T52" fmla="*/ 1486 w 1888"/>
                <a:gd name="T53" fmla="*/ 388 h 1885"/>
                <a:gd name="T54" fmla="*/ 1698 w 1888"/>
                <a:gd name="T55" fmla="*/ 366 h 1885"/>
                <a:gd name="T56" fmla="*/ 1661 w 1888"/>
                <a:gd name="T57" fmla="*/ 645 h 1885"/>
                <a:gd name="T58" fmla="*/ 1710 w 1888"/>
                <a:gd name="T59" fmla="*/ 819 h 1885"/>
                <a:gd name="T60" fmla="*/ 1888 w 1888"/>
                <a:gd name="T61" fmla="*/ 1035 h 1885"/>
                <a:gd name="T62" fmla="*/ 1696 w 1888"/>
                <a:gd name="T63" fmla="*/ 1129 h 1885"/>
                <a:gd name="T64" fmla="*/ 1823 w 1888"/>
                <a:gd name="T65" fmla="*/ 1298 h 1885"/>
                <a:gd name="T66" fmla="*/ 1565 w 1888"/>
                <a:gd name="T67" fmla="*/ 1406 h 1885"/>
                <a:gd name="T68" fmla="*/ 1440 w 1888"/>
                <a:gd name="T69" fmla="*/ 1537 h 1885"/>
                <a:gd name="T70" fmla="*/ 1346 w 1888"/>
                <a:gd name="T71" fmla="*/ 1803 h 1885"/>
                <a:gd name="T72" fmla="*/ 1190 w 1888"/>
                <a:gd name="T73" fmla="*/ 1678 h 1885"/>
                <a:gd name="T74" fmla="*/ 1053 w 1888"/>
                <a:gd name="T75" fmla="*/ 1709 h 1885"/>
                <a:gd name="T76" fmla="*/ 832 w 1888"/>
                <a:gd name="T77" fmla="*/ 1885 h 1885"/>
                <a:gd name="T78" fmla="*/ 743 w 1888"/>
                <a:gd name="T79" fmla="*/ 1691 h 1885"/>
                <a:gd name="T80" fmla="*/ 571 w 1888"/>
                <a:gd name="T81" fmla="*/ 1814 h 1885"/>
                <a:gd name="T82" fmla="*/ 466 w 1888"/>
                <a:gd name="T83" fmla="*/ 1553 h 1885"/>
                <a:gd name="T84" fmla="*/ 339 w 1888"/>
                <a:gd name="T85" fmla="*/ 1426 h 1885"/>
                <a:gd name="T86" fmla="*/ 76 w 1888"/>
                <a:gd name="T87" fmla="*/ 1325 h 1885"/>
                <a:gd name="T88" fmla="*/ 199 w 1888"/>
                <a:gd name="T89" fmla="*/ 1151 h 1885"/>
                <a:gd name="T90" fmla="*/ 4 w 1888"/>
                <a:gd name="T91" fmla="*/ 1064 h 1885"/>
                <a:gd name="T92" fmla="*/ 176 w 1888"/>
                <a:gd name="T93" fmla="*/ 841 h 1885"/>
                <a:gd name="T94" fmla="*/ 221 w 1888"/>
                <a:gd name="T95" fmla="*/ 667 h 1885"/>
                <a:gd name="T96" fmla="*/ 172 w 1888"/>
                <a:gd name="T97" fmla="*/ 390 h 1885"/>
                <a:gd name="T98" fmla="*/ 386 w 1888"/>
                <a:gd name="T99" fmla="*/ 406 h 1885"/>
                <a:gd name="T100" fmla="*/ 359 w 1888"/>
                <a:gd name="T101" fmla="*/ 194 h 1885"/>
                <a:gd name="T102" fmla="*/ 641 w 1888"/>
                <a:gd name="T103" fmla="*/ 229 h 1885"/>
                <a:gd name="T104" fmla="*/ 832 w 1888"/>
                <a:gd name="T105" fmla="*/ 176 h 18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88" h="1885">
                  <a:moveTo>
                    <a:pt x="944" y="321"/>
                  </a:moveTo>
                  <a:lnTo>
                    <a:pt x="853" y="328"/>
                  </a:lnTo>
                  <a:lnTo>
                    <a:pt x="763" y="348"/>
                  </a:lnTo>
                  <a:lnTo>
                    <a:pt x="681" y="379"/>
                  </a:lnTo>
                  <a:lnTo>
                    <a:pt x="603" y="421"/>
                  </a:lnTo>
                  <a:lnTo>
                    <a:pt x="533" y="475"/>
                  </a:lnTo>
                  <a:lnTo>
                    <a:pt x="471" y="537"/>
                  </a:lnTo>
                  <a:lnTo>
                    <a:pt x="417" y="607"/>
                  </a:lnTo>
                  <a:lnTo>
                    <a:pt x="375" y="682"/>
                  </a:lnTo>
                  <a:lnTo>
                    <a:pt x="344" y="767"/>
                  </a:lnTo>
                  <a:lnTo>
                    <a:pt x="324" y="854"/>
                  </a:lnTo>
                  <a:lnTo>
                    <a:pt x="317" y="948"/>
                  </a:lnTo>
                  <a:lnTo>
                    <a:pt x="324" y="1040"/>
                  </a:lnTo>
                  <a:lnTo>
                    <a:pt x="344" y="1129"/>
                  </a:lnTo>
                  <a:lnTo>
                    <a:pt x="375" y="1211"/>
                  </a:lnTo>
                  <a:lnTo>
                    <a:pt x="417" y="1290"/>
                  </a:lnTo>
                  <a:lnTo>
                    <a:pt x="471" y="1359"/>
                  </a:lnTo>
                  <a:lnTo>
                    <a:pt x="533" y="1421"/>
                  </a:lnTo>
                  <a:lnTo>
                    <a:pt x="603" y="1475"/>
                  </a:lnTo>
                  <a:lnTo>
                    <a:pt x="681" y="1517"/>
                  </a:lnTo>
                  <a:lnTo>
                    <a:pt x="763" y="1548"/>
                  </a:lnTo>
                  <a:lnTo>
                    <a:pt x="853" y="1568"/>
                  </a:lnTo>
                  <a:lnTo>
                    <a:pt x="944" y="1575"/>
                  </a:lnTo>
                  <a:lnTo>
                    <a:pt x="1038" y="1568"/>
                  </a:lnTo>
                  <a:lnTo>
                    <a:pt x="1125" y="1548"/>
                  </a:lnTo>
                  <a:lnTo>
                    <a:pt x="1210" y="1517"/>
                  </a:lnTo>
                  <a:lnTo>
                    <a:pt x="1286" y="1475"/>
                  </a:lnTo>
                  <a:lnTo>
                    <a:pt x="1357" y="1421"/>
                  </a:lnTo>
                  <a:lnTo>
                    <a:pt x="1417" y="1359"/>
                  </a:lnTo>
                  <a:lnTo>
                    <a:pt x="1471" y="1290"/>
                  </a:lnTo>
                  <a:lnTo>
                    <a:pt x="1513" y="1211"/>
                  </a:lnTo>
                  <a:lnTo>
                    <a:pt x="1544" y="1129"/>
                  </a:lnTo>
                  <a:lnTo>
                    <a:pt x="1565" y="1040"/>
                  </a:lnTo>
                  <a:lnTo>
                    <a:pt x="1571" y="948"/>
                  </a:lnTo>
                  <a:lnTo>
                    <a:pt x="1565" y="854"/>
                  </a:lnTo>
                  <a:lnTo>
                    <a:pt x="1544" y="767"/>
                  </a:lnTo>
                  <a:lnTo>
                    <a:pt x="1513" y="682"/>
                  </a:lnTo>
                  <a:lnTo>
                    <a:pt x="1471" y="607"/>
                  </a:lnTo>
                  <a:lnTo>
                    <a:pt x="1417" y="537"/>
                  </a:lnTo>
                  <a:lnTo>
                    <a:pt x="1357" y="475"/>
                  </a:lnTo>
                  <a:lnTo>
                    <a:pt x="1286" y="421"/>
                  </a:lnTo>
                  <a:lnTo>
                    <a:pt x="1210" y="379"/>
                  </a:lnTo>
                  <a:lnTo>
                    <a:pt x="1125" y="348"/>
                  </a:lnTo>
                  <a:lnTo>
                    <a:pt x="1038" y="328"/>
                  </a:lnTo>
                  <a:lnTo>
                    <a:pt x="944" y="321"/>
                  </a:lnTo>
                  <a:close/>
                  <a:moveTo>
                    <a:pt x="832" y="0"/>
                  </a:moveTo>
                  <a:lnTo>
                    <a:pt x="1053" y="0"/>
                  </a:lnTo>
                  <a:lnTo>
                    <a:pt x="1053" y="174"/>
                  </a:lnTo>
                  <a:lnTo>
                    <a:pt x="1143" y="191"/>
                  </a:lnTo>
                  <a:lnTo>
                    <a:pt x="1228" y="220"/>
                  </a:lnTo>
                  <a:lnTo>
                    <a:pt x="1315" y="67"/>
                  </a:lnTo>
                  <a:lnTo>
                    <a:pt x="1507" y="176"/>
                  </a:lnTo>
                  <a:lnTo>
                    <a:pt x="1419" y="330"/>
                  </a:lnTo>
                  <a:lnTo>
                    <a:pt x="1486" y="388"/>
                  </a:lnTo>
                  <a:lnTo>
                    <a:pt x="1547" y="455"/>
                  </a:lnTo>
                  <a:lnTo>
                    <a:pt x="1698" y="366"/>
                  </a:lnTo>
                  <a:lnTo>
                    <a:pt x="1810" y="555"/>
                  </a:lnTo>
                  <a:lnTo>
                    <a:pt x="1661" y="645"/>
                  </a:lnTo>
                  <a:lnTo>
                    <a:pt x="1690" y="729"/>
                  </a:lnTo>
                  <a:lnTo>
                    <a:pt x="1710" y="819"/>
                  </a:lnTo>
                  <a:lnTo>
                    <a:pt x="1886" y="816"/>
                  </a:lnTo>
                  <a:lnTo>
                    <a:pt x="1888" y="1035"/>
                  </a:lnTo>
                  <a:lnTo>
                    <a:pt x="1714" y="1037"/>
                  </a:lnTo>
                  <a:lnTo>
                    <a:pt x="1696" y="1129"/>
                  </a:lnTo>
                  <a:lnTo>
                    <a:pt x="1669" y="1214"/>
                  </a:lnTo>
                  <a:lnTo>
                    <a:pt x="1823" y="1298"/>
                  </a:lnTo>
                  <a:lnTo>
                    <a:pt x="1719" y="1490"/>
                  </a:lnTo>
                  <a:lnTo>
                    <a:pt x="1565" y="1406"/>
                  </a:lnTo>
                  <a:lnTo>
                    <a:pt x="1507" y="1475"/>
                  </a:lnTo>
                  <a:lnTo>
                    <a:pt x="1440" y="1537"/>
                  </a:lnTo>
                  <a:lnTo>
                    <a:pt x="1531" y="1687"/>
                  </a:lnTo>
                  <a:lnTo>
                    <a:pt x="1346" y="1803"/>
                  </a:lnTo>
                  <a:lnTo>
                    <a:pt x="1254" y="1653"/>
                  </a:lnTo>
                  <a:lnTo>
                    <a:pt x="1190" y="1678"/>
                  </a:lnTo>
                  <a:lnTo>
                    <a:pt x="1123" y="1696"/>
                  </a:lnTo>
                  <a:lnTo>
                    <a:pt x="1053" y="1709"/>
                  </a:lnTo>
                  <a:lnTo>
                    <a:pt x="1053" y="1885"/>
                  </a:lnTo>
                  <a:lnTo>
                    <a:pt x="832" y="1885"/>
                  </a:lnTo>
                  <a:lnTo>
                    <a:pt x="832" y="1709"/>
                  </a:lnTo>
                  <a:lnTo>
                    <a:pt x="743" y="1691"/>
                  </a:lnTo>
                  <a:lnTo>
                    <a:pt x="658" y="1662"/>
                  </a:lnTo>
                  <a:lnTo>
                    <a:pt x="571" y="1814"/>
                  </a:lnTo>
                  <a:lnTo>
                    <a:pt x="379" y="1705"/>
                  </a:lnTo>
                  <a:lnTo>
                    <a:pt x="466" y="1553"/>
                  </a:lnTo>
                  <a:lnTo>
                    <a:pt x="400" y="1493"/>
                  </a:lnTo>
                  <a:lnTo>
                    <a:pt x="339" y="1426"/>
                  </a:lnTo>
                  <a:lnTo>
                    <a:pt x="187" y="1515"/>
                  </a:lnTo>
                  <a:lnTo>
                    <a:pt x="76" y="1325"/>
                  </a:lnTo>
                  <a:lnTo>
                    <a:pt x="228" y="1236"/>
                  </a:lnTo>
                  <a:lnTo>
                    <a:pt x="199" y="1151"/>
                  </a:lnTo>
                  <a:lnTo>
                    <a:pt x="179" y="1062"/>
                  </a:lnTo>
                  <a:lnTo>
                    <a:pt x="4" y="1064"/>
                  </a:lnTo>
                  <a:lnTo>
                    <a:pt x="0" y="845"/>
                  </a:lnTo>
                  <a:lnTo>
                    <a:pt x="176" y="841"/>
                  </a:lnTo>
                  <a:lnTo>
                    <a:pt x="192" y="752"/>
                  </a:lnTo>
                  <a:lnTo>
                    <a:pt x="221" y="667"/>
                  </a:lnTo>
                  <a:lnTo>
                    <a:pt x="67" y="582"/>
                  </a:lnTo>
                  <a:lnTo>
                    <a:pt x="172" y="390"/>
                  </a:lnTo>
                  <a:lnTo>
                    <a:pt x="326" y="475"/>
                  </a:lnTo>
                  <a:lnTo>
                    <a:pt x="386" y="406"/>
                  </a:lnTo>
                  <a:lnTo>
                    <a:pt x="451" y="343"/>
                  </a:lnTo>
                  <a:lnTo>
                    <a:pt x="359" y="194"/>
                  </a:lnTo>
                  <a:lnTo>
                    <a:pt x="547" y="80"/>
                  </a:lnTo>
                  <a:lnTo>
                    <a:pt x="641" y="229"/>
                  </a:lnTo>
                  <a:lnTo>
                    <a:pt x="734" y="196"/>
                  </a:lnTo>
                  <a:lnTo>
                    <a:pt x="832" y="176"/>
                  </a:lnTo>
                  <a:lnTo>
                    <a:pt x="8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8" name="Freeform 65"/>
            <p:cNvSpPr>
              <a:spLocks/>
            </p:cNvSpPr>
            <p:nvPr/>
          </p:nvSpPr>
          <p:spPr bwMode="auto">
            <a:xfrm>
              <a:off x="5602537" y="3700407"/>
              <a:ext cx="564149" cy="563330"/>
            </a:xfrm>
            <a:custGeom>
              <a:avLst/>
              <a:gdLst>
                <a:gd name="T0" fmla="*/ 344 w 688"/>
                <a:gd name="T1" fmla="*/ 0 h 687"/>
                <a:gd name="T2" fmla="*/ 413 w 688"/>
                <a:gd name="T3" fmla="*/ 6 h 687"/>
                <a:gd name="T4" fmla="*/ 478 w 688"/>
                <a:gd name="T5" fmla="*/ 26 h 687"/>
                <a:gd name="T6" fmla="*/ 536 w 688"/>
                <a:gd name="T7" fmla="*/ 60 h 687"/>
                <a:gd name="T8" fmla="*/ 587 w 688"/>
                <a:gd name="T9" fmla="*/ 100 h 687"/>
                <a:gd name="T10" fmla="*/ 630 w 688"/>
                <a:gd name="T11" fmla="*/ 151 h 687"/>
                <a:gd name="T12" fmla="*/ 661 w 688"/>
                <a:gd name="T13" fmla="*/ 209 h 687"/>
                <a:gd name="T14" fmla="*/ 681 w 688"/>
                <a:gd name="T15" fmla="*/ 274 h 687"/>
                <a:gd name="T16" fmla="*/ 688 w 688"/>
                <a:gd name="T17" fmla="*/ 343 h 687"/>
                <a:gd name="T18" fmla="*/ 681 w 688"/>
                <a:gd name="T19" fmla="*/ 413 h 687"/>
                <a:gd name="T20" fmla="*/ 661 w 688"/>
                <a:gd name="T21" fmla="*/ 477 h 687"/>
                <a:gd name="T22" fmla="*/ 630 w 688"/>
                <a:gd name="T23" fmla="*/ 535 h 687"/>
                <a:gd name="T24" fmla="*/ 587 w 688"/>
                <a:gd name="T25" fmla="*/ 587 h 687"/>
                <a:gd name="T26" fmla="*/ 536 w 688"/>
                <a:gd name="T27" fmla="*/ 629 h 687"/>
                <a:gd name="T28" fmla="*/ 478 w 688"/>
                <a:gd name="T29" fmla="*/ 660 h 687"/>
                <a:gd name="T30" fmla="*/ 413 w 688"/>
                <a:gd name="T31" fmla="*/ 680 h 687"/>
                <a:gd name="T32" fmla="*/ 344 w 688"/>
                <a:gd name="T33" fmla="*/ 687 h 687"/>
                <a:gd name="T34" fmla="*/ 275 w 688"/>
                <a:gd name="T35" fmla="*/ 680 h 687"/>
                <a:gd name="T36" fmla="*/ 210 w 688"/>
                <a:gd name="T37" fmla="*/ 660 h 687"/>
                <a:gd name="T38" fmla="*/ 152 w 688"/>
                <a:gd name="T39" fmla="*/ 629 h 687"/>
                <a:gd name="T40" fmla="*/ 101 w 688"/>
                <a:gd name="T41" fmla="*/ 587 h 687"/>
                <a:gd name="T42" fmla="*/ 61 w 688"/>
                <a:gd name="T43" fmla="*/ 535 h 687"/>
                <a:gd name="T44" fmla="*/ 27 w 688"/>
                <a:gd name="T45" fmla="*/ 477 h 687"/>
                <a:gd name="T46" fmla="*/ 7 w 688"/>
                <a:gd name="T47" fmla="*/ 413 h 687"/>
                <a:gd name="T48" fmla="*/ 0 w 688"/>
                <a:gd name="T49" fmla="*/ 343 h 687"/>
                <a:gd name="T50" fmla="*/ 7 w 688"/>
                <a:gd name="T51" fmla="*/ 274 h 687"/>
                <a:gd name="T52" fmla="*/ 27 w 688"/>
                <a:gd name="T53" fmla="*/ 209 h 687"/>
                <a:gd name="T54" fmla="*/ 61 w 688"/>
                <a:gd name="T55" fmla="*/ 151 h 687"/>
                <a:gd name="T56" fmla="*/ 101 w 688"/>
                <a:gd name="T57" fmla="*/ 100 h 687"/>
                <a:gd name="T58" fmla="*/ 152 w 688"/>
                <a:gd name="T59" fmla="*/ 60 h 687"/>
                <a:gd name="T60" fmla="*/ 210 w 688"/>
                <a:gd name="T61" fmla="*/ 26 h 687"/>
                <a:gd name="T62" fmla="*/ 275 w 688"/>
                <a:gd name="T63" fmla="*/ 6 h 687"/>
                <a:gd name="T64" fmla="*/ 344 w 688"/>
                <a:gd name="T65" fmla="*/ 0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88" h="687">
                  <a:moveTo>
                    <a:pt x="344" y="0"/>
                  </a:moveTo>
                  <a:lnTo>
                    <a:pt x="413" y="6"/>
                  </a:lnTo>
                  <a:lnTo>
                    <a:pt x="478" y="26"/>
                  </a:lnTo>
                  <a:lnTo>
                    <a:pt x="536" y="60"/>
                  </a:lnTo>
                  <a:lnTo>
                    <a:pt x="587" y="100"/>
                  </a:lnTo>
                  <a:lnTo>
                    <a:pt x="630" y="151"/>
                  </a:lnTo>
                  <a:lnTo>
                    <a:pt x="661" y="209"/>
                  </a:lnTo>
                  <a:lnTo>
                    <a:pt x="681" y="274"/>
                  </a:lnTo>
                  <a:lnTo>
                    <a:pt x="688" y="343"/>
                  </a:lnTo>
                  <a:lnTo>
                    <a:pt x="681" y="413"/>
                  </a:lnTo>
                  <a:lnTo>
                    <a:pt x="661" y="477"/>
                  </a:lnTo>
                  <a:lnTo>
                    <a:pt x="630" y="535"/>
                  </a:lnTo>
                  <a:lnTo>
                    <a:pt x="587" y="587"/>
                  </a:lnTo>
                  <a:lnTo>
                    <a:pt x="536" y="629"/>
                  </a:lnTo>
                  <a:lnTo>
                    <a:pt x="478" y="660"/>
                  </a:lnTo>
                  <a:lnTo>
                    <a:pt x="413" y="680"/>
                  </a:lnTo>
                  <a:lnTo>
                    <a:pt x="344" y="687"/>
                  </a:lnTo>
                  <a:lnTo>
                    <a:pt x="275" y="680"/>
                  </a:lnTo>
                  <a:lnTo>
                    <a:pt x="210" y="660"/>
                  </a:lnTo>
                  <a:lnTo>
                    <a:pt x="152" y="629"/>
                  </a:lnTo>
                  <a:lnTo>
                    <a:pt x="101" y="587"/>
                  </a:lnTo>
                  <a:lnTo>
                    <a:pt x="61" y="535"/>
                  </a:lnTo>
                  <a:lnTo>
                    <a:pt x="27" y="477"/>
                  </a:lnTo>
                  <a:lnTo>
                    <a:pt x="7" y="413"/>
                  </a:lnTo>
                  <a:lnTo>
                    <a:pt x="0" y="343"/>
                  </a:lnTo>
                  <a:lnTo>
                    <a:pt x="7" y="274"/>
                  </a:lnTo>
                  <a:lnTo>
                    <a:pt x="27" y="209"/>
                  </a:lnTo>
                  <a:lnTo>
                    <a:pt x="61" y="151"/>
                  </a:lnTo>
                  <a:lnTo>
                    <a:pt x="101" y="100"/>
                  </a:lnTo>
                  <a:lnTo>
                    <a:pt x="152" y="60"/>
                  </a:lnTo>
                  <a:lnTo>
                    <a:pt x="210" y="26"/>
                  </a:lnTo>
                  <a:lnTo>
                    <a:pt x="275" y="6"/>
                  </a:lnTo>
                  <a:lnTo>
                    <a:pt x="3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09" name="Freeform 27"/>
          <p:cNvSpPr>
            <a:spLocks noEditPoints="1"/>
          </p:cNvSpPr>
          <p:nvPr/>
        </p:nvSpPr>
        <p:spPr bwMode="auto">
          <a:xfrm>
            <a:off x="2359230" y="3796052"/>
            <a:ext cx="509795" cy="509794"/>
          </a:xfrm>
          <a:custGeom>
            <a:avLst/>
            <a:gdLst>
              <a:gd name="T0" fmla="*/ 723 w 1567"/>
              <a:gd name="T1" fmla="*/ 535 h 1567"/>
              <a:gd name="T2" fmla="*/ 620 w 1567"/>
              <a:gd name="T3" fmla="*/ 585 h 1567"/>
              <a:gd name="T4" fmla="*/ 549 w 1567"/>
              <a:gd name="T5" fmla="*/ 674 h 1567"/>
              <a:gd name="T6" fmla="*/ 522 w 1567"/>
              <a:gd name="T7" fmla="*/ 788 h 1567"/>
              <a:gd name="T8" fmla="*/ 549 w 1567"/>
              <a:gd name="T9" fmla="*/ 904 h 1567"/>
              <a:gd name="T10" fmla="*/ 620 w 1567"/>
              <a:gd name="T11" fmla="*/ 991 h 1567"/>
              <a:gd name="T12" fmla="*/ 723 w 1567"/>
              <a:gd name="T13" fmla="*/ 1042 h 1567"/>
              <a:gd name="T14" fmla="*/ 844 w 1567"/>
              <a:gd name="T15" fmla="*/ 1042 h 1567"/>
              <a:gd name="T16" fmla="*/ 946 w 1567"/>
              <a:gd name="T17" fmla="*/ 991 h 1567"/>
              <a:gd name="T18" fmla="*/ 1018 w 1567"/>
              <a:gd name="T19" fmla="*/ 904 h 1567"/>
              <a:gd name="T20" fmla="*/ 1044 w 1567"/>
              <a:gd name="T21" fmla="*/ 788 h 1567"/>
              <a:gd name="T22" fmla="*/ 1018 w 1567"/>
              <a:gd name="T23" fmla="*/ 674 h 1567"/>
              <a:gd name="T24" fmla="*/ 946 w 1567"/>
              <a:gd name="T25" fmla="*/ 585 h 1567"/>
              <a:gd name="T26" fmla="*/ 844 w 1567"/>
              <a:gd name="T27" fmla="*/ 535 h 1567"/>
              <a:gd name="T28" fmla="*/ 716 w 1567"/>
              <a:gd name="T29" fmla="*/ 0 h 1567"/>
              <a:gd name="T30" fmla="*/ 904 w 1567"/>
              <a:gd name="T31" fmla="*/ 181 h 1567"/>
              <a:gd name="T32" fmla="*/ 1114 w 1567"/>
              <a:gd name="T33" fmla="*/ 71 h 1567"/>
              <a:gd name="T34" fmla="*/ 1187 w 1567"/>
              <a:gd name="T35" fmla="*/ 319 h 1567"/>
              <a:gd name="T36" fmla="*/ 1248 w 1567"/>
              <a:gd name="T37" fmla="*/ 377 h 1567"/>
              <a:gd name="T38" fmla="*/ 1495 w 1567"/>
              <a:gd name="T39" fmla="*/ 448 h 1567"/>
              <a:gd name="T40" fmla="*/ 1381 w 1567"/>
              <a:gd name="T41" fmla="*/ 623 h 1567"/>
              <a:gd name="T42" fmla="*/ 1567 w 1567"/>
              <a:gd name="T43" fmla="*/ 714 h 1567"/>
              <a:gd name="T44" fmla="*/ 1393 w 1567"/>
              <a:gd name="T45" fmla="*/ 899 h 1567"/>
              <a:gd name="T46" fmla="*/ 1498 w 1567"/>
              <a:gd name="T47" fmla="*/ 1111 h 1567"/>
              <a:gd name="T48" fmla="*/ 1259 w 1567"/>
              <a:gd name="T49" fmla="*/ 1187 h 1567"/>
              <a:gd name="T50" fmla="*/ 1192 w 1567"/>
              <a:gd name="T51" fmla="*/ 1254 h 1567"/>
              <a:gd name="T52" fmla="*/ 1118 w 1567"/>
              <a:gd name="T53" fmla="*/ 1493 h 1567"/>
              <a:gd name="T54" fmla="*/ 948 w 1567"/>
              <a:gd name="T55" fmla="*/ 1386 h 1567"/>
              <a:gd name="T56" fmla="*/ 855 w 1567"/>
              <a:gd name="T57" fmla="*/ 1567 h 1567"/>
              <a:gd name="T58" fmla="*/ 669 w 1567"/>
              <a:gd name="T59" fmla="*/ 1397 h 1567"/>
              <a:gd name="T60" fmla="*/ 582 w 1567"/>
              <a:gd name="T61" fmla="*/ 1375 h 1567"/>
              <a:gd name="T62" fmla="*/ 339 w 1567"/>
              <a:gd name="T63" fmla="*/ 1430 h 1567"/>
              <a:gd name="T64" fmla="*/ 346 w 1567"/>
              <a:gd name="T65" fmla="*/ 1227 h 1567"/>
              <a:gd name="T66" fmla="*/ 143 w 1567"/>
              <a:gd name="T67" fmla="*/ 1236 h 1567"/>
              <a:gd name="T68" fmla="*/ 199 w 1567"/>
              <a:gd name="T69" fmla="*/ 991 h 1567"/>
              <a:gd name="T70" fmla="*/ 174 w 1567"/>
              <a:gd name="T71" fmla="*/ 904 h 1567"/>
              <a:gd name="T72" fmla="*/ 0 w 1567"/>
              <a:gd name="T73" fmla="*/ 721 h 1567"/>
              <a:gd name="T74" fmla="*/ 196 w 1567"/>
              <a:gd name="T75" fmla="*/ 589 h 1567"/>
              <a:gd name="T76" fmla="*/ 136 w 1567"/>
              <a:gd name="T77" fmla="*/ 339 h 1567"/>
              <a:gd name="T78" fmla="*/ 375 w 1567"/>
              <a:gd name="T79" fmla="*/ 323 h 1567"/>
              <a:gd name="T80" fmla="*/ 446 w 1567"/>
              <a:gd name="T81" fmla="*/ 73 h 1567"/>
              <a:gd name="T82" fmla="*/ 623 w 1567"/>
              <a:gd name="T83" fmla="*/ 190 h 1567"/>
              <a:gd name="T84" fmla="*/ 716 w 1567"/>
              <a:gd name="T85" fmla="*/ 0 h 1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567" h="1567">
                <a:moveTo>
                  <a:pt x="783" y="529"/>
                </a:moveTo>
                <a:lnTo>
                  <a:pt x="723" y="535"/>
                </a:lnTo>
                <a:lnTo>
                  <a:pt x="669" y="553"/>
                </a:lnTo>
                <a:lnTo>
                  <a:pt x="620" y="585"/>
                </a:lnTo>
                <a:lnTo>
                  <a:pt x="580" y="625"/>
                </a:lnTo>
                <a:lnTo>
                  <a:pt x="549" y="674"/>
                </a:lnTo>
                <a:lnTo>
                  <a:pt x="531" y="730"/>
                </a:lnTo>
                <a:lnTo>
                  <a:pt x="522" y="788"/>
                </a:lnTo>
                <a:lnTo>
                  <a:pt x="531" y="848"/>
                </a:lnTo>
                <a:lnTo>
                  <a:pt x="549" y="904"/>
                </a:lnTo>
                <a:lnTo>
                  <a:pt x="580" y="951"/>
                </a:lnTo>
                <a:lnTo>
                  <a:pt x="620" y="991"/>
                </a:lnTo>
                <a:lnTo>
                  <a:pt x="669" y="1022"/>
                </a:lnTo>
                <a:lnTo>
                  <a:pt x="723" y="1042"/>
                </a:lnTo>
                <a:lnTo>
                  <a:pt x="783" y="1049"/>
                </a:lnTo>
                <a:lnTo>
                  <a:pt x="844" y="1042"/>
                </a:lnTo>
                <a:lnTo>
                  <a:pt x="897" y="1022"/>
                </a:lnTo>
                <a:lnTo>
                  <a:pt x="946" y="991"/>
                </a:lnTo>
                <a:lnTo>
                  <a:pt x="986" y="951"/>
                </a:lnTo>
                <a:lnTo>
                  <a:pt x="1018" y="904"/>
                </a:lnTo>
                <a:lnTo>
                  <a:pt x="1038" y="848"/>
                </a:lnTo>
                <a:lnTo>
                  <a:pt x="1044" y="788"/>
                </a:lnTo>
                <a:lnTo>
                  <a:pt x="1038" y="730"/>
                </a:lnTo>
                <a:lnTo>
                  <a:pt x="1018" y="674"/>
                </a:lnTo>
                <a:lnTo>
                  <a:pt x="986" y="625"/>
                </a:lnTo>
                <a:lnTo>
                  <a:pt x="946" y="585"/>
                </a:lnTo>
                <a:lnTo>
                  <a:pt x="897" y="553"/>
                </a:lnTo>
                <a:lnTo>
                  <a:pt x="844" y="535"/>
                </a:lnTo>
                <a:lnTo>
                  <a:pt x="783" y="529"/>
                </a:lnTo>
                <a:close/>
                <a:moveTo>
                  <a:pt x="716" y="0"/>
                </a:moveTo>
                <a:lnTo>
                  <a:pt x="850" y="0"/>
                </a:lnTo>
                <a:lnTo>
                  <a:pt x="904" y="181"/>
                </a:lnTo>
                <a:lnTo>
                  <a:pt x="980" y="201"/>
                </a:lnTo>
                <a:lnTo>
                  <a:pt x="1114" y="71"/>
                </a:lnTo>
                <a:lnTo>
                  <a:pt x="1232" y="138"/>
                </a:lnTo>
                <a:lnTo>
                  <a:pt x="1187" y="319"/>
                </a:lnTo>
                <a:lnTo>
                  <a:pt x="1219" y="346"/>
                </a:lnTo>
                <a:lnTo>
                  <a:pt x="1248" y="377"/>
                </a:lnTo>
                <a:lnTo>
                  <a:pt x="1426" y="332"/>
                </a:lnTo>
                <a:lnTo>
                  <a:pt x="1495" y="448"/>
                </a:lnTo>
                <a:lnTo>
                  <a:pt x="1368" y="582"/>
                </a:lnTo>
                <a:lnTo>
                  <a:pt x="1381" y="623"/>
                </a:lnTo>
                <a:lnTo>
                  <a:pt x="1390" y="665"/>
                </a:lnTo>
                <a:lnTo>
                  <a:pt x="1567" y="714"/>
                </a:lnTo>
                <a:lnTo>
                  <a:pt x="1567" y="850"/>
                </a:lnTo>
                <a:lnTo>
                  <a:pt x="1393" y="899"/>
                </a:lnTo>
                <a:lnTo>
                  <a:pt x="1373" y="984"/>
                </a:lnTo>
                <a:lnTo>
                  <a:pt x="1498" y="1111"/>
                </a:lnTo>
                <a:lnTo>
                  <a:pt x="1431" y="1230"/>
                </a:lnTo>
                <a:lnTo>
                  <a:pt x="1259" y="1187"/>
                </a:lnTo>
                <a:lnTo>
                  <a:pt x="1227" y="1223"/>
                </a:lnTo>
                <a:lnTo>
                  <a:pt x="1192" y="1254"/>
                </a:lnTo>
                <a:lnTo>
                  <a:pt x="1236" y="1426"/>
                </a:lnTo>
                <a:lnTo>
                  <a:pt x="1118" y="1493"/>
                </a:lnTo>
                <a:lnTo>
                  <a:pt x="991" y="1372"/>
                </a:lnTo>
                <a:lnTo>
                  <a:pt x="948" y="1386"/>
                </a:lnTo>
                <a:lnTo>
                  <a:pt x="902" y="1397"/>
                </a:lnTo>
                <a:lnTo>
                  <a:pt x="855" y="1567"/>
                </a:lnTo>
                <a:lnTo>
                  <a:pt x="719" y="1567"/>
                </a:lnTo>
                <a:lnTo>
                  <a:pt x="669" y="1397"/>
                </a:lnTo>
                <a:lnTo>
                  <a:pt x="625" y="1388"/>
                </a:lnTo>
                <a:lnTo>
                  <a:pt x="582" y="1375"/>
                </a:lnTo>
                <a:lnTo>
                  <a:pt x="457" y="1497"/>
                </a:lnTo>
                <a:lnTo>
                  <a:pt x="339" y="1430"/>
                </a:lnTo>
                <a:lnTo>
                  <a:pt x="379" y="1259"/>
                </a:lnTo>
                <a:lnTo>
                  <a:pt x="346" y="1227"/>
                </a:lnTo>
                <a:lnTo>
                  <a:pt x="315" y="1194"/>
                </a:lnTo>
                <a:lnTo>
                  <a:pt x="143" y="1236"/>
                </a:lnTo>
                <a:lnTo>
                  <a:pt x="74" y="1120"/>
                </a:lnTo>
                <a:lnTo>
                  <a:pt x="199" y="991"/>
                </a:lnTo>
                <a:lnTo>
                  <a:pt x="185" y="948"/>
                </a:lnTo>
                <a:lnTo>
                  <a:pt x="174" y="904"/>
                </a:lnTo>
                <a:lnTo>
                  <a:pt x="2" y="857"/>
                </a:lnTo>
                <a:lnTo>
                  <a:pt x="0" y="721"/>
                </a:lnTo>
                <a:lnTo>
                  <a:pt x="176" y="669"/>
                </a:lnTo>
                <a:lnTo>
                  <a:pt x="196" y="589"/>
                </a:lnTo>
                <a:lnTo>
                  <a:pt x="69" y="457"/>
                </a:lnTo>
                <a:lnTo>
                  <a:pt x="136" y="339"/>
                </a:lnTo>
                <a:lnTo>
                  <a:pt x="315" y="384"/>
                </a:lnTo>
                <a:lnTo>
                  <a:pt x="375" y="323"/>
                </a:lnTo>
                <a:lnTo>
                  <a:pt x="328" y="143"/>
                </a:lnTo>
                <a:lnTo>
                  <a:pt x="446" y="73"/>
                </a:lnTo>
                <a:lnTo>
                  <a:pt x="580" y="203"/>
                </a:lnTo>
                <a:lnTo>
                  <a:pt x="623" y="190"/>
                </a:lnTo>
                <a:lnTo>
                  <a:pt x="665" y="181"/>
                </a:lnTo>
                <a:lnTo>
                  <a:pt x="71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10" name="Group 109"/>
          <p:cNvGrpSpPr/>
          <p:nvPr/>
        </p:nvGrpSpPr>
        <p:grpSpPr>
          <a:xfrm>
            <a:off x="2505513" y="4406066"/>
            <a:ext cx="489911" cy="489517"/>
            <a:chOff x="8091275" y="3370787"/>
            <a:chExt cx="3056908" cy="3054448"/>
          </a:xfrm>
          <a:solidFill>
            <a:schemeClr val="bg1">
              <a:lumMod val="75000"/>
            </a:schemeClr>
          </a:solidFill>
        </p:grpSpPr>
        <p:sp>
          <p:nvSpPr>
            <p:cNvPr id="111" name="Freeform 28"/>
            <p:cNvSpPr>
              <a:spLocks/>
            </p:cNvSpPr>
            <p:nvPr/>
          </p:nvSpPr>
          <p:spPr bwMode="auto">
            <a:xfrm>
              <a:off x="9504111" y="3370787"/>
              <a:ext cx="231236" cy="197617"/>
            </a:xfrm>
            <a:custGeom>
              <a:avLst/>
              <a:gdLst>
                <a:gd name="T0" fmla="*/ 72 w 282"/>
                <a:gd name="T1" fmla="*/ 0 h 241"/>
                <a:gd name="T2" fmla="*/ 210 w 282"/>
                <a:gd name="T3" fmla="*/ 0 h 241"/>
                <a:gd name="T4" fmla="*/ 282 w 282"/>
                <a:gd name="T5" fmla="*/ 241 h 241"/>
                <a:gd name="T6" fmla="*/ 0 w 282"/>
                <a:gd name="T7" fmla="*/ 241 h 241"/>
                <a:gd name="T8" fmla="*/ 72 w 282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" h="241">
                  <a:moveTo>
                    <a:pt x="72" y="0"/>
                  </a:moveTo>
                  <a:lnTo>
                    <a:pt x="210" y="0"/>
                  </a:lnTo>
                  <a:lnTo>
                    <a:pt x="282" y="241"/>
                  </a:lnTo>
                  <a:lnTo>
                    <a:pt x="0" y="241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2" name="Freeform 29"/>
            <p:cNvSpPr>
              <a:spLocks/>
            </p:cNvSpPr>
            <p:nvPr/>
          </p:nvSpPr>
          <p:spPr bwMode="auto">
            <a:xfrm>
              <a:off x="9756667" y="3387187"/>
              <a:ext cx="225496" cy="227136"/>
            </a:xfrm>
            <a:custGeom>
              <a:avLst/>
              <a:gdLst>
                <a:gd name="T0" fmla="*/ 114 w 275"/>
                <a:gd name="T1" fmla="*/ 0 h 277"/>
                <a:gd name="T2" fmla="*/ 253 w 275"/>
                <a:gd name="T3" fmla="*/ 27 h 277"/>
                <a:gd name="T4" fmla="*/ 275 w 275"/>
                <a:gd name="T5" fmla="*/ 277 h 277"/>
                <a:gd name="T6" fmla="*/ 206 w 275"/>
                <a:gd name="T7" fmla="*/ 264 h 277"/>
                <a:gd name="T8" fmla="*/ 69 w 275"/>
                <a:gd name="T9" fmla="*/ 237 h 277"/>
                <a:gd name="T10" fmla="*/ 0 w 275"/>
                <a:gd name="T11" fmla="*/ 226 h 277"/>
                <a:gd name="T12" fmla="*/ 114 w 275"/>
                <a:gd name="T13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277">
                  <a:moveTo>
                    <a:pt x="114" y="0"/>
                  </a:moveTo>
                  <a:lnTo>
                    <a:pt x="253" y="27"/>
                  </a:lnTo>
                  <a:lnTo>
                    <a:pt x="275" y="277"/>
                  </a:lnTo>
                  <a:lnTo>
                    <a:pt x="206" y="264"/>
                  </a:lnTo>
                  <a:lnTo>
                    <a:pt x="69" y="237"/>
                  </a:lnTo>
                  <a:lnTo>
                    <a:pt x="0" y="226"/>
                  </a:lnTo>
                  <a:lnTo>
                    <a:pt x="1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3" name="Freeform 30"/>
            <p:cNvSpPr>
              <a:spLocks/>
            </p:cNvSpPr>
            <p:nvPr/>
          </p:nvSpPr>
          <p:spPr bwMode="auto">
            <a:xfrm>
              <a:off x="10004302" y="3456886"/>
              <a:ext cx="232056" cy="249276"/>
            </a:xfrm>
            <a:custGeom>
              <a:avLst/>
              <a:gdLst>
                <a:gd name="T0" fmla="*/ 154 w 283"/>
                <a:gd name="T1" fmla="*/ 0 h 304"/>
                <a:gd name="T2" fmla="*/ 283 w 283"/>
                <a:gd name="T3" fmla="*/ 54 h 304"/>
                <a:gd name="T4" fmla="*/ 259 w 283"/>
                <a:gd name="T5" fmla="*/ 304 h 304"/>
                <a:gd name="T6" fmla="*/ 194 w 283"/>
                <a:gd name="T7" fmla="*/ 277 h 304"/>
                <a:gd name="T8" fmla="*/ 64 w 283"/>
                <a:gd name="T9" fmla="*/ 225 h 304"/>
                <a:gd name="T10" fmla="*/ 0 w 283"/>
                <a:gd name="T11" fmla="*/ 201 h 304"/>
                <a:gd name="T12" fmla="*/ 154 w 283"/>
                <a:gd name="T1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3" h="304">
                  <a:moveTo>
                    <a:pt x="154" y="0"/>
                  </a:moveTo>
                  <a:lnTo>
                    <a:pt x="283" y="54"/>
                  </a:lnTo>
                  <a:lnTo>
                    <a:pt x="259" y="304"/>
                  </a:lnTo>
                  <a:lnTo>
                    <a:pt x="194" y="277"/>
                  </a:lnTo>
                  <a:lnTo>
                    <a:pt x="64" y="225"/>
                  </a:lnTo>
                  <a:lnTo>
                    <a:pt x="0" y="201"/>
                  </a:lnTo>
                  <a:lnTo>
                    <a:pt x="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4" name="Freeform 31"/>
            <p:cNvSpPr>
              <a:spLocks/>
            </p:cNvSpPr>
            <p:nvPr/>
          </p:nvSpPr>
          <p:spPr bwMode="auto">
            <a:xfrm>
              <a:off x="10237999" y="3579884"/>
              <a:ext cx="250916" cy="259936"/>
            </a:xfrm>
            <a:custGeom>
              <a:avLst/>
              <a:gdLst>
                <a:gd name="T0" fmla="*/ 188 w 306"/>
                <a:gd name="T1" fmla="*/ 0 h 317"/>
                <a:gd name="T2" fmla="*/ 306 w 306"/>
                <a:gd name="T3" fmla="*/ 75 h 317"/>
                <a:gd name="T4" fmla="*/ 235 w 306"/>
                <a:gd name="T5" fmla="*/ 317 h 317"/>
                <a:gd name="T6" fmla="*/ 177 w 306"/>
                <a:gd name="T7" fmla="*/ 279 h 317"/>
                <a:gd name="T8" fmla="*/ 58 w 306"/>
                <a:gd name="T9" fmla="*/ 205 h 317"/>
                <a:gd name="T10" fmla="*/ 0 w 306"/>
                <a:gd name="T11" fmla="*/ 167 h 317"/>
                <a:gd name="T12" fmla="*/ 188 w 306"/>
                <a:gd name="T13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6" h="317">
                  <a:moveTo>
                    <a:pt x="188" y="0"/>
                  </a:moveTo>
                  <a:lnTo>
                    <a:pt x="306" y="75"/>
                  </a:lnTo>
                  <a:lnTo>
                    <a:pt x="235" y="317"/>
                  </a:lnTo>
                  <a:lnTo>
                    <a:pt x="177" y="279"/>
                  </a:lnTo>
                  <a:lnTo>
                    <a:pt x="58" y="205"/>
                  </a:lnTo>
                  <a:lnTo>
                    <a:pt x="0" y="167"/>
                  </a:lnTo>
                  <a:lnTo>
                    <a:pt x="1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5" name="Freeform 32"/>
            <p:cNvSpPr>
              <a:spLocks/>
            </p:cNvSpPr>
            <p:nvPr/>
          </p:nvSpPr>
          <p:spPr bwMode="auto">
            <a:xfrm>
              <a:off x="10448735" y="3747981"/>
              <a:ext cx="261576" cy="263216"/>
            </a:xfrm>
            <a:custGeom>
              <a:avLst/>
              <a:gdLst>
                <a:gd name="T0" fmla="*/ 216 w 319"/>
                <a:gd name="T1" fmla="*/ 0 h 321"/>
                <a:gd name="T2" fmla="*/ 319 w 319"/>
                <a:gd name="T3" fmla="*/ 96 h 321"/>
                <a:gd name="T4" fmla="*/ 203 w 319"/>
                <a:gd name="T5" fmla="*/ 321 h 321"/>
                <a:gd name="T6" fmla="*/ 152 w 319"/>
                <a:gd name="T7" fmla="*/ 272 h 321"/>
                <a:gd name="T8" fmla="*/ 51 w 319"/>
                <a:gd name="T9" fmla="*/ 176 h 321"/>
                <a:gd name="T10" fmla="*/ 0 w 319"/>
                <a:gd name="T11" fmla="*/ 129 h 321"/>
                <a:gd name="T12" fmla="*/ 216 w 319"/>
                <a:gd name="T13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9" h="321">
                  <a:moveTo>
                    <a:pt x="216" y="0"/>
                  </a:moveTo>
                  <a:lnTo>
                    <a:pt x="319" y="96"/>
                  </a:lnTo>
                  <a:lnTo>
                    <a:pt x="203" y="321"/>
                  </a:lnTo>
                  <a:lnTo>
                    <a:pt x="152" y="272"/>
                  </a:lnTo>
                  <a:lnTo>
                    <a:pt x="51" y="176"/>
                  </a:lnTo>
                  <a:lnTo>
                    <a:pt x="0" y="129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6" name="Freeform 33"/>
            <p:cNvSpPr>
              <a:spLocks/>
            </p:cNvSpPr>
            <p:nvPr/>
          </p:nvSpPr>
          <p:spPr bwMode="auto">
            <a:xfrm>
              <a:off x="10629952" y="3958717"/>
              <a:ext cx="261576" cy="255836"/>
            </a:xfrm>
            <a:custGeom>
              <a:avLst/>
              <a:gdLst>
                <a:gd name="T0" fmla="*/ 236 w 319"/>
                <a:gd name="T1" fmla="*/ 0 h 312"/>
                <a:gd name="T2" fmla="*/ 319 w 319"/>
                <a:gd name="T3" fmla="*/ 113 h 312"/>
                <a:gd name="T4" fmla="*/ 163 w 319"/>
                <a:gd name="T5" fmla="*/ 312 h 312"/>
                <a:gd name="T6" fmla="*/ 123 w 319"/>
                <a:gd name="T7" fmla="*/ 254 h 312"/>
                <a:gd name="T8" fmla="*/ 42 w 319"/>
                <a:gd name="T9" fmla="*/ 142 h 312"/>
                <a:gd name="T10" fmla="*/ 0 w 319"/>
                <a:gd name="T11" fmla="*/ 84 h 312"/>
                <a:gd name="T12" fmla="*/ 236 w 319"/>
                <a:gd name="T13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9" h="312">
                  <a:moveTo>
                    <a:pt x="236" y="0"/>
                  </a:moveTo>
                  <a:lnTo>
                    <a:pt x="319" y="113"/>
                  </a:lnTo>
                  <a:lnTo>
                    <a:pt x="163" y="312"/>
                  </a:lnTo>
                  <a:lnTo>
                    <a:pt x="123" y="254"/>
                  </a:lnTo>
                  <a:lnTo>
                    <a:pt x="42" y="142"/>
                  </a:lnTo>
                  <a:lnTo>
                    <a:pt x="0" y="84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7" name="Freeform 34"/>
            <p:cNvSpPr>
              <a:spLocks/>
            </p:cNvSpPr>
            <p:nvPr/>
          </p:nvSpPr>
          <p:spPr bwMode="auto">
            <a:xfrm>
              <a:off x="10775909" y="4201433"/>
              <a:ext cx="252556" cy="240256"/>
            </a:xfrm>
            <a:custGeom>
              <a:avLst/>
              <a:gdLst>
                <a:gd name="T0" fmla="*/ 248 w 308"/>
                <a:gd name="T1" fmla="*/ 0 h 293"/>
                <a:gd name="T2" fmla="*/ 308 w 308"/>
                <a:gd name="T3" fmla="*/ 128 h 293"/>
                <a:gd name="T4" fmla="*/ 119 w 308"/>
                <a:gd name="T5" fmla="*/ 293 h 293"/>
                <a:gd name="T6" fmla="*/ 88 w 308"/>
                <a:gd name="T7" fmla="*/ 230 h 293"/>
                <a:gd name="T8" fmla="*/ 29 w 308"/>
                <a:gd name="T9" fmla="*/ 103 h 293"/>
                <a:gd name="T10" fmla="*/ 0 w 308"/>
                <a:gd name="T11" fmla="*/ 41 h 293"/>
                <a:gd name="T12" fmla="*/ 248 w 308"/>
                <a:gd name="T1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8" h="293">
                  <a:moveTo>
                    <a:pt x="248" y="0"/>
                  </a:moveTo>
                  <a:lnTo>
                    <a:pt x="308" y="128"/>
                  </a:lnTo>
                  <a:lnTo>
                    <a:pt x="119" y="293"/>
                  </a:lnTo>
                  <a:lnTo>
                    <a:pt x="88" y="230"/>
                  </a:lnTo>
                  <a:lnTo>
                    <a:pt x="29" y="103"/>
                  </a:lnTo>
                  <a:lnTo>
                    <a:pt x="0" y="41"/>
                  </a:lnTo>
                  <a:lnTo>
                    <a:pt x="2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8" name="Freeform 35"/>
            <p:cNvSpPr>
              <a:spLocks/>
            </p:cNvSpPr>
            <p:nvPr/>
          </p:nvSpPr>
          <p:spPr bwMode="auto">
            <a:xfrm>
              <a:off x="10880868" y="4463829"/>
              <a:ext cx="233696" cy="223036"/>
            </a:xfrm>
            <a:custGeom>
              <a:avLst/>
              <a:gdLst>
                <a:gd name="T0" fmla="*/ 0 w 285"/>
                <a:gd name="T1" fmla="*/ 0 h 272"/>
                <a:gd name="T2" fmla="*/ 250 w 285"/>
                <a:gd name="T3" fmla="*/ 8 h 272"/>
                <a:gd name="T4" fmla="*/ 285 w 285"/>
                <a:gd name="T5" fmla="*/ 145 h 272"/>
                <a:gd name="T6" fmla="*/ 67 w 285"/>
                <a:gd name="T7" fmla="*/ 272 h 272"/>
                <a:gd name="T8" fmla="*/ 51 w 285"/>
                <a:gd name="T9" fmla="*/ 203 h 272"/>
                <a:gd name="T10" fmla="*/ 15 w 285"/>
                <a:gd name="T11" fmla="*/ 66 h 272"/>
                <a:gd name="T12" fmla="*/ 0 w 285"/>
                <a:gd name="T13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5" h="272">
                  <a:moveTo>
                    <a:pt x="0" y="0"/>
                  </a:moveTo>
                  <a:lnTo>
                    <a:pt x="250" y="8"/>
                  </a:lnTo>
                  <a:lnTo>
                    <a:pt x="285" y="145"/>
                  </a:lnTo>
                  <a:lnTo>
                    <a:pt x="67" y="272"/>
                  </a:lnTo>
                  <a:lnTo>
                    <a:pt x="51" y="203"/>
                  </a:lnTo>
                  <a:lnTo>
                    <a:pt x="15" y="6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9" name="Freeform 36"/>
            <p:cNvSpPr>
              <a:spLocks/>
            </p:cNvSpPr>
            <p:nvPr/>
          </p:nvSpPr>
          <p:spPr bwMode="auto">
            <a:xfrm>
              <a:off x="10939086" y="4709004"/>
              <a:ext cx="209097" cy="228776"/>
            </a:xfrm>
            <a:custGeom>
              <a:avLst/>
              <a:gdLst>
                <a:gd name="T0" fmla="*/ 0 w 255"/>
                <a:gd name="T1" fmla="*/ 0 h 279"/>
                <a:gd name="T2" fmla="*/ 246 w 255"/>
                <a:gd name="T3" fmla="*/ 55 h 279"/>
                <a:gd name="T4" fmla="*/ 255 w 255"/>
                <a:gd name="T5" fmla="*/ 194 h 279"/>
                <a:gd name="T6" fmla="*/ 16 w 255"/>
                <a:gd name="T7" fmla="*/ 279 h 279"/>
                <a:gd name="T8" fmla="*/ 11 w 255"/>
                <a:gd name="T9" fmla="*/ 209 h 279"/>
                <a:gd name="T10" fmla="*/ 5 w 255"/>
                <a:gd name="T11" fmla="*/ 69 h 279"/>
                <a:gd name="T12" fmla="*/ 0 w 255"/>
                <a:gd name="T1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5" h="279">
                  <a:moveTo>
                    <a:pt x="0" y="0"/>
                  </a:moveTo>
                  <a:lnTo>
                    <a:pt x="246" y="55"/>
                  </a:lnTo>
                  <a:lnTo>
                    <a:pt x="255" y="194"/>
                  </a:lnTo>
                  <a:lnTo>
                    <a:pt x="16" y="279"/>
                  </a:lnTo>
                  <a:lnTo>
                    <a:pt x="11" y="209"/>
                  </a:lnTo>
                  <a:lnTo>
                    <a:pt x="5" y="6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0" name="Freeform 37"/>
            <p:cNvSpPr>
              <a:spLocks/>
            </p:cNvSpPr>
            <p:nvPr/>
          </p:nvSpPr>
          <p:spPr bwMode="auto">
            <a:xfrm>
              <a:off x="10921047" y="4959100"/>
              <a:ext cx="219756" cy="228776"/>
            </a:xfrm>
            <a:custGeom>
              <a:avLst/>
              <a:gdLst>
                <a:gd name="T0" fmla="*/ 38 w 268"/>
                <a:gd name="T1" fmla="*/ 0 h 279"/>
                <a:gd name="T2" fmla="*/ 268 w 268"/>
                <a:gd name="T3" fmla="*/ 103 h 279"/>
                <a:gd name="T4" fmla="*/ 250 w 268"/>
                <a:gd name="T5" fmla="*/ 241 h 279"/>
                <a:gd name="T6" fmla="*/ 0 w 268"/>
                <a:gd name="T7" fmla="*/ 279 h 279"/>
                <a:gd name="T8" fmla="*/ 9 w 268"/>
                <a:gd name="T9" fmla="*/ 210 h 279"/>
                <a:gd name="T10" fmla="*/ 27 w 268"/>
                <a:gd name="T11" fmla="*/ 70 h 279"/>
                <a:gd name="T12" fmla="*/ 38 w 268"/>
                <a:gd name="T1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8" h="279">
                  <a:moveTo>
                    <a:pt x="38" y="0"/>
                  </a:moveTo>
                  <a:lnTo>
                    <a:pt x="268" y="103"/>
                  </a:lnTo>
                  <a:lnTo>
                    <a:pt x="250" y="241"/>
                  </a:lnTo>
                  <a:lnTo>
                    <a:pt x="0" y="279"/>
                  </a:lnTo>
                  <a:lnTo>
                    <a:pt x="9" y="210"/>
                  </a:lnTo>
                  <a:lnTo>
                    <a:pt x="27" y="70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1" name="Freeform 38"/>
            <p:cNvSpPr>
              <a:spLocks/>
            </p:cNvSpPr>
            <p:nvPr/>
          </p:nvSpPr>
          <p:spPr bwMode="auto">
            <a:xfrm>
              <a:off x="10843968" y="5210016"/>
              <a:ext cx="241896" cy="225496"/>
            </a:xfrm>
            <a:custGeom>
              <a:avLst/>
              <a:gdLst>
                <a:gd name="T0" fmla="*/ 87 w 295"/>
                <a:gd name="T1" fmla="*/ 0 h 275"/>
                <a:gd name="T2" fmla="*/ 295 w 295"/>
                <a:gd name="T3" fmla="*/ 143 h 275"/>
                <a:gd name="T4" fmla="*/ 250 w 295"/>
                <a:gd name="T5" fmla="*/ 275 h 275"/>
                <a:gd name="T6" fmla="*/ 0 w 295"/>
                <a:gd name="T7" fmla="*/ 266 h 275"/>
                <a:gd name="T8" fmla="*/ 22 w 295"/>
                <a:gd name="T9" fmla="*/ 199 h 275"/>
                <a:gd name="T10" fmla="*/ 65 w 295"/>
                <a:gd name="T11" fmla="*/ 65 h 275"/>
                <a:gd name="T12" fmla="*/ 87 w 295"/>
                <a:gd name="T13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275">
                  <a:moveTo>
                    <a:pt x="87" y="0"/>
                  </a:moveTo>
                  <a:lnTo>
                    <a:pt x="295" y="143"/>
                  </a:lnTo>
                  <a:lnTo>
                    <a:pt x="250" y="275"/>
                  </a:lnTo>
                  <a:lnTo>
                    <a:pt x="0" y="266"/>
                  </a:lnTo>
                  <a:lnTo>
                    <a:pt x="22" y="199"/>
                  </a:lnTo>
                  <a:lnTo>
                    <a:pt x="65" y="65"/>
                  </a:lnTo>
                  <a:lnTo>
                    <a:pt x="8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2" name="Freeform 39"/>
            <p:cNvSpPr>
              <a:spLocks/>
            </p:cNvSpPr>
            <p:nvPr/>
          </p:nvSpPr>
          <p:spPr bwMode="auto">
            <a:xfrm>
              <a:off x="10721790" y="5447812"/>
              <a:ext cx="257476" cy="247636"/>
            </a:xfrm>
            <a:custGeom>
              <a:avLst/>
              <a:gdLst>
                <a:gd name="T0" fmla="*/ 138 w 314"/>
                <a:gd name="T1" fmla="*/ 0 h 302"/>
                <a:gd name="T2" fmla="*/ 314 w 314"/>
                <a:gd name="T3" fmla="*/ 179 h 302"/>
                <a:gd name="T4" fmla="*/ 245 w 314"/>
                <a:gd name="T5" fmla="*/ 302 h 302"/>
                <a:gd name="T6" fmla="*/ 0 w 314"/>
                <a:gd name="T7" fmla="*/ 243 h 302"/>
                <a:gd name="T8" fmla="*/ 35 w 314"/>
                <a:gd name="T9" fmla="*/ 183 h 302"/>
                <a:gd name="T10" fmla="*/ 102 w 314"/>
                <a:gd name="T11" fmla="*/ 60 h 302"/>
                <a:gd name="T12" fmla="*/ 138 w 314"/>
                <a:gd name="T1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4" h="302">
                  <a:moveTo>
                    <a:pt x="138" y="0"/>
                  </a:moveTo>
                  <a:lnTo>
                    <a:pt x="314" y="179"/>
                  </a:lnTo>
                  <a:lnTo>
                    <a:pt x="245" y="302"/>
                  </a:lnTo>
                  <a:lnTo>
                    <a:pt x="0" y="243"/>
                  </a:lnTo>
                  <a:lnTo>
                    <a:pt x="35" y="183"/>
                  </a:lnTo>
                  <a:lnTo>
                    <a:pt x="102" y="60"/>
                  </a:lnTo>
                  <a:lnTo>
                    <a:pt x="1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3" name="Freeform 40"/>
            <p:cNvSpPr>
              <a:spLocks/>
            </p:cNvSpPr>
            <p:nvPr/>
          </p:nvSpPr>
          <p:spPr bwMode="auto">
            <a:xfrm>
              <a:off x="10560253" y="5667568"/>
              <a:ext cx="263216" cy="258296"/>
            </a:xfrm>
            <a:custGeom>
              <a:avLst/>
              <a:gdLst>
                <a:gd name="T0" fmla="*/ 181 w 321"/>
                <a:gd name="T1" fmla="*/ 0 h 315"/>
                <a:gd name="T2" fmla="*/ 321 w 321"/>
                <a:gd name="T3" fmla="*/ 208 h 315"/>
                <a:gd name="T4" fmla="*/ 232 w 321"/>
                <a:gd name="T5" fmla="*/ 315 h 315"/>
                <a:gd name="T6" fmla="*/ 0 w 321"/>
                <a:gd name="T7" fmla="*/ 212 h 315"/>
                <a:gd name="T8" fmla="*/ 47 w 321"/>
                <a:gd name="T9" fmla="*/ 159 h 315"/>
                <a:gd name="T10" fmla="*/ 136 w 321"/>
                <a:gd name="T11" fmla="*/ 51 h 315"/>
                <a:gd name="T12" fmla="*/ 181 w 321"/>
                <a:gd name="T13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1" h="315">
                  <a:moveTo>
                    <a:pt x="181" y="0"/>
                  </a:moveTo>
                  <a:lnTo>
                    <a:pt x="321" y="208"/>
                  </a:lnTo>
                  <a:lnTo>
                    <a:pt x="232" y="315"/>
                  </a:lnTo>
                  <a:lnTo>
                    <a:pt x="0" y="212"/>
                  </a:lnTo>
                  <a:lnTo>
                    <a:pt x="47" y="159"/>
                  </a:lnTo>
                  <a:lnTo>
                    <a:pt x="136" y="51"/>
                  </a:lnTo>
                  <a:lnTo>
                    <a:pt x="1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4" name="Freeform 41"/>
            <p:cNvSpPr>
              <a:spLocks/>
            </p:cNvSpPr>
            <p:nvPr/>
          </p:nvSpPr>
          <p:spPr bwMode="auto">
            <a:xfrm>
              <a:off x="10366736" y="5857805"/>
              <a:ext cx="259116" cy="261576"/>
            </a:xfrm>
            <a:custGeom>
              <a:avLst/>
              <a:gdLst>
                <a:gd name="T0" fmla="*/ 216 w 316"/>
                <a:gd name="T1" fmla="*/ 0 h 319"/>
                <a:gd name="T2" fmla="*/ 316 w 316"/>
                <a:gd name="T3" fmla="*/ 232 h 319"/>
                <a:gd name="T4" fmla="*/ 207 w 316"/>
                <a:gd name="T5" fmla="*/ 319 h 319"/>
                <a:gd name="T6" fmla="*/ 0 w 316"/>
                <a:gd name="T7" fmla="*/ 176 h 319"/>
                <a:gd name="T8" fmla="*/ 55 w 316"/>
                <a:gd name="T9" fmla="*/ 132 h 319"/>
                <a:gd name="T10" fmla="*/ 162 w 316"/>
                <a:gd name="T11" fmla="*/ 45 h 319"/>
                <a:gd name="T12" fmla="*/ 216 w 316"/>
                <a:gd name="T13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6" h="319">
                  <a:moveTo>
                    <a:pt x="216" y="0"/>
                  </a:moveTo>
                  <a:lnTo>
                    <a:pt x="316" y="232"/>
                  </a:lnTo>
                  <a:lnTo>
                    <a:pt x="207" y="319"/>
                  </a:lnTo>
                  <a:lnTo>
                    <a:pt x="0" y="176"/>
                  </a:lnTo>
                  <a:lnTo>
                    <a:pt x="55" y="132"/>
                  </a:lnTo>
                  <a:lnTo>
                    <a:pt x="162" y="45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5" name="Freeform 42"/>
            <p:cNvSpPr>
              <a:spLocks/>
            </p:cNvSpPr>
            <p:nvPr/>
          </p:nvSpPr>
          <p:spPr bwMode="auto">
            <a:xfrm>
              <a:off x="10144520" y="6015242"/>
              <a:ext cx="245996" cy="256656"/>
            </a:xfrm>
            <a:custGeom>
              <a:avLst/>
              <a:gdLst>
                <a:gd name="T0" fmla="*/ 248 w 300"/>
                <a:gd name="T1" fmla="*/ 0 h 313"/>
                <a:gd name="T2" fmla="*/ 300 w 300"/>
                <a:gd name="T3" fmla="*/ 246 h 313"/>
                <a:gd name="T4" fmla="*/ 177 w 300"/>
                <a:gd name="T5" fmla="*/ 313 h 313"/>
                <a:gd name="T6" fmla="*/ 0 w 300"/>
                <a:gd name="T7" fmla="*/ 132 h 313"/>
                <a:gd name="T8" fmla="*/ 63 w 300"/>
                <a:gd name="T9" fmla="*/ 98 h 313"/>
                <a:gd name="T10" fmla="*/ 186 w 300"/>
                <a:gd name="T11" fmla="*/ 34 h 313"/>
                <a:gd name="T12" fmla="*/ 248 w 300"/>
                <a:gd name="T13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" h="313">
                  <a:moveTo>
                    <a:pt x="248" y="0"/>
                  </a:moveTo>
                  <a:lnTo>
                    <a:pt x="300" y="246"/>
                  </a:lnTo>
                  <a:lnTo>
                    <a:pt x="177" y="313"/>
                  </a:lnTo>
                  <a:lnTo>
                    <a:pt x="0" y="132"/>
                  </a:lnTo>
                  <a:lnTo>
                    <a:pt x="63" y="98"/>
                  </a:lnTo>
                  <a:lnTo>
                    <a:pt x="186" y="34"/>
                  </a:lnTo>
                  <a:lnTo>
                    <a:pt x="2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6" name="Freeform 43"/>
            <p:cNvSpPr>
              <a:spLocks/>
            </p:cNvSpPr>
            <p:nvPr/>
          </p:nvSpPr>
          <p:spPr bwMode="auto">
            <a:xfrm>
              <a:off x="9905084" y="6132500"/>
              <a:ext cx="223036" cy="239436"/>
            </a:xfrm>
            <a:custGeom>
              <a:avLst/>
              <a:gdLst>
                <a:gd name="T0" fmla="*/ 268 w 272"/>
                <a:gd name="T1" fmla="*/ 0 h 292"/>
                <a:gd name="T2" fmla="*/ 272 w 272"/>
                <a:gd name="T3" fmla="*/ 252 h 292"/>
                <a:gd name="T4" fmla="*/ 141 w 272"/>
                <a:gd name="T5" fmla="*/ 292 h 292"/>
                <a:gd name="T6" fmla="*/ 0 w 272"/>
                <a:gd name="T7" fmla="*/ 82 h 292"/>
                <a:gd name="T8" fmla="*/ 67 w 272"/>
                <a:gd name="T9" fmla="*/ 62 h 292"/>
                <a:gd name="T10" fmla="*/ 201 w 272"/>
                <a:gd name="T11" fmla="*/ 20 h 292"/>
                <a:gd name="T12" fmla="*/ 268 w 272"/>
                <a:gd name="T1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" h="292">
                  <a:moveTo>
                    <a:pt x="268" y="0"/>
                  </a:moveTo>
                  <a:lnTo>
                    <a:pt x="272" y="252"/>
                  </a:lnTo>
                  <a:lnTo>
                    <a:pt x="141" y="292"/>
                  </a:lnTo>
                  <a:lnTo>
                    <a:pt x="0" y="82"/>
                  </a:lnTo>
                  <a:lnTo>
                    <a:pt x="67" y="62"/>
                  </a:lnTo>
                  <a:lnTo>
                    <a:pt x="201" y="20"/>
                  </a:lnTo>
                  <a:lnTo>
                    <a:pt x="2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7" name="Freeform 44"/>
            <p:cNvSpPr>
              <a:spLocks/>
            </p:cNvSpPr>
            <p:nvPr/>
          </p:nvSpPr>
          <p:spPr bwMode="auto">
            <a:xfrm>
              <a:off x="9656628" y="6205479"/>
              <a:ext cx="226316" cy="216476"/>
            </a:xfrm>
            <a:custGeom>
              <a:avLst/>
              <a:gdLst>
                <a:gd name="T0" fmla="*/ 276 w 276"/>
                <a:gd name="T1" fmla="*/ 0 h 264"/>
                <a:gd name="T2" fmla="*/ 234 w 276"/>
                <a:gd name="T3" fmla="*/ 248 h 264"/>
                <a:gd name="T4" fmla="*/ 96 w 276"/>
                <a:gd name="T5" fmla="*/ 264 h 264"/>
                <a:gd name="T6" fmla="*/ 0 w 276"/>
                <a:gd name="T7" fmla="*/ 31 h 264"/>
                <a:gd name="T8" fmla="*/ 69 w 276"/>
                <a:gd name="T9" fmla="*/ 23 h 264"/>
                <a:gd name="T10" fmla="*/ 207 w 276"/>
                <a:gd name="T11" fmla="*/ 7 h 264"/>
                <a:gd name="T12" fmla="*/ 276 w 276"/>
                <a:gd name="T13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6" h="264">
                  <a:moveTo>
                    <a:pt x="276" y="0"/>
                  </a:moveTo>
                  <a:lnTo>
                    <a:pt x="234" y="248"/>
                  </a:lnTo>
                  <a:lnTo>
                    <a:pt x="96" y="264"/>
                  </a:lnTo>
                  <a:lnTo>
                    <a:pt x="0" y="31"/>
                  </a:lnTo>
                  <a:lnTo>
                    <a:pt x="69" y="23"/>
                  </a:lnTo>
                  <a:lnTo>
                    <a:pt x="207" y="7"/>
                  </a:lnTo>
                  <a:lnTo>
                    <a:pt x="2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8" name="Freeform 45"/>
            <p:cNvSpPr>
              <a:spLocks/>
            </p:cNvSpPr>
            <p:nvPr/>
          </p:nvSpPr>
          <p:spPr bwMode="auto">
            <a:xfrm>
              <a:off x="9404073" y="6214498"/>
              <a:ext cx="228776" cy="210737"/>
            </a:xfrm>
            <a:custGeom>
              <a:avLst/>
              <a:gdLst>
                <a:gd name="T0" fmla="*/ 0 w 279"/>
                <a:gd name="T1" fmla="*/ 0 h 257"/>
                <a:gd name="T2" fmla="*/ 69 w 279"/>
                <a:gd name="T3" fmla="*/ 5 h 257"/>
                <a:gd name="T4" fmla="*/ 209 w 279"/>
                <a:gd name="T5" fmla="*/ 16 h 257"/>
                <a:gd name="T6" fmla="*/ 279 w 279"/>
                <a:gd name="T7" fmla="*/ 20 h 257"/>
                <a:gd name="T8" fmla="*/ 191 w 279"/>
                <a:gd name="T9" fmla="*/ 257 h 257"/>
                <a:gd name="T10" fmla="*/ 51 w 279"/>
                <a:gd name="T11" fmla="*/ 246 h 257"/>
                <a:gd name="T12" fmla="*/ 0 w 279"/>
                <a:gd name="T13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9" h="257">
                  <a:moveTo>
                    <a:pt x="0" y="0"/>
                  </a:moveTo>
                  <a:lnTo>
                    <a:pt x="69" y="5"/>
                  </a:lnTo>
                  <a:lnTo>
                    <a:pt x="209" y="16"/>
                  </a:lnTo>
                  <a:lnTo>
                    <a:pt x="279" y="20"/>
                  </a:lnTo>
                  <a:lnTo>
                    <a:pt x="191" y="257"/>
                  </a:lnTo>
                  <a:lnTo>
                    <a:pt x="51" y="24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9" name="Freeform 46"/>
            <p:cNvSpPr>
              <a:spLocks/>
            </p:cNvSpPr>
            <p:nvPr/>
          </p:nvSpPr>
          <p:spPr bwMode="auto">
            <a:xfrm>
              <a:off x="9160537" y="6150539"/>
              <a:ext cx="221396" cy="236156"/>
            </a:xfrm>
            <a:custGeom>
              <a:avLst/>
              <a:gdLst>
                <a:gd name="T0" fmla="*/ 0 w 270"/>
                <a:gd name="T1" fmla="*/ 0 h 288"/>
                <a:gd name="T2" fmla="*/ 67 w 270"/>
                <a:gd name="T3" fmla="*/ 18 h 288"/>
                <a:gd name="T4" fmla="*/ 203 w 270"/>
                <a:gd name="T5" fmla="*/ 54 h 288"/>
                <a:gd name="T6" fmla="*/ 270 w 270"/>
                <a:gd name="T7" fmla="*/ 74 h 288"/>
                <a:gd name="T8" fmla="*/ 138 w 270"/>
                <a:gd name="T9" fmla="*/ 288 h 288"/>
                <a:gd name="T10" fmla="*/ 4 w 270"/>
                <a:gd name="T11" fmla="*/ 252 h 288"/>
                <a:gd name="T12" fmla="*/ 0 w 270"/>
                <a:gd name="T13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0" h="288">
                  <a:moveTo>
                    <a:pt x="0" y="0"/>
                  </a:moveTo>
                  <a:lnTo>
                    <a:pt x="67" y="18"/>
                  </a:lnTo>
                  <a:lnTo>
                    <a:pt x="203" y="54"/>
                  </a:lnTo>
                  <a:lnTo>
                    <a:pt x="270" y="74"/>
                  </a:lnTo>
                  <a:lnTo>
                    <a:pt x="138" y="288"/>
                  </a:lnTo>
                  <a:lnTo>
                    <a:pt x="4" y="25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0" name="Freeform 47"/>
            <p:cNvSpPr>
              <a:spLocks/>
            </p:cNvSpPr>
            <p:nvPr/>
          </p:nvSpPr>
          <p:spPr bwMode="auto">
            <a:xfrm>
              <a:off x="8896502" y="6043122"/>
              <a:ext cx="241896" cy="252556"/>
            </a:xfrm>
            <a:custGeom>
              <a:avLst/>
              <a:gdLst>
                <a:gd name="T0" fmla="*/ 45 w 295"/>
                <a:gd name="T1" fmla="*/ 0 h 308"/>
                <a:gd name="T2" fmla="*/ 107 w 295"/>
                <a:gd name="T3" fmla="*/ 29 h 308"/>
                <a:gd name="T4" fmla="*/ 232 w 295"/>
                <a:gd name="T5" fmla="*/ 91 h 308"/>
                <a:gd name="T6" fmla="*/ 295 w 295"/>
                <a:gd name="T7" fmla="*/ 120 h 308"/>
                <a:gd name="T8" fmla="*/ 128 w 295"/>
                <a:gd name="T9" fmla="*/ 308 h 308"/>
                <a:gd name="T10" fmla="*/ 0 w 295"/>
                <a:gd name="T11" fmla="*/ 247 h 308"/>
                <a:gd name="T12" fmla="*/ 45 w 295"/>
                <a:gd name="T13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08">
                  <a:moveTo>
                    <a:pt x="45" y="0"/>
                  </a:moveTo>
                  <a:lnTo>
                    <a:pt x="107" y="29"/>
                  </a:lnTo>
                  <a:lnTo>
                    <a:pt x="232" y="91"/>
                  </a:lnTo>
                  <a:lnTo>
                    <a:pt x="295" y="120"/>
                  </a:lnTo>
                  <a:lnTo>
                    <a:pt x="128" y="308"/>
                  </a:lnTo>
                  <a:lnTo>
                    <a:pt x="0" y="247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1" name="Freeform 48"/>
            <p:cNvSpPr>
              <a:spLocks/>
            </p:cNvSpPr>
            <p:nvPr/>
          </p:nvSpPr>
          <p:spPr bwMode="auto">
            <a:xfrm>
              <a:off x="8657066" y="5893064"/>
              <a:ext cx="255836" cy="261576"/>
            </a:xfrm>
            <a:custGeom>
              <a:avLst/>
              <a:gdLst>
                <a:gd name="T0" fmla="*/ 89 w 312"/>
                <a:gd name="T1" fmla="*/ 0 h 319"/>
                <a:gd name="T2" fmla="*/ 145 w 312"/>
                <a:gd name="T3" fmla="*/ 42 h 319"/>
                <a:gd name="T4" fmla="*/ 257 w 312"/>
                <a:gd name="T5" fmla="*/ 125 h 319"/>
                <a:gd name="T6" fmla="*/ 312 w 312"/>
                <a:gd name="T7" fmla="*/ 167 h 319"/>
                <a:gd name="T8" fmla="*/ 112 w 312"/>
                <a:gd name="T9" fmla="*/ 319 h 319"/>
                <a:gd name="T10" fmla="*/ 0 w 312"/>
                <a:gd name="T11" fmla="*/ 236 h 319"/>
                <a:gd name="T12" fmla="*/ 89 w 312"/>
                <a:gd name="T13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" h="319">
                  <a:moveTo>
                    <a:pt x="89" y="0"/>
                  </a:moveTo>
                  <a:lnTo>
                    <a:pt x="145" y="42"/>
                  </a:lnTo>
                  <a:lnTo>
                    <a:pt x="257" y="125"/>
                  </a:lnTo>
                  <a:lnTo>
                    <a:pt x="312" y="167"/>
                  </a:lnTo>
                  <a:lnTo>
                    <a:pt x="112" y="319"/>
                  </a:lnTo>
                  <a:lnTo>
                    <a:pt x="0" y="236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2" name="Freeform 49"/>
            <p:cNvSpPr>
              <a:spLocks/>
            </p:cNvSpPr>
            <p:nvPr/>
          </p:nvSpPr>
          <p:spPr bwMode="auto">
            <a:xfrm>
              <a:off x="8450429" y="5707747"/>
              <a:ext cx="263216" cy="259936"/>
            </a:xfrm>
            <a:custGeom>
              <a:avLst/>
              <a:gdLst>
                <a:gd name="T0" fmla="*/ 131 w 321"/>
                <a:gd name="T1" fmla="*/ 0 h 317"/>
                <a:gd name="T2" fmla="*/ 178 w 321"/>
                <a:gd name="T3" fmla="*/ 51 h 317"/>
                <a:gd name="T4" fmla="*/ 274 w 321"/>
                <a:gd name="T5" fmla="*/ 154 h 317"/>
                <a:gd name="T6" fmla="*/ 321 w 321"/>
                <a:gd name="T7" fmla="*/ 205 h 317"/>
                <a:gd name="T8" fmla="*/ 93 w 321"/>
                <a:gd name="T9" fmla="*/ 317 h 317"/>
                <a:gd name="T10" fmla="*/ 0 w 321"/>
                <a:gd name="T11" fmla="*/ 214 h 317"/>
                <a:gd name="T12" fmla="*/ 131 w 321"/>
                <a:gd name="T13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1" h="317">
                  <a:moveTo>
                    <a:pt x="131" y="0"/>
                  </a:moveTo>
                  <a:lnTo>
                    <a:pt x="178" y="51"/>
                  </a:lnTo>
                  <a:lnTo>
                    <a:pt x="274" y="154"/>
                  </a:lnTo>
                  <a:lnTo>
                    <a:pt x="321" y="205"/>
                  </a:lnTo>
                  <a:lnTo>
                    <a:pt x="93" y="317"/>
                  </a:lnTo>
                  <a:lnTo>
                    <a:pt x="0" y="214"/>
                  </a:lnTo>
                  <a:lnTo>
                    <a:pt x="1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3" name="Freeform 50"/>
            <p:cNvSpPr>
              <a:spLocks/>
            </p:cNvSpPr>
            <p:nvPr/>
          </p:nvSpPr>
          <p:spPr bwMode="auto">
            <a:xfrm>
              <a:off x="8285612" y="5493731"/>
              <a:ext cx="259936" cy="250916"/>
            </a:xfrm>
            <a:custGeom>
              <a:avLst/>
              <a:gdLst>
                <a:gd name="T0" fmla="*/ 169 w 317"/>
                <a:gd name="T1" fmla="*/ 0 h 306"/>
                <a:gd name="T2" fmla="*/ 207 w 317"/>
                <a:gd name="T3" fmla="*/ 60 h 306"/>
                <a:gd name="T4" fmla="*/ 281 w 317"/>
                <a:gd name="T5" fmla="*/ 179 h 306"/>
                <a:gd name="T6" fmla="*/ 317 w 317"/>
                <a:gd name="T7" fmla="*/ 239 h 306"/>
                <a:gd name="T8" fmla="*/ 74 w 317"/>
                <a:gd name="T9" fmla="*/ 306 h 306"/>
                <a:gd name="T10" fmla="*/ 0 w 317"/>
                <a:gd name="T11" fmla="*/ 185 h 306"/>
                <a:gd name="T12" fmla="*/ 169 w 317"/>
                <a:gd name="T13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7" h="306">
                  <a:moveTo>
                    <a:pt x="169" y="0"/>
                  </a:moveTo>
                  <a:lnTo>
                    <a:pt x="207" y="60"/>
                  </a:lnTo>
                  <a:lnTo>
                    <a:pt x="281" y="179"/>
                  </a:lnTo>
                  <a:lnTo>
                    <a:pt x="317" y="239"/>
                  </a:lnTo>
                  <a:lnTo>
                    <a:pt x="74" y="306"/>
                  </a:lnTo>
                  <a:lnTo>
                    <a:pt x="0" y="185"/>
                  </a:lnTo>
                  <a:lnTo>
                    <a:pt x="1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4" name="Freeform 51"/>
            <p:cNvSpPr>
              <a:spLocks/>
            </p:cNvSpPr>
            <p:nvPr/>
          </p:nvSpPr>
          <p:spPr bwMode="auto">
            <a:xfrm>
              <a:off x="8168354" y="5259215"/>
              <a:ext cx="246816" cy="231236"/>
            </a:xfrm>
            <a:custGeom>
              <a:avLst/>
              <a:gdLst>
                <a:gd name="T0" fmla="*/ 203 w 301"/>
                <a:gd name="T1" fmla="*/ 0 h 282"/>
                <a:gd name="T2" fmla="*/ 228 w 301"/>
                <a:gd name="T3" fmla="*/ 65 h 282"/>
                <a:gd name="T4" fmla="*/ 277 w 301"/>
                <a:gd name="T5" fmla="*/ 195 h 282"/>
                <a:gd name="T6" fmla="*/ 301 w 301"/>
                <a:gd name="T7" fmla="*/ 261 h 282"/>
                <a:gd name="T8" fmla="*/ 49 w 301"/>
                <a:gd name="T9" fmla="*/ 282 h 282"/>
                <a:gd name="T10" fmla="*/ 0 w 301"/>
                <a:gd name="T11" fmla="*/ 150 h 282"/>
                <a:gd name="T12" fmla="*/ 203 w 301"/>
                <a:gd name="T13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1" h="282">
                  <a:moveTo>
                    <a:pt x="203" y="0"/>
                  </a:moveTo>
                  <a:lnTo>
                    <a:pt x="228" y="65"/>
                  </a:lnTo>
                  <a:lnTo>
                    <a:pt x="277" y="195"/>
                  </a:lnTo>
                  <a:lnTo>
                    <a:pt x="301" y="261"/>
                  </a:lnTo>
                  <a:lnTo>
                    <a:pt x="49" y="282"/>
                  </a:lnTo>
                  <a:lnTo>
                    <a:pt x="0" y="150"/>
                  </a:lnTo>
                  <a:lnTo>
                    <a:pt x="2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5" name="Freeform 52"/>
            <p:cNvSpPr>
              <a:spLocks/>
            </p:cNvSpPr>
            <p:nvPr/>
          </p:nvSpPr>
          <p:spPr bwMode="auto">
            <a:xfrm>
              <a:off x="8104395" y="5010759"/>
              <a:ext cx="224676" cy="224676"/>
            </a:xfrm>
            <a:custGeom>
              <a:avLst/>
              <a:gdLst>
                <a:gd name="T0" fmla="*/ 225 w 274"/>
                <a:gd name="T1" fmla="*/ 0 h 274"/>
                <a:gd name="T2" fmla="*/ 239 w 274"/>
                <a:gd name="T3" fmla="*/ 69 h 274"/>
                <a:gd name="T4" fmla="*/ 261 w 274"/>
                <a:gd name="T5" fmla="*/ 207 h 274"/>
                <a:gd name="T6" fmla="*/ 274 w 274"/>
                <a:gd name="T7" fmla="*/ 274 h 274"/>
                <a:gd name="T8" fmla="*/ 22 w 274"/>
                <a:gd name="T9" fmla="*/ 248 h 274"/>
                <a:gd name="T10" fmla="*/ 0 w 274"/>
                <a:gd name="T11" fmla="*/ 109 h 274"/>
                <a:gd name="T12" fmla="*/ 225 w 274"/>
                <a:gd name="T13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274">
                  <a:moveTo>
                    <a:pt x="225" y="0"/>
                  </a:moveTo>
                  <a:lnTo>
                    <a:pt x="239" y="69"/>
                  </a:lnTo>
                  <a:lnTo>
                    <a:pt x="261" y="207"/>
                  </a:lnTo>
                  <a:lnTo>
                    <a:pt x="274" y="274"/>
                  </a:lnTo>
                  <a:lnTo>
                    <a:pt x="22" y="248"/>
                  </a:lnTo>
                  <a:lnTo>
                    <a:pt x="0" y="109"/>
                  </a:lnTo>
                  <a:lnTo>
                    <a:pt x="2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6" name="Freeform 53"/>
            <p:cNvSpPr>
              <a:spLocks/>
            </p:cNvSpPr>
            <p:nvPr/>
          </p:nvSpPr>
          <p:spPr bwMode="auto">
            <a:xfrm>
              <a:off x="8091275" y="4758203"/>
              <a:ext cx="201717" cy="230416"/>
            </a:xfrm>
            <a:custGeom>
              <a:avLst/>
              <a:gdLst>
                <a:gd name="T0" fmla="*/ 246 w 246"/>
                <a:gd name="T1" fmla="*/ 0 h 281"/>
                <a:gd name="T2" fmla="*/ 244 w 246"/>
                <a:gd name="T3" fmla="*/ 71 h 281"/>
                <a:gd name="T4" fmla="*/ 241 w 246"/>
                <a:gd name="T5" fmla="*/ 210 h 281"/>
                <a:gd name="T6" fmla="*/ 239 w 246"/>
                <a:gd name="T7" fmla="*/ 281 h 281"/>
                <a:gd name="T8" fmla="*/ 0 w 246"/>
                <a:gd name="T9" fmla="*/ 205 h 281"/>
                <a:gd name="T10" fmla="*/ 3 w 246"/>
                <a:gd name="T11" fmla="*/ 67 h 281"/>
                <a:gd name="T12" fmla="*/ 246 w 246"/>
                <a:gd name="T13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281">
                  <a:moveTo>
                    <a:pt x="246" y="0"/>
                  </a:moveTo>
                  <a:lnTo>
                    <a:pt x="244" y="71"/>
                  </a:lnTo>
                  <a:lnTo>
                    <a:pt x="241" y="210"/>
                  </a:lnTo>
                  <a:lnTo>
                    <a:pt x="239" y="281"/>
                  </a:lnTo>
                  <a:lnTo>
                    <a:pt x="0" y="205"/>
                  </a:lnTo>
                  <a:lnTo>
                    <a:pt x="3" y="67"/>
                  </a:lnTo>
                  <a:lnTo>
                    <a:pt x="2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7" name="Freeform 54"/>
            <p:cNvSpPr>
              <a:spLocks/>
            </p:cNvSpPr>
            <p:nvPr/>
          </p:nvSpPr>
          <p:spPr bwMode="auto">
            <a:xfrm>
              <a:off x="8111775" y="4511388"/>
              <a:ext cx="230416" cy="224676"/>
            </a:xfrm>
            <a:custGeom>
              <a:avLst/>
              <a:gdLst>
                <a:gd name="T0" fmla="*/ 281 w 281"/>
                <a:gd name="T1" fmla="*/ 0 h 274"/>
                <a:gd name="T2" fmla="*/ 265 w 281"/>
                <a:gd name="T3" fmla="*/ 69 h 274"/>
                <a:gd name="T4" fmla="*/ 239 w 281"/>
                <a:gd name="T5" fmla="*/ 205 h 274"/>
                <a:gd name="T6" fmla="*/ 223 w 281"/>
                <a:gd name="T7" fmla="*/ 274 h 274"/>
                <a:gd name="T8" fmla="*/ 0 w 281"/>
                <a:gd name="T9" fmla="*/ 156 h 274"/>
                <a:gd name="T10" fmla="*/ 29 w 281"/>
                <a:gd name="T11" fmla="*/ 20 h 274"/>
                <a:gd name="T12" fmla="*/ 281 w 281"/>
                <a:gd name="T13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74">
                  <a:moveTo>
                    <a:pt x="281" y="0"/>
                  </a:moveTo>
                  <a:lnTo>
                    <a:pt x="265" y="69"/>
                  </a:lnTo>
                  <a:lnTo>
                    <a:pt x="239" y="205"/>
                  </a:lnTo>
                  <a:lnTo>
                    <a:pt x="223" y="274"/>
                  </a:lnTo>
                  <a:lnTo>
                    <a:pt x="0" y="156"/>
                  </a:lnTo>
                  <a:lnTo>
                    <a:pt x="29" y="20"/>
                  </a:lnTo>
                  <a:lnTo>
                    <a:pt x="2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8" name="Freeform 55"/>
            <p:cNvSpPr>
              <a:spLocks/>
            </p:cNvSpPr>
            <p:nvPr/>
          </p:nvSpPr>
          <p:spPr bwMode="auto">
            <a:xfrm>
              <a:off x="8188853" y="4254732"/>
              <a:ext cx="248456" cy="234516"/>
            </a:xfrm>
            <a:custGeom>
              <a:avLst/>
              <a:gdLst>
                <a:gd name="T0" fmla="*/ 53 w 303"/>
                <a:gd name="T1" fmla="*/ 0 h 286"/>
                <a:gd name="T2" fmla="*/ 303 w 303"/>
                <a:gd name="T3" fmla="*/ 29 h 286"/>
                <a:gd name="T4" fmla="*/ 276 w 303"/>
                <a:gd name="T5" fmla="*/ 94 h 286"/>
                <a:gd name="T6" fmla="*/ 223 w 303"/>
                <a:gd name="T7" fmla="*/ 223 h 286"/>
                <a:gd name="T8" fmla="*/ 196 w 303"/>
                <a:gd name="T9" fmla="*/ 286 h 286"/>
                <a:gd name="T10" fmla="*/ 0 w 303"/>
                <a:gd name="T11" fmla="*/ 130 h 286"/>
                <a:gd name="T12" fmla="*/ 53 w 303"/>
                <a:gd name="T13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286">
                  <a:moveTo>
                    <a:pt x="53" y="0"/>
                  </a:moveTo>
                  <a:lnTo>
                    <a:pt x="303" y="29"/>
                  </a:lnTo>
                  <a:lnTo>
                    <a:pt x="276" y="94"/>
                  </a:lnTo>
                  <a:lnTo>
                    <a:pt x="223" y="223"/>
                  </a:lnTo>
                  <a:lnTo>
                    <a:pt x="196" y="286"/>
                  </a:lnTo>
                  <a:lnTo>
                    <a:pt x="0" y="130"/>
                  </a:lnTo>
                  <a:lnTo>
                    <a:pt x="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9" name="Freeform 56"/>
            <p:cNvSpPr>
              <a:spLocks/>
            </p:cNvSpPr>
            <p:nvPr/>
          </p:nvSpPr>
          <p:spPr bwMode="auto">
            <a:xfrm>
              <a:off x="8315131" y="4006277"/>
              <a:ext cx="259936" cy="252556"/>
            </a:xfrm>
            <a:custGeom>
              <a:avLst/>
              <a:gdLst>
                <a:gd name="T0" fmla="*/ 78 w 317"/>
                <a:gd name="T1" fmla="*/ 0 h 308"/>
                <a:gd name="T2" fmla="*/ 317 w 317"/>
                <a:gd name="T3" fmla="*/ 75 h 308"/>
                <a:gd name="T4" fmla="*/ 279 w 317"/>
                <a:gd name="T5" fmla="*/ 133 h 308"/>
                <a:gd name="T6" fmla="*/ 200 w 317"/>
                <a:gd name="T7" fmla="*/ 250 h 308"/>
                <a:gd name="T8" fmla="*/ 163 w 317"/>
                <a:gd name="T9" fmla="*/ 308 h 308"/>
                <a:gd name="T10" fmla="*/ 0 w 317"/>
                <a:gd name="T11" fmla="*/ 116 h 308"/>
                <a:gd name="T12" fmla="*/ 78 w 317"/>
                <a:gd name="T13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7" h="308">
                  <a:moveTo>
                    <a:pt x="78" y="0"/>
                  </a:moveTo>
                  <a:lnTo>
                    <a:pt x="317" y="75"/>
                  </a:lnTo>
                  <a:lnTo>
                    <a:pt x="279" y="133"/>
                  </a:lnTo>
                  <a:lnTo>
                    <a:pt x="200" y="250"/>
                  </a:lnTo>
                  <a:lnTo>
                    <a:pt x="163" y="308"/>
                  </a:lnTo>
                  <a:lnTo>
                    <a:pt x="0" y="116"/>
                  </a:lnTo>
                  <a:lnTo>
                    <a:pt x="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0" name="Freeform 57"/>
            <p:cNvSpPr>
              <a:spLocks/>
            </p:cNvSpPr>
            <p:nvPr/>
          </p:nvSpPr>
          <p:spPr bwMode="auto">
            <a:xfrm>
              <a:off x="8497988" y="3779140"/>
              <a:ext cx="261576" cy="261576"/>
            </a:xfrm>
            <a:custGeom>
              <a:avLst/>
              <a:gdLst>
                <a:gd name="T0" fmla="*/ 98 w 319"/>
                <a:gd name="T1" fmla="*/ 0 h 319"/>
                <a:gd name="T2" fmla="*/ 319 w 319"/>
                <a:gd name="T3" fmla="*/ 120 h 319"/>
                <a:gd name="T4" fmla="*/ 270 w 319"/>
                <a:gd name="T5" fmla="*/ 169 h 319"/>
                <a:gd name="T6" fmla="*/ 169 w 319"/>
                <a:gd name="T7" fmla="*/ 270 h 319"/>
                <a:gd name="T8" fmla="*/ 120 w 319"/>
                <a:gd name="T9" fmla="*/ 319 h 319"/>
                <a:gd name="T10" fmla="*/ 0 w 319"/>
                <a:gd name="T11" fmla="*/ 98 h 319"/>
                <a:gd name="T12" fmla="*/ 98 w 319"/>
                <a:gd name="T13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9" h="319">
                  <a:moveTo>
                    <a:pt x="98" y="0"/>
                  </a:moveTo>
                  <a:lnTo>
                    <a:pt x="319" y="120"/>
                  </a:lnTo>
                  <a:lnTo>
                    <a:pt x="270" y="169"/>
                  </a:lnTo>
                  <a:lnTo>
                    <a:pt x="169" y="270"/>
                  </a:lnTo>
                  <a:lnTo>
                    <a:pt x="120" y="319"/>
                  </a:lnTo>
                  <a:lnTo>
                    <a:pt x="0" y="98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1" name="Freeform 58"/>
            <p:cNvSpPr>
              <a:spLocks/>
            </p:cNvSpPr>
            <p:nvPr/>
          </p:nvSpPr>
          <p:spPr bwMode="auto">
            <a:xfrm>
              <a:off x="8728404" y="3592183"/>
              <a:ext cx="252556" cy="259936"/>
            </a:xfrm>
            <a:custGeom>
              <a:avLst/>
              <a:gdLst>
                <a:gd name="T0" fmla="*/ 116 w 308"/>
                <a:gd name="T1" fmla="*/ 0 h 317"/>
                <a:gd name="T2" fmla="*/ 308 w 308"/>
                <a:gd name="T3" fmla="*/ 163 h 317"/>
                <a:gd name="T4" fmla="*/ 250 w 308"/>
                <a:gd name="T5" fmla="*/ 201 h 317"/>
                <a:gd name="T6" fmla="*/ 134 w 308"/>
                <a:gd name="T7" fmla="*/ 279 h 317"/>
                <a:gd name="T8" fmla="*/ 76 w 308"/>
                <a:gd name="T9" fmla="*/ 317 h 317"/>
                <a:gd name="T10" fmla="*/ 0 w 308"/>
                <a:gd name="T11" fmla="*/ 76 h 317"/>
                <a:gd name="T12" fmla="*/ 116 w 308"/>
                <a:gd name="T13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8" h="317">
                  <a:moveTo>
                    <a:pt x="116" y="0"/>
                  </a:moveTo>
                  <a:lnTo>
                    <a:pt x="308" y="163"/>
                  </a:lnTo>
                  <a:lnTo>
                    <a:pt x="250" y="201"/>
                  </a:lnTo>
                  <a:lnTo>
                    <a:pt x="134" y="279"/>
                  </a:lnTo>
                  <a:lnTo>
                    <a:pt x="76" y="317"/>
                  </a:lnTo>
                  <a:lnTo>
                    <a:pt x="0" y="76"/>
                  </a:lnTo>
                  <a:lnTo>
                    <a:pt x="1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2" name="Freeform 59"/>
            <p:cNvSpPr>
              <a:spLocks/>
            </p:cNvSpPr>
            <p:nvPr/>
          </p:nvSpPr>
          <p:spPr bwMode="auto">
            <a:xfrm>
              <a:off x="8997360" y="3458526"/>
              <a:ext cx="232876" cy="249276"/>
            </a:xfrm>
            <a:custGeom>
              <a:avLst/>
              <a:gdLst>
                <a:gd name="T0" fmla="*/ 130 w 284"/>
                <a:gd name="T1" fmla="*/ 0 h 304"/>
                <a:gd name="T2" fmla="*/ 284 w 284"/>
                <a:gd name="T3" fmla="*/ 199 h 304"/>
                <a:gd name="T4" fmla="*/ 219 w 284"/>
                <a:gd name="T5" fmla="*/ 226 h 304"/>
                <a:gd name="T6" fmla="*/ 89 w 284"/>
                <a:gd name="T7" fmla="*/ 277 h 304"/>
                <a:gd name="T8" fmla="*/ 25 w 284"/>
                <a:gd name="T9" fmla="*/ 304 h 304"/>
                <a:gd name="T10" fmla="*/ 0 w 284"/>
                <a:gd name="T11" fmla="*/ 54 h 304"/>
                <a:gd name="T12" fmla="*/ 130 w 284"/>
                <a:gd name="T1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" h="304">
                  <a:moveTo>
                    <a:pt x="130" y="0"/>
                  </a:moveTo>
                  <a:lnTo>
                    <a:pt x="284" y="199"/>
                  </a:lnTo>
                  <a:lnTo>
                    <a:pt x="219" y="226"/>
                  </a:lnTo>
                  <a:lnTo>
                    <a:pt x="89" y="277"/>
                  </a:lnTo>
                  <a:lnTo>
                    <a:pt x="25" y="304"/>
                  </a:lnTo>
                  <a:lnTo>
                    <a:pt x="0" y="54"/>
                  </a:lnTo>
                  <a:lnTo>
                    <a:pt x="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3" name="Freeform 60"/>
            <p:cNvSpPr>
              <a:spLocks/>
            </p:cNvSpPr>
            <p:nvPr/>
          </p:nvSpPr>
          <p:spPr bwMode="auto">
            <a:xfrm>
              <a:off x="9258935" y="3387187"/>
              <a:ext cx="225496" cy="227136"/>
            </a:xfrm>
            <a:custGeom>
              <a:avLst/>
              <a:gdLst>
                <a:gd name="T0" fmla="*/ 161 w 275"/>
                <a:gd name="T1" fmla="*/ 0 h 277"/>
                <a:gd name="T2" fmla="*/ 275 w 275"/>
                <a:gd name="T3" fmla="*/ 223 h 277"/>
                <a:gd name="T4" fmla="*/ 206 w 275"/>
                <a:gd name="T5" fmla="*/ 237 h 277"/>
                <a:gd name="T6" fmla="*/ 67 w 275"/>
                <a:gd name="T7" fmla="*/ 264 h 277"/>
                <a:gd name="T8" fmla="*/ 0 w 275"/>
                <a:gd name="T9" fmla="*/ 277 h 277"/>
                <a:gd name="T10" fmla="*/ 23 w 275"/>
                <a:gd name="T11" fmla="*/ 25 h 277"/>
                <a:gd name="T12" fmla="*/ 161 w 275"/>
                <a:gd name="T13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277">
                  <a:moveTo>
                    <a:pt x="161" y="0"/>
                  </a:moveTo>
                  <a:lnTo>
                    <a:pt x="275" y="223"/>
                  </a:lnTo>
                  <a:lnTo>
                    <a:pt x="206" y="237"/>
                  </a:lnTo>
                  <a:lnTo>
                    <a:pt x="67" y="264"/>
                  </a:lnTo>
                  <a:lnTo>
                    <a:pt x="0" y="277"/>
                  </a:lnTo>
                  <a:lnTo>
                    <a:pt x="23" y="25"/>
                  </a:lnTo>
                  <a:lnTo>
                    <a:pt x="1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4" name="Freeform 61"/>
            <p:cNvSpPr>
              <a:spLocks noEditPoints="1"/>
            </p:cNvSpPr>
            <p:nvPr/>
          </p:nvSpPr>
          <p:spPr bwMode="auto">
            <a:xfrm>
              <a:off x="8247073" y="3524945"/>
              <a:ext cx="2745313" cy="2744493"/>
            </a:xfrm>
            <a:custGeom>
              <a:avLst/>
              <a:gdLst>
                <a:gd name="T0" fmla="*/ 1384 w 3348"/>
                <a:gd name="T1" fmla="*/ 375 h 3347"/>
                <a:gd name="T2" fmla="*/ 1051 w 3348"/>
                <a:gd name="T3" fmla="*/ 497 h 3347"/>
                <a:gd name="T4" fmla="*/ 768 w 3348"/>
                <a:gd name="T5" fmla="*/ 700 h 3347"/>
                <a:gd name="T6" fmla="*/ 699 w 3348"/>
                <a:gd name="T7" fmla="*/ 767 h 3347"/>
                <a:gd name="T8" fmla="*/ 498 w 3348"/>
                <a:gd name="T9" fmla="*/ 1051 h 3347"/>
                <a:gd name="T10" fmla="*/ 375 w 3348"/>
                <a:gd name="T11" fmla="*/ 1383 h 3347"/>
                <a:gd name="T12" fmla="*/ 1288 w 3348"/>
                <a:gd name="T13" fmla="*/ 1627 h 3347"/>
                <a:gd name="T14" fmla="*/ 355 w 3348"/>
                <a:gd name="T15" fmla="*/ 1845 h 3347"/>
                <a:gd name="T16" fmla="*/ 446 w 3348"/>
                <a:gd name="T17" fmla="*/ 2191 h 3347"/>
                <a:gd name="T18" fmla="*/ 625 w 3348"/>
                <a:gd name="T19" fmla="*/ 2493 h 3347"/>
                <a:gd name="T20" fmla="*/ 1435 w 3348"/>
                <a:gd name="T21" fmla="*/ 1981 h 3347"/>
                <a:gd name="T22" fmla="*/ 951 w 3348"/>
                <a:gd name="T23" fmla="*/ 2792 h 3347"/>
                <a:gd name="T24" fmla="*/ 1268 w 3348"/>
                <a:gd name="T25" fmla="*/ 2943 h 3347"/>
                <a:gd name="T26" fmla="*/ 1625 w 3348"/>
                <a:gd name="T27" fmla="*/ 3004 h 3347"/>
                <a:gd name="T28" fmla="*/ 1723 w 3348"/>
                <a:gd name="T29" fmla="*/ 3004 h 3347"/>
                <a:gd name="T30" fmla="*/ 2080 w 3348"/>
                <a:gd name="T31" fmla="*/ 2943 h 3347"/>
                <a:gd name="T32" fmla="*/ 2397 w 3348"/>
                <a:gd name="T33" fmla="*/ 2792 h 3347"/>
                <a:gd name="T34" fmla="*/ 1906 w 3348"/>
                <a:gd name="T35" fmla="*/ 1975 h 3347"/>
                <a:gd name="T36" fmla="*/ 2725 w 3348"/>
                <a:gd name="T37" fmla="*/ 2493 h 3347"/>
                <a:gd name="T38" fmla="*/ 2901 w 3348"/>
                <a:gd name="T39" fmla="*/ 2191 h 3347"/>
                <a:gd name="T40" fmla="*/ 2993 w 3348"/>
                <a:gd name="T41" fmla="*/ 1845 h 3347"/>
                <a:gd name="T42" fmla="*/ 2049 w 3348"/>
                <a:gd name="T43" fmla="*/ 1627 h 3347"/>
                <a:gd name="T44" fmla="*/ 2973 w 3348"/>
                <a:gd name="T45" fmla="*/ 1383 h 3347"/>
                <a:gd name="T46" fmla="*/ 2850 w 3348"/>
                <a:gd name="T47" fmla="*/ 1051 h 3347"/>
                <a:gd name="T48" fmla="*/ 2649 w 3348"/>
                <a:gd name="T49" fmla="*/ 767 h 3347"/>
                <a:gd name="T50" fmla="*/ 2580 w 3348"/>
                <a:gd name="T51" fmla="*/ 700 h 3347"/>
                <a:gd name="T52" fmla="*/ 2297 w 3348"/>
                <a:gd name="T53" fmla="*/ 497 h 3347"/>
                <a:gd name="T54" fmla="*/ 1964 w 3348"/>
                <a:gd name="T55" fmla="*/ 375 h 3347"/>
                <a:gd name="T56" fmla="*/ 1723 w 3348"/>
                <a:gd name="T57" fmla="*/ 1299 h 3347"/>
                <a:gd name="T58" fmla="*/ 1674 w 3348"/>
                <a:gd name="T59" fmla="*/ 0 h 3347"/>
                <a:gd name="T60" fmla="*/ 2118 w 3348"/>
                <a:gd name="T61" fmla="*/ 60 h 3347"/>
                <a:gd name="T62" fmla="*/ 2520 w 3348"/>
                <a:gd name="T63" fmla="*/ 230 h 3347"/>
                <a:gd name="T64" fmla="*/ 2857 w 3348"/>
                <a:gd name="T65" fmla="*/ 491 h 3347"/>
                <a:gd name="T66" fmla="*/ 3120 w 3348"/>
                <a:gd name="T67" fmla="*/ 830 h 3347"/>
                <a:gd name="T68" fmla="*/ 3288 w 3348"/>
                <a:gd name="T69" fmla="*/ 1229 h 3347"/>
                <a:gd name="T70" fmla="*/ 3348 w 3348"/>
                <a:gd name="T71" fmla="*/ 1673 h 3347"/>
                <a:gd name="T72" fmla="*/ 3288 w 3348"/>
                <a:gd name="T73" fmla="*/ 2120 h 3347"/>
                <a:gd name="T74" fmla="*/ 3120 w 3348"/>
                <a:gd name="T75" fmla="*/ 2519 h 3347"/>
                <a:gd name="T76" fmla="*/ 2857 w 3348"/>
                <a:gd name="T77" fmla="*/ 2859 h 3347"/>
                <a:gd name="T78" fmla="*/ 2520 w 3348"/>
                <a:gd name="T79" fmla="*/ 3120 h 3347"/>
                <a:gd name="T80" fmla="*/ 2118 w 3348"/>
                <a:gd name="T81" fmla="*/ 3289 h 3347"/>
                <a:gd name="T82" fmla="*/ 1674 w 3348"/>
                <a:gd name="T83" fmla="*/ 3347 h 3347"/>
                <a:gd name="T84" fmla="*/ 1230 w 3348"/>
                <a:gd name="T85" fmla="*/ 3289 h 3347"/>
                <a:gd name="T86" fmla="*/ 828 w 3348"/>
                <a:gd name="T87" fmla="*/ 3120 h 3347"/>
                <a:gd name="T88" fmla="*/ 491 w 3348"/>
                <a:gd name="T89" fmla="*/ 2859 h 3347"/>
                <a:gd name="T90" fmla="*/ 228 w 3348"/>
                <a:gd name="T91" fmla="*/ 2519 h 3347"/>
                <a:gd name="T92" fmla="*/ 60 w 3348"/>
                <a:gd name="T93" fmla="*/ 2120 h 3347"/>
                <a:gd name="T94" fmla="*/ 0 w 3348"/>
                <a:gd name="T95" fmla="*/ 1673 h 3347"/>
                <a:gd name="T96" fmla="*/ 60 w 3348"/>
                <a:gd name="T97" fmla="*/ 1229 h 3347"/>
                <a:gd name="T98" fmla="*/ 228 w 3348"/>
                <a:gd name="T99" fmla="*/ 830 h 3347"/>
                <a:gd name="T100" fmla="*/ 491 w 3348"/>
                <a:gd name="T101" fmla="*/ 491 h 3347"/>
                <a:gd name="T102" fmla="*/ 828 w 3348"/>
                <a:gd name="T103" fmla="*/ 230 h 3347"/>
                <a:gd name="T104" fmla="*/ 1230 w 3348"/>
                <a:gd name="T105" fmla="*/ 60 h 3347"/>
                <a:gd name="T106" fmla="*/ 1674 w 3348"/>
                <a:gd name="T107" fmla="*/ 0 h 3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348" h="3347">
                  <a:moveTo>
                    <a:pt x="1625" y="343"/>
                  </a:moveTo>
                  <a:lnTo>
                    <a:pt x="1502" y="354"/>
                  </a:lnTo>
                  <a:lnTo>
                    <a:pt x="1384" y="375"/>
                  </a:lnTo>
                  <a:lnTo>
                    <a:pt x="1268" y="406"/>
                  </a:lnTo>
                  <a:lnTo>
                    <a:pt x="1158" y="448"/>
                  </a:lnTo>
                  <a:lnTo>
                    <a:pt x="1051" y="497"/>
                  </a:lnTo>
                  <a:lnTo>
                    <a:pt x="951" y="558"/>
                  </a:lnTo>
                  <a:lnTo>
                    <a:pt x="857" y="625"/>
                  </a:lnTo>
                  <a:lnTo>
                    <a:pt x="768" y="700"/>
                  </a:lnTo>
                  <a:lnTo>
                    <a:pt x="1435" y="1365"/>
                  </a:lnTo>
                  <a:lnTo>
                    <a:pt x="1366" y="1435"/>
                  </a:lnTo>
                  <a:lnTo>
                    <a:pt x="699" y="767"/>
                  </a:lnTo>
                  <a:lnTo>
                    <a:pt x="625" y="857"/>
                  </a:lnTo>
                  <a:lnTo>
                    <a:pt x="556" y="950"/>
                  </a:lnTo>
                  <a:lnTo>
                    <a:pt x="498" y="1051"/>
                  </a:lnTo>
                  <a:lnTo>
                    <a:pt x="446" y="1158"/>
                  </a:lnTo>
                  <a:lnTo>
                    <a:pt x="406" y="1270"/>
                  </a:lnTo>
                  <a:lnTo>
                    <a:pt x="375" y="1383"/>
                  </a:lnTo>
                  <a:lnTo>
                    <a:pt x="355" y="1504"/>
                  </a:lnTo>
                  <a:lnTo>
                    <a:pt x="344" y="1627"/>
                  </a:lnTo>
                  <a:lnTo>
                    <a:pt x="1288" y="1627"/>
                  </a:lnTo>
                  <a:lnTo>
                    <a:pt x="1288" y="1723"/>
                  </a:lnTo>
                  <a:lnTo>
                    <a:pt x="344" y="1723"/>
                  </a:lnTo>
                  <a:lnTo>
                    <a:pt x="355" y="1845"/>
                  </a:lnTo>
                  <a:lnTo>
                    <a:pt x="375" y="1964"/>
                  </a:lnTo>
                  <a:lnTo>
                    <a:pt x="406" y="2080"/>
                  </a:lnTo>
                  <a:lnTo>
                    <a:pt x="446" y="2191"/>
                  </a:lnTo>
                  <a:lnTo>
                    <a:pt x="498" y="2296"/>
                  </a:lnTo>
                  <a:lnTo>
                    <a:pt x="556" y="2397"/>
                  </a:lnTo>
                  <a:lnTo>
                    <a:pt x="625" y="2493"/>
                  </a:lnTo>
                  <a:lnTo>
                    <a:pt x="699" y="2580"/>
                  </a:lnTo>
                  <a:lnTo>
                    <a:pt x="1366" y="1914"/>
                  </a:lnTo>
                  <a:lnTo>
                    <a:pt x="1435" y="1981"/>
                  </a:lnTo>
                  <a:lnTo>
                    <a:pt x="768" y="2649"/>
                  </a:lnTo>
                  <a:lnTo>
                    <a:pt x="857" y="2725"/>
                  </a:lnTo>
                  <a:lnTo>
                    <a:pt x="951" y="2792"/>
                  </a:lnTo>
                  <a:lnTo>
                    <a:pt x="1051" y="2852"/>
                  </a:lnTo>
                  <a:lnTo>
                    <a:pt x="1158" y="2901"/>
                  </a:lnTo>
                  <a:lnTo>
                    <a:pt x="1268" y="2943"/>
                  </a:lnTo>
                  <a:lnTo>
                    <a:pt x="1384" y="2975"/>
                  </a:lnTo>
                  <a:lnTo>
                    <a:pt x="1502" y="2995"/>
                  </a:lnTo>
                  <a:lnTo>
                    <a:pt x="1625" y="3004"/>
                  </a:lnTo>
                  <a:lnTo>
                    <a:pt x="1625" y="2062"/>
                  </a:lnTo>
                  <a:lnTo>
                    <a:pt x="1723" y="2062"/>
                  </a:lnTo>
                  <a:lnTo>
                    <a:pt x="1723" y="3004"/>
                  </a:lnTo>
                  <a:lnTo>
                    <a:pt x="1846" y="2995"/>
                  </a:lnTo>
                  <a:lnTo>
                    <a:pt x="1964" y="2975"/>
                  </a:lnTo>
                  <a:lnTo>
                    <a:pt x="2080" y="2943"/>
                  </a:lnTo>
                  <a:lnTo>
                    <a:pt x="2189" y="2901"/>
                  </a:lnTo>
                  <a:lnTo>
                    <a:pt x="2297" y="2852"/>
                  </a:lnTo>
                  <a:lnTo>
                    <a:pt x="2397" y="2792"/>
                  </a:lnTo>
                  <a:lnTo>
                    <a:pt x="2493" y="2725"/>
                  </a:lnTo>
                  <a:lnTo>
                    <a:pt x="2580" y="2649"/>
                  </a:lnTo>
                  <a:lnTo>
                    <a:pt x="1906" y="1975"/>
                  </a:lnTo>
                  <a:lnTo>
                    <a:pt x="1973" y="1906"/>
                  </a:lnTo>
                  <a:lnTo>
                    <a:pt x="2649" y="2580"/>
                  </a:lnTo>
                  <a:lnTo>
                    <a:pt x="2725" y="2493"/>
                  </a:lnTo>
                  <a:lnTo>
                    <a:pt x="2792" y="2397"/>
                  </a:lnTo>
                  <a:lnTo>
                    <a:pt x="2850" y="2296"/>
                  </a:lnTo>
                  <a:lnTo>
                    <a:pt x="2901" y="2191"/>
                  </a:lnTo>
                  <a:lnTo>
                    <a:pt x="2942" y="2080"/>
                  </a:lnTo>
                  <a:lnTo>
                    <a:pt x="2973" y="1964"/>
                  </a:lnTo>
                  <a:lnTo>
                    <a:pt x="2993" y="1845"/>
                  </a:lnTo>
                  <a:lnTo>
                    <a:pt x="3004" y="1723"/>
                  </a:lnTo>
                  <a:lnTo>
                    <a:pt x="2049" y="1723"/>
                  </a:lnTo>
                  <a:lnTo>
                    <a:pt x="2049" y="1627"/>
                  </a:lnTo>
                  <a:lnTo>
                    <a:pt x="3004" y="1627"/>
                  </a:lnTo>
                  <a:lnTo>
                    <a:pt x="2993" y="1504"/>
                  </a:lnTo>
                  <a:lnTo>
                    <a:pt x="2973" y="1383"/>
                  </a:lnTo>
                  <a:lnTo>
                    <a:pt x="2942" y="1270"/>
                  </a:lnTo>
                  <a:lnTo>
                    <a:pt x="2901" y="1158"/>
                  </a:lnTo>
                  <a:lnTo>
                    <a:pt x="2850" y="1051"/>
                  </a:lnTo>
                  <a:lnTo>
                    <a:pt x="2792" y="950"/>
                  </a:lnTo>
                  <a:lnTo>
                    <a:pt x="2725" y="857"/>
                  </a:lnTo>
                  <a:lnTo>
                    <a:pt x="2649" y="767"/>
                  </a:lnTo>
                  <a:lnTo>
                    <a:pt x="1973" y="1444"/>
                  </a:lnTo>
                  <a:lnTo>
                    <a:pt x="1906" y="1374"/>
                  </a:lnTo>
                  <a:lnTo>
                    <a:pt x="2580" y="700"/>
                  </a:lnTo>
                  <a:lnTo>
                    <a:pt x="2493" y="625"/>
                  </a:lnTo>
                  <a:lnTo>
                    <a:pt x="2397" y="558"/>
                  </a:lnTo>
                  <a:lnTo>
                    <a:pt x="2297" y="497"/>
                  </a:lnTo>
                  <a:lnTo>
                    <a:pt x="2189" y="448"/>
                  </a:lnTo>
                  <a:lnTo>
                    <a:pt x="2080" y="406"/>
                  </a:lnTo>
                  <a:lnTo>
                    <a:pt x="1964" y="375"/>
                  </a:lnTo>
                  <a:lnTo>
                    <a:pt x="1846" y="354"/>
                  </a:lnTo>
                  <a:lnTo>
                    <a:pt x="1723" y="343"/>
                  </a:lnTo>
                  <a:lnTo>
                    <a:pt x="1723" y="1299"/>
                  </a:lnTo>
                  <a:lnTo>
                    <a:pt x="1625" y="1299"/>
                  </a:lnTo>
                  <a:lnTo>
                    <a:pt x="1625" y="343"/>
                  </a:lnTo>
                  <a:close/>
                  <a:moveTo>
                    <a:pt x="1674" y="0"/>
                  </a:moveTo>
                  <a:lnTo>
                    <a:pt x="1826" y="6"/>
                  </a:lnTo>
                  <a:lnTo>
                    <a:pt x="1975" y="26"/>
                  </a:lnTo>
                  <a:lnTo>
                    <a:pt x="2118" y="60"/>
                  </a:lnTo>
                  <a:lnTo>
                    <a:pt x="2259" y="105"/>
                  </a:lnTo>
                  <a:lnTo>
                    <a:pt x="2393" y="163"/>
                  </a:lnTo>
                  <a:lnTo>
                    <a:pt x="2520" y="230"/>
                  </a:lnTo>
                  <a:lnTo>
                    <a:pt x="2640" y="308"/>
                  </a:lnTo>
                  <a:lnTo>
                    <a:pt x="2752" y="395"/>
                  </a:lnTo>
                  <a:lnTo>
                    <a:pt x="2857" y="491"/>
                  </a:lnTo>
                  <a:lnTo>
                    <a:pt x="2955" y="596"/>
                  </a:lnTo>
                  <a:lnTo>
                    <a:pt x="3042" y="709"/>
                  </a:lnTo>
                  <a:lnTo>
                    <a:pt x="3120" y="830"/>
                  </a:lnTo>
                  <a:lnTo>
                    <a:pt x="3187" y="957"/>
                  </a:lnTo>
                  <a:lnTo>
                    <a:pt x="3243" y="1091"/>
                  </a:lnTo>
                  <a:lnTo>
                    <a:pt x="3288" y="1229"/>
                  </a:lnTo>
                  <a:lnTo>
                    <a:pt x="3321" y="1374"/>
                  </a:lnTo>
                  <a:lnTo>
                    <a:pt x="3341" y="1522"/>
                  </a:lnTo>
                  <a:lnTo>
                    <a:pt x="3348" y="1673"/>
                  </a:lnTo>
                  <a:lnTo>
                    <a:pt x="3341" y="1827"/>
                  </a:lnTo>
                  <a:lnTo>
                    <a:pt x="3321" y="1975"/>
                  </a:lnTo>
                  <a:lnTo>
                    <a:pt x="3288" y="2120"/>
                  </a:lnTo>
                  <a:lnTo>
                    <a:pt x="3243" y="2258"/>
                  </a:lnTo>
                  <a:lnTo>
                    <a:pt x="3187" y="2392"/>
                  </a:lnTo>
                  <a:lnTo>
                    <a:pt x="3120" y="2519"/>
                  </a:lnTo>
                  <a:lnTo>
                    <a:pt x="3042" y="2640"/>
                  </a:lnTo>
                  <a:lnTo>
                    <a:pt x="2955" y="2754"/>
                  </a:lnTo>
                  <a:lnTo>
                    <a:pt x="2857" y="2859"/>
                  </a:lnTo>
                  <a:lnTo>
                    <a:pt x="2752" y="2955"/>
                  </a:lnTo>
                  <a:lnTo>
                    <a:pt x="2640" y="3042"/>
                  </a:lnTo>
                  <a:lnTo>
                    <a:pt x="2520" y="3120"/>
                  </a:lnTo>
                  <a:lnTo>
                    <a:pt x="2393" y="3187"/>
                  </a:lnTo>
                  <a:lnTo>
                    <a:pt x="2259" y="3245"/>
                  </a:lnTo>
                  <a:lnTo>
                    <a:pt x="2118" y="3289"/>
                  </a:lnTo>
                  <a:lnTo>
                    <a:pt x="1975" y="3321"/>
                  </a:lnTo>
                  <a:lnTo>
                    <a:pt x="1826" y="3341"/>
                  </a:lnTo>
                  <a:lnTo>
                    <a:pt x="1674" y="3347"/>
                  </a:lnTo>
                  <a:lnTo>
                    <a:pt x="1522" y="3341"/>
                  </a:lnTo>
                  <a:lnTo>
                    <a:pt x="1373" y="3321"/>
                  </a:lnTo>
                  <a:lnTo>
                    <a:pt x="1230" y="3289"/>
                  </a:lnTo>
                  <a:lnTo>
                    <a:pt x="1089" y="3245"/>
                  </a:lnTo>
                  <a:lnTo>
                    <a:pt x="955" y="3187"/>
                  </a:lnTo>
                  <a:lnTo>
                    <a:pt x="828" y="3120"/>
                  </a:lnTo>
                  <a:lnTo>
                    <a:pt x="708" y="3042"/>
                  </a:lnTo>
                  <a:lnTo>
                    <a:pt x="596" y="2955"/>
                  </a:lnTo>
                  <a:lnTo>
                    <a:pt x="491" y="2859"/>
                  </a:lnTo>
                  <a:lnTo>
                    <a:pt x="393" y="2754"/>
                  </a:lnTo>
                  <a:lnTo>
                    <a:pt x="306" y="2640"/>
                  </a:lnTo>
                  <a:lnTo>
                    <a:pt x="228" y="2519"/>
                  </a:lnTo>
                  <a:lnTo>
                    <a:pt x="161" y="2392"/>
                  </a:lnTo>
                  <a:lnTo>
                    <a:pt x="105" y="2258"/>
                  </a:lnTo>
                  <a:lnTo>
                    <a:pt x="60" y="2120"/>
                  </a:lnTo>
                  <a:lnTo>
                    <a:pt x="27" y="1975"/>
                  </a:lnTo>
                  <a:lnTo>
                    <a:pt x="7" y="1827"/>
                  </a:lnTo>
                  <a:lnTo>
                    <a:pt x="0" y="1673"/>
                  </a:lnTo>
                  <a:lnTo>
                    <a:pt x="7" y="1522"/>
                  </a:lnTo>
                  <a:lnTo>
                    <a:pt x="27" y="1374"/>
                  </a:lnTo>
                  <a:lnTo>
                    <a:pt x="60" y="1229"/>
                  </a:lnTo>
                  <a:lnTo>
                    <a:pt x="105" y="1091"/>
                  </a:lnTo>
                  <a:lnTo>
                    <a:pt x="161" y="957"/>
                  </a:lnTo>
                  <a:lnTo>
                    <a:pt x="228" y="830"/>
                  </a:lnTo>
                  <a:lnTo>
                    <a:pt x="306" y="709"/>
                  </a:lnTo>
                  <a:lnTo>
                    <a:pt x="393" y="596"/>
                  </a:lnTo>
                  <a:lnTo>
                    <a:pt x="491" y="491"/>
                  </a:lnTo>
                  <a:lnTo>
                    <a:pt x="596" y="395"/>
                  </a:lnTo>
                  <a:lnTo>
                    <a:pt x="708" y="308"/>
                  </a:lnTo>
                  <a:lnTo>
                    <a:pt x="828" y="230"/>
                  </a:lnTo>
                  <a:lnTo>
                    <a:pt x="955" y="163"/>
                  </a:lnTo>
                  <a:lnTo>
                    <a:pt x="1089" y="105"/>
                  </a:lnTo>
                  <a:lnTo>
                    <a:pt x="1230" y="60"/>
                  </a:lnTo>
                  <a:lnTo>
                    <a:pt x="1373" y="26"/>
                  </a:lnTo>
                  <a:lnTo>
                    <a:pt x="1522" y="6"/>
                  </a:lnTo>
                  <a:lnTo>
                    <a:pt x="16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5" name="Freeform 62"/>
            <p:cNvSpPr>
              <a:spLocks noEditPoints="1"/>
            </p:cNvSpPr>
            <p:nvPr/>
          </p:nvSpPr>
          <p:spPr bwMode="auto">
            <a:xfrm>
              <a:off x="9202356" y="4481868"/>
              <a:ext cx="834746" cy="832286"/>
            </a:xfrm>
            <a:custGeom>
              <a:avLst/>
              <a:gdLst>
                <a:gd name="T0" fmla="*/ 446 w 1018"/>
                <a:gd name="T1" fmla="*/ 201 h 1015"/>
                <a:gd name="T2" fmla="*/ 333 w 1018"/>
                <a:gd name="T3" fmla="*/ 248 h 1015"/>
                <a:gd name="T4" fmla="*/ 248 w 1018"/>
                <a:gd name="T5" fmla="*/ 332 h 1015"/>
                <a:gd name="T6" fmla="*/ 201 w 1018"/>
                <a:gd name="T7" fmla="*/ 444 h 1015"/>
                <a:gd name="T8" fmla="*/ 201 w 1018"/>
                <a:gd name="T9" fmla="*/ 571 h 1015"/>
                <a:gd name="T10" fmla="*/ 248 w 1018"/>
                <a:gd name="T11" fmla="*/ 683 h 1015"/>
                <a:gd name="T12" fmla="*/ 333 w 1018"/>
                <a:gd name="T13" fmla="*/ 768 h 1015"/>
                <a:gd name="T14" fmla="*/ 446 w 1018"/>
                <a:gd name="T15" fmla="*/ 814 h 1015"/>
                <a:gd name="T16" fmla="*/ 571 w 1018"/>
                <a:gd name="T17" fmla="*/ 814 h 1015"/>
                <a:gd name="T18" fmla="*/ 685 w 1018"/>
                <a:gd name="T19" fmla="*/ 768 h 1015"/>
                <a:gd name="T20" fmla="*/ 770 w 1018"/>
                <a:gd name="T21" fmla="*/ 683 h 1015"/>
                <a:gd name="T22" fmla="*/ 817 w 1018"/>
                <a:gd name="T23" fmla="*/ 571 h 1015"/>
                <a:gd name="T24" fmla="*/ 817 w 1018"/>
                <a:gd name="T25" fmla="*/ 444 h 1015"/>
                <a:gd name="T26" fmla="*/ 770 w 1018"/>
                <a:gd name="T27" fmla="*/ 332 h 1015"/>
                <a:gd name="T28" fmla="*/ 685 w 1018"/>
                <a:gd name="T29" fmla="*/ 248 h 1015"/>
                <a:gd name="T30" fmla="*/ 571 w 1018"/>
                <a:gd name="T31" fmla="*/ 201 h 1015"/>
                <a:gd name="T32" fmla="*/ 509 w 1018"/>
                <a:gd name="T33" fmla="*/ 0 h 1015"/>
                <a:gd name="T34" fmla="*/ 670 w 1018"/>
                <a:gd name="T35" fmla="*/ 24 h 1015"/>
                <a:gd name="T36" fmla="*/ 810 w 1018"/>
                <a:gd name="T37" fmla="*/ 98 h 1015"/>
                <a:gd name="T38" fmla="*/ 920 w 1018"/>
                <a:gd name="T39" fmla="*/ 207 h 1015"/>
                <a:gd name="T40" fmla="*/ 991 w 1018"/>
                <a:gd name="T41" fmla="*/ 346 h 1015"/>
                <a:gd name="T42" fmla="*/ 1018 w 1018"/>
                <a:gd name="T43" fmla="*/ 506 h 1015"/>
                <a:gd name="T44" fmla="*/ 991 w 1018"/>
                <a:gd name="T45" fmla="*/ 667 h 1015"/>
                <a:gd name="T46" fmla="*/ 920 w 1018"/>
                <a:gd name="T47" fmla="*/ 808 h 1015"/>
                <a:gd name="T48" fmla="*/ 810 w 1018"/>
                <a:gd name="T49" fmla="*/ 917 h 1015"/>
                <a:gd name="T50" fmla="*/ 670 w 1018"/>
                <a:gd name="T51" fmla="*/ 991 h 1015"/>
                <a:gd name="T52" fmla="*/ 509 w 1018"/>
                <a:gd name="T53" fmla="*/ 1015 h 1015"/>
                <a:gd name="T54" fmla="*/ 348 w 1018"/>
                <a:gd name="T55" fmla="*/ 991 h 1015"/>
                <a:gd name="T56" fmla="*/ 210 w 1018"/>
                <a:gd name="T57" fmla="*/ 917 h 1015"/>
                <a:gd name="T58" fmla="*/ 98 w 1018"/>
                <a:gd name="T59" fmla="*/ 808 h 1015"/>
                <a:gd name="T60" fmla="*/ 27 w 1018"/>
                <a:gd name="T61" fmla="*/ 667 h 1015"/>
                <a:gd name="T62" fmla="*/ 0 w 1018"/>
                <a:gd name="T63" fmla="*/ 506 h 1015"/>
                <a:gd name="T64" fmla="*/ 27 w 1018"/>
                <a:gd name="T65" fmla="*/ 346 h 1015"/>
                <a:gd name="T66" fmla="*/ 98 w 1018"/>
                <a:gd name="T67" fmla="*/ 207 h 1015"/>
                <a:gd name="T68" fmla="*/ 210 w 1018"/>
                <a:gd name="T69" fmla="*/ 98 h 1015"/>
                <a:gd name="T70" fmla="*/ 348 w 1018"/>
                <a:gd name="T71" fmla="*/ 24 h 1015"/>
                <a:gd name="T72" fmla="*/ 509 w 1018"/>
                <a:gd name="T73" fmla="*/ 0 h 1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18" h="1015">
                  <a:moveTo>
                    <a:pt x="509" y="194"/>
                  </a:moveTo>
                  <a:lnTo>
                    <a:pt x="446" y="201"/>
                  </a:lnTo>
                  <a:lnTo>
                    <a:pt x="386" y="219"/>
                  </a:lnTo>
                  <a:lnTo>
                    <a:pt x="333" y="248"/>
                  </a:lnTo>
                  <a:lnTo>
                    <a:pt x="288" y="286"/>
                  </a:lnTo>
                  <a:lnTo>
                    <a:pt x="248" y="332"/>
                  </a:lnTo>
                  <a:lnTo>
                    <a:pt x="219" y="386"/>
                  </a:lnTo>
                  <a:lnTo>
                    <a:pt x="201" y="444"/>
                  </a:lnTo>
                  <a:lnTo>
                    <a:pt x="194" y="506"/>
                  </a:lnTo>
                  <a:lnTo>
                    <a:pt x="201" y="571"/>
                  </a:lnTo>
                  <a:lnTo>
                    <a:pt x="219" y="629"/>
                  </a:lnTo>
                  <a:lnTo>
                    <a:pt x="248" y="683"/>
                  </a:lnTo>
                  <a:lnTo>
                    <a:pt x="288" y="730"/>
                  </a:lnTo>
                  <a:lnTo>
                    <a:pt x="333" y="768"/>
                  </a:lnTo>
                  <a:lnTo>
                    <a:pt x="386" y="797"/>
                  </a:lnTo>
                  <a:lnTo>
                    <a:pt x="446" y="814"/>
                  </a:lnTo>
                  <a:lnTo>
                    <a:pt x="509" y="821"/>
                  </a:lnTo>
                  <a:lnTo>
                    <a:pt x="571" y="814"/>
                  </a:lnTo>
                  <a:lnTo>
                    <a:pt x="632" y="797"/>
                  </a:lnTo>
                  <a:lnTo>
                    <a:pt x="685" y="768"/>
                  </a:lnTo>
                  <a:lnTo>
                    <a:pt x="732" y="730"/>
                  </a:lnTo>
                  <a:lnTo>
                    <a:pt x="770" y="683"/>
                  </a:lnTo>
                  <a:lnTo>
                    <a:pt x="799" y="629"/>
                  </a:lnTo>
                  <a:lnTo>
                    <a:pt x="817" y="571"/>
                  </a:lnTo>
                  <a:lnTo>
                    <a:pt x="824" y="506"/>
                  </a:lnTo>
                  <a:lnTo>
                    <a:pt x="817" y="444"/>
                  </a:lnTo>
                  <a:lnTo>
                    <a:pt x="799" y="386"/>
                  </a:lnTo>
                  <a:lnTo>
                    <a:pt x="770" y="332"/>
                  </a:lnTo>
                  <a:lnTo>
                    <a:pt x="732" y="286"/>
                  </a:lnTo>
                  <a:lnTo>
                    <a:pt x="685" y="248"/>
                  </a:lnTo>
                  <a:lnTo>
                    <a:pt x="632" y="219"/>
                  </a:lnTo>
                  <a:lnTo>
                    <a:pt x="571" y="201"/>
                  </a:lnTo>
                  <a:lnTo>
                    <a:pt x="509" y="194"/>
                  </a:lnTo>
                  <a:close/>
                  <a:moveTo>
                    <a:pt x="509" y="0"/>
                  </a:moveTo>
                  <a:lnTo>
                    <a:pt x="591" y="7"/>
                  </a:lnTo>
                  <a:lnTo>
                    <a:pt x="670" y="24"/>
                  </a:lnTo>
                  <a:lnTo>
                    <a:pt x="743" y="56"/>
                  </a:lnTo>
                  <a:lnTo>
                    <a:pt x="810" y="98"/>
                  </a:lnTo>
                  <a:lnTo>
                    <a:pt x="868" y="147"/>
                  </a:lnTo>
                  <a:lnTo>
                    <a:pt x="920" y="207"/>
                  </a:lnTo>
                  <a:lnTo>
                    <a:pt x="960" y="274"/>
                  </a:lnTo>
                  <a:lnTo>
                    <a:pt x="991" y="346"/>
                  </a:lnTo>
                  <a:lnTo>
                    <a:pt x="1011" y="424"/>
                  </a:lnTo>
                  <a:lnTo>
                    <a:pt x="1018" y="506"/>
                  </a:lnTo>
                  <a:lnTo>
                    <a:pt x="1011" y="589"/>
                  </a:lnTo>
                  <a:lnTo>
                    <a:pt x="991" y="667"/>
                  </a:lnTo>
                  <a:lnTo>
                    <a:pt x="960" y="741"/>
                  </a:lnTo>
                  <a:lnTo>
                    <a:pt x="920" y="808"/>
                  </a:lnTo>
                  <a:lnTo>
                    <a:pt x="868" y="866"/>
                  </a:lnTo>
                  <a:lnTo>
                    <a:pt x="810" y="917"/>
                  </a:lnTo>
                  <a:lnTo>
                    <a:pt x="743" y="960"/>
                  </a:lnTo>
                  <a:lnTo>
                    <a:pt x="670" y="991"/>
                  </a:lnTo>
                  <a:lnTo>
                    <a:pt x="591" y="1009"/>
                  </a:lnTo>
                  <a:lnTo>
                    <a:pt x="509" y="1015"/>
                  </a:lnTo>
                  <a:lnTo>
                    <a:pt x="426" y="1009"/>
                  </a:lnTo>
                  <a:lnTo>
                    <a:pt x="348" y="991"/>
                  </a:lnTo>
                  <a:lnTo>
                    <a:pt x="275" y="960"/>
                  </a:lnTo>
                  <a:lnTo>
                    <a:pt x="210" y="917"/>
                  </a:lnTo>
                  <a:lnTo>
                    <a:pt x="150" y="866"/>
                  </a:lnTo>
                  <a:lnTo>
                    <a:pt x="98" y="808"/>
                  </a:lnTo>
                  <a:lnTo>
                    <a:pt x="58" y="741"/>
                  </a:lnTo>
                  <a:lnTo>
                    <a:pt x="27" y="667"/>
                  </a:lnTo>
                  <a:lnTo>
                    <a:pt x="7" y="589"/>
                  </a:lnTo>
                  <a:lnTo>
                    <a:pt x="0" y="506"/>
                  </a:lnTo>
                  <a:lnTo>
                    <a:pt x="7" y="424"/>
                  </a:lnTo>
                  <a:lnTo>
                    <a:pt x="27" y="346"/>
                  </a:lnTo>
                  <a:lnTo>
                    <a:pt x="58" y="274"/>
                  </a:lnTo>
                  <a:lnTo>
                    <a:pt x="98" y="207"/>
                  </a:lnTo>
                  <a:lnTo>
                    <a:pt x="150" y="147"/>
                  </a:lnTo>
                  <a:lnTo>
                    <a:pt x="210" y="98"/>
                  </a:lnTo>
                  <a:lnTo>
                    <a:pt x="275" y="56"/>
                  </a:lnTo>
                  <a:lnTo>
                    <a:pt x="348" y="24"/>
                  </a:lnTo>
                  <a:lnTo>
                    <a:pt x="426" y="7"/>
                  </a:lnTo>
                  <a:lnTo>
                    <a:pt x="5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47" name="Freeform 63"/>
          <p:cNvSpPr>
            <a:spLocks noEditPoints="1"/>
          </p:cNvSpPr>
          <p:nvPr/>
        </p:nvSpPr>
        <p:spPr bwMode="auto">
          <a:xfrm>
            <a:off x="2732847" y="4926223"/>
            <a:ext cx="238462" cy="238083"/>
          </a:xfrm>
          <a:custGeom>
            <a:avLst/>
            <a:gdLst>
              <a:gd name="T0" fmla="*/ 853 w 1888"/>
              <a:gd name="T1" fmla="*/ 328 h 1885"/>
              <a:gd name="T2" fmla="*/ 681 w 1888"/>
              <a:gd name="T3" fmla="*/ 379 h 1885"/>
              <a:gd name="T4" fmla="*/ 533 w 1888"/>
              <a:gd name="T5" fmla="*/ 475 h 1885"/>
              <a:gd name="T6" fmla="*/ 417 w 1888"/>
              <a:gd name="T7" fmla="*/ 607 h 1885"/>
              <a:gd name="T8" fmla="*/ 344 w 1888"/>
              <a:gd name="T9" fmla="*/ 767 h 1885"/>
              <a:gd name="T10" fmla="*/ 317 w 1888"/>
              <a:gd name="T11" fmla="*/ 948 h 1885"/>
              <a:gd name="T12" fmla="*/ 344 w 1888"/>
              <a:gd name="T13" fmla="*/ 1129 h 1885"/>
              <a:gd name="T14" fmla="*/ 417 w 1888"/>
              <a:gd name="T15" fmla="*/ 1290 h 1885"/>
              <a:gd name="T16" fmla="*/ 533 w 1888"/>
              <a:gd name="T17" fmla="*/ 1421 h 1885"/>
              <a:gd name="T18" fmla="*/ 681 w 1888"/>
              <a:gd name="T19" fmla="*/ 1517 h 1885"/>
              <a:gd name="T20" fmla="*/ 853 w 1888"/>
              <a:gd name="T21" fmla="*/ 1568 h 1885"/>
              <a:gd name="T22" fmla="*/ 1038 w 1888"/>
              <a:gd name="T23" fmla="*/ 1568 h 1885"/>
              <a:gd name="T24" fmla="*/ 1210 w 1888"/>
              <a:gd name="T25" fmla="*/ 1517 h 1885"/>
              <a:gd name="T26" fmla="*/ 1357 w 1888"/>
              <a:gd name="T27" fmla="*/ 1421 h 1885"/>
              <a:gd name="T28" fmla="*/ 1471 w 1888"/>
              <a:gd name="T29" fmla="*/ 1290 h 1885"/>
              <a:gd name="T30" fmla="*/ 1544 w 1888"/>
              <a:gd name="T31" fmla="*/ 1129 h 1885"/>
              <a:gd name="T32" fmla="*/ 1571 w 1888"/>
              <a:gd name="T33" fmla="*/ 948 h 1885"/>
              <a:gd name="T34" fmla="*/ 1544 w 1888"/>
              <a:gd name="T35" fmla="*/ 767 h 1885"/>
              <a:gd name="T36" fmla="*/ 1471 w 1888"/>
              <a:gd name="T37" fmla="*/ 607 h 1885"/>
              <a:gd name="T38" fmla="*/ 1357 w 1888"/>
              <a:gd name="T39" fmla="*/ 475 h 1885"/>
              <a:gd name="T40" fmla="*/ 1210 w 1888"/>
              <a:gd name="T41" fmla="*/ 379 h 1885"/>
              <a:gd name="T42" fmla="*/ 1038 w 1888"/>
              <a:gd name="T43" fmla="*/ 328 h 1885"/>
              <a:gd name="T44" fmla="*/ 832 w 1888"/>
              <a:gd name="T45" fmla="*/ 0 h 1885"/>
              <a:gd name="T46" fmla="*/ 1053 w 1888"/>
              <a:gd name="T47" fmla="*/ 174 h 1885"/>
              <a:gd name="T48" fmla="*/ 1228 w 1888"/>
              <a:gd name="T49" fmla="*/ 220 h 1885"/>
              <a:gd name="T50" fmla="*/ 1507 w 1888"/>
              <a:gd name="T51" fmla="*/ 176 h 1885"/>
              <a:gd name="T52" fmla="*/ 1486 w 1888"/>
              <a:gd name="T53" fmla="*/ 388 h 1885"/>
              <a:gd name="T54" fmla="*/ 1698 w 1888"/>
              <a:gd name="T55" fmla="*/ 366 h 1885"/>
              <a:gd name="T56" fmla="*/ 1661 w 1888"/>
              <a:gd name="T57" fmla="*/ 645 h 1885"/>
              <a:gd name="T58" fmla="*/ 1710 w 1888"/>
              <a:gd name="T59" fmla="*/ 819 h 1885"/>
              <a:gd name="T60" fmla="*/ 1888 w 1888"/>
              <a:gd name="T61" fmla="*/ 1035 h 1885"/>
              <a:gd name="T62" fmla="*/ 1696 w 1888"/>
              <a:gd name="T63" fmla="*/ 1129 h 1885"/>
              <a:gd name="T64" fmla="*/ 1823 w 1888"/>
              <a:gd name="T65" fmla="*/ 1298 h 1885"/>
              <a:gd name="T66" fmla="*/ 1565 w 1888"/>
              <a:gd name="T67" fmla="*/ 1406 h 1885"/>
              <a:gd name="T68" fmla="*/ 1440 w 1888"/>
              <a:gd name="T69" fmla="*/ 1537 h 1885"/>
              <a:gd name="T70" fmla="*/ 1346 w 1888"/>
              <a:gd name="T71" fmla="*/ 1803 h 1885"/>
              <a:gd name="T72" fmla="*/ 1190 w 1888"/>
              <a:gd name="T73" fmla="*/ 1678 h 1885"/>
              <a:gd name="T74" fmla="*/ 1053 w 1888"/>
              <a:gd name="T75" fmla="*/ 1709 h 1885"/>
              <a:gd name="T76" fmla="*/ 832 w 1888"/>
              <a:gd name="T77" fmla="*/ 1885 h 1885"/>
              <a:gd name="T78" fmla="*/ 743 w 1888"/>
              <a:gd name="T79" fmla="*/ 1691 h 1885"/>
              <a:gd name="T80" fmla="*/ 571 w 1888"/>
              <a:gd name="T81" fmla="*/ 1814 h 1885"/>
              <a:gd name="T82" fmla="*/ 466 w 1888"/>
              <a:gd name="T83" fmla="*/ 1553 h 1885"/>
              <a:gd name="T84" fmla="*/ 339 w 1888"/>
              <a:gd name="T85" fmla="*/ 1426 h 1885"/>
              <a:gd name="T86" fmla="*/ 76 w 1888"/>
              <a:gd name="T87" fmla="*/ 1325 h 1885"/>
              <a:gd name="T88" fmla="*/ 199 w 1888"/>
              <a:gd name="T89" fmla="*/ 1151 h 1885"/>
              <a:gd name="T90" fmla="*/ 4 w 1888"/>
              <a:gd name="T91" fmla="*/ 1064 h 1885"/>
              <a:gd name="T92" fmla="*/ 176 w 1888"/>
              <a:gd name="T93" fmla="*/ 841 h 1885"/>
              <a:gd name="T94" fmla="*/ 221 w 1888"/>
              <a:gd name="T95" fmla="*/ 667 h 1885"/>
              <a:gd name="T96" fmla="*/ 172 w 1888"/>
              <a:gd name="T97" fmla="*/ 390 h 1885"/>
              <a:gd name="T98" fmla="*/ 386 w 1888"/>
              <a:gd name="T99" fmla="*/ 406 h 1885"/>
              <a:gd name="T100" fmla="*/ 359 w 1888"/>
              <a:gd name="T101" fmla="*/ 194 h 1885"/>
              <a:gd name="T102" fmla="*/ 641 w 1888"/>
              <a:gd name="T103" fmla="*/ 229 h 1885"/>
              <a:gd name="T104" fmla="*/ 832 w 1888"/>
              <a:gd name="T105" fmla="*/ 176 h 1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888" h="1885">
                <a:moveTo>
                  <a:pt x="944" y="321"/>
                </a:moveTo>
                <a:lnTo>
                  <a:pt x="853" y="328"/>
                </a:lnTo>
                <a:lnTo>
                  <a:pt x="763" y="348"/>
                </a:lnTo>
                <a:lnTo>
                  <a:pt x="681" y="379"/>
                </a:lnTo>
                <a:lnTo>
                  <a:pt x="603" y="421"/>
                </a:lnTo>
                <a:lnTo>
                  <a:pt x="533" y="475"/>
                </a:lnTo>
                <a:lnTo>
                  <a:pt x="471" y="537"/>
                </a:lnTo>
                <a:lnTo>
                  <a:pt x="417" y="607"/>
                </a:lnTo>
                <a:lnTo>
                  <a:pt x="375" y="682"/>
                </a:lnTo>
                <a:lnTo>
                  <a:pt x="344" y="767"/>
                </a:lnTo>
                <a:lnTo>
                  <a:pt x="324" y="854"/>
                </a:lnTo>
                <a:lnTo>
                  <a:pt x="317" y="948"/>
                </a:lnTo>
                <a:lnTo>
                  <a:pt x="324" y="1040"/>
                </a:lnTo>
                <a:lnTo>
                  <a:pt x="344" y="1129"/>
                </a:lnTo>
                <a:lnTo>
                  <a:pt x="375" y="1211"/>
                </a:lnTo>
                <a:lnTo>
                  <a:pt x="417" y="1290"/>
                </a:lnTo>
                <a:lnTo>
                  <a:pt x="471" y="1359"/>
                </a:lnTo>
                <a:lnTo>
                  <a:pt x="533" y="1421"/>
                </a:lnTo>
                <a:lnTo>
                  <a:pt x="603" y="1475"/>
                </a:lnTo>
                <a:lnTo>
                  <a:pt x="681" y="1517"/>
                </a:lnTo>
                <a:lnTo>
                  <a:pt x="763" y="1548"/>
                </a:lnTo>
                <a:lnTo>
                  <a:pt x="853" y="1568"/>
                </a:lnTo>
                <a:lnTo>
                  <a:pt x="944" y="1575"/>
                </a:lnTo>
                <a:lnTo>
                  <a:pt x="1038" y="1568"/>
                </a:lnTo>
                <a:lnTo>
                  <a:pt x="1125" y="1548"/>
                </a:lnTo>
                <a:lnTo>
                  <a:pt x="1210" y="1517"/>
                </a:lnTo>
                <a:lnTo>
                  <a:pt x="1286" y="1475"/>
                </a:lnTo>
                <a:lnTo>
                  <a:pt x="1357" y="1421"/>
                </a:lnTo>
                <a:lnTo>
                  <a:pt x="1417" y="1359"/>
                </a:lnTo>
                <a:lnTo>
                  <a:pt x="1471" y="1290"/>
                </a:lnTo>
                <a:lnTo>
                  <a:pt x="1513" y="1211"/>
                </a:lnTo>
                <a:lnTo>
                  <a:pt x="1544" y="1129"/>
                </a:lnTo>
                <a:lnTo>
                  <a:pt x="1565" y="1040"/>
                </a:lnTo>
                <a:lnTo>
                  <a:pt x="1571" y="948"/>
                </a:lnTo>
                <a:lnTo>
                  <a:pt x="1565" y="854"/>
                </a:lnTo>
                <a:lnTo>
                  <a:pt x="1544" y="767"/>
                </a:lnTo>
                <a:lnTo>
                  <a:pt x="1513" y="682"/>
                </a:lnTo>
                <a:lnTo>
                  <a:pt x="1471" y="607"/>
                </a:lnTo>
                <a:lnTo>
                  <a:pt x="1417" y="537"/>
                </a:lnTo>
                <a:lnTo>
                  <a:pt x="1357" y="475"/>
                </a:lnTo>
                <a:lnTo>
                  <a:pt x="1286" y="421"/>
                </a:lnTo>
                <a:lnTo>
                  <a:pt x="1210" y="379"/>
                </a:lnTo>
                <a:lnTo>
                  <a:pt x="1125" y="348"/>
                </a:lnTo>
                <a:lnTo>
                  <a:pt x="1038" y="328"/>
                </a:lnTo>
                <a:lnTo>
                  <a:pt x="944" y="321"/>
                </a:lnTo>
                <a:close/>
                <a:moveTo>
                  <a:pt x="832" y="0"/>
                </a:moveTo>
                <a:lnTo>
                  <a:pt x="1053" y="0"/>
                </a:lnTo>
                <a:lnTo>
                  <a:pt x="1053" y="174"/>
                </a:lnTo>
                <a:lnTo>
                  <a:pt x="1143" y="191"/>
                </a:lnTo>
                <a:lnTo>
                  <a:pt x="1228" y="220"/>
                </a:lnTo>
                <a:lnTo>
                  <a:pt x="1315" y="67"/>
                </a:lnTo>
                <a:lnTo>
                  <a:pt x="1507" y="176"/>
                </a:lnTo>
                <a:lnTo>
                  <a:pt x="1419" y="330"/>
                </a:lnTo>
                <a:lnTo>
                  <a:pt x="1486" y="388"/>
                </a:lnTo>
                <a:lnTo>
                  <a:pt x="1547" y="455"/>
                </a:lnTo>
                <a:lnTo>
                  <a:pt x="1698" y="366"/>
                </a:lnTo>
                <a:lnTo>
                  <a:pt x="1810" y="555"/>
                </a:lnTo>
                <a:lnTo>
                  <a:pt x="1661" y="645"/>
                </a:lnTo>
                <a:lnTo>
                  <a:pt x="1690" y="729"/>
                </a:lnTo>
                <a:lnTo>
                  <a:pt x="1710" y="819"/>
                </a:lnTo>
                <a:lnTo>
                  <a:pt x="1886" y="816"/>
                </a:lnTo>
                <a:lnTo>
                  <a:pt x="1888" y="1035"/>
                </a:lnTo>
                <a:lnTo>
                  <a:pt x="1714" y="1037"/>
                </a:lnTo>
                <a:lnTo>
                  <a:pt x="1696" y="1129"/>
                </a:lnTo>
                <a:lnTo>
                  <a:pt x="1669" y="1214"/>
                </a:lnTo>
                <a:lnTo>
                  <a:pt x="1823" y="1298"/>
                </a:lnTo>
                <a:lnTo>
                  <a:pt x="1719" y="1490"/>
                </a:lnTo>
                <a:lnTo>
                  <a:pt x="1565" y="1406"/>
                </a:lnTo>
                <a:lnTo>
                  <a:pt x="1507" y="1475"/>
                </a:lnTo>
                <a:lnTo>
                  <a:pt x="1440" y="1537"/>
                </a:lnTo>
                <a:lnTo>
                  <a:pt x="1531" y="1687"/>
                </a:lnTo>
                <a:lnTo>
                  <a:pt x="1346" y="1803"/>
                </a:lnTo>
                <a:lnTo>
                  <a:pt x="1254" y="1653"/>
                </a:lnTo>
                <a:lnTo>
                  <a:pt x="1190" y="1678"/>
                </a:lnTo>
                <a:lnTo>
                  <a:pt x="1123" y="1696"/>
                </a:lnTo>
                <a:lnTo>
                  <a:pt x="1053" y="1709"/>
                </a:lnTo>
                <a:lnTo>
                  <a:pt x="1053" y="1885"/>
                </a:lnTo>
                <a:lnTo>
                  <a:pt x="832" y="1885"/>
                </a:lnTo>
                <a:lnTo>
                  <a:pt x="832" y="1709"/>
                </a:lnTo>
                <a:lnTo>
                  <a:pt x="743" y="1691"/>
                </a:lnTo>
                <a:lnTo>
                  <a:pt x="658" y="1662"/>
                </a:lnTo>
                <a:lnTo>
                  <a:pt x="571" y="1814"/>
                </a:lnTo>
                <a:lnTo>
                  <a:pt x="379" y="1705"/>
                </a:lnTo>
                <a:lnTo>
                  <a:pt x="466" y="1553"/>
                </a:lnTo>
                <a:lnTo>
                  <a:pt x="400" y="1493"/>
                </a:lnTo>
                <a:lnTo>
                  <a:pt x="339" y="1426"/>
                </a:lnTo>
                <a:lnTo>
                  <a:pt x="187" y="1515"/>
                </a:lnTo>
                <a:lnTo>
                  <a:pt x="76" y="1325"/>
                </a:lnTo>
                <a:lnTo>
                  <a:pt x="228" y="1236"/>
                </a:lnTo>
                <a:lnTo>
                  <a:pt x="199" y="1151"/>
                </a:lnTo>
                <a:lnTo>
                  <a:pt x="179" y="1062"/>
                </a:lnTo>
                <a:lnTo>
                  <a:pt x="4" y="1064"/>
                </a:lnTo>
                <a:lnTo>
                  <a:pt x="0" y="845"/>
                </a:lnTo>
                <a:lnTo>
                  <a:pt x="176" y="841"/>
                </a:lnTo>
                <a:lnTo>
                  <a:pt x="192" y="752"/>
                </a:lnTo>
                <a:lnTo>
                  <a:pt x="221" y="667"/>
                </a:lnTo>
                <a:lnTo>
                  <a:pt x="67" y="582"/>
                </a:lnTo>
                <a:lnTo>
                  <a:pt x="172" y="390"/>
                </a:lnTo>
                <a:lnTo>
                  <a:pt x="326" y="475"/>
                </a:lnTo>
                <a:lnTo>
                  <a:pt x="386" y="406"/>
                </a:lnTo>
                <a:lnTo>
                  <a:pt x="451" y="343"/>
                </a:lnTo>
                <a:lnTo>
                  <a:pt x="359" y="194"/>
                </a:lnTo>
                <a:lnTo>
                  <a:pt x="547" y="80"/>
                </a:lnTo>
                <a:lnTo>
                  <a:pt x="641" y="229"/>
                </a:lnTo>
                <a:lnTo>
                  <a:pt x="734" y="196"/>
                </a:lnTo>
                <a:lnTo>
                  <a:pt x="832" y="176"/>
                </a:lnTo>
                <a:lnTo>
                  <a:pt x="832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36" name="Group 35"/>
          <p:cNvGrpSpPr/>
          <p:nvPr/>
        </p:nvGrpSpPr>
        <p:grpSpPr>
          <a:xfrm>
            <a:off x="5477132" y="4014960"/>
            <a:ext cx="773364" cy="1771415"/>
            <a:chOff x="5378770" y="2814200"/>
            <a:chExt cx="1249289" cy="2861541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5607035" y="2956095"/>
              <a:ext cx="288931" cy="656005"/>
            </a:xfrm>
            <a:custGeom>
              <a:avLst/>
              <a:gdLst>
                <a:gd name="T0" fmla="*/ 2 w 281"/>
                <a:gd name="T1" fmla="*/ 0 h 638"/>
                <a:gd name="T2" fmla="*/ 2 w 281"/>
                <a:gd name="T3" fmla="*/ 4 h 638"/>
                <a:gd name="T4" fmla="*/ 4 w 281"/>
                <a:gd name="T5" fmla="*/ 14 h 638"/>
                <a:gd name="T6" fmla="*/ 8 w 281"/>
                <a:gd name="T7" fmla="*/ 31 h 638"/>
                <a:gd name="T8" fmla="*/ 14 w 281"/>
                <a:gd name="T9" fmla="*/ 56 h 638"/>
                <a:gd name="T10" fmla="*/ 22 w 281"/>
                <a:gd name="T11" fmla="*/ 89 h 638"/>
                <a:gd name="T12" fmla="*/ 35 w 281"/>
                <a:gd name="T13" fmla="*/ 125 h 638"/>
                <a:gd name="T14" fmla="*/ 50 w 281"/>
                <a:gd name="T15" fmla="*/ 169 h 638"/>
                <a:gd name="T16" fmla="*/ 73 w 281"/>
                <a:gd name="T17" fmla="*/ 219 h 638"/>
                <a:gd name="T18" fmla="*/ 100 w 281"/>
                <a:gd name="T19" fmla="*/ 275 h 638"/>
                <a:gd name="T20" fmla="*/ 135 w 281"/>
                <a:gd name="T21" fmla="*/ 337 h 638"/>
                <a:gd name="T22" fmla="*/ 175 w 281"/>
                <a:gd name="T23" fmla="*/ 404 h 638"/>
                <a:gd name="T24" fmla="*/ 225 w 281"/>
                <a:gd name="T25" fmla="*/ 477 h 638"/>
                <a:gd name="T26" fmla="*/ 281 w 281"/>
                <a:gd name="T27" fmla="*/ 554 h 638"/>
                <a:gd name="T28" fmla="*/ 281 w 281"/>
                <a:gd name="T29" fmla="*/ 638 h 638"/>
                <a:gd name="T30" fmla="*/ 279 w 281"/>
                <a:gd name="T31" fmla="*/ 634 h 638"/>
                <a:gd name="T32" fmla="*/ 271 w 281"/>
                <a:gd name="T33" fmla="*/ 621 h 638"/>
                <a:gd name="T34" fmla="*/ 260 w 281"/>
                <a:gd name="T35" fmla="*/ 602 h 638"/>
                <a:gd name="T36" fmla="*/ 244 w 281"/>
                <a:gd name="T37" fmla="*/ 577 h 638"/>
                <a:gd name="T38" fmla="*/ 225 w 281"/>
                <a:gd name="T39" fmla="*/ 546 h 638"/>
                <a:gd name="T40" fmla="*/ 204 w 281"/>
                <a:gd name="T41" fmla="*/ 509 h 638"/>
                <a:gd name="T42" fmla="*/ 181 w 281"/>
                <a:gd name="T43" fmla="*/ 471 h 638"/>
                <a:gd name="T44" fmla="*/ 156 w 281"/>
                <a:gd name="T45" fmla="*/ 427 h 638"/>
                <a:gd name="T46" fmla="*/ 133 w 281"/>
                <a:gd name="T47" fmla="*/ 383 h 638"/>
                <a:gd name="T48" fmla="*/ 108 w 281"/>
                <a:gd name="T49" fmla="*/ 335 h 638"/>
                <a:gd name="T50" fmla="*/ 85 w 281"/>
                <a:gd name="T51" fmla="*/ 288 h 638"/>
                <a:gd name="T52" fmla="*/ 64 w 281"/>
                <a:gd name="T53" fmla="*/ 240 h 638"/>
                <a:gd name="T54" fmla="*/ 45 w 281"/>
                <a:gd name="T55" fmla="*/ 194 h 638"/>
                <a:gd name="T56" fmla="*/ 27 w 281"/>
                <a:gd name="T57" fmla="*/ 148 h 638"/>
                <a:gd name="T58" fmla="*/ 14 w 281"/>
                <a:gd name="T59" fmla="*/ 106 h 638"/>
                <a:gd name="T60" fmla="*/ 6 w 281"/>
                <a:gd name="T61" fmla="*/ 65 h 638"/>
                <a:gd name="T62" fmla="*/ 0 w 281"/>
                <a:gd name="T63" fmla="*/ 31 h 638"/>
                <a:gd name="T64" fmla="*/ 2 w 281"/>
                <a:gd name="T65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1" h="638">
                  <a:moveTo>
                    <a:pt x="2" y="0"/>
                  </a:moveTo>
                  <a:lnTo>
                    <a:pt x="2" y="4"/>
                  </a:lnTo>
                  <a:lnTo>
                    <a:pt x="4" y="14"/>
                  </a:lnTo>
                  <a:lnTo>
                    <a:pt x="8" y="31"/>
                  </a:lnTo>
                  <a:lnTo>
                    <a:pt x="14" y="56"/>
                  </a:lnTo>
                  <a:lnTo>
                    <a:pt x="22" y="89"/>
                  </a:lnTo>
                  <a:lnTo>
                    <a:pt x="35" y="125"/>
                  </a:lnTo>
                  <a:lnTo>
                    <a:pt x="50" y="169"/>
                  </a:lnTo>
                  <a:lnTo>
                    <a:pt x="73" y="219"/>
                  </a:lnTo>
                  <a:lnTo>
                    <a:pt x="100" y="275"/>
                  </a:lnTo>
                  <a:lnTo>
                    <a:pt x="135" y="337"/>
                  </a:lnTo>
                  <a:lnTo>
                    <a:pt x="175" y="404"/>
                  </a:lnTo>
                  <a:lnTo>
                    <a:pt x="225" y="477"/>
                  </a:lnTo>
                  <a:lnTo>
                    <a:pt x="281" y="554"/>
                  </a:lnTo>
                  <a:lnTo>
                    <a:pt x="281" y="638"/>
                  </a:lnTo>
                  <a:lnTo>
                    <a:pt x="279" y="634"/>
                  </a:lnTo>
                  <a:lnTo>
                    <a:pt x="271" y="621"/>
                  </a:lnTo>
                  <a:lnTo>
                    <a:pt x="260" y="602"/>
                  </a:lnTo>
                  <a:lnTo>
                    <a:pt x="244" y="577"/>
                  </a:lnTo>
                  <a:lnTo>
                    <a:pt x="225" y="546"/>
                  </a:lnTo>
                  <a:lnTo>
                    <a:pt x="204" y="509"/>
                  </a:lnTo>
                  <a:lnTo>
                    <a:pt x="181" y="471"/>
                  </a:lnTo>
                  <a:lnTo>
                    <a:pt x="156" y="427"/>
                  </a:lnTo>
                  <a:lnTo>
                    <a:pt x="133" y="383"/>
                  </a:lnTo>
                  <a:lnTo>
                    <a:pt x="108" y="335"/>
                  </a:lnTo>
                  <a:lnTo>
                    <a:pt x="85" y="288"/>
                  </a:lnTo>
                  <a:lnTo>
                    <a:pt x="64" y="240"/>
                  </a:lnTo>
                  <a:lnTo>
                    <a:pt x="45" y="194"/>
                  </a:lnTo>
                  <a:lnTo>
                    <a:pt x="27" y="148"/>
                  </a:lnTo>
                  <a:lnTo>
                    <a:pt x="14" y="106"/>
                  </a:lnTo>
                  <a:lnTo>
                    <a:pt x="6" y="65"/>
                  </a:lnTo>
                  <a:lnTo>
                    <a:pt x="0" y="31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5378770" y="2814200"/>
              <a:ext cx="987093" cy="2861541"/>
            </a:xfrm>
            <a:custGeom>
              <a:avLst/>
              <a:gdLst>
                <a:gd name="T0" fmla="*/ 741 w 960"/>
                <a:gd name="T1" fmla="*/ 17 h 2783"/>
                <a:gd name="T2" fmla="*/ 701 w 960"/>
                <a:gd name="T3" fmla="*/ 71 h 2783"/>
                <a:gd name="T4" fmla="*/ 651 w 960"/>
                <a:gd name="T5" fmla="*/ 161 h 2783"/>
                <a:gd name="T6" fmla="*/ 599 w 960"/>
                <a:gd name="T7" fmla="*/ 294 h 2783"/>
                <a:gd name="T8" fmla="*/ 559 w 960"/>
                <a:gd name="T9" fmla="*/ 471 h 2783"/>
                <a:gd name="T10" fmla="*/ 539 w 960"/>
                <a:gd name="T11" fmla="*/ 696 h 2783"/>
                <a:gd name="T12" fmla="*/ 557 w 960"/>
                <a:gd name="T13" fmla="*/ 970 h 2783"/>
                <a:gd name="T14" fmla="*/ 618 w 960"/>
                <a:gd name="T15" fmla="*/ 1297 h 2783"/>
                <a:gd name="T16" fmla="*/ 735 w 960"/>
                <a:gd name="T17" fmla="*/ 1680 h 2783"/>
                <a:gd name="T18" fmla="*/ 797 w 960"/>
                <a:gd name="T19" fmla="*/ 1801 h 2783"/>
                <a:gd name="T20" fmla="*/ 831 w 960"/>
                <a:gd name="T21" fmla="*/ 1712 h 2783"/>
                <a:gd name="T22" fmla="*/ 872 w 960"/>
                <a:gd name="T23" fmla="*/ 1566 h 2783"/>
                <a:gd name="T24" fmla="*/ 902 w 960"/>
                <a:gd name="T25" fmla="*/ 1388 h 2783"/>
                <a:gd name="T26" fmla="*/ 900 w 960"/>
                <a:gd name="T27" fmla="*/ 1195 h 2783"/>
                <a:gd name="T28" fmla="*/ 847 w 960"/>
                <a:gd name="T29" fmla="*/ 1011 h 2783"/>
                <a:gd name="T30" fmla="*/ 774 w 960"/>
                <a:gd name="T31" fmla="*/ 903 h 2783"/>
                <a:gd name="T32" fmla="*/ 799 w 960"/>
                <a:gd name="T33" fmla="*/ 922 h 2783"/>
                <a:gd name="T34" fmla="*/ 839 w 960"/>
                <a:gd name="T35" fmla="*/ 967 h 2783"/>
                <a:gd name="T36" fmla="*/ 887 w 960"/>
                <a:gd name="T37" fmla="*/ 1043 h 2783"/>
                <a:gd name="T38" fmla="*/ 931 w 960"/>
                <a:gd name="T39" fmla="*/ 1161 h 2783"/>
                <a:gd name="T40" fmla="*/ 956 w 960"/>
                <a:gd name="T41" fmla="*/ 1322 h 2783"/>
                <a:gd name="T42" fmla="*/ 954 w 960"/>
                <a:gd name="T43" fmla="*/ 1539 h 2783"/>
                <a:gd name="T44" fmla="*/ 910 w 960"/>
                <a:gd name="T45" fmla="*/ 1812 h 2783"/>
                <a:gd name="T46" fmla="*/ 831 w 960"/>
                <a:gd name="T47" fmla="*/ 2112 h 2783"/>
                <a:gd name="T48" fmla="*/ 808 w 960"/>
                <a:gd name="T49" fmla="*/ 2341 h 2783"/>
                <a:gd name="T50" fmla="*/ 826 w 960"/>
                <a:gd name="T51" fmla="*/ 2533 h 2783"/>
                <a:gd name="T52" fmla="*/ 860 w 960"/>
                <a:gd name="T53" fmla="*/ 2679 h 2783"/>
                <a:gd name="T54" fmla="*/ 893 w 960"/>
                <a:gd name="T55" fmla="*/ 2766 h 2783"/>
                <a:gd name="T56" fmla="*/ 407 w 960"/>
                <a:gd name="T57" fmla="*/ 2783 h 2783"/>
                <a:gd name="T58" fmla="*/ 424 w 960"/>
                <a:gd name="T59" fmla="*/ 2771 h 2783"/>
                <a:gd name="T60" fmla="*/ 466 w 960"/>
                <a:gd name="T61" fmla="*/ 2727 h 2783"/>
                <a:gd name="T62" fmla="*/ 522 w 960"/>
                <a:gd name="T63" fmla="*/ 2639 h 2783"/>
                <a:gd name="T64" fmla="*/ 578 w 960"/>
                <a:gd name="T65" fmla="*/ 2497 h 2783"/>
                <a:gd name="T66" fmla="*/ 622 w 960"/>
                <a:gd name="T67" fmla="*/ 2289 h 2783"/>
                <a:gd name="T68" fmla="*/ 639 w 960"/>
                <a:gd name="T69" fmla="*/ 2003 h 2783"/>
                <a:gd name="T70" fmla="*/ 616 w 960"/>
                <a:gd name="T71" fmla="*/ 1666 h 2783"/>
                <a:gd name="T72" fmla="*/ 551 w 960"/>
                <a:gd name="T73" fmla="*/ 1374 h 2783"/>
                <a:gd name="T74" fmla="*/ 439 w 960"/>
                <a:gd name="T75" fmla="*/ 1134 h 2783"/>
                <a:gd name="T76" fmla="*/ 282 w 960"/>
                <a:gd name="T77" fmla="*/ 953 h 2783"/>
                <a:gd name="T78" fmla="*/ 78 w 960"/>
                <a:gd name="T79" fmla="*/ 838 h 2783"/>
                <a:gd name="T80" fmla="*/ 25 w 960"/>
                <a:gd name="T81" fmla="*/ 819 h 2783"/>
                <a:gd name="T82" fmla="*/ 128 w 960"/>
                <a:gd name="T83" fmla="*/ 845 h 2783"/>
                <a:gd name="T84" fmla="*/ 276 w 960"/>
                <a:gd name="T85" fmla="*/ 905 h 2783"/>
                <a:gd name="T86" fmla="*/ 424 w 960"/>
                <a:gd name="T87" fmla="*/ 1009 h 2783"/>
                <a:gd name="T88" fmla="*/ 464 w 960"/>
                <a:gd name="T89" fmla="*/ 1028 h 2783"/>
                <a:gd name="T90" fmla="*/ 464 w 960"/>
                <a:gd name="T91" fmla="*/ 901 h 2783"/>
                <a:gd name="T92" fmla="*/ 476 w 960"/>
                <a:gd name="T93" fmla="*/ 705 h 2783"/>
                <a:gd name="T94" fmla="*/ 512 w 960"/>
                <a:gd name="T95" fmla="*/ 478 h 2783"/>
                <a:gd name="T96" fmla="*/ 584 w 960"/>
                <a:gd name="T97" fmla="*/ 250 h 2783"/>
                <a:gd name="T98" fmla="*/ 703 w 960"/>
                <a:gd name="T99" fmla="*/ 54 h 2783"/>
                <a:gd name="T100" fmla="*/ 753 w 960"/>
                <a:gd name="T101" fmla="*/ 4 h 2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60" h="2783">
                  <a:moveTo>
                    <a:pt x="753" y="4"/>
                  </a:moveTo>
                  <a:lnTo>
                    <a:pt x="749" y="7"/>
                  </a:lnTo>
                  <a:lnTo>
                    <a:pt x="741" y="17"/>
                  </a:lnTo>
                  <a:lnTo>
                    <a:pt x="729" y="31"/>
                  </a:lnTo>
                  <a:lnTo>
                    <a:pt x="716" y="48"/>
                  </a:lnTo>
                  <a:lnTo>
                    <a:pt x="701" y="71"/>
                  </a:lnTo>
                  <a:lnTo>
                    <a:pt x="685" y="96"/>
                  </a:lnTo>
                  <a:lnTo>
                    <a:pt x="668" y="127"/>
                  </a:lnTo>
                  <a:lnTo>
                    <a:pt x="651" y="161"/>
                  </a:lnTo>
                  <a:lnTo>
                    <a:pt x="633" y="202"/>
                  </a:lnTo>
                  <a:lnTo>
                    <a:pt x="616" y="246"/>
                  </a:lnTo>
                  <a:lnTo>
                    <a:pt x="599" y="294"/>
                  </a:lnTo>
                  <a:lnTo>
                    <a:pt x="584" y="348"/>
                  </a:lnTo>
                  <a:lnTo>
                    <a:pt x="570" y="407"/>
                  </a:lnTo>
                  <a:lnTo>
                    <a:pt x="559" y="471"/>
                  </a:lnTo>
                  <a:lnTo>
                    <a:pt x="549" y="540"/>
                  </a:lnTo>
                  <a:lnTo>
                    <a:pt x="543" y="615"/>
                  </a:lnTo>
                  <a:lnTo>
                    <a:pt x="539" y="696"/>
                  </a:lnTo>
                  <a:lnTo>
                    <a:pt x="541" y="780"/>
                  </a:lnTo>
                  <a:lnTo>
                    <a:pt x="547" y="872"/>
                  </a:lnTo>
                  <a:lnTo>
                    <a:pt x="557" y="970"/>
                  </a:lnTo>
                  <a:lnTo>
                    <a:pt x="570" y="1072"/>
                  </a:lnTo>
                  <a:lnTo>
                    <a:pt x="591" y="1182"/>
                  </a:lnTo>
                  <a:lnTo>
                    <a:pt x="618" y="1297"/>
                  </a:lnTo>
                  <a:lnTo>
                    <a:pt x="649" y="1418"/>
                  </a:lnTo>
                  <a:lnTo>
                    <a:pt x="689" y="1545"/>
                  </a:lnTo>
                  <a:lnTo>
                    <a:pt x="735" y="1680"/>
                  </a:lnTo>
                  <a:lnTo>
                    <a:pt x="789" y="1820"/>
                  </a:lnTo>
                  <a:lnTo>
                    <a:pt x="791" y="1816"/>
                  </a:lnTo>
                  <a:lnTo>
                    <a:pt x="797" y="1801"/>
                  </a:lnTo>
                  <a:lnTo>
                    <a:pt x="806" y="1780"/>
                  </a:lnTo>
                  <a:lnTo>
                    <a:pt x="818" y="1749"/>
                  </a:lnTo>
                  <a:lnTo>
                    <a:pt x="831" y="1712"/>
                  </a:lnTo>
                  <a:lnTo>
                    <a:pt x="845" y="1668"/>
                  </a:lnTo>
                  <a:lnTo>
                    <a:pt x="858" y="1620"/>
                  </a:lnTo>
                  <a:lnTo>
                    <a:pt x="872" y="1566"/>
                  </a:lnTo>
                  <a:lnTo>
                    <a:pt x="885" y="1511"/>
                  </a:lnTo>
                  <a:lnTo>
                    <a:pt x="895" y="1451"/>
                  </a:lnTo>
                  <a:lnTo>
                    <a:pt x="902" y="1388"/>
                  </a:lnTo>
                  <a:lnTo>
                    <a:pt x="906" y="1324"/>
                  </a:lnTo>
                  <a:lnTo>
                    <a:pt x="906" y="1261"/>
                  </a:lnTo>
                  <a:lnTo>
                    <a:pt x="900" y="1195"/>
                  </a:lnTo>
                  <a:lnTo>
                    <a:pt x="889" y="1132"/>
                  </a:lnTo>
                  <a:lnTo>
                    <a:pt x="872" y="1070"/>
                  </a:lnTo>
                  <a:lnTo>
                    <a:pt x="847" y="1011"/>
                  </a:lnTo>
                  <a:lnTo>
                    <a:pt x="814" y="955"/>
                  </a:lnTo>
                  <a:lnTo>
                    <a:pt x="772" y="903"/>
                  </a:lnTo>
                  <a:lnTo>
                    <a:pt x="774" y="903"/>
                  </a:lnTo>
                  <a:lnTo>
                    <a:pt x="779" y="907"/>
                  </a:lnTo>
                  <a:lnTo>
                    <a:pt x="787" y="913"/>
                  </a:lnTo>
                  <a:lnTo>
                    <a:pt x="799" y="922"/>
                  </a:lnTo>
                  <a:lnTo>
                    <a:pt x="810" y="934"/>
                  </a:lnTo>
                  <a:lnTo>
                    <a:pt x="826" y="947"/>
                  </a:lnTo>
                  <a:lnTo>
                    <a:pt x="839" y="967"/>
                  </a:lnTo>
                  <a:lnTo>
                    <a:pt x="856" y="988"/>
                  </a:lnTo>
                  <a:lnTo>
                    <a:pt x="872" y="1013"/>
                  </a:lnTo>
                  <a:lnTo>
                    <a:pt x="887" y="1043"/>
                  </a:lnTo>
                  <a:lnTo>
                    <a:pt x="904" y="1078"/>
                  </a:lnTo>
                  <a:lnTo>
                    <a:pt x="918" y="1116"/>
                  </a:lnTo>
                  <a:lnTo>
                    <a:pt x="931" y="1161"/>
                  </a:lnTo>
                  <a:lnTo>
                    <a:pt x="943" y="1209"/>
                  </a:lnTo>
                  <a:lnTo>
                    <a:pt x="950" y="1263"/>
                  </a:lnTo>
                  <a:lnTo>
                    <a:pt x="956" y="1322"/>
                  </a:lnTo>
                  <a:lnTo>
                    <a:pt x="960" y="1389"/>
                  </a:lnTo>
                  <a:lnTo>
                    <a:pt x="958" y="1461"/>
                  </a:lnTo>
                  <a:lnTo>
                    <a:pt x="954" y="1539"/>
                  </a:lnTo>
                  <a:lnTo>
                    <a:pt x="945" y="1624"/>
                  </a:lnTo>
                  <a:lnTo>
                    <a:pt x="929" y="1714"/>
                  </a:lnTo>
                  <a:lnTo>
                    <a:pt x="910" y="1812"/>
                  </a:lnTo>
                  <a:lnTo>
                    <a:pt x="885" y="1918"/>
                  </a:lnTo>
                  <a:lnTo>
                    <a:pt x="852" y="2031"/>
                  </a:lnTo>
                  <a:lnTo>
                    <a:pt x="831" y="2112"/>
                  </a:lnTo>
                  <a:lnTo>
                    <a:pt x="818" y="2191"/>
                  </a:lnTo>
                  <a:lnTo>
                    <a:pt x="810" y="2268"/>
                  </a:lnTo>
                  <a:lnTo>
                    <a:pt x="808" y="2341"/>
                  </a:lnTo>
                  <a:lnTo>
                    <a:pt x="810" y="2410"/>
                  </a:lnTo>
                  <a:lnTo>
                    <a:pt x="816" y="2473"/>
                  </a:lnTo>
                  <a:lnTo>
                    <a:pt x="826" y="2533"/>
                  </a:lnTo>
                  <a:lnTo>
                    <a:pt x="835" y="2589"/>
                  </a:lnTo>
                  <a:lnTo>
                    <a:pt x="849" y="2637"/>
                  </a:lnTo>
                  <a:lnTo>
                    <a:pt x="860" y="2679"/>
                  </a:lnTo>
                  <a:lnTo>
                    <a:pt x="872" y="2716"/>
                  </a:lnTo>
                  <a:lnTo>
                    <a:pt x="883" y="2745"/>
                  </a:lnTo>
                  <a:lnTo>
                    <a:pt x="893" y="2766"/>
                  </a:lnTo>
                  <a:lnTo>
                    <a:pt x="898" y="2779"/>
                  </a:lnTo>
                  <a:lnTo>
                    <a:pt x="900" y="2783"/>
                  </a:lnTo>
                  <a:lnTo>
                    <a:pt x="407" y="2783"/>
                  </a:lnTo>
                  <a:lnTo>
                    <a:pt x="409" y="2783"/>
                  </a:lnTo>
                  <a:lnTo>
                    <a:pt x="414" y="2779"/>
                  </a:lnTo>
                  <a:lnTo>
                    <a:pt x="424" y="2771"/>
                  </a:lnTo>
                  <a:lnTo>
                    <a:pt x="436" y="2760"/>
                  </a:lnTo>
                  <a:lnTo>
                    <a:pt x="451" y="2746"/>
                  </a:lnTo>
                  <a:lnTo>
                    <a:pt x="466" y="2727"/>
                  </a:lnTo>
                  <a:lnTo>
                    <a:pt x="486" y="2704"/>
                  </a:lnTo>
                  <a:lnTo>
                    <a:pt x="503" y="2675"/>
                  </a:lnTo>
                  <a:lnTo>
                    <a:pt x="522" y="2639"/>
                  </a:lnTo>
                  <a:lnTo>
                    <a:pt x="541" y="2598"/>
                  </a:lnTo>
                  <a:lnTo>
                    <a:pt x="560" y="2552"/>
                  </a:lnTo>
                  <a:lnTo>
                    <a:pt x="578" y="2497"/>
                  </a:lnTo>
                  <a:lnTo>
                    <a:pt x="595" y="2435"/>
                  </a:lnTo>
                  <a:lnTo>
                    <a:pt x="608" y="2366"/>
                  </a:lnTo>
                  <a:lnTo>
                    <a:pt x="622" y="2289"/>
                  </a:lnTo>
                  <a:lnTo>
                    <a:pt x="632" y="2202"/>
                  </a:lnTo>
                  <a:lnTo>
                    <a:pt x="637" y="2106"/>
                  </a:lnTo>
                  <a:lnTo>
                    <a:pt x="639" y="2003"/>
                  </a:lnTo>
                  <a:lnTo>
                    <a:pt x="635" y="1885"/>
                  </a:lnTo>
                  <a:lnTo>
                    <a:pt x="630" y="1774"/>
                  </a:lnTo>
                  <a:lnTo>
                    <a:pt x="616" y="1666"/>
                  </a:lnTo>
                  <a:lnTo>
                    <a:pt x="599" y="1562"/>
                  </a:lnTo>
                  <a:lnTo>
                    <a:pt x="578" y="1466"/>
                  </a:lnTo>
                  <a:lnTo>
                    <a:pt x="551" y="1374"/>
                  </a:lnTo>
                  <a:lnTo>
                    <a:pt x="518" y="1288"/>
                  </a:lnTo>
                  <a:lnTo>
                    <a:pt x="482" y="1209"/>
                  </a:lnTo>
                  <a:lnTo>
                    <a:pt x="439" y="1134"/>
                  </a:lnTo>
                  <a:lnTo>
                    <a:pt x="391" y="1067"/>
                  </a:lnTo>
                  <a:lnTo>
                    <a:pt x="340" y="1007"/>
                  </a:lnTo>
                  <a:lnTo>
                    <a:pt x="282" y="953"/>
                  </a:lnTo>
                  <a:lnTo>
                    <a:pt x="219" y="907"/>
                  </a:lnTo>
                  <a:lnTo>
                    <a:pt x="151" y="869"/>
                  </a:lnTo>
                  <a:lnTo>
                    <a:pt x="78" y="838"/>
                  </a:lnTo>
                  <a:lnTo>
                    <a:pt x="0" y="815"/>
                  </a:lnTo>
                  <a:lnTo>
                    <a:pt x="5" y="817"/>
                  </a:lnTo>
                  <a:lnTo>
                    <a:pt x="25" y="819"/>
                  </a:lnTo>
                  <a:lnTo>
                    <a:pt x="52" y="824"/>
                  </a:lnTo>
                  <a:lnTo>
                    <a:pt x="86" y="834"/>
                  </a:lnTo>
                  <a:lnTo>
                    <a:pt x="128" y="845"/>
                  </a:lnTo>
                  <a:lnTo>
                    <a:pt x="174" y="861"/>
                  </a:lnTo>
                  <a:lnTo>
                    <a:pt x="224" y="880"/>
                  </a:lnTo>
                  <a:lnTo>
                    <a:pt x="276" y="905"/>
                  </a:lnTo>
                  <a:lnTo>
                    <a:pt x="328" y="934"/>
                  </a:lnTo>
                  <a:lnTo>
                    <a:pt x="378" y="968"/>
                  </a:lnTo>
                  <a:lnTo>
                    <a:pt x="424" y="1009"/>
                  </a:lnTo>
                  <a:lnTo>
                    <a:pt x="466" y="1055"/>
                  </a:lnTo>
                  <a:lnTo>
                    <a:pt x="464" y="1047"/>
                  </a:lnTo>
                  <a:lnTo>
                    <a:pt x="464" y="1028"/>
                  </a:lnTo>
                  <a:lnTo>
                    <a:pt x="464" y="995"/>
                  </a:lnTo>
                  <a:lnTo>
                    <a:pt x="463" y="953"/>
                  </a:lnTo>
                  <a:lnTo>
                    <a:pt x="464" y="901"/>
                  </a:lnTo>
                  <a:lnTo>
                    <a:pt x="466" y="844"/>
                  </a:lnTo>
                  <a:lnTo>
                    <a:pt x="470" y="776"/>
                  </a:lnTo>
                  <a:lnTo>
                    <a:pt x="476" y="705"/>
                  </a:lnTo>
                  <a:lnTo>
                    <a:pt x="486" y="630"/>
                  </a:lnTo>
                  <a:lnTo>
                    <a:pt x="497" y="555"/>
                  </a:lnTo>
                  <a:lnTo>
                    <a:pt x="512" y="478"/>
                  </a:lnTo>
                  <a:lnTo>
                    <a:pt x="532" y="400"/>
                  </a:lnTo>
                  <a:lnTo>
                    <a:pt x="555" y="325"/>
                  </a:lnTo>
                  <a:lnTo>
                    <a:pt x="584" y="250"/>
                  </a:lnTo>
                  <a:lnTo>
                    <a:pt x="618" y="179"/>
                  </a:lnTo>
                  <a:lnTo>
                    <a:pt x="658" y="113"/>
                  </a:lnTo>
                  <a:lnTo>
                    <a:pt x="703" y="54"/>
                  </a:lnTo>
                  <a:lnTo>
                    <a:pt x="753" y="4"/>
                  </a:lnTo>
                  <a:close/>
                  <a:moveTo>
                    <a:pt x="756" y="0"/>
                  </a:moveTo>
                  <a:lnTo>
                    <a:pt x="753" y="4"/>
                  </a:lnTo>
                  <a:lnTo>
                    <a:pt x="754" y="2"/>
                  </a:lnTo>
                  <a:lnTo>
                    <a:pt x="7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6348383" y="3547322"/>
              <a:ext cx="279676" cy="808182"/>
            </a:xfrm>
            <a:custGeom>
              <a:avLst/>
              <a:gdLst>
                <a:gd name="T0" fmla="*/ 257 w 272"/>
                <a:gd name="T1" fmla="*/ 0 h 786"/>
                <a:gd name="T2" fmla="*/ 259 w 272"/>
                <a:gd name="T3" fmla="*/ 6 h 786"/>
                <a:gd name="T4" fmla="*/ 261 w 272"/>
                <a:gd name="T5" fmla="*/ 21 h 786"/>
                <a:gd name="T6" fmla="*/ 265 w 272"/>
                <a:gd name="T7" fmla="*/ 46 h 786"/>
                <a:gd name="T8" fmla="*/ 269 w 272"/>
                <a:gd name="T9" fmla="*/ 81 h 786"/>
                <a:gd name="T10" fmla="*/ 272 w 272"/>
                <a:gd name="T11" fmla="*/ 121 h 786"/>
                <a:gd name="T12" fmla="*/ 272 w 272"/>
                <a:gd name="T13" fmla="*/ 169 h 786"/>
                <a:gd name="T14" fmla="*/ 269 w 272"/>
                <a:gd name="T15" fmla="*/ 225 h 786"/>
                <a:gd name="T16" fmla="*/ 261 w 272"/>
                <a:gd name="T17" fmla="*/ 284 h 786"/>
                <a:gd name="T18" fmla="*/ 249 w 272"/>
                <a:gd name="T19" fmla="*/ 350 h 786"/>
                <a:gd name="T20" fmla="*/ 230 w 272"/>
                <a:gd name="T21" fmla="*/ 417 h 786"/>
                <a:gd name="T22" fmla="*/ 203 w 272"/>
                <a:gd name="T23" fmla="*/ 488 h 786"/>
                <a:gd name="T24" fmla="*/ 167 w 272"/>
                <a:gd name="T25" fmla="*/ 561 h 786"/>
                <a:gd name="T26" fmla="*/ 123 w 272"/>
                <a:gd name="T27" fmla="*/ 636 h 786"/>
                <a:gd name="T28" fmla="*/ 67 w 272"/>
                <a:gd name="T29" fmla="*/ 711 h 786"/>
                <a:gd name="T30" fmla="*/ 0 w 272"/>
                <a:gd name="T31" fmla="*/ 786 h 786"/>
                <a:gd name="T32" fmla="*/ 0 w 272"/>
                <a:gd name="T33" fmla="*/ 676 h 786"/>
                <a:gd name="T34" fmla="*/ 3 w 272"/>
                <a:gd name="T35" fmla="*/ 673 h 786"/>
                <a:gd name="T36" fmla="*/ 13 w 272"/>
                <a:gd name="T37" fmla="*/ 663 h 786"/>
                <a:gd name="T38" fmla="*/ 28 w 272"/>
                <a:gd name="T39" fmla="*/ 648 h 786"/>
                <a:gd name="T40" fmla="*/ 48 w 272"/>
                <a:gd name="T41" fmla="*/ 626 h 786"/>
                <a:gd name="T42" fmla="*/ 71 w 272"/>
                <a:gd name="T43" fmla="*/ 598 h 786"/>
                <a:gd name="T44" fmla="*/ 96 w 272"/>
                <a:gd name="T45" fmla="*/ 565 h 786"/>
                <a:gd name="T46" fmla="*/ 123 w 272"/>
                <a:gd name="T47" fmla="*/ 527 h 786"/>
                <a:gd name="T48" fmla="*/ 149 w 272"/>
                <a:gd name="T49" fmla="*/ 484 h 786"/>
                <a:gd name="T50" fmla="*/ 174 w 272"/>
                <a:gd name="T51" fmla="*/ 436 h 786"/>
                <a:gd name="T52" fmla="*/ 199 w 272"/>
                <a:gd name="T53" fmla="*/ 384 h 786"/>
                <a:gd name="T54" fmla="*/ 222 w 272"/>
                <a:gd name="T55" fmla="*/ 329 h 786"/>
                <a:gd name="T56" fmla="*/ 240 w 272"/>
                <a:gd name="T57" fmla="*/ 271 h 786"/>
                <a:gd name="T58" fmla="*/ 253 w 272"/>
                <a:gd name="T59" fmla="*/ 207 h 786"/>
                <a:gd name="T60" fmla="*/ 261 w 272"/>
                <a:gd name="T61" fmla="*/ 140 h 786"/>
                <a:gd name="T62" fmla="*/ 263 w 272"/>
                <a:gd name="T63" fmla="*/ 71 h 786"/>
                <a:gd name="T64" fmla="*/ 257 w 272"/>
                <a:gd name="T65" fmla="*/ 0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2" h="786">
                  <a:moveTo>
                    <a:pt x="257" y="0"/>
                  </a:moveTo>
                  <a:lnTo>
                    <a:pt x="259" y="6"/>
                  </a:lnTo>
                  <a:lnTo>
                    <a:pt x="261" y="21"/>
                  </a:lnTo>
                  <a:lnTo>
                    <a:pt x="265" y="46"/>
                  </a:lnTo>
                  <a:lnTo>
                    <a:pt x="269" y="81"/>
                  </a:lnTo>
                  <a:lnTo>
                    <a:pt x="272" y="121"/>
                  </a:lnTo>
                  <a:lnTo>
                    <a:pt x="272" y="169"/>
                  </a:lnTo>
                  <a:lnTo>
                    <a:pt x="269" y="225"/>
                  </a:lnTo>
                  <a:lnTo>
                    <a:pt x="261" y="284"/>
                  </a:lnTo>
                  <a:lnTo>
                    <a:pt x="249" y="350"/>
                  </a:lnTo>
                  <a:lnTo>
                    <a:pt x="230" y="417"/>
                  </a:lnTo>
                  <a:lnTo>
                    <a:pt x="203" y="488"/>
                  </a:lnTo>
                  <a:lnTo>
                    <a:pt x="167" y="561"/>
                  </a:lnTo>
                  <a:lnTo>
                    <a:pt x="123" y="636"/>
                  </a:lnTo>
                  <a:lnTo>
                    <a:pt x="67" y="711"/>
                  </a:lnTo>
                  <a:lnTo>
                    <a:pt x="0" y="786"/>
                  </a:lnTo>
                  <a:lnTo>
                    <a:pt x="0" y="676"/>
                  </a:lnTo>
                  <a:lnTo>
                    <a:pt x="3" y="673"/>
                  </a:lnTo>
                  <a:lnTo>
                    <a:pt x="13" y="663"/>
                  </a:lnTo>
                  <a:lnTo>
                    <a:pt x="28" y="648"/>
                  </a:lnTo>
                  <a:lnTo>
                    <a:pt x="48" y="626"/>
                  </a:lnTo>
                  <a:lnTo>
                    <a:pt x="71" y="598"/>
                  </a:lnTo>
                  <a:lnTo>
                    <a:pt x="96" y="565"/>
                  </a:lnTo>
                  <a:lnTo>
                    <a:pt x="123" y="527"/>
                  </a:lnTo>
                  <a:lnTo>
                    <a:pt x="149" y="484"/>
                  </a:lnTo>
                  <a:lnTo>
                    <a:pt x="174" y="436"/>
                  </a:lnTo>
                  <a:lnTo>
                    <a:pt x="199" y="384"/>
                  </a:lnTo>
                  <a:lnTo>
                    <a:pt x="222" y="329"/>
                  </a:lnTo>
                  <a:lnTo>
                    <a:pt x="240" y="271"/>
                  </a:lnTo>
                  <a:lnTo>
                    <a:pt x="253" y="207"/>
                  </a:lnTo>
                  <a:lnTo>
                    <a:pt x="261" y="140"/>
                  </a:lnTo>
                  <a:lnTo>
                    <a:pt x="263" y="71"/>
                  </a:lnTo>
                  <a:lnTo>
                    <a:pt x="2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8" name="Freeform 7"/>
          <p:cNvSpPr>
            <a:spLocks/>
          </p:cNvSpPr>
          <p:nvPr/>
        </p:nvSpPr>
        <p:spPr bwMode="auto">
          <a:xfrm>
            <a:off x="5239903" y="5651469"/>
            <a:ext cx="1345479" cy="444462"/>
          </a:xfrm>
          <a:custGeom>
            <a:avLst/>
            <a:gdLst>
              <a:gd name="T0" fmla="*/ 849 w 1696"/>
              <a:gd name="T1" fmla="*/ 0 h 390"/>
              <a:gd name="T2" fmla="*/ 960 w 1696"/>
              <a:gd name="T3" fmla="*/ 4 h 390"/>
              <a:gd name="T4" fmla="*/ 1068 w 1696"/>
              <a:gd name="T5" fmla="*/ 17 h 390"/>
              <a:gd name="T6" fmla="*/ 1170 w 1696"/>
              <a:gd name="T7" fmla="*/ 40 h 390"/>
              <a:gd name="T8" fmla="*/ 1268 w 1696"/>
              <a:gd name="T9" fmla="*/ 71 h 390"/>
              <a:gd name="T10" fmla="*/ 1358 w 1696"/>
              <a:gd name="T11" fmla="*/ 107 h 390"/>
              <a:gd name="T12" fmla="*/ 1442 w 1696"/>
              <a:gd name="T13" fmla="*/ 154 h 390"/>
              <a:gd name="T14" fmla="*/ 1519 w 1696"/>
              <a:gd name="T15" fmla="*/ 204 h 390"/>
              <a:gd name="T16" fmla="*/ 1588 w 1696"/>
              <a:gd name="T17" fmla="*/ 261 h 390"/>
              <a:gd name="T18" fmla="*/ 1648 w 1696"/>
              <a:gd name="T19" fmla="*/ 323 h 390"/>
              <a:gd name="T20" fmla="*/ 1696 w 1696"/>
              <a:gd name="T21" fmla="*/ 390 h 390"/>
              <a:gd name="T22" fmla="*/ 0 w 1696"/>
              <a:gd name="T23" fmla="*/ 390 h 390"/>
              <a:gd name="T24" fmla="*/ 50 w 1696"/>
              <a:gd name="T25" fmla="*/ 323 h 390"/>
              <a:gd name="T26" fmla="*/ 109 w 1696"/>
              <a:gd name="T27" fmla="*/ 261 h 390"/>
              <a:gd name="T28" fmla="*/ 177 w 1696"/>
              <a:gd name="T29" fmla="*/ 204 h 390"/>
              <a:gd name="T30" fmla="*/ 253 w 1696"/>
              <a:gd name="T31" fmla="*/ 154 h 390"/>
              <a:gd name="T32" fmla="*/ 338 w 1696"/>
              <a:gd name="T33" fmla="*/ 107 h 390"/>
              <a:gd name="T34" fmla="*/ 430 w 1696"/>
              <a:gd name="T35" fmla="*/ 71 h 390"/>
              <a:gd name="T36" fmla="*/ 526 w 1696"/>
              <a:gd name="T37" fmla="*/ 40 h 390"/>
              <a:gd name="T38" fmla="*/ 630 w 1696"/>
              <a:gd name="T39" fmla="*/ 17 h 390"/>
              <a:gd name="T40" fmla="*/ 737 w 1696"/>
              <a:gd name="T41" fmla="*/ 4 h 390"/>
              <a:gd name="T42" fmla="*/ 849 w 1696"/>
              <a:gd name="T4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96" h="390">
                <a:moveTo>
                  <a:pt x="849" y="0"/>
                </a:moveTo>
                <a:lnTo>
                  <a:pt x="960" y="4"/>
                </a:lnTo>
                <a:lnTo>
                  <a:pt x="1068" y="17"/>
                </a:lnTo>
                <a:lnTo>
                  <a:pt x="1170" y="40"/>
                </a:lnTo>
                <a:lnTo>
                  <a:pt x="1268" y="71"/>
                </a:lnTo>
                <a:lnTo>
                  <a:pt x="1358" y="107"/>
                </a:lnTo>
                <a:lnTo>
                  <a:pt x="1442" y="154"/>
                </a:lnTo>
                <a:lnTo>
                  <a:pt x="1519" y="204"/>
                </a:lnTo>
                <a:lnTo>
                  <a:pt x="1588" y="261"/>
                </a:lnTo>
                <a:lnTo>
                  <a:pt x="1648" y="323"/>
                </a:lnTo>
                <a:lnTo>
                  <a:pt x="1696" y="390"/>
                </a:lnTo>
                <a:lnTo>
                  <a:pt x="0" y="390"/>
                </a:lnTo>
                <a:lnTo>
                  <a:pt x="50" y="323"/>
                </a:lnTo>
                <a:lnTo>
                  <a:pt x="109" y="261"/>
                </a:lnTo>
                <a:lnTo>
                  <a:pt x="177" y="204"/>
                </a:lnTo>
                <a:lnTo>
                  <a:pt x="253" y="154"/>
                </a:lnTo>
                <a:lnTo>
                  <a:pt x="338" y="107"/>
                </a:lnTo>
                <a:lnTo>
                  <a:pt x="430" y="71"/>
                </a:lnTo>
                <a:lnTo>
                  <a:pt x="526" y="40"/>
                </a:lnTo>
                <a:lnTo>
                  <a:pt x="630" y="17"/>
                </a:lnTo>
                <a:lnTo>
                  <a:pt x="737" y="4"/>
                </a:lnTo>
                <a:lnTo>
                  <a:pt x="849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" name="TextBox 26"/>
          <p:cNvSpPr txBox="1"/>
          <p:nvPr/>
        </p:nvSpPr>
        <p:spPr>
          <a:xfrm>
            <a:off x="5705979" y="5672423"/>
            <a:ext cx="407155" cy="356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en-IN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9" name="Freeform 27"/>
          <p:cNvSpPr>
            <a:spLocks noEditPoints="1"/>
          </p:cNvSpPr>
          <p:nvPr/>
        </p:nvSpPr>
        <p:spPr bwMode="auto">
          <a:xfrm>
            <a:off x="5306248" y="4631071"/>
            <a:ext cx="328606" cy="328605"/>
          </a:xfrm>
          <a:custGeom>
            <a:avLst/>
            <a:gdLst>
              <a:gd name="T0" fmla="*/ 723 w 1567"/>
              <a:gd name="T1" fmla="*/ 535 h 1567"/>
              <a:gd name="T2" fmla="*/ 620 w 1567"/>
              <a:gd name="T3" fmla="*/ 585 h 1567"/>
              <a:gd name="T4" fmla="*/ 549 w 1567"/>
              <a:gd name="T5" fmla="*/ 674 h 1567"/>
              <a:gd name="T6" fmla="*/ 522 w 1567"/>
              <a:gd name="T7" fmla="*/ 788 h 1567"/>
              <a:gd name="T8" fmla="*/ 549 w 1567"/>
              <a:gd name="T9" fmla="*/ 904 h 1567"/>
              <a:gd name="T10" fmla="*/ 620 w 1567"/>
              <a:gd name="T11" fmla="*/ 991 h 1567"/>
              <a:gd name="T12" fmla="*/ 723 w 1567"/>
              <a:gd name="T13" fmla="*/ 1042 h 1567"/>
              <a:gd name="T14" fmla="*/ 844 w 1567"/>
              <a:gd name="T15" fmla="*/ 1042 h 1567"/>
              <a:gd name="T16" fmla="*/ 946 w 1567"/>
              <a:gd name="T17" fmla="*/ 991 h 1567"/>
              <a:gd name="T18" fmla="*/ 1018 w 1567"/>
              <a:gd name="T19" fmla="*/ 904 h 1567"/>
              <a:gd name="T20" fmla="*/ 1044 w 1567"/>
              <a:gd name="T21" fmla="*/ 788 h 1567"/>
              <a:gd name="T22" fmla="*/ 1018 w 1567"/>
              <a:gd name="T23" fmla="*/ 674 h 1567"/>
              <a:gd name="T24" fmla="*/ 946 w 1567"/>
              <a:gd name="T25" fmla="*/ 585 h 1567"/>
              <a:gd name="T26" fmla="*/ 844 w 1567"/>
              <a:gd name="T27" fmla="*/ 535 h 1567"/>
              <a:gd name="T28" fmla="*/ 716 w 1567"/>
              <a:gd name="T29" fmla="*/ 0 h 1567"/>
              <a:gd name="T30" fmla="*/ 904 w 1567"/>
              <a:gd name="T31" fmla="*/ 181 h 1567"/>
              <a:gd name="T32" fmla="*/ 1114 w 1567"/>
              <a:gd name="T33" fmla="*/ 71 h 1567"/>
              <a:gd name="T34" fmla="*/ 1187 w 1567"/>
              <a:gd name="T35" fmla="*/ 319 h 1567"/>
              <a:gd name="T36" fmla="*/ 1248 w 1567"/>
              <a:gd name="T37" fmla="*/ 377 h 1567"/>
              <a:gd name="T38" fmla="*/ 1495 w 1567"/>
              <a:gd name="T39" fmla="*/ 448 h 1567"/>
              <a:gd name="T40" fmla="*/ 1381 w 1567"/>
              <a:gd name="T41" fmla="*/ 623 h 1567"/>
              <a:gd name="T42" fmla="*/ 1567 w 1567"/>
              <a:gd name="T43" fmla="*/ 714 h 1567"/>
              <a:gd name="T44" fmla="*/ 1393 w 1567"/>
              <a:gd name="T45" fmla="*/ 899 h 1567"/>
              <a:gd name="T46" fmla="*/ 1498 w 1567"/>
              <a:gd name="T47" fmla="*/ 1111 h 1567"/>
              <a:gd name="T48" fmla="*/ 1259 w 1567"/>
              <a:gd name="T49" fmla="*/ 1187 h 1567"/>
              <a:gd name="T50" fmla="*/ 1192 w 1567"/>
              <a:gd name="T51" fmla="*/ 1254 h 1567"/>
              <a:gd name="T52" fmla="*/ 1118 w 1567"/>
              <a:gd name="T53" fmla="*/ 1493 h 1567"/>
              <a:gd name="T54" fmla="*/ 948 w 1567"/>
              <a:gd name="T55" fmla="*/ 1386 h 1567"/>
              <a:gd name="T56" fmla="*/ 855 w 1567"/>
              <a:gd name="T57" fmla="*/ 1567 h 1567"/>
              <a:gd name="T58" fmla="*/ 669 w 1567"/>
              <a:gd name="T59" fmla="*/ 1397 h 1567"/>
              <a:gd name="T60" fmla="*/ 582 w 1567"/>
              <a:gd name="T61" fmla="*/ 1375 h 1567"/>
              <a:gd name="T62" fmla="*/ 339 w 1567"/>
              <a:gd name="T63" fmla="*/ 1430 h 1567"/>
              <a:gd name="T64" fmla="*/ 346 w 1567"/>
              <a:gd name="T65" fmla="*/ 1227 h 1567"/>
              <a:gd name="T66" fmla="*/ 143 w 1567"/>
              <a:gd name="T67" fmla="*/ 1236 h 1567"/>
              <a:gd name="T68" fmla="*/ 199 w 1567"/>
              <a:gd name="T69" fmla="*/ 991 h 1567"/>
              <a:gd name="T70" fmla="*/ 174 w 1567"/>
              <a:gd name="T71" fmla="*/ 904 h 1567"/>
              <a:gd name="T72" fmla="*/ 0 w 1567"/>
              <a:gd name="T73" fmla="*/ 721 h 1567"/>
              <a:gd name="T74" fmla="*/ 196 w 1567"/>
              <a:gd name="T75" fmla="*/ 589 h 1567"/>
              <a:gd name="T76" fmla="*/ 136 w 1567"/>
              <a:gd name="T77" fmla="*/ 339 h 1567"/>
              <a:gd name="T78" fmla="*/ 375 w 1567"/>
              <a:gd name="T79" fmla="*/ 323 h 1567"/>
              <a:gd name="T80" fmla="*/ 446 w 1567"/>
              <a:gd name="T81" fmla="*/ 73 h 1567"/>
              <a:gd name="T82" fmla="*/ 623 w 1567"/>
              <a:gd name="T83" fmla="*/ 190 h 1567"/>
              <a:gd name="T84" fmla="*/ 716 w 1567"/>
              <a:gd name="T85" fmla="*/ 0 h 1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567" h="1567">
                <a:moveTo>
                  <a:pt x="783" y="529"/>
                </a:moveTo>
                <a:lnTo>
                  <a:pt x="723" y="535"/>
                </a:lnTo>
                <a:lnTo>
                  <a:pt x="669" y="553"/>
                </a:lnTo>
                <a:lnTo>
                  <a:pt x="620" y="585"/>
                </a:lnTo>
                <a:lnTo>
                  <a:pt x="580" y="625"/>
                </a:lnTo>
                <a:lnTo>
                  <a:pt x="549" y="674"/>
                </a:lnTo>
                <a:lnTo>
                  <a:pt x="531" y="730"/>
                </a:lnTo>
                <a:lnTo>
                  <a:pt x="522" y="788"/>
                </a:lnTo>
                <a:lnTo>
                  <a:pt x="531" y="848"/>
                </a:lnTo>
                <a:lnTo>
                  <a:pt x="549" y="904"/>
                </a:lnTo>
                <a:lnTo>
                  <a:pt x="580" y="951"/>
                </a:lnTo>
                <a:lnTo>
                  <a:pt x="620" y="991"/>
                </a:lnTo>
                <a:lnTo>
                  <a:pt x="669" y="1022"/>
                </a:lnTo>
                <a:lnTo>
                  <a:pt x="723" y="1042"/>
                </a:lnTo>
                <a:lnTo>
                  <a:pt x="783" y="1049"/>
                </a:lnTo>
                <a:lnTo>
                  <a:pt x="844" y="1042"/>
                </a:lnTo>
                <a:lnTo>
                  <a:pt x="897" y="1022"/>
                </a:lnTo>
                <a:lnTo>
                  <a:pt x="946" y="991"/>
                </a:lnTo>
                <a:lnTo>
                  <a:pt x="986" y="951"/>
                </a:lnTo>
                <a:lnTo>
                  <a:pt x="1018" y="904"/>
                </a:lnTo>
                <a:lnTo>
                  <a:pt x="1038" y="848"/>
                </a:lnTo>
                <a:lnTo>
                  <a:pt x="1044" y="788"/>
                </a:lnTo>
                <a:lnTo>
                  <a:pt x="1038" y="730"/>
                </a:lnTo>
                <a:lnTo>
                  <a:pt x="1018" y="674"/>
                </a:lnTo>
                <a:lnTo>
                  <a:pt x="986" y="625"/>
                </a:lnTo>
                <a:lnTo>
                  <a:pt x="946" y="585"/>
                </a:lnTo>
                <a:lnTo>
                  <a:pt x="897" y="553"/>
                </a:lnTo>
                <a:lnTo>
                  <a:pt x="844" y="535"/>
                </a:lnTo>
                <a:lnTo>
                  <a:pt x="783" y="529"/>
                </a:lnTo>
                <a:close/>
                <a:moveTo>
                  <a:pt x="716" y="0"/>
                </a:moveTo>
                <a:lnTo>
                  <a:pt x="850" y="0"/>
                </a:lnTo>
                <a:lnTo>
                  <a:pt x="904" y="181"/>
                </a:lnTo>
                <a:lnTo>
                  <a:pt x="980" y="201"/>
                </a:lnTo>
                <a:lnTo>
                  <a:pt x="1114" y="71"/>
                </a:lnTo>
                <a:lnTo>
                  <a:pt x="1232" y="138"/>
                </a:lnTo>
                <a:lnTo>
                  <a:pt x="1187" y="319"/>
                </a:lnTo>
                <a:lnTo>
                  <a:pt x="1219" y="346"/>
                </a:lnTo>
                <a:lnTo>
                  <a:pt x="1248" y="377"/>
                </a:lnTo>
                <a:lnTo>
                  <a:pt x="1426" y="332"/>
                </a:lnTo>
                <a:lnTo>
                  <a:pt x="1495" y="448"/>
                </a:lnTo>
                <a:lnTo>
                  <a:pt x="1368" y="582"/>
                </a:lnTo>
                <a:lnTo>
                  <a:pt x="1381" y="623"/>
                </a:lnTo>
                <a:lnTo>
                  <a:pt x="1390" y="665"/>
                </a:lnTo>
                <a:lnTo>
                  <a:pt x="1567" y="714"/>
                </a:lnTo>
                <a:lnTo>
                  <a:pt x="1567" y="850"/>
                </a:lnTo>
                <a:lnTo>
                  <a:pt x="1393" y="899"/>
                </a:lnTo>
                <a:lnTo>
                  <a:pt x="1373" y="984"/>
                </a:lnTo>
                <a:lnTo>
                  <a:pt x="1498" y="1111"/>
                </a:lnTo>
                <a:lnTo>
                  <a:pt x="1431" y="1230"/>
                </a:lnTo>
                <a:lnTo>
                  <a:pt x="1259" y="1187"/>
                </a:lnTo>
                <a:lnTo>
                  <a:pt x="1227" y="1223"/>
                </a:lnTo>
                <a:lnTo>
                  <a:pt x="1192" y="1254"/>
                </a:lnTo>
                <a:lnTo>
                  <a:pt x="1236" y="1426"/>
                </a:lnTo>
                <a:lnTo>
                  <a:pt x="1118" y="1493"/>
                </a:lnTo>
                <a:lnTo>
                  <a:pt x="991" y="1372"/>
                </a:lnTo>
                <a:lnTo>
                  <a:pt x="948" y="1386"/>
                </a:lnTo>
                <a:lnTo>
                  <a:pt x="902" y="1397"/>
                </a:lnTo>
                <a:lnTo>
                  <a:pt x="855" y="1567"/>
                </a:lnTo>
                <a:lnTo>
                  <a:pt x="719" y="1567"/>
                </a:lnTo>
                <a:lnTo>
                  <a:pt x="669" y="1397"/>
                </a:lnTo>
                <a:lnTo>
                  <a:pt x="625" y="1388"/>
                </a:lnTo>
                <a:lnTo>
                  <a:pt x="582" y="1375"/>
                </a:lnTo>
                <a:lnTo>
                  <a:pt x="457" y="1497"/>
                </a:lnTo>
                <a:lnTo>
                  <a:pt x="339" y="1430"/>
                </a:lnTo>
                <a:lnTo>
                  <a:pt x="379" y="1259"/>
                </a:lnTo>
                <a:lnTo>
                  <a:pt x="346" y="1227"/>
                </a:lnTo>
                <a:lnTo>
                  <a:pt x="315" y="1194"/>
                </a:lnTo>
                <a:lnTo>
                  <a:pt x="143" y="1236"/>
                </a:lnTo>
                <a:lnTo>
                  <a:pt x="74" y="1120"/>
                </a:lnTo>
                <a:lnTo>
                  <a:pt x="199" y="991"/>
                </a:lnTo>
                <a:lnTo>
                  <a:pt x="185" y="948"/>
                </a:lnTo>
                <a:lnTo>
                  <a:pt x="174" y="904"/>
                </a:lnTo>
                <a:lnTo>
                  <a:pt x="2" y="857"/>
                </a:lnTo>
                <a:lnTo>
                  <a:pt x="0" y="721"/>
                </a:lnTo>
                <a:lnTo>
                  <a:pt x="176" y="669"/>
                </a:lnTo>
                <a:lnTo>
                  <a:pt x="196" y="589"/>
                </a:lnTo>
                <a:lnTo>
                  <a:pt x="69" y="457"/>
                </a:lnTo>
                <a:lnTo>
                  <a:pt x="136" y="339"/>
                </a:lnTo>
                <a:lnTo>
                  <a:pt x="315" y="384"/>
                </a:lnTo>
                <a:lnTo>
                  <a:pt x="375" y="323"/>
                </a:lnTo>
                <a:lnTo>
                  <a:pt x="328" y="143"/>
                </a:lnTo>
                <a:lnTo>
                  <a:pt x="446" y="73"/>
                </a:lnTo>
                <a:lnTo>
                  <a:pt x="580" y="203"/>
                </a:lnTo>
                <a:lnTo>
                  <a:pt x="623" y="190"/>
                </a:lnTo>
                <a:lnTo>
                  <a:pt x="665" y="181"/>
                </a:lnTo>
                <a:lnTo>
                  <a:pt x="71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0" name="Freeform 27"/>
          <p:cNvSpPr>
            <a:spLocks noEditPoints="1"/>
          </p:cNvSpPr>
          <p:nvPr/>
        </p:nvSpPr>
        <p:spPr bwMode="auto">
          <a:xfrm>
            <a:off x="5289648" y="3768063"/>
            <a:ext cx="328606" cy="328605"/>
          </a:xfrm>
          <a:custGeom>
            <a:avLst/>
            <a:gdLst>
              <a:gd name="T0" fmla="*/ 723 w 1567"/>
              <a:gd name="T1" fmla="*/ 535 h 1567"/>
              <a:gd name="T2" fmla="*/ 620 w 1567"/>
              <a:gd name="T3" fmla="*/ 585 h 1567"/>
              <a:gd name="T4" fmla="*/ 549 w 1567"/>
              <a:gd name="T5" fmla="*/ 674 h 1567"/>
              <a:gd name="T6" fmla="*/ 522 w 1567"/>
              <a:gd name="T7" fmla="*/ 788 h 1567"/>
              <a:gd name="T8" fmla="*/ 549 w 1567"/>
              <a:gd name="T9" fmla="*/ 904 h 1567"/>
              <a:gd name="T10" fmla="*/ 620 w 1567"/>
              <a:gd name="T11" fmla="*/ 991 h 1567"/>
              <a:gd name="T12" fmla="*/ 723 w 1567"/>
              <a:gd name="T13" fmla="*/ 1042 h 1567"/>
              <a:gd name="T14" fmla="*/ 844 w 1567"/>
              <a:gd name="T15" fmla="*/ 1042 h 1567"/>
              <a:gd name="T16" fmla="*/ 946 w 1567"/>
              <a:gd name="T17" fmla="*/ 991 h 1567"/>
              <a:gd name="T18" fmla="*/ 1018 w 1567"/>
              <a:gd name="T19" fmla="*/ 904 h 1567"/>
              <a:gd name="T20" fmla="*/ 1044 w 1567"/>
              <a:gd name="T21" fmla="*/ 788 h 1567"/>
              <a:gd name="T22" fmla="*/ 1018 w 1567"/>
              <a:gd name="T23" fmla="*/ 674 h 1567"/>
              <a:gd name="T24" fmla="*/ 946 w 1567"/>
              <a:gd name="T25" fmla="*/ 585 h 1567"/>
              <a:gd name="T26" fmla="*/ 844 w 1567"/>
              <a:gd name="T27" fmla="*/ 535 h 1567"/>
              <a:gd name="T28" fmla="*/ 716 w 1567"/>
              <a:gd name="T29" fmla="*/ 0 h 1567"/>
              <a:gd name="T30" fmla="*/ 904 w 1567"/>
              <a:gd name="T31" fmla="*/ 181 h 1567"/>
              <a:gd name="T32" fmla="*/ 1114 w 1567"/>
              <a:gd name="T33" fmla="*/ 71 h 1567"/>
              <a:gd name="T34" fmla="*/ 1187 w 1567"/>
              <a:gd name="T35" fmla="*/ 319 h 1567"/>
              <a:gd name="T36" fmla="*/ 1248 w 1567"/>
              <a:gd name="T37" fmla="*/ 377 h 1567"/>
              <a:gd name="T38" fmla="*/ 1495 w 1567"/>
              <a:gd name="T39" fmla="*/ 448 h 1567"/>
              <a:gd name="T40" fmla="*/ 1381 w 1567"/>
              <a:gd name="T41" fmla="*/ 623 h 1567"/>
              <a:gd name="T42" fmla="*/ 1567 w 1567"/>
              <a:gd name="T43" fmla="*/ 714 h 1567"/>
              <a:gd name="T44" fmla="*/ 1393 w 1567"/>
              <a:gd name="T45" fmla="*/ 899 h 1567"/>
              <a:gd name="T46" fmla="*/ 1498 w 1567"/>
              <a:gd name="T47" fmla="*/ 1111 h 1567"/>
              <a:gd name="T48" fmla="*/ 1259 w 1567"/>
              <a:gd name="T49" fmla="*/ 1187 h 1567"/>
              <a:gd name="T50" fmla="*/ 1192 w 1567"/>
              <a:gd name="T51" fmla="*/ 1254 h 1567"/>
              <a:gd name="T52" fmla="*/ 1118 w 1567"/>
              <a:gd name="T53" fmla="*/ 1493 h 1567"/>
              <a:gd name="T54" fmla="*/ 948 w 1567"/>
              <a:gd name="T55" fmla="*/ 1386 h 1567"/>
              <a:gd name="T56" fmla="*/ 855 w 1567"/>
              <a:gd name="T57" fmla="*/ 1567 h 1567"/>
              <a:gd name="T58" fmla="*/ 669 w 1567"/>
              <a:gd name="T59" fmla="*/ 1397 h 1567"/>
              <a:gd name="T60" fmla="*/ 582 w 1567"/>
              <a:gd name="T61" fmla="*/ 1375 h 1567"/>
              <a:gd name="T62" fmla="*/ 339 w 1567"/>
              <a:gd name="T63" fmla="*/ 1430 h 1567"/>
              <a:gd name="T64" fmla="*/ 346 w 1567"/>
              <a:gd name="T65" fmla="*/ 1227 h 1567"/>
              <a:gd name="T66" fmla="*/ 143 w 1567"/>
              <a:gd name="T67" fmla="*/ 1236 h 1567"/>
              <a:gd name="T68" fmla="*/ 199 w 1567"/>
              <a:gd name="T69" fmla="*/ 991 h 1567"/>
              <a:gd name="T70" fmla="*/ 174 w 1567"/>
              <a:gd name="T71" fmla="*/ 904 h 1567"/>
              <a:gd name="T72" fmla="*/ 0 w 1567"/>
              <a:gd name="T73" fmla="*/ 721 h 1567"/>
              <a:gd name="T74" fmla="*/ 196 w 1567"/>
              <a:gd name="T75" fmla="*/ 589 h 1567"/>
              <a:gd name="T76" fmla="*/ 136 w 1567"/>
              <a:gd name="T77" fmla="*/ 339 h 1567"/>
              <a:gd name="T78" fmla="*/ 375 w 1567"/>
              <a:gd name="T79" fmla="*/ 323 h 1567"/>
              <a:gd name="T80" fmla="*/ 446 w 1567"/>
              <a:gd name="T81" fmla="*/ 73 h 1567"/>
              <a:gd name="T82" fmla="*/ 623 w 1567"/>
              <a:gd name="T83" fmla="*/ 190 h 1567"/>
              <a:gd name="T84" fmla="*/ 716 w 1567"/>
              <a:gd name="T85" fmla="*/ 0 h 1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567" h="1567">
                <a:moveTo>
                  <a:pt x="783" y="529"/>
                </a:moveTo>
                <a:lnTo>
                  <a:pt x="723" y="535"/>
                </a:lnTo>
                <a:lnTo>
                  <a:pt x="669" y="553"/>
                </a:lnTo>
                <a:lnTo>
                  <a:pt x="620" y="585"/>
                </a:lnTo>
                <a:lnTo>
                  <a:pt x="580" y="625"/>
                </a:lnTo>
                <a:lnTo>
                  <a:pt x="549" y="674"/>
                </a:lnTo>
                <a:lnTo>
                  <a:pt x="531" y="730"/>
                </a:lnTo>
                <a:lnTo>
                  <a:pt x="522" y="788"/>
                </a:lnTo>
                <a:lnTo>
                  <a:pt x="531" y="848"/>
                </a:lnTo>
                <a:lnTo>
                  <a:pt x="549" y="904"/>
                </a:lnTo>
                <a:lnTo>
                  <a:pt x="580" y="951"/>
                </a:lnTo>
                <a:lnTo>
                  <a:pt x="620" y="991"/>
                </a:lnTo>
                <a:lnTo>
                  <a:pt x="669" y="1022"/>
                </a:lnTo>
                <a:lnTo>
                  <a:pt x="723" y="1042"/>
                </a:lnTo>
                <a:lnTo>
                  <a:pt x="783" y="1049"/>
                </a:lnTo>
                <a:lnTo>
                  <a:pt x="844" y="1042"/>
                </a:lnTo>
                <a:lnTo>
                  <a:pt x="897" y="1022"/>
                </a:lnTo>
                <a:lnTo>
                  <a:pt x="946" y="991"/>
                </a:lnTo>
                <a:lnTo>
                  <a:pt x="986" y="951"/>
                </a:lnTo>
                <a:lnTo>
                  <a:pt x="1018" y="904"/>
                </a:lnTo>
                <a:lnTo>
                  <a:pt x="1038" y="848"/>
                </a:lnTo>
                <a:lnTo>
                  <a:pt x="1044" y="788"/>
                </a:lnTo>
                <a:lnTo>
                  <a:pt x="1038" y="730"/>
                </a:lnTo>
                <a:lnTo>
                  <a:pt x="1018" y="674"/>
                </a:lnTo>
                <a:lnTo>
                  <a:pt x="986" y="625"/>
                </a:lnTo>
                <a:lnTo>
                  <a:pt x="946" y="585"/>
                </a:lnTo>
                <a:lnTo>
                  <a:pt x="897" y="553"/>
                </a:lnTo>
                <a:lnTo>
                  <a:pt x="844" y="535"/>
                </a:lnTo>
                <a:lnTo>
                  <a:pt x="783" y="529"/>
                </a:lnTo>
                <a:close/>
                <a:moveTo>
                  <a:pt x="716" y="0"/>
                </a:moveTo>
                <a:lnTo>
                  <a:pt x="850" y="0"/>
                </a:lnTo>
                <a:lnTo>
                  <a:pt x="904" y="181"/>
                </a:lnTo>
                <a:lnTo>
                  <a:pt x="980" y="201"/>
                </a:lnTo>
                <a:lnTo>
                  <a:pt x="1114" y="71"/>
                </a:lnTo>
                <a:lnTo>
                  <a:pt x="1232" y="138"/>
                </a:lnTo>
                <a:lnTo>
                  <a:pt x="1187" y="319"/>
                </a:lnTo>
                <a:lnTo>
                  <a:pt x="1219" y="346"/>
                </a:lnTo>
                <a:lnTo>
                  <a:pt x="1248" y="377"/>
                </a:lnTo>
                <a:lnTo>
                  <a:pt x="1426" y="332"/>
                </a:lnTo>
                <a:lnTo>
                  <a:pt x="1495" y="448"/>
                </a:lnTo>
                <a:lnTo>
                  <a:pt x="1368" y="582"/>
                </a:lnTo>
                <a:lnTo>
                  <a:pt x="1381" y="623"/>
                </a:lnTo>
                <a:lnTo>
                  <a:pt x="1390" y="665"/>
                </a:lnTo>
                <a:lnTo>
                  <a:pt x="1567" y="714"/>
                </a:lnTo>
                <a:lnTo>
                  <a:pt x="1567" y="850"/>
                </a:lnTo>
                <a:lnTo>
                  <a:pt x="1393" y="899"/>
                </a:lnTo>
                <a:lnTo>
                  <a:pt x="1373" y="984"/>
                </a:lnTo>
                <a:lnTo>
                  <a:pt x="1498" y="1111"/>
                </a:lnTo>
                <a:lnTo>
                  <a:pt x="1431" y="1230"/>
                </a:lnTo>
                <a:lnTo>
                  <a:pt x="1259" y="1187"/>
                </a:lnTo>
                <a:lnTo>
                  <a:pt x="1227" y="1223"/>
                </a:lnTo>
                <a:lnTo>
                  <a:pt x="1192" y="1254"/>
                </a:lnTo>
                <a:lnTo>
                  <a:pt x="1236" y="1426"/>
                </a:lnTo>
                <a:lnTo>
                  <a:pt x="1118" y="1493"/>
                </a:lnTo>
                <a:lnTo>
                  <a:pt x="991" y="1372"/>
                </a:lnTo>
                <a:lnTo>
                  <a:pt x="948" y="1386"/>
                </a:lnTo>
                <a:lnTo>
                  <a:pt x="902" y="1397"/>
                </a:lnTo>
                <a:lnTo>
                  <a:pt x="855" y="1567"/>
                </a:lnTo>
                <a:lnTo>
                  <a:pt x="719" y="1567"/>
                </a:lnTo>
                <a:lnTo>
                  <a:pt x="669" y="1397"/>
                </a:lnTo>
                <a:lnTo>
                  <a:pt x="625" y="1388"/>
                </a:lnTo>
                <a:lnTo>
                  <a:pt x="582" y="1375"/>
                </a:lnTo>
                <a:lnTo>
                  <a:pt x="457" y="1497"/>
                </a:lnTo>
                <a:lnTo>
                  <a:pt x="339" y="1430"/>
                </a:lnTo>
                <a:lnTo>
                  <a:pt x="379" y="1259"/>
                </a:lnTo>
                <a:lnTo>
                  <a:pt x="346" y="1227"/>
                </a:lnTo>
                <a:lnTo>
                  <a:pt x="315" y="1194"/>
                </a:lnTo>
                <a:lnTo>
                  <a:pt x="143" y="1236"/>
                </a:lnTo>
                <a:lnTo>
                  <a:pt x="74" y="1120"/>
                </a:lnTo>
                <a:lnTo>
                  <a:pt x="199" y="991"/>
                </a:lnTo>
                <a:lnTo>
                  <a:pt x="185" y="948"/>
                </a:lnTo>
                <a:lnTo>
                  <a:pt x="174" y="904"/>
                </a:lnTo>
                <a:lnTo>
                  <a:pt x="2" y="857"/>
                </a:lnTo>
                <a:lnTo>
                  <a:pt x="0" y="721"/>
                </a:lnTo>
                <a:lnTo>
                  <a:pt x="176" y="669"/>
                </a:lnTo>
                <a:lnTo>
                  <a:pt x="196" y="589"/>
                </a:lnTo>
                <a:lnTo>
                  <a:pt x="69" y="457"/>
                </a:lnTo>
                <a:lnTo>
                  <a:pt x="136" y="339"/>
                </a:lnTo>
                <a:lnTo>
                  <a:pt x="315" y="384"/>
                </a:lnTo>
                <a:lnTo>
                  <a:pt x="375" y="323"/>
                </a:lnTo>
                <a:lnTo>
                  <a:pt x="328" y="143"/>
                </a:lnTo>
                <a:lnTo>
                  <a:pt x="446" y="73"/>
                </a:lnTo>
                <a:lnTo>
                  <a:pt x="580" y="203"/>
                </a:lnTo>
                <a:lnTo>
                  <a:pt x="623" y="190"/>
                </a:lnTo>
                <a:lnTo>
                  <a:pt x="665" y="181"/>
                </a:lnTo>
                <a:lnTo>
                  <a:pt x="71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1" name="Freeform 27"/>
          <p:cNvSpPr>
            <a:spLocks noEditPoints="1"/>
          </p:cNvSpPr>
          <p:nvPr/>
        </p:nvSpPr>
        <p:spPr bwMode="auto">
          <a:xfrm>
            <a:off x="6285657" y="4564869"/>
            <a:ext cx="328606" cy="328605"/>
          </a:xfrm>
          <a:custGeom>
            <a:avLst/>
            <a:gdLst>
              <a:gd name="T0" fmla="*/ 723 w 1567"/>
              <a:gd name="T1" fmla="*/ 535 h 1567"/>
              <a:gd name="T2" fmla="*/ 620 w 1567"/>
              <a:gd name="T3" fmla="*/ 585 h 1567"/>
              <a:gd name="T4" fmla="*/ 549 w 1567"/>
              <a:gd name="T5" fmla="*/ 674 h 1567"/>
              <a:gd name="T6" fmla="*/ 522 w 1567"/>
              <a:gd name="T7" fmla="*/ 788 h 1567"/>
              <a:gd name="T8" fmla="*/ 549 w 1567"/>
              <a:gd name="T9" fmla="*/ 904 h 1567"/>
              <a:gd name="T10" fmla="*/ 620 w 1567"/>
              <a:gd name="T11" fmla="*/ 991 h 1567"/>
              <a:gd name="T12" fmla="*/ 723 w 1567"/>
              <a:gd name="T13" fmla="*/ 1042 h 1567"/>
              <a:gd name="T14" fmla="*/ 844 w 1567"/>
              <a:gd name="T15" fmla="*/ 1042 h 1567"/>
              <a:gd name="T16" fmla="*/ 946 w 1567"/>
              <a:gd name="T17" fmla="*/ 991 h 1567"/>
              <a:gd name="T18" fmla="*/ 1018 w 1567"/>
              <a:gd name="T19" fmla="*/ 904 h 1567"/>
              <a:gd name="T20" fmla="*/ 1044 w 1567"/>
              <a:gd name="T21" fmla="*/ 788 h 1567"/>
              <a:gd name="T22" fmla="*/ 1018 w 1567"/>
              <a:gd name="T23" fmla="*/ 674 h 1567"/>
              <a:gd name="T24" fmla="*/ 946 w 1567"/>
              <a:gd name="T25" fmla="*/ 585 h 1567"/>
              <a:gd name="T26" fmla="*/ 844 w 1567"/>
              <a:gd name="T27" fmla="*/ 535 h 1567"/>
              <a:gd name="T28" fmla="*/ 716 w 1567"/>
              <a:gd name="T29" fmla="*/ 0 h 1567"/>
              <a:gd name="T30" fmla="*/ 904 w 1567"/>
              <a:gd name="T31" fmla="*/ 181 h 1567"/>
              <a:gd name="T32" fmla="*/ 1114 w 1567"/>
              <a:gd name="T33" fmla="*/ 71 h 1567"/>
              <a:gd name="T34" fmla="*/ 1187 w 1567"/>
              <a:gd name="T35" fmla="*/ 319 h 1567"/>
              <a:gd name="T36" fmla="*/ 1248 w 1567"/>
              <a:gd name="T37" fmla="*/ 377 h 1567"/>
              <a:gd name="T38" fmla="*/ 1495 w 1567"/>
              <a:gd name="T39" fmla="*/ 448 h 1567"/>
              <a:gd name="T40" fmla="*/ 1381 w 1567"/>
              <a:gd name="T41" fmla="*/ 623 h 1567"/>
              <a:gd name="T42" fmla="*/ 1567 w 1567"/>
              <a:gd name="T43" fmla="*/ 714 h 1567"/>
              <a:gd name="T44" fmla="*/ 1393 w 1567"/>
              <a:gd name="T45" fmla="*/ 899 h 1567"/>
              <a:gd name="T46" fmla="*/ 1498 w 1567"/>
              <a:gd name="T47" fmla="*/ 1111 h 1567"/>
              <a:gd name="T48" fmla="*/ 1259 w 1567"/>
              <a:gd name="T49" fmla="*/ 1187 h 1567"/>
              <a:gd name="T50" fmla="*/ 1192 w 1567"/>
              <a:gd name="T51" fmla="*/ 1254 h 1567"/>
              <a:gd name="T52" fmla="*/ 1118 w 1567"/>
              <a:gd name="T53" fmla="*/ 1493 h 1567"/>
              <a:gd name="T54" fmla="*/ 948 w 1567"/>
              <a:gd name="T55" fmla="*/ 1386 h 1567"/>
              <a:gd name="T56" fmla="*/ 855 w 1567"/>
              <a:gd name="T57" fmla="*/ 1567 h 1567"/>
              <a:gd name="T58" fmla="*/ 669 w 1567"/>
              <a:gd name="T59" fmla="*/ 1397 h 1567"/>
              <a:gd name="T60" fmla="*/ 582 w 1567"/>
              <a:gd name="T61" fmla="*/ 1375 h 1567"/>
              <a:gd name="T62" fmla="*/ 339 w 1567"/>
              <a:gd name="T63" fmla="*/ 1430 h 1567"/>
              <a:gd name="T64" fmla="*/ 346 w 1567"/>
              <a:gd name="T65" fmla="*/ 1227 h 1567"/>
              <a:gd name="T66" fmla="*/ 143 w 1567"/>
              <a:gd name="T67" fmla="*/ 1236 h 1567"/>
              <a:gd name="T68" fmla="*/ 199 w 1567"/>
              <a:gd name="T69" fmla="*/ 991 h 1567"/>
              <a:gd name="T70" fmla="*/ 174 w 1567"/>
              <a:gd name="T71" fmla="*/ 904 h 1567"/>
              <a:gd name="T72" fmla="*/ 0 w 1567"/>
              <a:gd name="T73" fmla="*/ 721 h 1567"/>
              <a:gd name="T74" fmla="*/ 196 w 1567"/>
              <a:gd name="T75" fmla="*/ 589 h 1567"/>
              <a:gd name="T76" fmla="*/ 136 w 1567"/>
              <a:gd name="T77" fmla="*/ 339 h 1567"/>
              <a:gd name="T78" fmla="*/ 375 w 1567"/>
              <a:gd name="T79" fmla="*/ 323 h 1567"/>
              <a:gd name="T80" fmla="*/ 446 w 1567"/>
              <a:gd name="T81" fmla="*/ 73 h 1567"/>
              <a:gd name="T82" fmla="*/ 623 w 1567"/>
              <a:gd name="T83" fmla="*/ 190 h 1567"/>
              <a:gd name="T84" fmla="*/ 716 w 1567"/>
              <a:gd name="T85" fmla="*/ 0 h 1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567" h="1567">
                <a:moveTo>
                  <a:pt x="783" y="529"/>
                </a:moveTo>
                <a:lnTo>
                  <a:pt x="723" y="535"/>
                </a:lnTo>
                <a:lnTo>
                  <a:pt x="669" y="553"/>
                </a:lnTo>
                <a:lnTo>
                  <a:pt x="620" y="585"/>
                </a:lnTo>
                <a:lnTo>
                  <a:pt x="580" y="625"/>
                </a:lnTo>
                <a:lnTo>
                  <a:pt x="549" y="674"/>
                </a:lnTo>
                <a:lnTo>
                  <a:pt x="531" y="730"/>
                </a:lnTo>
                <a:lnTo>
                  <a:pt x="522" y="788"/>
                </a:lnTo>
                <a:lnTo>
                  <a:pt x="531" y="848"/>
                </a:lnTo>
                <a:lnTo>
                  <a:pt x="549" y="904"/>
                </a:lnTo>
                <a:lnTo>
                  <a:pt x="580" y="951"/>
                </a:lnTo>
                <a:lnTo>
                  <a:pt x="620" y="991"/>
                </a:lnTo>
                <a:lnTo>
                  <a:pt x="669" y="1022"/>
                </a:lnTo>
                <a:lnTo>
                  <a:pt x="723" y="1042"/>
                </a:lnTo>
                <a:lnTo>
                  <a:pt x="783" y="1049"/>
                </a:lnTo>
                <a:lnTo>
                  <a:pt x="844" y="1042"/>
                </a:lnTo>
                <a:lnTo>
                  <a:pt x="897" y="1022"/>
                </a:lnTo>
                <a:lnTo>
                  <a:pt x="946" y="991"/>
                </a:lnTo>
                <a:lnTo>
                  <a:pt x="986" y="951"/>
                </a:lnTo>
                <a:lnTo>
                  <a:pt x="1018" y="904"/>
                </a:lnTo>
                <a:lnTo>
                  <a:pt x="1038" y="848"/>
                </a:lnTo>
                <a:lnTo>
                  <a:pt x="1044" y="788"/>
                </a:lnTo>
                <a:lnTo>
                  <a:pt x="1038" y="730"/>
                </a:lnTo>
                <a:lnTo>
                  <a:pt x="1018" y="674"/>
                </a:lnTo>
                <a:lnTo>
                  <a:pt x="986" y="625"/>
                </a:lnTo>
                <a:lnTo>
                  <a:pt x="946" y="585"/>
                </a:lnTo>
                <a:lnTo>
                  <a:pt x="897" y="553"/>
                </a:lnTo>
                <a:lnTo>
                  <a:pt x="844" y="535"/>
                </a:lnTo>
                <a:lnTo>
                  <a:pt x="783" y="529"/>
                </a:lnTo>
                <a:close/>
                <a:moveTo>
                  <a:pt x="716" y="0"/>
                </a:moveTo>
                <a:lnTo>
                  <a:pt x="850" y="0"/>
                </a:lnTo>
                <a:lnTo>
                  <a:pt x="904" y="181"/>
                </a:lnTo>
                <a:lnTo>
                  <a:pt x="980" y="201"/>
                </a:lnTo>
                <a:lnTo>
                  <a:pt x="1114" y="71"/>
                </a:lnTo>
                <a:lnTo>
                  <a:pt x="1232" y="138"/>
                </a:lnTo>
                <a:lnTo>
                  <a:pt x="1187" y="319"/>
                </a:lnTo>
                <a:lnTo>
                  <a:pt x="1219" y="346"/>
                </a:lnTo>
                <a:lnTo>
                  <a:pt x="1248" y="377"/>
                </a:lnTo>
                <a:lnTo>
                  <a:pt x="1426" y="332"/>
                </a:lnTo>
                <a:lnTo>
                  <a:pt x="1495" y="448"/>
                </a:lnTo>
                <a:lnTo>
                  <a:pt x="1368" y="582"/>
                </a:lnTo>
                <a:lnTo>
                  <a:pt x="1381" y="623"/>
                </a:lnTo>
                <a:lnTo>
                  <a:pt x="1390" y="665"/>
                </a:lnTo>
                <a:lnTo>
                  <a:pt x="1567" y="714"/>
                </a:lnTo>
                <a:lnTo>
                  <a:pt x="1567" y="850"/>
                </a:lnTo>
                <a:lnTo>
                  <a:pt x="1393" y="899"/>
                </a:lnTo>
                <a:lnTo>
                  <a:pt x="1373" y="984"/>
                </a:lnTo>
                <a:lnTo>
                  <a:pt x="1498" y="1111"/>
                </a:lnTo>
                <a:lnTo>
                  <a:pt x="1431" y="1230"/>
                </a:lnTo>
                <a:lnTo>
                  <a:pt x="1259" y="1187"/>
                </a:lnTo>
                <a:lnTo>
                  <a:pt x="1227" y="1223"/>
                </a:lnTo>
                <a:lnTo>
                  <a:pt x="1192" y="1254"/>
                </a:lnTo>
                <a:lnTo>
                  <a:pt x="1236" y="1426"/>
                </a:lnTo>
                <a:lnTo>
                  <a:pt x="1118" y="1493"/>
                </a:lnTo>
                <a:lnTo>
                  <a:pt x="991" y="1372"/>
                </a:lnTo>
                <a:lnTo>
                  <a:pt x="948" y="1386"/>
                </a:lnTo>
                <a:lnTo>
                  <a:pt x="902" y="1397"/>
                </a:lnTo>
                <a:lnTo>
                  <a:pt x="855" y="1567"/>
                </a:lnTo>
                <a:lnTo>
                  <a:pt x="719" y="1567"/>
                </a:lnTo>
                <a:lnTo>
                  <a:pt x="669" y="1397"/>
                </a:lnTo>
                <a:lnTo>
                  <a:pt x="625" y="1388"/>
                </a:lnTo>
                <a:lnTo>
                  <a:pt x="582" y="1375"/>
                </a:lnTo>
                <a:lnTo>
                  <a:pt x="457" y="1497"/>
                </a:lnTo>
                <a:lnTo>
                  <a:pt x="339" y="1430"/>
                </a:lnTo>
                <a:lnTo>
                  <a:pt x="379" y="1259"/>
                </a:lnTo>
                <a:lnTo>
                  <a:pt x="346" y="1227"/>
                </a:lnTo>
                <a:lnTo>
                  <a:pt x="315" y="1194"/>
                </a:lnTo>
                <a:lnTo>
                  <a:pt x="143" y="1236"/>
                </a:lnTo>
                <a:lnTo>
                  <a:pt x="74" y="1120"/>
                </a:lnTo>
                <a:lnTo>
                  <a:pt x="199" y="991"/>
                </a:lnTo>
                <a:lnTo>
                  <a:pt x="185" y="948"/>
                </a:lnTo>
                <a:lnTo>
                  <a:pt x="174" y="904"/>
                </a:lnTo>
                <a:lnTo>
                  <a:pt x="2" y="857"/>
                </a:lnTo>
                <a:lnTo>
                  <a:pt x="0" y="721"/>
                </a:lnTo>
                <a:lnTo>
                  <a:pt x="176" y="669"/>
                </a:lnTo>
                <a:lnTo>
                  <a:pt x="196" y="589"/>
                </a:lnTo>
                <a:lnTo>
                  <a:pt x="69" y="457"/>
                </a:lnTo>
                <a:lnTo>
                  <a:pt x="136" y="339"/>
                </a:lnTo>
                <a:lnTo>
                  <a:pt x="315" y="384"/>
                </a:lnTo>
                <a:lnTo>
                  <a:pt x="375" y="323"/>
                </a:lnTo>
                <a:lnTo>
                  <a:pt x="328" y="143"/>
                </a:lnTo>
                <a:lnTo>
                  <a:pt x="446" y="73"/>
                </a:lnTo>
                <a:lnTo>
                  <a:pt x="580" y="203"/>
                </a:lnTo>
                <a:lnTo>
                  <a:pt x="623" y="190"/>
                </a:lnTo>
                <a:lnTo>
                  <a:pt x="665" y="181"/>
                </a:lnTo>
                <a:lnTo>
                  <a:pt x="71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52" name="Group 151"/>
          <p:cNvGrpSpPr/>
          <p:nvPr/>
        </p:nvGrpSpPr>
        <p:grpSpPr>
          <a:xfrm>
            <a:off x="5016352" y="4099145"/>
            <a:ext cx="489911" cy="489517"/>
            <a:chOff x="8091275" y="3370787"/>
            <a:chExt cx="3056908" cy="3054448"/>
          </a:xfrm>
          <a:solidFill>
            <a:schemeClr val="bg1">
              <a:lumMod val="75000"/>
            </a:schemeClr>
          </a:solidFill>
        </p:grpSpPr>
        <p:sp>
          <p:nvSpPr>
            <p:cNvPr id="153" name="Freeform 28"/>
            <p:cNvSpPr>
              <a:spLocks/>
            </p:cNvSpPr>
            <p:nvPr/>
          </p:nvSpPr>
          <p:spPr bwMode="auto">
            <a:xfrm>
              <a:off x="9504111" y="3370787"/>
              <a:ext cx="231236" cy="197617"/>
            </a:xfrm>
            <a:custGeom>
              <a:avLst/>
              <a:gdLst>
                <a:gd name="T0" fmla="*/ 72 w 282"/>
                <a:gd name="T1" fmla="*/ 0 h 241"/>
                <a:gd name="T2" fmla="*/ 210 w 282"/>
                <a:gd name="T3" fmla="*/ 0 h 241"/>
                <a:gd name="T4" fmla="*/ 282 w 282"/>
                <a:gd name="T5" fmla="*/ 241 h 241"/>
                <a:gd name="T6" fmla="*/ 0 w 282"/>
                <a:gd name="T7" fmla="*/ 241 h 241"/>
                <a:gd name="T8" fmla="*/ 72 w 282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" h="241">
                  <a:moveTo>
                    <a:pt x="72" y="0"/>
                  </a:moveTo>
                  <a:lnTo>
                    <a:pt x="210" y="0"/>
                  </a:lnTo>
                  <a:lnTo>
                    <a:pt x="282" y="241"/>
                  </a:lnTo>
                  <a:lnTo>
                    <a:pt x="0" y="241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4" name="Freeform 29"/>
            <p:cNvSpPr>
              <a:spLocks/>
            </p:cNvSpPr>
            <p:nvPr/>
          </p:nvSpPr>
          <p:spPr bwMode="auto">
            <a:xfrm>
              <a:off x="9756667" y="3387187"/>
              <a:ext cx="225496" cy="227136"/>
            </a:xfrm>
            <a:custGeom>
              <a:avLst/>
              <a:gdLst>
                <a:gd name="T0" fmla="*/ 114 w 275"/>
                <a:gd name="T1" fmla="*/ 0 h 277"/>
                <a:gd name="T2" fmla="*/ 253 w 275"/>
                <a:gd name="T3" fmla="*/ 27 h 277"/>
                <a:gd name="T4" fmla="*/ 275 w 275"/>
                <a:gd name="T5" fmla="*/ 277 h 277"/>
                <a:gd name="T6" fmla="*/ 206 w 275"/>
                <a:gd name="T7" fmla="*/ 264 h 277"/>
                <a:gd name="T8" fmla="*/ 69 w 275"/>
                <a:gd name="T9" fmla="*/ 237 h 277"/>
                <a:gd name="T10" fmla="*/ 0 w 275"/>
                <a:gd name="T11" fmla="*/ 226 h 277"/>
                <a:gd name="T12" fmla="*/ 114 w 275"/>
                <a:gd name="T13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277">
                  <a:moveTo>
                    <a:pt x="114" y="0"/>
                  </a:moveTo>
                  <a:lnTo>
                    <a:pt x="253" y="27"/>
                  </a:lnTo>
                  <a:lnTo>
                    <a:pt x="275" y="277"/>
                  </a:lnTo>
                  <a:lnTo>
                    <a:pt x="206" y="264"/>
                  </a:lnTo>
                  <a:lnTo>
                    <a:pt x="69" y="237"/>
                  </a:lnTo>
                  <a:lnTo>
                    <a:pt x="0" y="226"/>
                  </a:lnTo>
                  <a:lnTo>
                    <a:pt x="1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5" name="Freeform 30"/>
            <p:cNvSpPr>
              <a:spLocks/>
            </p:cNvSpPr>
            <p:nvPr/>
          </p:nvSpPr>
          <p:spPr bwMode="auto">
            <a:xfrm>
              <a:off x="10004302" y="3456886"/>
              <a:ext cx="232056" cy="249276"/>
            </a:xfrm>
            <a:custGeom>
              <a:avLst/>
              <a:gdLst>
                <a:gd name="T0" fmla="*/ 154 w 283"/>
                <a:gd name="T1" fmla="*/ 0 h 304"/>
                <a:gd name="T2" fmla="*/ 283 w 283"/>
                <a:gd name="T3" fmla="*/ 54 h 304"/>
                <a:gd name="T4" fmla="*/ 259 w 283"/>
                <a:gd name="T5" fmla="*/ 304 h 304"/>
                <a:gd name="T6" fmla="*/ 194 w 283"/>
                <a:gd name="T7" fmla="*/ 277 h 304"/>
                <a:gd name="T8" fmla="*/ 64 w 283"/>
                <a:gd name="T9" fmla="*/ 225 h 304"/>
                <a:gd name="T10" fmla="*/ 0 w 283"/>
                <a:gd name="T11" fmla="*/ 201 h 304"/>
                <a:gd name="T12" fmla="*/ 154 w 283"/>
                <a:gd name="T1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3" h="304">
                  <a:moveTo>
                    <a:pt x="154" y="0"/>
                  </a:moveTo>
                  <a:lnTo>
                    <a:pt x="283" y="54"/>
                  </a:lnTo>
                  <a:lnTo>
                    <a:pt x="259" y="304"/>
                  </a:lnTo>
                  <a:lnTo>
                    <a:pt x="194" y="277"/>
                  </a:lnTo>
                  <a:lnTo>
                    <a:pt x="64" y="225"/>
                  </a:lnTo>
                  <a:lnTo>
                    <a:pt x="0" y="201"/>
                  </a:lnTo>
                  <a:lnTo>
                    <a:pt x="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6" name="Freeform 31"/>
            <p:cNvSpPr>
              <a:spLocks/>
            </p:cNvSpPr>
            <p:nvPr/>
          </p:nvSpPr>
          <p:spPr bwMode="auto">
            <a:xfrm>
              <a:off x="10237999" y="3579884"/>
              <a:ext cx="250916" cy="259936"/>
            </a:xfrm>
            <a:custGeom>
              <a:avLst/>
              <a:gdLst>
                <a:gd name="T0" fmla="*/ 188 w 306"/>
                <a:gd name="T1" fmla="*/ 0 h 317"/>
                <a:gd name="T2" fmla="*/ 306 w 306"/>
                <a:gd name="T3" fmla="*/ 75 h 317"/>
                <a:gd name="T4" fmla="*/ 235 w 306"/>
                <a:gd name="T5" fmla="*/ 317 h 317"/>
                <a:gd name="T6" fmla="*/ 177 w 306"/>
                <a:gd name="T7" fmla="*/ 279 h 317"/>
                <a:gd name="T8" fmla="*/ 58 w 306"/>
                <a:gd name="T9" fmla="*/ 205 h 317"/>
                <a:gd name="T10" fmla="*/ 0 w 306"/>
                <a:gd name="T11" fmla="*/ 167 h 317"/>
                <a:gd name="T12" fmla="*/ 188 w 306"/>
                <a:gd name="T13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6" h="317">
                  <a:moveTo>
                    <a:pt x="188" y="0"/>
                  </a:moveTo>
                  <a:lnTo>
                    <a:pt x="306" y="75"/>
                  </a:lnTo>
                  <a:lnTo>
                    <a:pt x="235" y="317"/>
                  </a:lnTo>
                  <a:lnTo>
                    <a:pt x="177" y="279"/>
                  </a:lnTo>
                  <a:lnTo>
                    <a:pt x="58" y="205"/>
                  </a:lnTo>
                  <a:lnTo>
                    <a:pt x="0" y="167"/>
                  </a:lnTo>
                  <a:lnTo>
                    <a:pt x="1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7" name="Freeform 32"/>
            <p:cNvSpPr>
              <a:spLocks/>
            </p:cNvSpPr>
            <p:nvPr/>
          </p:nvSpPr>
          <p:spPr bwMode="auto">
            <a:xfrm>
              <a:off x="10448735" y="3747981"/>
              <a:ext cx="261576" cy="263216"/>
            </a:xfrm>
            <a:custGeom>
              <a:avLst/>
              <a:gdLst>
                <a:gd name="T0" fmla="*/ 216 w 319"/>
                <a:gd name="T1" fmla="*/ 0 h 321"/>
                <a:gd name="T2" fmla="*/ 319 w 319"/>
                <a:gd name="T3" fmla="*/ 96 h 321"/>
                <a:gd name="T4" fmla="*/ 203 w 319"/>
                <a:gd name="T5" fmla="*/ 321 h 321"/>
                <a:gd name="T6" fmla="*/ 152 w 319"/>
                <a:gd name="T7" fmla="*/ 272 h 321"/>
                <a:gd name="T8" fmla="*/ 51 w 319"/>
                <a:gd name="T9" fmla="*/ 176 h 321"/>
                <a:gd name="T10" fmla="*/ 0 w 319"/>
                <a:gd name="T11" fmla="*/ 129 h 321"/>
                <a:gd name="T12" fmla="*/ 216 w 319"/>
                <a:gd name="T13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9" h="321">
                  <a:moveTo>
                    <a:pt x="216" y="0"/>
                  </a:moveTo>
                  <a:lnTo>
                    <a:pt x="319" y="96"/>
                  </a:lnTo>
                  <a:lnTo>
                    <a:pt x="203" y="321"/>
                  </a:lnTo>
                  <a:lnTo>
                    <a:pt x="152" y="272"/>
                  </a:lnTo>
                  <a:lnTo>
                    <a:pt x="51" y="176"/>
                  </a:lnTo>
                  <a:lnTo>
                    <a:pt x="0" y="129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8" name="Freeform 33"/>
            <p:cNvSpPr>
              <a:spLocks/>
            </p:cNvSpPr>
            <p:nvPr/>
          </p:nvSpPr>
          <p:spPr bwMode="auto">
            <a:xfrm>
              <a:off x="10629952" y="3958717"/>
              <a:ext cx="261576" cy="255836"/>
            </a:xfrm>
            <a:custGeom>
              <a:avLst/>
              <a:gdLst>
                <a:gd name="T0" fmla="*/ 236 w 319"/>
                <a:gd name="T1" fmla="*/ 0 h 312"/>
                <a:gd name="T2" fmla="*/ 319 w 319"/>
                <a:gd name="T3" fmla="*/ 113 h 312"/>
                <a:gd name="T4" fmla="*/ 163 w 319"/>
                <a:gd name="T5" fmla="*/ 312 h 312"/>
                <a:gd name="T6" fmla="*/ 123 w 319"/>
                <a:gd name="T7" fmla="*/ 254 h 312"/>
                <a:gd name="T8" fmla="*/ 42 w 319"/>
                <a:gd name="T9" fmla="*/ 142 h 312"/>
                <a:gd name="T10" fmla="*/ 0 w 319"/>
                <a:gd name="T11" fmla="*/ 84 h 312"/>
                <a:gd name="T12" fmla="*/ 236 w 319"/>
                <a:gd name="T13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9" h="312">
                  <a:moveTo>
                    <a:pt x="236" y="0"/>
                  </a:moveTo>
                  <a:lnTo>
                    <a:pt x="319" y="113"/>
                  </a:lnTo>
                  <a:lnTo>
                    <a:pt x="163" y="312"/>
                  </a:lnTo>
                  <a:lnTo>
                    <a:pt x="123" y="254"/>
                  </a:lnTo>
                  <a:lnTo>
                    <a:pt x="42" y="142"/>
                  </a:lnTo>
                  <a:lnTo>
                    <a:pt x="0" y="84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9" name="Freeform 34"/>
            <p:cNvSpPr>
              <a:spLocks/>
            </p:cNvSpPr>
            <p:nvPr/>
          </p:nvSpPr>
          <p:spPr bwMode="auto">
            <a:xfrm>
              <a:off x="10775909" y="4201433"/>
              <a:ext cx="252556" cy="240256"/>
            </a:xfrm>
            <a:custGeom>
              <a:avLst/>
              <a:gdLst>
                <a:gd name="T0" fmla="*/ 248 w 308"/>
                <a:gd name="T1" fmla="*/ 0 h 293"/>
                <a:gd name="T2" fmla="*/ 308 w 308"/>
                <a:gd name="T3" fmla="*/ 128 h 293"/>
                <a:gd name="T4" fmla="*/ 119 w 308"/>
                <a:gd name="T5" fmla="*/ 293 h 293"/>
                <a:gd name="T6" fmla="*/ 88 w 308"/>
                <a:gd name="T7" fmla="*/ 230 h 293"/>
                <a:gd name="T8" fmla="*/ 29 w 308"/>
                <a:gd name="T9" fmla="*/ 103 h 293"/>
                <a:gd name="T10" fmla="*/ 0 w 308"/>
                <a:gd name="T11" fmla="*/ 41 h 293"/>
                <a:gd name="T12" fmla="*/ 248 w 308"/>
                <a:gd name="T1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8" h="293">
                  <a:moveTo>
                    <a:pt x="248" y="0"/>
                  </a:moveTo>
                  <a:lnTo>
                    <a:pt x="308" y="128"/>
                  </a:lnTo>
                  <a:lnTo>
                    <a:pt x="119" y="293"/>
                  </a:lnTo>
                  <a:lnTo>
                    <a:pt x="88" y="230"/>
                  </a:lnTo>
                  <a:lnTo>
                    <a:pt x="29" y="103"/>
                  </a:lnTo>
                  <a:lnTo>
                    <a:pt x="0" y="41"/>
                  </a:lnTo>
                  <a:lnTo>
                    <a:pt x="2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0" name="Freeform 35"/>
            <p:cNvSpPr>
              <a:spLocks/>
            </p:cNvSpPr>
            <p:nvPr/>
          </p:nvSpPr>
          <p:spPr bwMode="auto">
            <a:xfrm>
              <a:off x="10880868" y="4463829"/>
              <a:ext cx="233696" cy="223036"/>
            </a:xfrm>
            <a:custGeom>
              <a:avLst/>
              <a:gdLst>
                <a:gd name="T0" fmla="*/ 0 w 285"/>
                <a:gd name="T1" fmla="*/ 0 h 272"/>
                <a:gd name="T2" fmla="*/ 250 w 285"/>
                <a:gd name="T3" fmla="*/ 8 h 272"/>
                <a:gd name="T4" fmla="*/ 285 w 285"/>
                <a:gd name="T5" fmla="*/ 145 h 272"/>
                <a:gd name="T6" fmla="*/ 67 w 285"/>
                <a:gd name="T7" fmla="*/ 272 h 272"/>
                <a:gd name="T8" fmla="*/ 51 w 285"/>
                <a:gd name="T9" fmla="*/ 203 h 272"/>
                <a:gd name="T10" fmla="*/ 15 w 285"/>
                <a:gd name="T11" fmla="*/ 66 h 272"/>
                <a:gd name="T12" fmla="*/ 0 w 285"/>
                <a:gd name="T13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5" h="272">
                  <a:moveTo>
                    <a:pt x="0" y="0"/>
                  </a:moveTo>
                  <a:lnTo>
                    <a:pt x="250" y="8"/>
                  </a:lnTo>
                  <a:lnTo>
                    <a:pt x="285" y="145"/>
                  </a:lnTo>
                  <a:lnTo>
                    <a:pt x="67" y="272"/>
                  </a:lnTo>
                  <a:lnTo>
                    <a:pt x="51" y="203"/>
                  </a:lnTo>
                  <a:lnTo>
                    <a:pt x="15" y="6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1" name="Freeform 36"/>
            <p:cNvSpPr>
              <a:spLocks/>
            </p:cNvSpPr>
            <p:nvPr/>
          </p:nvSpPr>
          <p:spPr bwMode="auto">
            <a:xfrm>
              <a:off x="10939086" y="4709004"/>
              <a:ext cx="209097" cy="228776"/>
            </a:xfrm>
            <a:custGeom>
              <a:avLst/>
              <a:gdLst>
                <a:gd name="T0" fmla="*/ 0 w 255"/>
                <a:gd name="T1" fmla="*/ 0 h 279"/>
                <a:gd name="T2" fmla="*/ 246 w 255"/>
                <a:gd name="T3" fmla="*/ 55 h 279"/>
                <a:gd name="T4" fmla="*/ 255 w 255"/>
                <a:gd name="T5" fmla="*/ 194 h 279"/>
                <a:gd name="T6" fmla="*/ 16 w 255"/>
                <a:gd name="T7" fmla="*/ 279 h 279"/>
                <a:gd name="T8" fmla="*/ 11 w 255"/>
                <a:gd name="T9" fmla="*/ 209 h 279"/>
                <a:gd name="T10" fmla="*/ 5 w 255"/>
                <a:gd name="T11" fmla="*/ 69 h 279"/>
                <a:gd name="T12" fmla="*/ 0 w 255"/>
                <a:gd name="T1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5" h="279">
                  <a:moveTo>
                    <a:pt x="0" y="0"/>
                  </a:moveTo>
                  <a:lnTo>
                    <a:pt x="246" y="55"/>
                  </a:lnTo>
                  <a:lnTo>
                    <a:pt x="255" y="194"/>
                  </a:lnTo>
                  <a:lnTo>
                    <a:pt x="16" y="279"/>
                  </a:lnTo>
                  <a:lnTo>
                    <a:pt x="11" y="209"/>
                  </a:lnTo>
                  <a:lnTo>
                    <a:pt x="5" y="6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2" name="Freeform 37"/>
            <p:cNvSpPr>
              <a:spLocks/>
            </p:cNvSpPr>
            <p:nvPr/>
          </p:nvSpPr>
          <p:spPr bwMode="auto">
            <a:xfrm>
              <a:off x="10921047" y="4959100"/>
              <a:ext cx="219756" cy="228776"/>
            </a:xfrm>
            <a:custGeom>
              <a:avLst/>
              <a:gdLst>
                <a:gd name="T0" fmla="*/ 38 w 268"/>
                <a:gd name="T1" fmla="*/ 0 h 279"/>
                <a:gd name="T2" fmla="*/ 268 w 268"/>
                <a:gd name="T3" fmla="*/ 103 h 279"/>
                <a:gd name="T4" fmla="*/ 250 w 268"/>
                <a:gd name="T5" fmla="*/ 241 h 279"/>
                <a:gd name="T6" fmla="*/ 0 w 268"/>
                <a:gd name="T7" fmla="*/ 279 h 279"/>
                <a:gd name="T8" fmla="*/ 9 w 268"/>
                <a:gd name="T9" fmla="*/ 210 h 279"/>
                <a:gd name="T10" fmla="*/ 27 w 268"/>
                <a:gd name="T11" fmla="*/ 70 h 279"/>
                <a:gd name="T12" fmla="*/ 38 w 268"/>
                <a:gd name="T1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8" h="279">
                  <a:moveTo>
                    <a:pt x="38" y="0"/>
                  </a:moveTo>
                  <a:lnTo>
                    <a:pt x="268" y="103"/>
                  </a:lnTo>
                  <a:lnTo>
                    <a:pt x="250" y="241"/>
                  </a:lnTo>
                  <a:lnTo>
                    <a:pt x="0" y="279"/>
                  </a:lnTo>
                  <a:lnTo>
                    <a:pt x="9" y="210"/>
                  </a:lnTo>
                  <a:lnTo>
                    <a:pt x="27" y="70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3" name="Freeform 38"/>
            <p:cNvSpPr>
              <a:spLocks/>
            </p:cNvSpPr>
            <p:nvPr/>
          </p:nvSpPr>
          <p:spPr bwMode="auto">
            <a:xfrm>
              <a:off x="10843968" y="5210016"/>
              <a:ext cx="241896" cy="225496"/>
            </a:xfrm>
            <a:custGeom>
              <a:avLst/>
              <a:gdLst>
                <a:gd name="T0" fmla="*/ 87 w 295"/>
                <a:gd name="T1" fmla="*/ 0 h 275"/>
                <a:gd name="T2" fmla="*/ 295 w 295"/>
                <a:gd name="T3" fmla="*/ 143 h 275"/>
                <a:gd name="T4" fmla="*/ 250 w 295"/>
                <a:gd name="T5" fmla="*/ 275 h 275"/>
                <a:gd name="T6" fmla="*/ 0 w 295"/>
                <a:gd name="T7" fmla="*/ 266 h 275"/>
                <a:gd name="T8" fmla="*/ 22 w 295"/>
                <a:gd name="T9" fmla="*/ 199 h 275"/>
                <a:gd name="T10" fmla="*/ 65 w 295"/>
                <a:gd name="T11" fmla="*/ 65 h 275"/>
                <a:gd name="T12" fmla="*/ 87 w 295"/>
                <a:gd name="T13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275">
                  <a:moveTo>
                    <a:pt x="87" y="0"/>
                  </a:moveTo>
                  <a:lnTo>
                    <a:pt x="295" y="143"/>
                  </a:lnTo>
                  <a:lnTo>
                    <a:pt x="250" y="275"/>
                  </a:lnTo>
                  <a:lnTo>
                    <a:pt x="0" y="266"/>
                  </a:lnTo>
                  <a:lnTo>
                    <a:pt x="22" y="199"/>
                  </a:lnTo>
                  <a:lnTo>
                    <a:pt x="65" y="65"/>
                  </a:lnTo>
                  <a:lnTo>
                    <a:pt x="8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4" name="Freeform 39"/>
            <p:cNvSpPr>
              <a:spLocks/>
            </p:cNvSpPr>
            <p:nvPr/>
          </p:nvSpPr>
          <p:spPr bwMode="auto">
            <a:xfrm>
              <a:off x="10721790" y="5447812"/>
              <a:ext cx="257476" cy="247636"/>
            </a:xfrm>
            <a:custGeom>
              <a:avLst/>
              <a:gdLst>
                <a:gd name="T0" fmla="*/ 138 w 314"/>
                <a:gd name="T1" fmla="*/ 0 h 302"/>
                <a:gd name="T2" fmla="*/ 314 w 314"/>
                <a:gd name="T3" fmla="*/ 179 h 302"/>
                <a:gd name="T4" fmla="*/ 245 w 314"/>
                <a:gd name="T5" fmla="*/ 302 h 302"/>
                <a:gd name="T6" fmla="*/ 0 w 314"/>
                <a:gd name="T7" fmla="*/ 243 h 302"/>
                <a:gd name="T8" fmla="*/ 35 w 314"/>
                <a:gd name="T9" fmla="*/ 183 h 302"/>
                <a:gd name="T10" fmla="*/ 102 w 314"/>
                <a:gd name="T11" fmla="*/ 60 h 302"/>
                <a:gd name="T12" fmla="*/ 138 w 314"/>
                <a:gd name="T1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4" h="302">
                  <a:moveTo>
                    <a:pt x="138" y="0"/>
                  </a:moveTo>
                  <a:lnTo>
                    <a:pt x="314" y="179"/>
                  </a:lnTo>
                  <a:lnTo>
                    <a:pt x="245" y="302"/>
                  </a:lnTo>
                  <a:lnTo>
                    <a:pt x="0" y="243"/>
                  </a:lnTo>
                  <a:lnTo>
                    <a:pt x="35" y="183"/>
                  </a:lnTo>
                  <a:lnTo>
                    <a:pt x="102" y="60"/>
                  </a:lnTo>
                  <a:lnTo>
                    <a:pt x="1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5" name="Freeform 40"/>
            <p:cNvSpPr>
              <a:spLocks/>
            </p:cNvSpPr>
            <p:nvPr/>
          </p:nvSpPr>
          <p:spPr bwMode="auto">
            <a:xfrm>
              <a:off x="10560253" y="5667568"/>
              <a:ext cx="263216" cy="258296"/>
            </a:xfrm>
            <a:custGeom>
              <a:avLst/>
              <a:gdLst>
                <a:gd name="T0" fmla="*/ 181 w 321"/>
                <a:gd name="T1" fmla="*/ 0 h 315"/>
                <a:gd name="T2" fmla="*/ 321 w 321"/>
                <a:gd name="T3" fmla="*/ 208 h 315"/>
                <a:gd name="T4" fmla="*/ 232 w 321"/>
                <a:gd name="T5" fmla="*/ 315 h 315"/>
                <a:gd name="T6" fmla="*/ 0 w 321"/>
                <a:gd name="T7" fmla="*/ 212 h 315"/>
                <a:gd name="T8" fmla="*/ 47 w 321"/>
                <a:gd name="T9" fmla="*/ 159 h 315"/>
                <a:gd name="T10" fmla="*/ 136 w 321"/>
                <a:gd name="T11" fmla="*/ 51 h 315"/>
                <a:gd name="T12" fmla="*/ 181 w 321"/>
                <a:gd name="T13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1" h="315">
                  <a:moveTo>
                    <a:pt x="181" y="0"/>
                  </a:moveTo>
                  <a:lnTo>
                    <a:pt x="321" y="208"/>
                  </a:lnTo>
                  <a:lnTo>
                    <a:pt x="232" y="315"/>
                  </a:lnTo>
                  <a:lnTo>
                    <a:pt x="0" y="212"/>
                  </a:lnTo>
                  <a:lnTo>
                    <a:pt x="47" y="159"/>
                  </a:lnTo>
                  <a:lnTo>
                    <a:pt x="136" y="51"/>
                  </a:lnTo>
                  <a:lnTo>
                    <a:pt x="1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6" name="Freeform 41"/>
            <p:cNvSpPr>
              <a:spLocks/>
            </p:cNvSpPr>
            <p:nvPr/>
          </p:nvSpPr>
          <p:spPr bwMode="auto">
            <a:xfrm>
              <a:off x="10366736" y="5857805"/>
              <a:ext cx="259116" cy="261576"/>
            </a:xfrm>
            <a:custGeom>
              <a:avLst/>
              <a:gdLst>
                <a:gd name="T0" fmla="*/ 216 w 316"/>
                <a:gd name="T1" fmla="*/ 0 h 319"/>
                <a:gd name="T2" fmla="*/ 316 w 316"/>
                <a:gd name="T3" fmla="*/ 232 h 319"/>
                <a:gd name="T4" fmla="*/ 207 w 316"/>
                <a:gd name="T5" fmla="*/ 319 h 319"/>
                <a:gd name="T6" fmla="*/ 0 w 316"/>
                <a:gd name="T7" fmla="*/ 176 h 319"/>
                <a:gd name="T8" fmla="*/ 55 w 316"/>
                <a:gd name="T9" fmla="*/ 132 h 319"/>
                <a:gd name="T10" fmla="*/ 162 w 316"/>
                <a:gd name="T11" fmla="*/ 45 h 319"/>
                <a:gd name="T12" fmla="*/ 216 w 316"/>
                <a:gd name="T13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6" h="319">
                  <a:moveTo>
                    <a:pt x="216" y="0"/>
                  </a:moveTo>
                  <a:lnTo>
                    <a:pt x="316" y="232"/>
                  </a:lnTo>
                  <a:lnTo>
                    <a:pt x="207" y="319"/>
                  </a:lnTo>
                  <a:lnTo>
                    <a:pt x="0" y="176"/>
                  </a:lnTo>
                  <a:lnTo>
                    <a:pt x="55" y="132"/>
                  </a:lnTo>
                  <a:lnTo>
                    <a:pt x="162" y="45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7" name="Freeform 42"/>
            <p:cNvSpPr>
              <a:spLocks/>
            </p:cNvSpPr>
            <p:nvPr/>
          </p:nvSpPr>
          <p:spPr bwMode="auto">
            <a:xfrm>
              <a:off x="10144520" y="6015242"/>
              <a:ext cx="245996" cy="256656"/>
            </a:xfrm>
            <a:custGeom>
              <a:avLst/>
              <a:gdLst>
                <a:gd name="T0" fmla="*/ 248 w 300"/>
                <a:gd name="T1" fmla="*/ 0 h 313"/>
                <a:gd name="T2" fmla="*/ 300 w 300"/>
                <a:gd name="T3" fmla="*/ 246 h 313"/>
                <a:gd name="T4" fmla="*/ 177 w 300"/>
                <a:gd name="T5" fmla="*/ 313 h 313"/>
                <a:gd name="T6" fmla="*/ 0 w 300"/>
                <a:gd name="T7" fmla="*/ 132 h 313"/>
                <a:gd name="T8" fmla="*/ 63 w 300"/>
                <a:gd name="T9" fmla="*/ 98 h 313"/>
                <a:gd name="T10" fmla="*/ 186 w 300"/>
                <a:gd name="T11" fmla="*/ 34 h 313"/>
                <a:gd name="T12" fmla="*/ 248 w 300"/>
                <a:gd name="T13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" h="313">
                  <a:moveTo>
                    <a:pt x="248" y="0"/>
                  </a:moveTo>
                  <a:lnTo>
                    <a:pt x="300" y="246"/>
                  </a:lnTo>
                  <a:lnTo>
                    <a:pt x="177" y="313"/>
                  </a:lnTo>
                  <a:lnTo>
                    <a:pt x="0" y="132"/>
                  </a:lnTo>
                  <a:lnTo>
                    <a:pt x="63" y="98"/>
                  </a:lnTo>
                  <a:lnTo>
                    <a:pt x="186" y="34"/>
                  </a:lnTo>
                  <a:lnTo>
                    <a:pt x="2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8" name="Freeform 43"/>
            <p:cNvSpPr>
              <a:spLocks/>
            </p:cNvSpPr>
            <p:nvPr/>
          </p:nvSpPr>
          <p:spPr bwMode="auto">
            <a:xfrm>
              <a:off x="9905084" y="6132500"/>
              <a:ext cx="223036" cy="239436"/>
            </a:xfrm>
            <a:custGeom>
              <a:avLst/>
              <a:gdLst>
                <a:gd name="T0" fmla="*/ 268 w 272"/>
                <a:gd name="T1" fmla="*/ 0 h 292"/>
                <a:gd name="T2" fmla="*/ 272 w 272"/>
                <a:gd name="T3" fmla="*/ 252 h 292"/>
                <a:gd name="T4" fmla="*/ 141 w 272"/>
                <a:gd name="T5" fmla="*/ 292 h 292"/>
                <a:gd name="T6" fmla="*/ 0 w 272"/>
                <a:gd name="T7" fmla="*/ 82 h 292"/>
                <a:gd name="T8" fmla="*/ 67 w 272"/>
                <a:gd name="T9" fmla="*/ 62 h 292"/>
                <a:gd name="T10" fmla="*/ 201 w 272"/>
                <a:gd name="T11" fmla="*/ 20 h 292"/>
                <a:gd name="T12" fmla="*/ 268 w 272"/>
                <a:gd name="T1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" h="292">
                  <a:moveTo>
                    <a:pt x="268" y="0"/>
                  </a:moveTo>
                  <a:lnTo>
                    <a:pt x="272" y="252"/>
                  </a:lnTo>
                  <a:lnTo>
                    <a:pt x="141" y="292"/>
                  </a:lnTo>
                  <a:lnTo>
                    <a:pt x="0" y="82"/>
                  </a:lnTo>
                  <a:lnTo>
                    <a:pt x="67" y="62"/>
                  </a:lnTo>
                  <a:lnTo>
                    <a:pt x="201" y="20"/>
                  </a:lnTo>
                  <a:lnTo>
                    <a:pt x="2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9" name="Freeform 44"/>
            <p:cNvSpPr>
              <a:spLocks/>
            </p:cNvSpPr>
            <p:nvPr/>
          </p:nvSpPr>
          <p:spPr bwMode="auto">
            <a:xfrm>
              <a:off x="9656628" y="6205479"/>
              <a:ext cx="226316" cy="216476"/>
            </a:xfrm>
            <a:custGeom>
              <a:avLst/>
              <a:gdLst>
                <a:gd name="T0" fmla="*/ 276 w 276"/>
                <a:gd name="T1" fmla="*/ 0 h 264"/>
                <a:gd name="T2" fmla="*/ 234 w 276"/>
                <a:gd name="T3" fmla="*/ 248 h 264"/>
                <a:gd name="T4" fmla="*/ 96 w 276"/>
                <a:gd name="T5" fmla="*/ 264 h 264"/>
                <a:gd name="T6" fmla="*/ 0 w 276"/>
                <a:gd name="T7" fmla="*/ 31 h 264"/>
                <a:gd name="T8" fmla="*/ 69 w 276"/>
                <a:gd name="T9" fmla="*/ 23 h 264"/>
                <a:gd name="T10" fmla="*/ 207 w 276"/>
                <a:gd name="T11" fmla="*/ 7 h 264"/>
                <a:gd name="T12" fmla="*/ 276 w 276"/>
                <a:gd name="T13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6" h="264">
                  <a:moveTo>
                    <a:pt x="276" y="0"/>
                  </a:moveTo>
                  <a:lnTo>
                    <a:pt x="234" y="248"/>
                  </a:lnTo>
                  <a:lnTo>
                    <a:pt x="96" y="264"/>
                  </a:lnTo>
                  <a:lnTo>
                    <a:pt x="0" y="31"/>
                  </a:lnTo>
                  <a:lnTo>
                    <a:pt x="69" y="23"/>
                  </a:lnTo>
                  <a:lnTo>
                    <a:pt x="207" y="7"/>
                  </a:lnTo>
                  <a:lnTo>
                    <a:pt x="2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0" name="Freeform 45"/>
            <p:cNvSpPr>
              <a:spLocks/>
            </p:cNvSpPr>
            <p:nvPr/>
          </p:nvSpPr>
          <p:spPr bwMode="auto">
            <a:xfrm>
              <a:off x="9404073" y="6214498"/>
              <a:ext cx="228776" cy="210737"/>
            </a:xfrm>
            <a:custGeom>
              <a:avLst/>
              <a:gdLst>
                <a:gd name="T0" fmla="*/ 0 w 279"/>
                <a:gd name="T1" fmla="*/ 0 h 257"/>
                <a:gd name="T2" fmla="*/ 69 w 279"/>
                <a:gd name="T3" fmla="*/ 5 h 257"/>
                <a:gd name="T4" fmla="*/ 209 w 279"/>
                <a:gd name="T5" fmla="*/ 16 h 257"/>
                <a:gd name="T6" fmla="*/ 279 w 279"/>
                <a:gd name="T7" fmla="*/ 20 h 257"/>
                <a:gd name="T8" fmla="*/ 191 w 279"/>
                <a:gd name="T9" fmla="*/ 257 h 257"/>
                <a:gd name="T10" fmla="*/ 51 w 279"/>
                <a:gd name="T11" fmla="*/ 246 h 257"/>
                <a:gd name="T12" fmla="*/ 0 w 279"/>
                <a:gd name="T13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9" h="257">
                  <a:moveTo>
                    <a:pt x="0" y="0"/>
                  </a:moveTo>
                  <a:lnTo>
                    <a:pt x="69" y="5"/>
                  </a:lnTo>
                  <a:lnTo>
                    <a:pt x="209" y="16"/>
                  </a:lnTo>
                  <a:lnTo>
                    <a:pt x="279" y="20"/>
                  </a:lnTo>
                  <a:lnTo>
                    <a:pt x="191" y="257"/>
                  </a:lnTo>
                  <a:lnTo>
                    <a:pt x="51" y="24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1" name="Freeform 46"/>
            <p:cNvSpPr>
              <a:spLocks/>
            </p:cNvSpPr>
            <p:nvPr/>
          </p:nvSpPr>
          <p:spPr bwMode="auto">
            <a:xfrm>
              <a:off x="9160537" y="6150539"/>
              <a:ext cx="221396" cy="236156"/>
            </a:xfrm>
            <a:custGeom>
              <a:avLst/>
              <a:gdLst>
                <a:gd name="T0" fmla="*/ 0 w 270"/>
                <a:gd name="T1" fmla="*/ 0 h 288"/>
                <a:gd name="T2" fmla="*/ 67 w 270"/>
                <a:gd name="T3" fmla="*/ 18 h 288"/>
                <a:gd name="T4" fmla="*/ 203 w 270"/>
                <a:gd name="T5" fmla="*/ 54 h 288"/>
                <a:gd name="T6" fmla="*/ 270 w 270"/>
                <a:gd name="T7" fmla="*/ 74 h 288"/>
                <a:gd name="T8" fmla="*/ 138 w 270"/>
                <a:gd name="T9" fmla="*/ 288 h 288"/>
                <a:gd name="T10" fmla="*/ 4 w 270"/>
                <a:gd name="T11" fmla="*/ 252 h 288"/>
                <a:gd name="T12" fmla="*/ 0 w 270"/>
                <a:gd name="T13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0" h="288">
                  <a:moveTo>
                    <a:pt x="0" y="0"/>
                  </a:moveTo>
                  <a:lnTo>
                    <a:pt x="67" y="18"/>
                  </a:lnTo>
                  <a:lnTo>
                    <a:pt x="203" y="54"/>
                  </a:lnTo>
                  <a:lnTo>
                    <a:pt x="270" y="74"/>
                  </a:lnTo>
                  <a:lnTo>
                    <a:pt x="138" y="288"/>
                  </a:lnTo>
                  <a:lnTo>
                    <a:pt x="4" y="25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2" name="Freeform 47"/>
            <p:cNvSpPr>
              <a:spLocks/>
            </p:cNvSpPr>
            <p:nvPr/>
          </p:nvSpPr>
          <p:spPr bwMode="auto">
            <a:xfrm>
              <a:off x="8896502" y="6043122"/>
              <a:ext cx="241896" cy="252556"/>
            </a:xfrm>
            <a:custGeom>
              <a:avLst/>
              <a:gdLst>
                <a:gd name="T0" fmla="*/ 45 w 295"/>
                <a:gd name="T1" fmla="*/ 0 h 308"/>
                <a:gd name="T2" fmla="*/ 107 w 295"/>
                <a:gd name="T3" fmla="*/ 29 h 308"/>
                <a:gd name="T4" fmla="*/ 232 w 295"/>
                <a:gd name="T5" fmla="*/ 91 h 308"/>
                <a:gd name="T6" fmla="*/ 295 w 295"/>
                <a:gd name="T7" fmla="*/ 120 h 308"/>
                <a:gd name="T8" fmla="*/ 128 w 295"/>
                <a:gd name="T9" fmla="*/ 308 h 308"/>
                <a:gd name="T10" fmla="*/ 0 w 295"/>
                <a:gd name="T11" fmla="*/ 247 h 308"/>
                <a:gd name="T12" fmla="*/ 45 w 295"/>
                <a:gd name="T13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08">
                  <a:moveTo>
                    <a:pt x="45" y="0"/>
                  </a:moveTo>
                  <a:lnTo>
                    <a:pt x="107" y="29"/>
                  </a:lnTo>
                  <a:lnTo>
                    <a:pt x="232" y="91"/>
                  </a:lnTo>
                  <a:lnTo>
                    <a:pt x="295" y="120"/>
                  </a:lnTo>
                  <a:lnTo>
                    <a:pt x="128" y="308"/>
                  </a:lnTo>
                  <a:lnTo>
                    <a:pt x="0" y="247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3" name="Freeform 48"/>
            <p:cNvSpPr>
              <a:spLocks/>
            </p:cNvSpPr>
            <p:nvPr/>
          </p:nvSpPr>
          <p:spPr bwMode="auto">
            <a:xfrm>
              <a:off x="8657066" y="5893064"/>
              <a:ext cx="255836" cy="261576"/>
            </a:xfrm>
            <a:custGeom>
              <a:avLst/>
              <a:gdLst>
                <a:gd name="T0" fmla="*/ 89 w 312"/>
                <a:gd name="T1" fmla="*/ 0 h 319"/>
                <a:gd name="T2" fmla="*/ 145 w 312"/>
                <a:gd name="T3" fmla="*/ 42 h 319"/>
                <a:gd name="T4" fmla="*/ 257 w 312"/>
                <a:gd name="T5" fmla="*/ 125 h 319"/>
                <a:gd name="T6" fmla="*/ 312 w 312"/>
                <a:gd name="T7" fmla="*/ 167 h 319"/>
                <a:gd name="T8" fmla="*/ 112 w 312"/>
                <a:gd name="T9" fmla="*/ 319 h 319"/>
                <a:gd name="T10" fmla="*/ 0 w 312"/>
                <a:gd name="T11" fmla="*/ 236 h 319"/>
                <a:gd name="T12" fmla="*/ 89 w 312"/>
                <a:gd name="T13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" h="319">
                  <a:moveTo>
                    <a:pt x="89" y="0"/>
                  </a:moveTo>
                  <a:lnTo>
                    <a:pt x="145" y="42"/>
                  </a:lnTo>
                  <a:lnTo>
                    <a:pt x="257" y="125"/>
                  </a:lnTo>
                  <a:lnTo>
                    <a:pt x="312" y="167"/>
                  </a:lnTo>
                  <a:lnTo>
                    <a:pt x="112" y="319"/>
                  </a:lnTo>
                  <a:lnTo>
                    <a:pt x="0" y="236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4" name="Freeform 49"/>
            <p:cNvSpPr>
              <a:spLocks/>
            </p:cNvSpPr>
            <p:nvPr/>
          </p:nvSpPr>
          <p:spPr bwMode="auto">
            <a:xfrm>
              <a:off x="8450429" y="5707747"/>
              <a:ext cx="263216" cy="259936"/>
            </a:xfrm>
            <a:custGeom>
              <a:avLst/>
              <a:gdLst>
                <a:gd name="T0" fmla="*/ 131 w 321"/>
                <a:gd name="T1" fmla="*/ 0 h 317"/>
                <a:gd name="T2" fmla="*/ 178 w 321"/>
                <a:gd name="T3" fmla="*/ 51 h 317"/>
                <a:gd name="T4" fmla="*/ 274 w 321"/>
                <a:gd name="T5" fmla="*/ 154 h 317"/>
                <a:gd name="T6" fmla="*/ 321 w 321"/>
                <a:gd name="T7" fmla="*/ 205 h 317"/>
                <a:gd name="T8" fmla="*/ 93 w 321"/>
                <a:gd name="T9" fmla="*/ 317 h 317"/>
                <a:gd name="T10" fmla="*/ 0 w 321"/>
                <a:gd name="T11" fmla="*/ 214 h 317"/>
                <a:gd name="T12" fmla="*/ 131 w 321"/>
                <a:gd name="T13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1" h="317">
                  <a:moveTo>
                    <a:pt x="131" y="0"/>
                  </a:moveTo>
                  <a:lnTo>
                    <a:pt x="178" y="51"/>
                  </a:lnTo>
                  <a:lnTo>
                    <a:pt x="274" y="154"/>
                  </a:lnTo>
                  <a:lnTo>
                    <a:pt x="321" y="205"/>
                  </a:lnTo>
                  <a:lnTo>
                    <a:pt x="93" y="317"/>
                  </a:lnTo>
                  <a:lnTo>
                    <a:pt x="0" y="214"/>
                  </a:lnTo>
                  <a:lnTo>
                    <a:pt x="1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5" name="Freeform 50"/>
            <p:cNvSpPr>
              <a:spLocks/>
            </p:cNvSpPr>
            <p:nvPr/>
          </p:nvSpPr>
          <p:spPr bwMode="auto">
            <a:xfrm>
              <a:off x="8285612" y="5493731"/>
              <a:ext cx="259936" cy="250916"/>
            </a:xfrm>
            <a:custGeom>
              <a:avLst/>
              <a:gdLst>
                <a:gd name="T0" fmla="*/ 169 w 317"/>
                <a:gd name="T1" fmla="*/ 0 h 306"/>
                <a:gd name="T2" fmla="*/ 207 w 317"/>
                <a:gd name="T3" fmla="*/ 60 h 306"/>
                <a:gd name="T4" fmla="*/ 281 w 317"/>
                <a:gd name="T5" fmla="*/ 179 h 306"/>
                <a:gd name="T6" fmla="*/ 317 w 317"/>
                <a:gd name="T7" fmla="*/ 239 h 306"/>
                <a:gd name="T8" fmla="*/ 74 w 317"/>
                <a:gd name="T9" fmla="*/ 306 h 306"/>
                <a:gd name="T10" fmla="*/ 0 w 317"/>
                <a:gd name="T11" fmla="*/ 185 h 306"/>
                <a:gd name="T12" fmla="*/ 169 w 317"/>
                <a:gd name="T13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7" h="306">
                  <a:moveTo>
                    <a:pt x="169" y="0"/>
                  </a:moveTo>
                  <a:lnTo>
                    <a:pt x="207" y="60"/>
                  </a:lnTo>
                  <a:lnTo>
                    <a:pt x="281" y="179"/>
                  </a:lnTo>
                  <a:lnTo>
                    <a:pt x="317" y="239"/>
                  </a:lnTo>
                  <a:lnTo>
                    <a:pt x="74" y="306"/>
                  </a:lnTo>
                  <a:lnTo>
                    <a:pt x="0" y="185"/>
                  </a:lnTo>
                  <a:lnTo>
                    <a:pt x="1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6" name="Freeform 51"/>
            <p:cNvSpPr>
              <a:spLocks/>
            </p:cNvSpPr>
            <p:nvPr/>
          </p:nvSpPr>
          <p:spPr bwMode="auto">
            <a:xfrm>
              <a:off x="8168354" y="5259215"/>
              <a:ext cx="246816" cy="231236"/>
            </a:xfrm>
            <a:custGeom>
              <a:avLst/>
              <a:gdLst>
                <a:gd name="T0" fmla="*/ 203 w 301"/>
                <a:gd name="T1" fmla="*/ 0 h 282"/>
                <a:gd name="T2" fmla="*/ 228 w 301"/>
                <a:gd name="T3" fmla="*/ 65 h 282"/>
                <a:gd name="T4" fmla="*/ 277 w 301"/>
                <a:gd name="T5" fmla="*/ 195 h 282"/>
                <a:gd name="T6" fmla="*/ 301 w 301"/>
                <a:gd name="T7" fmla="*/ 261 h 282"/>
                <a:gd name="T8" fmla="*/ 49 w 301"/>
                <a:gd name="T9" fmla="*/ 282 h 282"/>
                <a:gd name="T10" fmla="*/ 0 w 301"/>
                <a:gd name="T11" fmla="*/ 150 h 282"/>
                <a:gd name="T12" fmla="*/ 203 w 301"/>
                <a:gd name="T13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1" h="282">
                  <a:moveTo>
                    <a:pt x="203" y="0"/>
                  </a:moveTo>
                  <a:lnTo>
                    <a:pt x="228" y="65"/>
                  </a:lnTo>
                  <a:lnTo>
                    <a:pt x="277" y="195"/>
                  </a:lnTo>
                  <a:lnTo>
                    <a:pt x="301" y="261"/>
                  </a:lnTo>
                  <a:lnTo>
                    <a:pt x="49" y="282"/>
                  </a:lnTo>
                  <a:lnTo>
                    <a:pt x="0" y="150"/>
                  </a:lnTo>
                  <a:lnTo>
                    <a:pt x="2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7" name="Freeform 52"/>
            <p:cNvSpPr>
              <a:spLocks/>
            </p:cNvSpPr>
            <p:nvPr/>
          </p:nvSpPr>
          <p:spPr bwMode="auto">
            <a:xfrm>
              <a:off x="8104395" y="5010759"/>
              <a:ext cx="224676" cy="224676"/>
            </a:xfrm>
            <a:custGeom>
              <a:avLst/>
              <a:gdLst>
                <a:gd name="T0" fmla="*/ 225 w 274"/>
                <a:gd name="T1" fmla="*/ 0 h 274"/>
                <a:gd name="T2" fmla="*/ 239 w 274"/>
                <a:gd name="T3" fmla="*/ 69 h 274"/>
                <a:gd name="T4" fmla="*/ 261 w 274"/>
                <a:gd name="T5" fmla="*/ 207 h 274"/>
                <a:gd name="T6" fmla="*/ 274 w 274"/>
                <a:gd name="T7" fmla="*/ 274 h 274"/>
                <a:gd name="T8" fmla="*/ 22 w 274"/>
                <a:gd name="T9" fmla="*/ 248 h 274"/>
                <a:gd name="T10" fmla="*/ 0 w 274"/>
                <a:gd name="T11" fmla="*/ 109 h 274"/>
                <a:gd name="T12" fmla="*/ 225 w 274"/>
                <a:gd name="T13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274">
                  <a:moveTo>
                    <a:pt x="225" y="0"/>
                  </a:moveTo>
                  <a:lnTo>
                    <a:pt x="239" y="69"/>
                  </a:lnTo>
                  <a:lnTo>
                    <a:pt x="261" y="207"/>
                  </a:lnTo>
                  <a:lnTo>
                    <a:pt x="274" y="274"/>
                  </a:lnTo>
                  <a:lnTo>
                    <a:pt x="22" y="248"/>
                  </a:lnTo>
                  <a:lnTo>
                    <a:pt x="0" y="109"/>
                  </a:lnTo>
                  <a:lnTo>
                    <a:pt x="2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8" name="Freeform 53"/>
            <p:cNvSpPr>
              <a:spLocks/>
            </p:cNvSpPr>
            <p:nvPr/>
          </p:nvSpPr>
          <p:spPr bwMode="auto">
            <a:xfrm>
              <a:off x="8091275" y="4758203"/>
              <a:ext cx="201717" cy="230416"/>
            </a:xfrm>
            <a:custGeom>
              <a:avLst/>
              <a:gdLst>
                <a:gd name="T0" fmla="*/ 246 w 246"/>
                <a:gd name="T1" fmla="*/ 0 h 281"/>
                <a:gd name="T2" fmla="*/ 244 w 246"/>
                <a:gd name="T3" fmla="*/ 71 h 281"/>
                <a:gd name="T4" fmla="*/ 241 w 246"/>
                <a:gd name="T5" fmla="*/ 210 h 281"/>
                <a:gd name="T6" fmla="*/ 239 w 246"/>
                <a:gd name="T7" fmla="*/ 281 h 281"/>
                <a:gd name="T8" fmla="*/ 0 w 246"/>
                <a:gd name="T9" fmla="*/ 205 h 281"/>
                <a:gd name="T10" fmla="*/ 3 w 246"/>
                <a:gd name="T11" fmla="*/ 67 h 281"/>
                <a:gd name="T12" fmla="*/ 246 w 246"/>
                <a:gd name="T13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281">
                  <a:moveTo>
                    <a:pt x="246" y="0"/>
                  </a:moveTo>
                  <a:lnTo>
                    <a:pt x="244" y="71"/>
                  </a:lnTo>
                  <a:lnTo>
                    <a:pt x="241" y="210"/>
                  </a:lnTo>
                  <a:lnTo>
                    <a:pt x="239" y="281"/>
                  </a:lnTo>
                  <a:lnTo>
                    <a:pt x="0" y="205"/>
                  </a:lnTo>
                  <a:lnTo>
                    <a:pt x="3" y="67"/>
                  </a:lnTo>
                  <a:lnTo>
                    <a:pt x="2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9" name="Freeform 54"/>
            <p:cNvSpPr>
              <a:spLocks/>
            </p:cNvSpPr>
            <p:nvPr/>
          </p:nvSpPr>
          <p:spPr bwMode="auto">
            <a:xfrm>
              <a:off x="8111775" y="4511388"/>
              <a:ext cx="230416" cy="224676"/>
            </a:xfrm>
            <a:custGeom>
              <a:avLst/>
              <a:gdLst>
                <a:gd name="T0" fmla="*/ 281 w 281"/>
                <a:gd name="T1" fmla="*/ 0 h 274"/>
                <a:gd name="T2" fmla="*/ 265 w 281"/>
                <a:gd name="T3" fmla="*/ 69 h 274"/>
                <a:gd name="T4" fmla="*/ 239 w 281"/>
                <a:gd name="T5" fmla="*/ 205 h 274"/>
                <a:gd name="T6" fmla="*/ 223 w 281"/>
                <a:gd name="T7" fmla="*/ 274 h 274"/>
                <a:gd name="T8" fmla="*/ 0 w 281"/>
                <a:gd name="T9" fmla="*/ 156 h 274"/>
                <a:gd name="T10" fmla="*/ 29 w 281"/>
                <a:gd name="T11" fmla="*/ 20 h 274"/>
                <a:gd name="T12" fmla="*/ 281 w 281"/>
                <a:gd name="T13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74">
                  <a:moveTo>
                    <a:pt x="281" y="0"/>
                  </a:moveTo>
                  <a:lnTo>
                    <a:pt x="265" y="69"/>
                  </a:lnTo>
                  <a:lnTo>
                    <a:pt x="239" y="205"/>
                  </a:lnTo>
                  <a:lnTo>
                    <a:pt x="223" y="274"/>
                  </a:lnTo>
                  <a:lnTo>
                    <a:pt x="0" y="156"/>
                  </a:lnTo>
                  <a:lnTo>
                    <a:pt x="29" y="20"/>
                  </a:lnTo>
                  <a:lnTo>
                    <a:pt x="2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0" name="Freeform 55"/>
            <p:cNvSpPr>
              <a:spLocks/>
            </p:cNvSpPr>
            <p:nvPr/>
          </p:nvSpPr>
          <p:spPr bwMode="auto">
            <a:xfrm>
              <a:off x="8188853" y="4254732"/>
              <a:ext cx="248456" cy="234516"/>
            </a:xfrm>
            <a:custGeom>
              <a:avLst/>
              <a:gdLst>
                <a:gd name="T0" fmla="*/ 53 w 303"/>
                <a:gd name="T1" fmla="*/ 0 h 286"/>
                <a:gd name="T2" fmla="*/ 303 w 303"/>
                <a:gd name="T3" fmla="*/ 29 h 286"/>
                <a:gd name="T4" fmla="*/ 276 w 303"/>
                <a:gd name="T5" fmla="*/ 94 h 286"/>
                <a:gd name="T6" fmla="*/ 223 w 303"/>
                <a:gd name="T7" fmla="*/ 223 h 286"/>
                <a:gd name="T8" fmla="*/ 196 w 303"/>
                <a:gd name="T9" fmla="*/ 286 h 286"/>
                <a:gd name="T10" fmla="*/ 0 w 303"/>
                <a:gd name="T11" fmla="*/ 130 h 286"/>
                <a:gd name="T12" fmla="*/ 53 w 303"/>
                <a:gd name="T13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286">
                  <a:moveTo>
                    <a:pt x="53" y="0"/>
                  </a:moveTo>
                  <a:lnTo>
                    <a:pt x="303" y="29"/>
                  </a:lnTo>
                  <a:lnTo>
                    <a:pt x="276" y="94"/>
                  </a:lnTo>
                  <a:lnTo>
                    <a:pt x="223" y="223"/>
                  </a:lnTo>
                  <a:lnTo>
                    <a:pt x="196" y="286"/>
                  </a:lnTo>
                  <a:lnTo>
                    <a:pt x="0" y="130"/>
                  </a:lnTo>
                  <a:lnTo>
                    <a:pt x="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1" name="Freeform 56"/>
            <p:cNvSpPr>
              <a:spLocks/>
            </p:cNvSpPr>
            <p:nvPr/>
          </p:nvSpPr>
          <p:spPr bwMode="auto">
            <a:xfrm>
              <a:off x="8315131" y="4006277"/>
              <a:ext cx="259936" cy="252556"/>
            </a:xfrm>
            <a:custGeom>
              <a:avLst/>
              <a:gdLst>
                <a:gd name="T0" fmla="*/ 78 w 317"/>
                <a:gd name="T1" fmla="*/ 0 h 308"/>
                <a:gd name="T2" fmla="*/ 317 w 317"/>
                <a:gd name="T3" fmla="*/ 75 h 308"/>
                <a:gd name="T4" fmla="*/ 279 w 317"/>
                <a:gd name="T5" fmla="*/ 133 h 308"/>
                <a:gd name="T6" fmla="*/ 200 w 317"/>
                <a:gd name="T7" fmla="*/ 250 h 308"/>
                <a:gd name="T8" fmla="*/ 163 w 317"/>
                <a:gd name="T9" fmla="*/ 308 h 308"/>
                <a:gd name="T10" fmla="*/ 0 w 317"/>
                <a:gd name="T11" fmla="*/ 116 h 308"/>
                <a:gd name="T12" fmla="*/ 78 w 317"/>
                <a:gd name="T13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7" h="308">
                  <a:moveTo>
                    <a:pt x="78" y="0"/>
                  </a:moveTo>
                  <a:lnTo>
                    <a:pt x="317" y="75"/>
                  </a:lnTo>
                  <a:lnTo>
                    <a:pt x="279" y="133"/>
                  </a:lnTo>
                  <a:lnTo>
                    <a:pt x="200" y="250"/>
                  </a:lnTo>
                  <a:lnTo>
                    <a:pt x="163" y="308"/>
                  </a:lnTo>
                  <a:lnTo>
                    <a:pt x="0" y="116"/>
                  </a:lnTo>
                  <a:lnTo>
                    <a:pt x="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2" name="Freeform 57"/>
            <p:cNvSpPr>
              <a:spLocks/>
            </p:cNvSpPr>
            <p:nvPr/>
          </p:nvSpPr>
          <p:spPr bwMode="auto">
            <a:xfrm>
              <a:off x="8497988" y="3779140"/>
              <a:ext cx="261576" cy="261576"/>
            </a:xfrm>
            <a:custGeom>
              <a:avLst/>
              <a:gdLst>
                <a:gd name="T0" fmla="*/ 98 w 319"/>
                <a:gd name="T1" fmla="*/ 0 h 319"/>
                <a:gd name="T2" fmla="*/ 319 w 319"/>
                <a:gd name="T3" fmla="*/ 120 h 319"/>
                <a:gd name="T4" fmla="*/ 270 w 319"/>
                <a:gd name="T5" fmla="*/ 169 h 319"/>
                <a:gd name="T6" fmla="*/ 169 w 319"/>
                <a:gd name="T7" fmla="*/ 270 h 319"/>
                <a:gd name="T8" fmla="*/ 120 w 319"/>
                <a:gd name="T9" fmla="*/ 319 h 319"/>
                <a:gd name="T10" fmla="*/ 0 w 319"/>
                <a:gd name="T11" fmla="*/ 98 h 319"/>
                <a:gd name="T12" fmla="*/ 98 w 319"/>
                <a:gd name="T13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9" h="319">
                  <a:moveTo>
                    <a:pt x="98" y="0"/>
                  </a:moveTo>
                  <a:lnTo>
                    <a:pt x="319" y="120"/>
                  </a:lnTo>
                  <a:lnTo>
                    <a:pt x="270" y="169"/>
                  </a:lnTo>
                  <a:lnTo>
                    <a:pt x="169" y="270"/>
                  </a:lnTo>
                  <a:lnTo>
                    <a:pt x="120" y="319"/>
                  </a:lnTo>
                  <a:lnTo>
                    <a:pt x="0" y="98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3" name="Freeform 58"/>
            <p:cNvSpPr>
              <a:spLocks/>
            </p:cNvSpPr>
            <p:nvPr/>
          </p:nvSpPr>
          <p:spPr bwMode="auto">
            <a:xfrm>
              <a:off x="8728404" y="3592183"/>
              <a:ext cx="252556" cy="259936"/>
            </a:xfrm>
            <a:custGeom>
              <a:avLst/>
              <a:gdLst>
                <a:gd name="T0" fmla="*/ 116 w 308"/>
                <a:gd name="T1" fmla="*/ 0 h 317"/>
                <a:gd name="T2" fmla="*/ 308 w 308"/>
                <a:gd name="T3" fmla="*/ 163 h 317"/>
                <a:gd name="T4" fmla="*/ 250 w 308"/>
                <a:gd name="T5" fmla="*/ 201 h 317"/>
                <a:gd name="T6" fmla="*/ 134 w 308"/>
                <a:gd name="T7" fmla="*/ 279 h 317"/>
                <a:gd name="T8" fmla="*/ 76 w 308"/>
                <a:gd name="T9" fmla="*/ 317 h 317"/>
                <a:gd name="T10" fmla="*/ 0 w 308"/>
                <a:gd name="T11" fmla="*/ 76 h 317"/>
                <a:gd name="T12" fmla="*/ 116 w 308"/>
                <a:gd name="T13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8" h="317">
                  <a:moveTo>
                    <a:pt x="116" y="0"/>
                  </a:moveTo>
                  <a:lnTo>
                    <a:pt x="308" y="163"/>
                  </a:lnTo>
                  <a:lnTo>
                    <a:pt x="250" y="201"/>
                  </a:lnTo>
                  <a:lnTo>
                    <a:pt x="134" y="279"/>
                  </a:lnTo>
                  <a:lnTo>
                    <a:pt x="76" y="317"/>
                  </a:lnTo>
                  <a:lnTo>
                    <a:pt x="0" y="76"/>
                  </a:lnTo>
                  <a:lnTo>
                    <a:pt x="1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4" name="Freeform 59"/>
            <p:cNvSpPr>
              <a:spLocks/>
            </p:cNvSpPr>
            <p:nvPr/>
          </p:nvSpPr>
          <p:spPr bwMode="auto">
            <a:xfrm>
              <a:off x="8997360" y="3458526"/>
              <a:ext cx="232876" cy="249276"/>
            </a:xfrm>
            <a:custGeom>
              <a:avLst/>
              <a:gdLst>
                <a:gd name="T0" fmla="*/ 130 w 284"/>
                <a:gd name="T1" fmla="*/ 0 h 304"/>
                <a:gd name="T2" fmla="*/ 284 w 284"/>
                <a:gd name="T3" fmla="*/ 199 h 304"/>
                <a:gd name="T4" fmla="*/ 219 w 284"/>
                <a:gd name="T5" fmla="*/ 226 h 304"/>
                <a:gd name="T6" fmla="*/ 89 w 284"/>
                <a:gd name="T7" fmla="*/ 277 h 304"/>
                <a:gd name="T8" fmla="*/ 25 w 284"/>
                <a:gd name="T9" fmla="*/ 304 h 304"/>
                <a:gd name="T10" fmla="*/ 0 w 284"/>
                <a:gd name="T11" fmla="*/ 54 h 304"/>
                <a:gd name="T12" fmla="*/ 130 w 284"/>
                <a:gd name="T1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" h="304">
                  <a:moveTo>
                    <a:pt x="130" y="0"/>
                  </a:moveTo>
                  <a:lnTo>
                    <a:pt x="284" y="199"/>
                  </a:lnTo>
                  <a:lnTo>
                    <a:pt x="219" y="226"/>
                  </a:lnTo>
                  <a:lnTo>
                    <a:pt x="89" y="277"/>
                  </a:lnTo>
                  <a:lnTo>
                    <a:pt x="25" y="304"/>
                  </a:lnTo>
                  <a:lnTo>
                    <a:pt x="0" y="54"/>
                  </a:lnTo>
                  <a:lnTo>
                    <a:pt x="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5" name="Freeform 60"/>
            <p:cNvSpPr>
              <a:spLocks/>
            </p:cNvSpPr>
            <p:nvPr/>
          </p:nvSpPr>
          <p:spPr bwMode="auto">
            <a:xfrm>
              <a:off x="9258935" y="3387187"/>
              <a:ext cx="225496" cy="227136"/>
            </a:xfrm>
            <a:custGeom>
              <a:avLst/>
              <a:gdLst>
                <a:gd name="T0" fmla="*/ 161 w 275"/>
                <a:gd name="T1" fmla="*/ 0 h 277"/>
                <a:gd name="T2" fmla="*/ 275 w 275"/>
                <a:gd name="T3" fmla="*/ 223 h 277"/>
                <a:gd name="T4" fmla="*/ 206 w 275"/>
                <a:gd name="T5" fmla="*/ 237 h 277"/>
                <a:gd name="T6" fmla="*/ 67 w 275"/>
                <a:gd name="T7" fmla="*/ 264 h 277"/>
                <a:gd name="T8" fmla="*/ 0 w 275"/>
                <a:gd name="T9" fmla="*/ 277 h 277"/>
                <a:gd name="T10" fmla="*/ 23 w 275"/>
                <a:gd name="T11" fmla="*/ 25 h 277"/>
                <a:gd name="T12" fmla="*/ 161 w 275"/>
                <a:gd name="T13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277">
                  <a:moveTo>
                    <a:pt x="161" y="0"/>
                  </a:moveTo>
                  <a:lnTo>
                    <a:pt x="275" y="223"/>
                  </a:lnTo>
                  <a:lnTo>
                    <a:pt x="206" y="237"/>
                  </a:lnTo>
                  <a:lnTo>
                    <a:pt x="67" y="264"/>
                  </a:lnTo>
                  <a:lnTo>
                    <a:pt x="0" y="277"/>
                  </a:lnTo>
                  <a:lnTo>
                    <a:pt x="23" y="25"/>
                  </a:lnTo>
                  <a:lnTo>
                    <a:pt x="1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6" name="Freeform 61"/>
            <p:cNvSpPr>
              <a:spLocks noEditPoints="1"/>
            </p:cNvSpPr>
            <p:nvPr/>
          </p:nvSpPr>
          <p:spPr bwMode="auto">
            <a:xfrm>
              <a:off x="8247073" y="3524945"/>
              <a:ext cx="2745313" cy="2744493"/>
            </a:xfrm>
            <a:custGeom>
              <a:avLst/>
              <a:gdLst>
                <a:gd name="T0" fmla="*/ 1384 w 3348"/>
                <a:gd name="T1" fmla="*/ 375 h 3347"/>
                <a:gd name="T2" fmla="*/ 1051 w 3348"/>
                <a:gd name="T3" fmla="*/ 497 h 3347"/>
                <a:gd name="T4" fmla="*/ 768 w 3348"/>
                <a:gd name="T5" fmla="*/ 700 h 3347"/>
                <a:gd name="T6" fmla="*/ 699 w 3348"/>
                <a:gd name="T7" fmla="*/ 767 h 3347"/>
                <a:gd name="T8" fmla="*/ 498 w 3348"/>
                <a:gd name="T9" fmla="*/ 1051 h 3347"/>
                <a:gd name="T10" fmla="*/ 375 w 3348"/>
                <a:gd name="T11" fmla="*/ 1383 h 3347"/>
                <a:gd name="T12" fmla="*/ 1288 w 3348"/>
                <a:gd name="T13" fmla="*/ 1627 h 3347"/>
                <a:gd name="T14" fmla="*/ 355 w 3348"/>
                <a:gd name="T15" fmla="*/ 1845 h 3347"/>
                <a:gd name="T16" fmla="*/ 446 w 3348"/>
                <a:gd name="T17" fmla="*/ 2191 h 3347"/>
                <a:gd name="T18" fmla="*/ 625 w 3348"/>
                <a:gd name="T19" fmla="*/ 2493 h 3347"/>
                <a:gd name="T20" fmla="*/ 1435 w 3348"/>
                <a:gd name="T21" fmla="*/ 1981 h 3347"/>
                <a:gd name="T22" fmla="*/ 951 w 3348"/>
                <a:gd name="T23" fmla="*/ 2792 h 3347"/>
                <a:gd name="T24" fmla="*/ 1268 w 3348"/>
                <a:gd name="T25" fmla="*/ 2943 h 3347"/>
                <a:gd name="T26" fmla="*/ 1625 w 3348"/>
                <a:gd name="T27" fmla="*/ 3004 h 3347"/>
                <a:gd name="T28" fmla="*/ 1723 w 3348"/>
                <a:gd name="T29" fmla="*/ 3004 h 3347"/>
                <a:gd name="T30" fmla="*/ 2080 w 3348"/>
                <a:gd name="T31" fmla="*/ 2943 h 3347"/>
                <a:gd name="T32" fmla="*/ 2397 w 3348"/>
                <a:gd name="T33" fmla="*/ 2792 h 3347"/>
                <a:gd name="T34" fmla="*/ 1906 w 3348"/>
                <a:gd name="T35" fmla="*/ 1975 h 3347"/>
                <a:gd name="T36" fmla="*/ 2725 w 3348"/>
                <a:gd name="T37" fmla="*/ 2493 h 3347"/>
                <a:gd name="T38" fmla="*/ 2901 w 3348"/>
                <a:gd name="T39" fmla="*/ 2191 h 3347"/>
                <a:gd name="T40" fmla="*/ 2993 w 3348"/>
                <a:gd name="T41" fmla="*/ 1845 h 3347"/>
                <a:gd name="T42" fmla="*/ 2049 w 3348"/>
                <a:gd name="T43" fmla="*/ 1627 h 3347"/>
                <a:gd name="T44" fmla="*/ 2973 w 3348"/>
                <a:gd name="T45" fmla="*/ 1383 h 3347"/>
                <a:gd name="T46" fmla="*/ 2850 w 3348"/>
                <a:gd name="T47" fmla="*/ 1051 h 3347"/>
                <a:gd name="T48" fmla="*/ 2649 w 3348"/>
                <a:gd name="T49" fmla="*/ 767 h 3347"/>
                <a:gd name="T50" fmla="*/ 2580 w 3348"/>
                <a:gd name="T51" fmla="*/ 700 h 3347"/>
                <a:gd name="T52" fmla="*/ 2297 w 3348"/>
                <a:gd name="T53" fmla="*/ 497 h 3347"/>
                <a:gd name="T54" fmla="*/ 1964 w 3348"/>
                <a:gd name="T55" fmla="*/ 375 h 3347"/>
                <a:gd name="T56" fmla="*/ 1723 w 3348"/>
                <a:gd name="T57" fmla="*/ 1299 h 3347"/>
                <a:gd name="T58" fmla="*/ 1674 w 3348"/>
                <a:gd name="T59" fmla="*/ 0 h 3347"/>
                <a:gd name="T60" fmla="*/ 2118 w 3348"/>
                <a:gd name="T61" fmla="*/ 60 h 3347"/>
                <a:gd name="T62" fmla="*/ 2520 w 3348"/>
                <a:gd name="T63" fmla="*/ 230 h 3347"/>
                <a:gd name="T64" fmla="*/ 2857 w 3348"/>
                <a:gd name="T65" fmla="*/ 491 h 3347"/>
                <a:gd name="T66" fmla="*/ 3120 w 3348"/>
                <a:gd name="T67" fmla="*/ 830 h 3347"/>
                <a:gd name="T68" fmla="*/ 3288 w 3348"/>
                <a:gd name="T69" fmla="*/ 1229 h 3347"/>
                <a:gd name="T70" fmla="*/ 3348 w 3348"/>
                <a:gd name="T71" fmla="*/ 1673 h 3347"/>
                <a:gd name="T72" fmla="*/ 3288 w 3348"/>
                <a:gd name="T73" fmla="*/ 2120 h 3347"/>
                <a:gd name="T74" fmla="*/ 3120 w 3348"/>
                <a:gd name="T75" fmla="*/ 2519 h 3347"/>
                <a:gd name="T76" fmla="*/ 2857 w 3348"/>
                <a:gd name="T77" fmla="*/ 2859 h 3347"/>
                <a:gd name="T78" fmla="*/ 2520 w 3348"/>
                <a:gd name="T79" fmla="*/ 3120 h 3347"/>
                <a:gd name="T80" fmla="*/ 2118 w 3348"/>
                <a:gd name="T81" fmla="*/ 3289 h 3347"/>
                <a:gd name="T82" fmla="*/ 1674 w 3348"/>
                <a:gd name="T83" fmla="*/ 3347 h 3347"/>
                <a:gd name="T84" fmla="*/ 1230 w 3348"/>
                <a:gd name="T85" fmla="*/ 3289 h 3347"/>
                <a:gd name="T86" fmla="*/ 828 w 3348"/>
                <a:gd name="T87" fmla="*/ 3120 h 3347"/>
                <a:gd name="T88" fmla="*/ 491 w 3348"/>
                <a:gd name="T89" fmla="*/ 2859 h 3347"/>
                <a:gd name="T90" fmla="*/ 228 w 3348"/>
                <a:gd name="T91" fmla="*/ 2519 h 3347"/>
                <a:gd name="T92" fmla="*/ 60 w 3348"/>
                <a:gd name="T93" fmla="*/ 2120 h 3347"/>
                <a:gd name="T94" fmla="*/ 0 w 3348"/>
                <a:gd name="T95" fmla="*/ 1673 h 3347"/>
                <a:gd name="T96" fmla="*/ 60 w 3348"/>
                <a:gd name="T97" fmla="*/ 1229 h 3347"/>
                <a:gd name="T98" fmla="*/ 228 w 3348"/>
                <a:gd name="T99" fmla="*/ 830 h 3347"/>
                <a:gd name="T100" fmla="*/ 491 w 3348"/>
                <a:gd name="T101" fmla="*/ 491 h 3347"/>
                <a:gd name="T102" fmla="*/ 828 w 3348"/>
                <a:gd name="T103" fmla="*/ 230 h 3347"/>
                <a:gd name="T104" fmla="*/ 1230 w 3348"/>
                <a:gd name="T105" fmla="*/ 60 h 3347"/>
                <a:gd name="T106" fmla="*/ 1674 w 3348"/>
                <a:gd name="T107" fmla="*/ 0 h 3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348" h="3347">
                  <a:moveTo>
                    <a:pt x="1625" y="343"/>
                  </a:moveTo>
                  <a:lnTo>
                    <a:pt x="1502" y="354"/>
                  </a:lnTo>
                  <a:lnTo>
                    <a:pt x="1384" y="375"/>
                  </a:lnTo>
                  <a:lnTo>
                    <a:pt x="1268" y="406"/>
                  </a:lnTo>
                  <a:lnTo>
                    <a:pt x="1158" y="448"/>
                  </a:lnTo>
                  <a:lnTo>
                    <a:pt x="1051" y="497"/>
                  </a:lnTo>
                  <a:lnTo>
                    <a:pt x="951" y="558"/>
                  </a:lnTo>
                  <a:lnTo>
                    <a:pt x="857" y="625"/>
                  </a:lnTo>
                  <a:lnTo>
                    <a:pt x="768" y="700"/>
                  </a:lnTo>
                  <a:lnTo>
                    <a:pt x="1435" y="1365"/>
                  </a:lnTo>
                  <a:lnTo>
                    <a:pt x="1366" y="1435"/>
                  </a:lnTo>
                  <a:lnTo>
                    <a:pt x="699" y="767"/>
                  </a:lnTo>
                  <a:lnTo>
                    <a:pt x="625" y="857"/>
                  </a:lnTo>
                  <a:lnTo>
                    <a:pt x="556" y="950"/>
                  </a:lnTo>
                  <a:lnTo>
                    <a:pt x="498" y="1051"/>
                  </a:lnTo>
                  <a:lnTo>
                    <a:pt x="446" y="1158"/>
                  </a:lnTo>
                  <a:lnTo>
                    <a:pt x="406" y="1270"/>
                  </a:lnTo>
                  <a:lnTo>
                    <a:pt x="375" y="1383"/>
                  </a:lnTo>
                  <a:lnTo>
                    <a:pt x="355" y="1504"/>
                  </a:lnTo>
                  <a:lnTo>
                    <a:pt x="344" y="1627"/>
                  </a:lnTo>
                  <a:lnTo>
                    <a:pt x="1288" y="1627"/>
                  </a:lnTo>
                  <a:lnTo>
                    <a:pt x="1288" y="1723"/>
                  </a:lnTo>
                  <a:lnTo>
                    <a:pt x="344" y="1723"/>
                  </a:lnTo>
                  <a:lnTo>
                    <a:pt x="355" y="1845"/>
                  </a:lnTo>
                  <a:lnTo>
                    <a:pt x="375" y="1964"/>
                  </a:lnTo>
                  <a:lnTo>
                    <a:pt x="406" y="2080"/>
                  </a:lnTo>
                  <a:lnTo>
                    <a:pt x="446" y="2191"/>
                  </a:lnTo>
                  <a:lnTo>
                    <a:pt x="498" y="2296"/>
                  </a:lnTo>
                  <a:lnTo>
                    <a:pt x="556" y="2397"/>
                  </a:lnTo>
                  <a:lnTo>
                    <a:pt x="625" y="2493"/>
                  </a:lnTo>
                  <a:lnTo>
                    <a:pt x="699" y="2580"/>
                  </a:lnTo>
                  <a:lnTo>
                    <a:pt x="1366" y="1914"/>
                  </a:lnTo>
                  <a:lnTo>
                    <a:pt x="1435" y="1981"/>
                  </a:lnTo>
                  <a:lnTo>
                    <a:pt x="768" y="2649"/>
                  </a:lnTo>
                  <a:lnTo>
                    <a:pt x="857" y="2725"/>
                  </a:lnTo>
                  <a:lnTo>
                    <a:pt x="951" y="2792"/>
                  </a:lnTo>
                  <a:lnTo>
                    <a:pt x="1051" y="2852"/>
                  </a:lnTo>
                  <a:lnTo>
                    <a:pt x="1158" y="2901"/>
                  </a:lnTo>
                  <a:lnTo>
                    <a:pt x="1268" y="2943"/>
                  </a:lnTo>
                  <a:lnTo>
                    <a:pt x="1384" y="2975"/>
                  </a:lnTo>
                  <a:lnTo>
                    <a:pt x="1502" y="2995"/>
                  </a:lnTo>
                  <a:lnTo>
                    <a:pt x="1625" y="3004"/>
                  </a:lnTo>
                  <a:lnTo>
                    <a:pt x="1625" y="2062"/>
                  </a:lnTo>
                  <a:lnTo>
                    <a:pt x="1723" y="2062"/>
                  </a:lnTo>
                  <a:lnTo>
                    <a:pt x="1723" y="3004"/>
                  </a:lnTo>
                  <a:lnTo>
                    <a:pt x="1846" y="2995"/>
                  </a:lnTo>
                  <a:lnTo>
                    <a:pt x="1964" y="2975"/>
                  </a:lnTo>
                  <a:lnTo>
                    <a:pt x="2080" y="2943"/>
                  </a:lnTo>
                  <a:lnTo>
                    <a:pt x="2189" y="2901"/>
                  </a:lnTo>
                  <a:lnTo>
                    <a:pt x="2297" y="2852"/>
                  </a:lnTo>
                  <a:lnTo>
                    <a:pt x="2397" y="2792"/>
                  </a:lnTo>
                  <a:lnTo>
                    <a:pt x="2493" y="2725"/>
                  </a:lnTo>
                  <a:lnTo>
                    <a:pt x="2580" y="2649"/>
                  </a:lnTo>
                  <a:lnTo>
                    <a:pt x="1906" y="1975"/>
                  </a:lnTo>
                  <a:lnTo>
                    <a:pt x="1973" y="1906"/>
                  </a:lnTo>
                  <a:lnTo>
                    <a:pt x="2649" y="2580"/>
                  </a:lnTo>
                  <a:lnTo>
                    <a:pt x="2725" y="2493"/>
                  </a:lnTo>
                  <a:lnTo>
                    <a:pt x="2792" y="2397"/>
                  </a:lnTo>
                  <a:lnTo>
                    <a:pt x="2850" y="2296"/>
                  </a:lnTo>
                  <a:lnTo>
                    <a:pt x="2901" y="2191"/>
                  </a:lnTo>
                  <a:lnTo>
                    <a:pt x="2942" y="2080"/>
                  </a:lnTo>
                  <a:lnTo>
                    <a:pt x="2973" y="1964"/>
                  </a:lnTo>
                  <a:lnTo>
                    <a:pt x="2993" y="1845"/>
                  </a:lnTo>
                  <a:lnTo>
                    <a:pt x="3004" y="1723"/>
                  </a:lnTo>
                  <a:lnTo>
                    <a:pt x="2049" y="1723"/>
                  </a:lnTo>
                  <a:lnTo>
                    <a:pt x="2049" y="1627"/>
                  </a:lnTo>
                  <a:lnTo>
                    <a:pt x="3004" y="1627"/>
                  </a:lnTo>
                  <a:lnTo>
                    <a:pt x="2993" y="1504"/>
                  </a:lnTo>
                  <a:lnTo>
                    <a:pt x="2973" y="1383"/>
                  </a:lnTo>
                  <a:lnTo>
                    <a:pt x="2942" y="1270"/>
                  </a:lnTo>
                  <a:lnTo>
                    <a:pt x="2901" y="1158"/>
                  </a:lnTo>
                  <a:lnTo>
                    <a:pt x="2850" y="1051"/>
                  </a:lnTo>
                  <a:lnTo>
                    <a:pt x="2792" y="950"/>
                  </a:lnTo>
                  <a:lnTo>
                    <a:pt x="2725" y="857"/>
                  </a:lnTo>
                  <a:lnTo>
                    <a:pt x="2649" y="767"/>
                  </a:lnTo>
                  <a:lnTo>
                    <a:pt x="1973" y="1444"/>
                  </a:lnTo>
                  <a:lnTo>
                    <a:pt x="1906" y="1374"/>
                  </a:lnTo>
                  <a:lnTo>
                    <a:pt x="2580" y="700"/>
                  </a:lnTo>
                  <a:lnTo>
                    <a:pt x="2493" y="625"/>
                  </a:lnTo>
                  <a:lnTo>
                    <a:pt x="2397" y="558"/>
                  </a:lnTo>
                  <a:lnTo>
                    <a:pt x="2297" y="497"/>
                  </a:lnTo>
                  <a:lnTo>
                    <a:pt x="2189" y="448"/>
                  </a:lnTo>
                  <a:lnTo>
                    <a:pt x="2080" y="406"/>
                  </a:lnTo>
                  <a:lnTo>
                    <a:pt x="1964" y="375"/>
                  </a:lnTo>
                  <a:lnTo>
                    <a:pt x="1846" y="354"/>
                  </a:lnTo>
                  <a:lnTo>
                    <a:pt x="1723" y="343"/>
                  </a:lnTo>
                  <a:lnTo>
                    <a:pt x="1723" y="1299"/>
                  </a:lnTo>
                  <a:lnTo>
                    <a:pt x="1625" y="1299"/>
                  </a:lnTo>
                  <a:lnTo>
                    <a:pt x="1625" y="343"/>
                  </a:lnTo>
                  <a:close/>
                  <a:moveTo>
                    <a:pt x="1674" y="0"/>
                  </a:moveTo>
                  <a:lnTo>
                    <a:pt x="1826" y="6"/>
                  </a:lnTo>
                  <a:lnTo>
                    <a:pt x="1975" y="26"/>
                  </a:lnTo>
                  <a:lnTo>
                    <a:pt x="2118" y="60"/>
                  </a:lnTo>
                  <a:lnTo>
                    <a:pt x="2259" y="105"/>
                  </a:lnTo>
                  <a:lnTo>
                    <a:pt x="2393" y="163"/>
                  </a:lnTo>
                  <a:lnTo>
                    <a:pt x="2520" y="230"/>
                  </a:lnTo>
                  <a:lnTo>
                    <a:pt x="2640" y="308"/>
                  </a:lnTo>
                  <a:lnTo>
                    <a:pt x="2752" y="395"/>
                  </a:lnTo>
                  <a:lnTo>
                    <a:pt x="2857" y="491"/>
                  </a:lnTo>
                  <a:lnTo>
                    <a:pt x="2955" y="596"/>
                  </a:lnTo>
                  <a:lnTo>
                    <a:pt x="3042" y="709"/>
                  </a:lnTo>
                  <a:lnTo>
                    <a:pt x="3120" y="830"/>
                  </a:lnTo>
                  <a:lnTo>
                    <a:pt x="3187" y="957"/>
                  </a:lnTo>
                  <a:lnTo>
                    <a:pt x="3243" y="1091"/>
                  </a:lnTo>
                  <a:lnTo>
                    <a:pt x="3288" y="1229"/>
                  </a:lnTo>
                  <a:lnTo>
                    <a:pt x="3321" y="1374"/>
                  </a:lnTo>
                  <a:lnTo>
                    <a:pt x="3341" y="1522"/>
                  </a:lnTo>
                  <a:lnTo>
                    <a:pt x="3348" y="1673"/>
                  </a:lnTo>
                  <a:lnTo>
                    <a:pt x="3341" y="1827"/>
                  </a:lnTo>
                  <a:lnTo>
                    <a:pt x="3321" y="1975"/>
                  </a:lnTo>
                  <a:lnTo>
                    <a:pt x="3288" y="2120"/>
                  </a:lnTo>
                  <a:lnTo>
                    <a:pt x="3243" y="2258"/>
                  </a:lnTo>
                  <a:lnTo>
                    <a:pt x="3187" y="2392"/>
                  </a:lnTo>
                  <a:lnTo>
                    <a:pt x="3120" y="2519"/>
                  </a:lnTo>
                  <a:lnTo>
                    <a:pt x="3042" y="2640"/>
                  </a:lnTo>
                  <a:lnTo>
                    <a:pt x="2955" y="2754"/>
                  </a:lnTo>
                  <a:lnTo>
                    <a:pt x="2857" y="2859"/>
                  </a:lnTo>
                  <a:lnTo>
                    <a:pt x="2752" y="2955"/>
                  </a:lnTo>
                  <a:lnTo>
                    <a:pt x="2640" y="3042"/>
                  </a:lnTo>
                  <a:lnTo>
                    <a:pt x="2520" y="3120"/>
                  </a:lnTo>
                  <a:lnTo>
                    <a:pt x="2393" y="3187"/>
                  </a:lnTo>
                  <a:lnTo>
                    <a:pt x="2259" y="3245"/>
                  </a:lnTo>
                  <a:lnTo>
                    <a:pt x="2118" y="3289"/>
                  </a:lnTo>
                  <a:lnTo>
                    <a:pt x="1975" y="3321"/>
                  </a:lnTo>
                  <a:lnTo>
                    <a:pt x="1826" y="3341"/>
                  </a:lnTo>
                  <a:lnTo>
                    <a:pt x="1674" y="3347"/>
                  </a:lnTo>
                  <a:lnTo>
                    <a:pt x="1522" y="3341"/>
                  </a:lnTo>
                  <a:lnTo>
                    <a:pt x="1373" y="3321"/>
                  </a:lnTo>
                  <a:lnTo>
                    <a:pt x="1230" y="3289"/>
                  </a:lnTo>
                  <a:lnTo>
                    <a:pt x="1089" y="3245"/>
                  </a:lnTo>
                  <a:lnTo>
                    <a:pt x="955" y="3187"/>
                  </a:lnTo>
                  <a:lnTo>
                    <a:pt x="828" y="3120"/>
                  </a:lnTo>
                  <a:lnTo>
                    <a:pt x="708" y="3042"/>
                  </a:lnTo>
                  <a:lnTo>
                    <a:pt x="596" y="2955"/>
                  </a:lnTo>
                  <a:lnTo>
                    <a:pt x="491" y="2859"/>
                  </a:lnTo>
                  <a:lnTo>
                    <a:pt x="393" y="2754"/>
                  </a:lnTo>
                  <a:lnTo>
                    <a:pt x="306" y="2640"/>
                  </a:lnTo>
                  <a:lnTo>
                    <a:pt x="228" y="2519"/>
                  </a:lnTo>
                  <a:lnTo>
                    <a:pt x="161" y="2392"/>
                  </a:lnTo>
                  <a:lnTo>
                    <a:pt x="105" y="2258"/>
                  </a:lnTo>
                  <a:lnTo>
                    <a:pt x="60" y="2120"/>
                  </a:lnTo>
                  <a:lnTo>
                    <a:pt x="27" y="1975"/>
                  </a:lnTo>
                  <a:lnTo>
                    <a:pt x="7" y="1827"/>
                  </a:lnTo>
                  <a:lnTo>
                    <a:pt x="0" y="1673"/>
                  </a:lnTo>
                  <a:lnTo>
                    <a:pt x="7" y="1522"/>
                  </a:lnTo>
                  <a:lnTo>
                    <a:pt x="27" y="1374"/>
                  </a:lnTo>
                  <a:lnTo>
                    <a:pt x="60" y="1229"/>
                  </a:lnTo>
                  <a:lnTo>
                    <a:pt x="105" y="1091"/>
                  </a:lnTo>
                  <a:lnTo>
                    <a:pt x="161" y="957"/>
                  </a:lnTo>
                  <a:lnTo>
                    <a:pt x="228" y="830"/>
                  </a:lnTo>
                  <a:lnTo>
                    <a:pt x="306" y="709"/>
                  </a:lnTo>
                  <a:lnTo>
                    <a:pt x="393" y="596"/>
                  </a:lnTo>
                  <a:lnTo>
                    <a:pt x="491" y="491"/>
                  </a:lnTo>
                  <a:lnTo>
                    <a:pt x="596" y="395"/>
                  </a:lnTo>
                  <a:lnTo>
                    <a:pt x="708" y="308"/>
                  </a:lnTo>
                  <a:lnTo>
                    <a:pt x="828" y="230"/>
                  </a:lnTo>
                  <a:lnTo>
                    <a:pt x="955" y="163"/>
                  </a:lnTo>
                  <a:lnTo>
                    <a:pt x="1089" y="105"/>
                  </a:lnTo>
                  <a:lnTo>
                    <a:pt x="1230" y="60"/>
                  </a:lnTo>
                  <a:lnTo>
                    <a:pt x="1373" y="26"/>
                  </a:lnTo>
                  <a:lnTo>
                    <a:pt x="1522" y="6"/>
                  </a:lnTo>
                  <a:lnTo>
                    <a:pt x="16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7" name="Freeform 62"/>
            <p:cNvSpPr>
              <a:spLocks noEditPoints="1"/>
            </p:cNvSpPr>
            <p:nvPr/>
          </p:nvSpPr>
          <p:spPr bwMode="auto">
            <a:xfrm>
              <a:off x="9202356" y="4481868"/>
              <a:ext cx="834746" cy="832286"/>
            </a:xfrm>
            <a:custGeom>
              <a:avLst/>
              <a:gdLst>
                <a:gd name="T0" fmla="*/ 446 w 1018"/>
                <a:gd name="T1" fmla="*/ 201 h 1015"/>
                <a:gd name="T2" fmla="*/ 333 w 1018"/>
                <a:gd name="T3" fmla="*/ 248 h 1015"/>
                <a:gd name="T4" fmla="*/ 248 w 1018"/>
                <a:gd name="T5" fmla="*/ 332 h 1015"/>
                <a:gd name="T6" fmla="*/ 201 w 1018"/>
                <a:gd name="T7" fmla="*/ 444 h 1015"/>
                <a:gd name="T8" fmla="*/ 201 w 1018"/>
                <a:gd name="T9" fmla="*/ 571 h 1015"/>
                <a:gd name="T10" fmla="*/ 248 w 1018"/>
                <a:gd name="T11" fmla="*/ 683 h 1015"/>
                <a:gd name="T12" fmla="*/ 333 w 1018"/>
                <a:gd name="T13" fmla="*/ 768 h 1015"/>
                <a:gd name="T14" fmla="*/ 446 w 1018"/>
                <a:gd name="T15" fmla="*/ 814 h 1015"/>
                <a:gd name="T16" fmla="*/ 571 w 1018"/>
                <a:gd name="T17" fmla="*/ 814 h 1015"/>
                <a:gd name="T18" fmla="*/ 685 w 1018"/>
                <a:gd name="T19" fmla="*/ 768 h 1015"/>
                <a:gd name="T20" fmla="*/ 770 w 1018"/>
                <a:gd name="T21" fmla="*/ 683 h 1015"/>
                <a:gd name="T22" fmla="*/ 817 w 1018"/>
                <a:gd name="T23" fmla="*/ 571 h 1015"/>
                <a:gd name="T24" fmla="*/ 817 w 1018"/>
                <a:gd name="T25" fmla="*/ 444 h 1015"/>
                <a:gd name="T26" fmla="*/ 770 w 1018"/>
                <a:gd name="T27" fmla="*/ 332 h 1015"/>
                <a:gd name="T28" fmla="*/ 685 w 1018"/>
                <a:gd name="T29" fmla="*/ 248 h 1015"/>
                <a:gd name="T30" fmla="*/ 571 w 1018"/>
                <a:gd name="T31" fmla="*/ 201 h 1015"/>
                <a:gd name="T32" fmla="*/ 509 w 1018"/>
                <a:gd name="T33" fmla="*/ 0 h 1015"/>
                <a:gd name="T34" fmla="*/ 670 w 1018"/>
                <a:gd name="T35" fmla="*/ 24 h 1015"/>
                <a:gd name="T36" fmla="*/ 810 w 1018"/>
                <a:gd name="T37" fmla="*/ 98 h 1015"/>
                <a:gd name="T38" fmla="*/ 920 w 1018"/>
                <a:gd name="T39" fmla="*/ 207 h 1015"/>
                <a:gd name="T40" fmla="*/ 991 w 1018"/>
                <a:gd name="T41" fmla="*/ 346 h 1015"/>
                <a:gd name="T42" fmla="*/ 1018 w 1018"/>
                <a:gd name="T43" fmla="*/ 506 h 1015"/>
                <a:gd name="T44" fmla="*/ 991 w 1018"/>
                <a:gd name="T45" fmla="*/ 667 h 1015"/>
                <a:gd name="T46" fmla="*/ 920 w 1018"/>
                <a:gd name="T47" fmla="*/ 808 h 1015"/>
                <a:gd name="T48" fmla="*/ 810 w 1018"/>
                <a:gd name="T49" fmla="*/ 917 h 1015"/>
                <a:gd name="T50" fmla="*/ 670 w 1018"/>
                <a:gd name="T51" fmla="*/ 991 h 1015"/>
                <a:gd name="T52" fmla="*/ 509 w 1018"/>
                <a:gd name="T53" fmla="*/ 1015 h 1015"/>
                <a:gd name="T54" fmla="*/ 348 w 1018"/>
                <a:gd name="T55" fmla="*/ 991 h 1015"/>
                <a:gd name="T56" fmla="*/ 210 w 1018"/>
                <a:gd name="T57" fmla="*/ 917 h 1015"/>
                <a:gd name="T58" fmla="*/ 98 w 1018"/>
                <a:gd name="T59" fmla="*/ 808 h 1015"/>
                <a:gd name="T60" fmla="*/ 27 w 1018"/>
                <a:gd name="T61" fmla="*/ 667 h 1015"/>
                <a:gd name="T62" fmla="*/ 0 w 1018"/>
                <a:gd name="T63" fmla="*/ 506 h 1015"/>
                <a:gd name="T64" fmla="*/ 27 w 1018"/>
                <a:gd name="T65" fmla="*/ 346 h 1015"/>
                <a:gd name="T66" fmla="*/ 98 w 1018"/>
                <a:gd name="T67" fmla="*/ 207 h 1015"/>
                <a:gd name="T68" fmla="*/ 210 w 1018"/>
                <a:gd name="T69" fmla="*/ 98 h 1015"/>
                <a:gd name="T70" fmla="*/ 348 w 1018"/>
                <a:gd name="T71" fmla="*/ 24 h 1015"/>
                <a:gd name="T72" fmla="*/ 509 w 1018"/>
                <a:gd name="T73" fmla="*/ 0 h 1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18" h="1015">
                  <a:moveTo>
                    <a:pt x="509" y="194"/>
                  </a:moveTo>
                  <a:lnTo>
                    <a:pt x="446" y="201"/>
                  </a:lnTo>
                  <a:lnTo>
                    <a:pt x="386" y="219"/>
                  </a:lnTo>
                  <a:lnTo>
                    <a:pt x="333" y="248"/>
                  </a:lnTo>
                  <a:lnTo>
                    <a:pt x="288" y="286"/>
                  </a:lnTo>
                  <a:lnTo>
                    <a:pt x="248" y="332"/>
                  </a:lnTo>
                  <a:lnTo>
                    <a:pt x="219" y="386"/>
                  </a:lnTo>
                  <a:lnTo>
                    <a:pt x="201" y="444"/>
                  </a:lnTo>
                  <a:lnTo>
                    <a:pt x="194" y="506"/>
                  </a:lnTo>
                  <a:lnTo>
                    <a:pt x="201" y="571"/>
                  </a:lnTo>
                  <a:lnTo>
                    <a:pt x="219" y="629"/>
                  </a:lnTo>
                  <a:lnTo>
                    <a:pt x="248" y="683"/>
                  </a:lnTo>
                  <a:lnTo>
                    <a:pt x="288" y="730"/>
                  </a:lnTo>
                  <a:lnTo>
                    <a:pt x="333" y="768"/>
                  </a:lnTo>
                  <a:lnTo>
                    <a:pt x="386" y="797"/>
                  </a:lnTo>
                  <a:lnTo>
                    <a:pt x="446" y="814"/>
                  </a:lnTo>
                  <a:lnTo>
                    <a:pt x="509" y="821"/>
                  </a:lnTo>
                  <a:lnTo>
                    <a:pt x="571" y="814"/>
                  </a:lnTo>
                  <a:lnTo>
                    <a:pt x="632" y="797"/>
                  </a:lnTo>
                  <a:lnTo>
                    <a:pt x="685" y="768"/>
                  </a:lnTo>
                  <a:lnTo>
                    <a:pt x="732" y="730"/>
                  </a:lnTo>
                  <a:lnTo>
                    <a:pt x="770" y="683"/>
                  </a:lnTo>
                  <a:lnTo>
                    <a:pt x="799" y="629"/>
                  </a:lnTo>
                  <a:lnTo>
                    <a:pt x="817" y="571"/>
                  </a:lnTo>
                  <a:lnTo>
                    <a:pt x="824" y="506"/>
                  </a:lnTo>
                  <a:lnTo>
                    <a:pt x="817" y="444"/>
                  </a:lnTo>
                  <a:lnTo>
                    <a:pt x="799" y="386"/>
                  </a:lnTo>
                  <a:lnTo>
                    <a:pt x="770" y="332"/>
                  </a:lnTo>
                  <a:lnTo>
                    <a:pt x="732" y="286"/>
                  </a:lnTo>
                  <a:lnTo>
                    <a:pt x="685" y="248"/>
                  </a:lnTo>
                  <a:lnTo>
                    <a:pt x="632" y="219"/>
                  </a:lnTo>
                  <a:lnTo>
                    <a:pt x="571" y="201"/>
                  </a:lnTo>
                  <a:lnTo>
                    <a:pt x="509" y="194"/>
                  </a:lnTo>
                  <a:close/>
                  <a:moveTo>
                    <a:pt x="509" y="0"/>
                  </a:moveTo>
                  <a:lnTo>
                    <a:pt x="591" y="7"/>
                  </a:lnTo>
                  <a:lnTo>
                    <a:pt x="670" y="24"/>
                  </a:lnTo>
                  <a:lnTo>
                    <a:pt x="743" y="56"/>
                  </a:lnTo>
                  <a:lnTo>
                    <a:pt x="810" y="98"/>
                  </a:lnTo>
                  <a:lnTo>
                    <a:pt x="868" y="147"/>
                  </a:lnTo>
                  <a:lnTo>
                    <a:pt x="920" y="207"/>
                  </a:lnTo>
                  <a:lnTo>
                    <a:pt x="960" y="274"/>
                  </a:lnTo>
                  <a:lnTo>
                    <a:pt x="991" y="346"/>
                  </a:lnTo>
                  <a:lnTo>
                    <a:pt x="1011" y="424"/>
                  </a:lnTo>
                  <a:lnTo>
                    <a:pt x="1018" y="506"/>
                  </a:lnTo>
                  <a:lnTo>
                    <a:pt x="1011" y="589"/>
                  </a:lnTo>
                  <a:lnTo>
                    <a:pt x="991" y="667"/>
                  </a:lnTo>
                  <a:lnTo>
                    <a:pt x="960" y="741"/>
                  </a:lnTo>
                  <a:lnTo>
                    <a:pt x="920" y="808"/>
                  </a:lnTo>
                  <a:lnTo>
                    <a:pt x="868" y="866"/>
                  </a:lnTo>
                  <a:lnTo>
                    <a:pt x="810" y="917"/>
                  </a:lnTo>
                  <a:lnTo>
                    <a:pt x="743" y="960"/>
                  </a:lnTo>
                  <a:lnTo>
                    <a:pt x="670" y="991"/>
                  </a:lnTo>
                  <a:lnTo>
                    <a:pt x="591" y="1009"/>
                  </a:lnTo>
                  <a:lnTo>
                    <a:pt x="509" y="1015"/>
                  </a:lnTo>
                  <a:lnTo>
                    <a:pt x="426" y="1009"/>
                  </a:lnTo>
                  <a:lnTo>
                    <a:pt x="348" y="991"/>
                  </a:lnTo>
                  <a:lnTo>
                    <a:pt x="275" y="960"/>
                  </a:lnTo>
                  <a:lnTo>
                    <a:pt x="210" y="917"/>
                  </a:lnTo>
                  <a:lnTo>
                    <a:pt x="150" y="866"/>
                  </a:lnTo>
                  <a:lnTo>
                    <a:pt x="98" y="808"/>
                  </a:lnTo>
                  <a:lnTo>
                    <a:pt x="58" y="741"/>
                  </a:lnTo>
                  <a:lnTo>
                    <a:pt x="27" y="667"/>
                  </a:lnTo>
                  <a:lnTo>
                    <a:pt x="7" y="589"/>
                  </a:lnTo>
                  <a:lnTo>
                    <a:pt x="0" y="506"/>
                  </a:lnTo>
                  <a:lnTo>
                    <a:pt x="7" y="424"/>
                  </a:lnTo>
                  <a:lnTo>
                    <a:pt x="27" y="346"/>
                  </a:lnTo>
                  <a:lnTo>
                    <a:pt x="58" y="274"/>
                  </a:lnTo>
                  <a:lnTo>
                    <a:pt x="98" y="207"/>
                  </a:lnTo>
                  <a:lnTo>
                    <a:pt x="150" y="147"/>
                  </a:lnTo>
                  <a:lnTo>
                    <a:pt x="210" y="98"/>
                  </a:lnTo>
                  <a:lnTo>
                    <a:pt x="275" y="56"/>
                  </a:lnTo>
                  <a:lnTo>
                    <a:pt x="348" y="24"/>
                  </a:lnTo>
                  <a:lnTo>
                    <a:pt x="426" y="7"/>
                  </a:lnTo>
                  <a:lnTo>
                    <a:pt x="5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88" name="Freeform 27"/>
          <p:cNvSpPr>
            <a:spLocks noEditPoints="1"/>
          </p:cNvSpPr>
          <p:nvPr/>
        </p:nvSpPr>
        <p:spPr bwMode="auto">
          <a:xfrm>
            <a:off x="5624899" y="3488949"/>
            <a:ext cx="509795" cy="509794"/>
          </a:xfrm>
          <a:custGeom>
            <a:avLst/>
            <a:gdLst>
              <a:gd name="T0" fmla="*/ 723 w 1567"/>
              <a:gd name="T1" fmla="*/ 535 h 1567"/>
              <a:gd name="T2" fmla="*/ 620 w 1567"/>
              <a:gd name="T3" fmla="*/ 585 h 1567"/>
              <a:gd name="T4" fmla="*/ 549 w 1567"/>
              <a:gd name="T5" fmla="*/ 674 h 1567"/>
              <a:gd name="T6" fmla="*/ 522 w 1567"/>
              <a:gd name="T7" fmla="*/ 788 h 1567"/>
              <a:gd name="T8" fmla="*/ 549 w 1567"/>
              <a:gd name="T9" fmla="*/ 904 h 1567"/>
              <a:gd name="T10" fmla="*/ 620 w 1567"/>
              <a:gd name="T11" fmla="*/ 991 h 1567"/>
              <a:gd name="T12" fmla="*/ 723 w 1567"/>
              <a:gd name="T13" fmla="*/ 1042 h 1567"/>
              <a:gd name="T14" fmla="*/ 844 w 1567"/>
              <a:gd name="T15" fmla="*/ 1042 h 1567"/>
              <a:gd name="T16" fmla="*/ 946 w 1567"/>
              <a:gd name="T17" fmla="*/ 991 h 1567"/>
              <a:gd name="T18" fmla="*/ 1018 w 1567"/>
              <a:gd name="T19" fmla="*/ 904 h 1567"/>
              <a:gd name="T20" fmla="*/ 1044 w 1567"/>
              <a:gd name="T21" fmla="*/ 788 h 1567"/>
              <a:gd name="T22" fmla="*/ 1018 w 1567"/>
              <a:gd name="T23" fmla="*/ 674 h 1567"/>
              <a:gd name="T24" fmla="*/ 946 w 1567"/>
              <a:gd name="T25" fmla="*/ 585 h 1567"/>
              <a:gd name="T26" fmla="*/ 844 w 1567"/>
              <a:gd name="T27" fmla="*/ 535 h 1567"/>
              <a:gd name="T28" fmla="*/ 716 w 1567"/>
              <a:gd name="T29" fmla="*/ 0 h 1567"/>
              <a:gd name="T30" fmla="*/ 904 w 1567"/>
              <a:gd name="T31" fmla="*/ 181 h 1567"/>
              <a:gd name="T32" fmla="*/ 1114 w 1567"/>
              <a:gd name="T33" fmla="*/ 71 h 1567"/>
              <a:gd name="T34" fmla="*/ 1187 w 1567"/>
              <a:gd name="T35" fmla="*/ 319 h 1567"/>
              <a:gd name="T36" fmla="*/ 1248 w 1567"/>
              <a:gd name="T37" fmla="*/ 377 h 1567"/>
              <a:gd name="T38" fmla="*/ 1495 w 1567"/>
              <a:gd name="T39" fmla="*/ 448 h 1567"/>
              <a:gd name="T40" fmla="*/ 1381 w 1567"/>
              <a:gd name="T41" fmla="*/ 623 h 1567"/>
              <a:gd name="T42" fmla="*/ 1567 w 1567"/>
              <a:gd name="T43" fmla="*/ 714 h 1567"/>
              <a:gd name="T44" fmla="*/ 1393 w 1567"/>
              <a:gd name="T45" fmla="*/ 899 h 1567"/>
              <a:gd name="T46" fmla="*/ 1498 w 1567"/>
              <a:gd name="T47" fmla="*/ 1111 h 1567"/>
              <a:gd name="T48" fmla="*/ 1259 w 1567"/>
              <a:gd name="T49" fmla="*/ 1187 h 1567"/>
              <a:gd name="T50" fmla="*/ 1192 w 1567"/>
              <a:gd name="T51" fmla="*/ 1254 h 1567"/>
              <a:gd name="T52" fmla="*/ 1118 w 1567"/>
              <a:gd name="T53" fmla="*/ 1493 h 1567"/>
              <a:gd name="T54" fmla="*/ 948 w 1567"/>
              <a:gd name="T55" fmla="*/ 1386 h 1567"/>
              <a:gd name="T56" fmla="*/ 855 w 1567"/>
              <a:gd name="T57" fmla="*/ 1567 h 1567"/>
              <a:gd name="T58" fmla="*/ 669 w 1567"/>
              <a:gd name="T59" fmla="*/ 1397 h 1567"/>
              <a:gd name="T60" fmla="*/ 582 w 1567"/>
              <a:gd name="T61" fmla="*/ 1375 h 1567"/>
              <a:gd name="T62" fmla="*/ 339 w 1567"/>
              <a:gd name="T63" fmla="*/ 1430 h 1567"/>
              <a:gd name="T64" fmla="*/ 346 w 1567"/>
              <a:gd name="T65" fmla="*/ 1227 h 1567"/>
              <a:gd name="T66" fmla="*/ 143 w 1567"/>
              <a:gd name="T67" fmla="*/ 1236 h 1567"/>
              <a:gd name="T68" fmla="*/ 199 w 1567"/>
              <a:gd name="T69" fmla="*/ 991 h 1567"/>
              <a:gd name="T70" fmla="*/ 174 w 1567"/>
              <a:gd name="T71" fmla="*/ 904 h 1567"/>
              <a:gd name="T72" fmla="*/ 0 w 1567"/>
              <a:gd name="T73" fmla="*/ 721 h 1567"/>
              <a:gd name="T74" fmla="*/ 196 w 1567"/>
              <a:gd name="T75" fmla="*/ 589 h 1567"/>
              <a:gd name="T76" fmla="*/ 136 w 1567"/>
              <a:gd name="T77" fmla="*/ 339 h 1567"/>
              <a:gd name="T78" fmla="*/ 375 w 1567"/>
              <a:gd name="T79" fmla="*/ 323 h 1567"/>
              <a:gd name="T80" fmla="*/ 446 w 1567"/>
              <a:gd name="T81" fmla="*/ 73 h 1567"/>
              <a:gd name="T82" fmla="*/ 623 w 1567"/>
              <a:gd name="T83" fmla="*/ 190 h 1567"/>
              <a:gd name="T84" fmla="*/ 716 w 1567"/>
              <a:gd name="T85" fmla="*/ 0 h 1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567" h="1567">
                <a:moveTo>
                  <a:pt x="783" y="529"/>
                </a:moveTo>
                <a:lnTo>
                  <a:pt x="723" y="535"/>
                </a:lnTo>
                <a:lnTo>
                  <a:pt x="669" y="553"/>
                </a:lnTo>
                <a:lnTo>
                  <a:pt x="620" y="585"/>
                </a:lnTo>
                <a:lnTo>
                  <a:pt x="580" y="625"/>
                </a:lnTo>
                <a:lnTo>
                  <a:pt x="549" y="674"/>
                </a:lnTo>
                <a:lnTo>
                  <a:pt x="531" y="730"/>
                </a:lnTo>
                <a:lnTo>
                  <a:pt x="522" y="788"/>
                </a:lnTo>
                <a:lnTo>
                  <a:pt x="531" y="848"/>
                </a:lnTo>
                <a:lnTo>
                  <a:pt x="549" y="904"/>
                </a:lnTo>
                <a:lnTo>
                  <a:pt x="580" y="951"/>
                </a:lnTo>
                <a:lnTo>
                  <a:pt x="620" y="991"/>
                </a:lnTo>
                <a:lnTo>
                  <a:pt x="669" y="1022"/>
                </a:lnTo>
                <a:lnTo>
                  <a:pt x="723" y="1042"/>
                </a:lnTo>
                <a:lnTo>
                  <a:pt x="783" y="1049"/>
                </a:lnTo>
                <a:lnTo>
                  <a:pt x="844" y="1042"/>
                </a:lnTo>
                <a:lnTo>
                  <a:pt x="897" y="1022"/>
                </a:lnTo>
                <a:lnTo>
                  <a:pt x="946" y="991"/>
                </a:lnTo>
                <a:lnTo>
                  <a:pt x="986" y="951"/>
                </a:lnTo>
                <a:lnTo>
                  <a:pt x="1018" y="904"/>
                </a:lnTo>
                <a:lnTo>
                  <a:pt x="1038" y="848"/>
                </a:lnTo>
                <a:lnTo>
                  <a:pt x="1044" y="788"/>
                </a:lnTo>
                <a:lnTo>
                  <a:pt x="1038" y="730"/>
                </a:lnTo>
                <a:lnTo>
                  <a:pt x="1018" y="674"/>
                </a:lnTo>
                <a:lnTo>
                  <a:pt x="986" y="625"/>
                </a:lnTo>
                <a:lnTo>
                  <a:pt x="946" y="585"/>
                </a:lnTo>
                <a:lnTo>
                  <a:pt x="897" y="553"/>
                </a:lnTo>
                <a:lnTo>
                  <a:pt x="844" y="535"/>
                </a:lnTo>
                <a:lnTo>
                  <a:pt x="783" y="529"/>
                </a:lnTo>
                <a:close/>
                <a:moveTo>
                  <a:pt x="716" y="0"/>
                </a:moveTo>
                <a:lnTo>
                  <a:pt x="850" y="0"/>
                </a:lnTo>
                <a:lnTo>
                  <a:pt x="904" y="181"/>
                </a:lnTo>
                <a:lnTo>
                  <a:pt x="980" y="201"/>
                </a:lnTo>
                <a:lnTo>
                  <a:pt x="1114" y="71"/>
                </a:lnTo>
                <a:lnTo>
                  <a:pt x="1232" y="138"/>
                </a:lnTo>
                <a:lnTo>
                  <a:pt x="1187" y="319"/>
                </a:lnTo>
                <a:lnTo>
                  <a:pt x="1219" y="346"/>
                </a:lnTo>
                <a:lnTo>
                  <a:pt x="1248" y="377"/>
                </a:lnTo>
                <a:lnTo>
                  <a:pt x="1426" y="332"/>
                </a:lnTo>
                <a:lnTo>
                  <a:pt x="1495" y="448"/>
                </a:lnTo>
                <a:lnTo>
                  <a:pt x="1368" y="582"/>
                </a:lnTo>
                <a:lnTo>
                  <a:pt x="1381" y="623"/>
                </a:lnTo>
                <a:lnTo>
                  <a:pt x="1390" y="665"/>
                </a:lnTo>
                <a:lnTo>
                  <a:pt x="1567" y="714"/>
                </a:lnTo>
                <a:lnTo>
                  <a:pt x="1567" y="850"/>
                </a:lnTo>
                <a:lnTo>
                  <a:pt x="1393" y="899"/>
                </a:lnTo>
                <a:lnTo>
                  <a:pt x="1373" y="984"/>
                </a:lnTo>
                <a:lnTo>
                  <a:pt x="1498" y="1111"/>
                </a:lnTo>
                <a:lnTo>
                  <a:pt x="1431" y="1230"/>
                </a:lnTo>
                <a:lnTo>
                  <a:pt x="1259" y="1187"/>
                </a:lnTo>
                <a:lnTo>
                  <a:pt x="1227" y="1223"/>
                </a:lnTo>
                <a:lnTo>
                  <a:pt x="1192" y="1254"/>
                </a:lnTo>
                <a:lnTo>
                  <a:pt x="1236" y="1426"/>
                </a:lnTo>
                <a:lnTo>
                  <a:pt x="1118" y="1493"/>
                </a:lnTo>
                <a:lnTo>
                  <a:pt x="991" y="1372"/>
                </a:lnTo>
                <a:lnTo>
                  <a:pt x="948" y="1386"/>
                </a:lnTo>
                <a:lnTo>
                  <a:pt x="902" y="1397"/>
                </a:lnTo>
                <a:lnTo>
                  <a:pt x="855" y="1567"/>
                </a:lnTo>
                <a:lnTo>
                  <a:pt x="719" y="1567"/>
                </a:lnTo>
                <a:lnTo>
                  <a:pt x="669" y="1397"/>
                </a:lnTo>
                <a:lnTo>
                  <a:pt x="625" y="1388"/>
                </a:lnTo>
                <a:lnTo>
                  <a:pt x="582" y="1375"/>
                </a:lnTo>
                <a:lnTo>
                  <a:pt x="457" y="1497"/>
                </a:lnTo>
                <a:lnTo>
                  <a:pt x="339" y="1430"/>
                </a:lnTo>
                <a:lnTo>
                  <a:pt x="379" y="1259"/>
                </a:lnTo>
                <a:lnTo>
                  <a:pt x="346" y="1227"/>
                </a:lnTo>
                <a:lnTo>
                  <a:pt x="315" y="1194"/>
                </a:lnTo>
                <a:lnTo>
                  <a:pt x="143" y="1236"/>
                </a:lnTo>
                <a:lnTo>
                  <a:pt x="74" y="1120"/>
                </a:lnTo>
                <a:lnTo>
                  <a:pt x="199" y="991"/>
                </a:lnTo>
                <a:lnTo>
                  <a:pt x="185" y="948"/>
                </a:lnTo>
                <a:lnTo>
                  <a:pt x="174" y="904"/>
                </a:lnTo>
                <a:lnTo>
                  <a:pt x="2" y="857"/>
                </a:lnTo>
                <a:lnTo>
                  <a:pt x="0" y="721"/>
                </a:lnTo>
                <a:lnTo>
                  <a:pt x="176" y="669"/>
                </a:lnTo>
                <a:lnTo>
                  <a:pt x="196" y="589"/>
                </a:lnTo>
                <a:lnTo>
                  <a:pt x="69" y="457"/>
                </a:lnTo>
                <a:lnTo>
                  <a:pt x="136" y="339"/>
                </a:lnTo>
                <a:lnTo>
                  <a:pt x="315" y="384"/>
                </a:lnTo>
                <a:lnTo>
                  <a:pt x="375" y="323"/>
                </a:lnTo>
                <a:lnTo>
                  <a:pt x="328" y="143"/>
                </a:lnTo>
                <a:lnTo>
                  <a:pt x="446" y="73"/>
                </a:lnTo>
                <a:lnTo>
                  <a:pt x="580" y="203"/>
                </a:lnTo>
                <a:lnTo>
                  <a:pt x="623" y="190"/>
                </a:lnTo>
                <a:lnTo>
                  <a:pt x="665" y="181"/>
                </a:lnTo>
                <a:lnTo>
                  <a:pt x="71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9" name="Freeform 27"/>
          <p:cNvSpPr>
            <a:spLocks noEditPoints="1"/>
          </p:cNvSpPr>
          <p:nvPr/>
        </p:nvSpPr>
        <p:spPr bwMode="auto">
          <a:xfrm>
            <a:off x="5912643" y="4095850"/>
            <a:ext cx="289481" cy="289480"/>
          </a:xfrm>
          <a:custGeom>
            <a:avLst/>
            <a:gdLst>
              <a:gd name="T0" fmla="*/ 723 w 1567"/>
              <a:gd name="T1" fmla="*/ 535 h 1567"/>
              <a:gd name="T2" fmla="*/ 620 w 1567"/>
              <a:gd name="T3" fmla="*/ 585 h 1567"/>
              <a:gd name="T4" fmla="*/ 549 w 1567"/>
              <a:gd name="T5" fmla="*/ 674 h 1567"/>
              <a:gd name="T6" fmla="*/ 522 w 1567"/>
              <a:gd name="T7" fmla="*/ 788 h 1567"/>
              <a:gd name="T8" fmla="*/ 549 w 1567"/>
              <a:gd name="T9" fmla="*/ 904 h 1567"/>
              <a:gd name="T10" fmla="*/ 620 w 1567"/>
              <a:gd name="T11" fmla="*/ 991 h 1567"/>
              <a:gd name="T12" fmla="*/ 723 w 1567"/>
              <a:gd name="T13" fmla="*/ 1042 h 1567"/>
              <a:gd name="T14" fmla="*/ 844 w 1567"/>
              <a:gd name="T15" fmla="*/ 1042 h 1567"/>
              <a:gd name="T16" fmla="*/ 946 w 1567"/>
              <a:gd name="T17" fmla="*/ 991 h 1567"/>
              <a:gd name="T18" fmla="*/ 1018 w 1567"/>
              <a:gd name="T19" fmla="*/ 904 h 1567"/>
              <a:gd name="T20" fmla="*/ 1044 w 1567"/>
              <a:gd name="T21" fmla="*/ 788 h 1567"/>
              <a:gd name="T22" fmla="*/ 1018 w 1567"/>
              <a:gd name="T23" fmla="*/ 674 h 1567"/>
              <a:gd name="T24" fmla="*/ 946 w 1567"/>
              <a:gd name="T25" fmla="*/ 585 h 1567"/>
              <a:gd name="T26" fmla="*/ 844 w 1567"/>
              <a:gd name="T27" fmla="*/ 535 h 1567"/>
              <a:gd name="T28" fmla="*/ 716 w 1567"/>
              <a:gd name="T29" fmla="*/ 0 h 1567"/>
              <a:gd name="T30" fmla="*/ 904 w 1567"/>
              <a:gd name="T31" fmla="*/ 181 h 1567"/>
              <a:gd name="T32" fmla="*/ 1114 w 1567"/>
              <a:gd name="T33" fmla="*/ 71 h 1567"/>
              <a:gd name="T34" fmla="*/ 1187 w 1567"/>
              <a:gd name="T35" fmla="*/ 319 h 1567"/>
              <a:gd name="T36" fmla="*/ 1248 w 1567"/>
              <a:gd name="T37" fmla="*/ 377 h 1567"/>
              <a:gd name="T38" fmla="*/ 1495 w 1567"/>
              <a:gd name="T39" fmla="*/ 448 h 1567"/>
              <a:gd name="T40" fmla="*/ 1381 w 1567"/>
              <a:gd name="T41" fmla="*/ 623 h 1567"/>
              <a:gd name="T42" fmla="*/ 1567 w 1567"/>
              <a:gd name="T43" fmla="*/ 714 h 1567"/>
              <a:gd name="T44" fmla="*/ 1393 w 1567"/>
              <a:gd name="T45" fmla="*/ 899 h 1567"/>
              <a:gd name="T46" fmla="*/ 1498 w 1567"/>
              <a:gd name="T47" fmla="*/ 1111 h 1567"/>
              <a:gd name="T48" fmla="*/ 1259 w 1567"/>
              <a:gd name="T49" fmla="*/ 1187 h 1567"/>
              <a:gd name="T50" fmla="*/ 1192 w 1567"/>
              <a:gd name="T51" fmla="*/ 1254 h 1567"/>
              <a:gd name="T52" fmla="*/ 1118 w 1567"/>
              <a:gd name="T53" fmla="*/ 1493 h 1567"/>
              <a:gd name="T54" fmla="*/ 948 w 1567"/>
              <a:gd name="T55" fmla="*/ 1386 h 1567"/>
              <a:gd name="T56" fmla="*/ 855 w 1567"/>
              <a:gd name="T57" fmla="*/ 1567 h 1567"/>
              <a:gd name="T58" fmla="*/ 669 w 1567"/>
              <a:gd name="T59" fmla="*/ 1397 h 1567"/>
              <a:gd name="T60" fmla="*/ 582 w 1567"/>
              <a:gd name="T61" fmla="*/ 1375 h 1567"/>
              <a:gd name="T62" fmla="*/ 339 w 1567"/>
              <a:gd name="T63" fmla="*/ 1430 h 1567"/>
              <a:gd name="T64" fmla="*/ 346 w 1567"/>
              <a:gd name="T65" fmla="*/ 1227 h 1567"/>
              <a:gd name="T66" fmla="*/ 143 w 1567"/>
              <a:gd name="T67" fmla="*/ 1236 h 1567"/>
              <a:gd name="T68" fmla="*/ 199 w 1567"/>
              <a:gd name="T69" fmla="*/ 991 h 1567"/>
              <a:gd name="T70" fmla="*/ 174 w 1567"/>
              <a:gd name="T71" fmla="*/ 904 h 1567"/>
              <a:gd name="T72" fmla="*/ 0 w 1567"/>
              <a:gd name="T73" fmla="*/ 721 h 1567"/>
              <a:gd name="T74" fmla="*/ 196 w 1567"/>
              <a:gd name="T75" fmla="*/ 589 h 1567"/>
              <a:gd name="T76" fmla="*/ 136 w 1567"/>
              <a:gd name="T77" fmla="*/ 339 h 1567"/>
              <a:gd name="T78" fmla="*/ 375 w 1567"/>
              <a:gd name="T79" fmla="*/ 323 h 1567"/>
              <a:gd name="T80" fmla="*/ 446 w 1567"/>
              <a:gd name="T81" fmla="*/ 73 h 1567"/>
              <a:gd name="T82" fmla="*/ 623 w 1567"/>
              <a:gd name="T83" fmla="*/ 190 h 1567"/>
              <a:gd name="T84" fmla="*/ 716 w 1567"/>
              <a:gd name="T85" fmla="*/ 0 h 1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567" h="1567">
                <a:moveTo>
                  <a:pt x="783" y="529"/>
                </a:moveTo>
                <a:lnTo>
                  <a:pt x="723" y="535"/>
                </a:lnTo>
                <a:lnTo>
                  <a:pt x="669" y="553"/>
                </a:lnTo>
                <a:lnTo>
                  <a:pt x="620" y="585"/>
                </a:lnTo>
                <a:lnTo>
                  <a:pt x="580" y="625"/>
                </a:lnTo>
                <a:lnTo>
                  <a:pt x="549" y="674"/>
                </a:lnTo>
                <a:lnTo>
                  <a:pt x="531" y="730"/>
                </a:lnTo>
                <a:lnTo>
                  <a:pt x="522" y="788"/>
                </a:lnTo>
                <a:lnTo>
                  <a:pt x="531" y="848"/>
                </a:lnTo>
                <a:lnTo>
                  <a:pt x="549" y="904"/>
                </a:lnTo>
                <a:lnTo>
                  <a:pt x="580" y="951"/>
                </a:lnTo>
                <a:lnTo>
                  <a:pt x="620" y="991"/>
                </a:lnTo>
                <a:lnTo>
                  <a:pt x="669" y="1022"/>
                </a:lnTo>
                <a:lnTo>
                  <a:pt x="723" y="1042"/>
                </a:lnTo>
                <a:lnTo>
                  <a:pt x="783" y="1049"/>
                </a:lnTo>
                <a:lnTo>
                  <a:pt x="844" y="1042"/>
                </a:lnTo>
                <a:lnTo>
                  <a:pt x="897" y="1022"/>
                </a:lnTo>
                <a:lnTo>
                  <a:pt x="946" y="991"/>
                </a:lnTo>
                <a:lnTo>
                  <a:pt x="986" y="951"/>
                </a:lnTo>
                <a:lnTo>
                  <a:pt x="1018" y="904"/>
                </a:lnTo>
                <a:lnTo>
                  <a:pt x="1038" y="848"/>
                </a:lnTo>
                <a:lnTo>
                  <a:pt x="1044" y="788"/>
                </a:lnTo>
                <a:lnTo>
                  <a:pt x="1038" y="730"/>
                </a:lnTo>
                <a:lnTo>
                  <a:pt x="1018" y="674"/>
                </a:lnTo>
                <a:lnTo>
                  <a:pt x="986" y="625"/>
                </a:lnTo>
                <a:lnTo>
                  <a:pt x="946" y="585"/>
                </a:lnTo>
                <a:lnTo>
                  <a:pt x="897" y="553"/>
                </a:lnTo>
                <a:lnTo>
                  <a:pt x="844" y="535"/>
                </a:lnTo>
                <a:lnTo>
                  <a:pt x="783" y="529"/>
                </a:lnTo>
                <a:close/>
                <a:moveTo>
                  <a:pt x="716" y="0"/>
                </a:moveTo>
                <a:lnTo>
                  <a:pt x="850" y="0"/>
                </a:lnTo>
                <a:lnTo>
                  <a:pt x="904" y="181"/>
                </a:lnTo>
                <a:lnTo>
                  <a:pt x="980" y="201"/>
                </a:lnTo>
                <a:lnTo>
                  <a:pt x="1114" y="71"/>
                </a:lnTo>
                <a:lnTo>
                  <a:pt x="1232" y="138"/>
                </a:lnTo>
                <a:lnTo>
                  <a:pt x="1187" y="319"/>
                </a:lnTo>
                <a:lnTo>
                  <a:pt x="1219" y="346"/>
                </a:lnTo>
                <a:lnTo>
                  <a:pt x="1248" y="377"/>
                </a:lnTo>
                <a:lnTo>
                  <a:pt x="1426" y="332"/>
                </a:lnTo>
                <a:lnTo>
                  <a:pt x="1495" y="448"/>
                </a:lnTo>
                <a:lnTo>
                  <a:pt x="1368" y="582"/>
                </a:lnTo>
                <a:lnTo>
                  <a:pt x="1381" y="623"/>
                </a:lnTo>
                <a:lnTo>
                  <a:pt x="1390" y="665"/>
                </a:lnTo>
                <a:lnTo>
                  <a:pt x="1567" y="714"/>
                </a:lnTo>
                <a:lnTo>
                  <a:pt x="1567" y="850"/>
                </a:lnTo>
                <a:lnTo>
                  <a:pt x="1393" y="899"/>
                </a:lnTo>
                <a:lnTo>
                  <a:pt x="1373" y="984"/>
                </a:lnTo>
                <a:lnTo>
                  <a:pt x="1498" y="1111"/>
                </a:lnTo>
                <a:lnTo>
                  <a:pt x="1431" y="1230"/>
                </a:lnTo>
                <a:lnTo>
                  <a:pt x="1259" y="1187"/>
                </a:lnTo>
                <a:lnTo>
                  <a:pt x="1227" y="1223"/>
                </a:lnTo>
                <a:lnTo>
                  <a:pt x="1192" y="1254"/>
                </a:lnTo>
                <a:lnTo>
                  <a:pt x="1236" y="1426"/>
                </a:lnTo>
                <a:lnTo>
                  <a:pt x="1118" y="1493"/>
                </a:lnTo>
                <a:lnTo>
                  <a:pt x="991" y="1372"/>
                </a:lnTo>
                <a:lnTo>
                  <a:pt x="948" y="1386"/>
                </a:lnTo>
                <a:lnTo>
                  <a:pt x="902" y="1397"/>
                </a:lnTo>
                <a:lnTo>
                  <a:pt x="855" y="1567"/>
                </a:lnTo>
                <a:lnTo>
                  <a:pt x="719" y="1567"/>
                </a:lnTo>
                <a:lnTo>
                  <a:pt x="669" y="1397"/>
                </a:lnTo>
                <a:lnTo>
                  <a:pt x="625" y="1388"/>
                </a:lnTo>
                <a:lnTo>
                  <a:pt x="582" y="1375"/>
                </a:lnTo>
                <a:lnTo>
                  <a:pt x="457" y="1497"/>
                </a:lnTo>
                <a:lnTo>
                  <a:pt x="339" y="1430"/>
                </a:lnTo>
                <a:lnTo>
                  <a:pt x="379" y="1259"/>
                </a:lnTo>
                <a:lnTo>
                  <a:pt x="346" y="1227"/>
                </a:lnTo>
                <a:lnTo>
                  <a:pt x="315" y="1194"/>
                </a:lnTo>
                <a:lnTo>
                  <a:pt x="143" y="1236"/>
                </a:lnTo>
                <a:lnTo>
                  <a:pt x="74" y="1120"/>
                </a:lnTo>
                <a:lnTo>
                  <a:pt x="199" y="991"/>
                </a:lnTo>
                <a:lnTo>
                  <a:pt x="185" y="948"/>
                </a:lnTo>
                <a:lnTo>
                  <a:pt x="174" y="904"/>
                </a:lnTo>
                <a:lnTo>
                  <a:pt x="2" y="857"/>
                </a:lnTo>
                <a:lnTo>
                  <a:pt x="0" y="721"/>
                </a:lnTo>
                <a:lnTo>
                  <a:pt x="176" y="669"/>
                </a:lnTo>
                <a:lnTo>
                  <a:pt x="196" y="589"/>
                </a:lnTo>
                <a:lnTo>
                  <a:pt x="69" y="457"/>
                </a:lnTo>
                <a:lnTo>
                  <a:pt x="136" y="339"/>
                </a:lnTo>
                <a:lnTo>
                  <a:pt x="315" y="384"/>
                </a:lnTo>
                <a:lnTo>
                  <a:pt x="375" y="323"/>
                </a:lnTo>
                <a:lnTo>
                  <a:pt x="328" y="143"/>
                </a:lnTo>
                <a:lnTo>
                  <a:pt x="446" y="73"/>
                </a:lnTo>
                <a:lnTo>
                  <a:pt x="580" y="203"/>
                </a:lnTo>
                <a:lnTo>
                  <a:pt x="623" y="190"/>
                </a:lnTo>
                <a:lnTo>
                  <a:pt x="665" y="181"/>
                </a:lnTo>
                <a:lnTo>
                  <a:pt x="71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0" name="Freeform 23"/>
          <p:cNvSpPr>
            <a:spLocks noEditPoints="1"/>
          </p:cNvSpPr>
          <p:nvPr/>
        </p:nvSpPr>
        <p:spPr bwMode="auto">
          <a:xfrm>
            <a:off x="6130334" y="3662470"/>
            <a:ext cx="528572" cy="528486"/>
          </a:xfrm>
          <a:custGeom>
            <a:avLst/>
            <a:gdLst>
              <a:gd name="T0" fmla="*/ 2073 w 6292"/>
              <a:gd name="T1" fmla="*/ 5283 h 6291"/>
              <a:gd name="T2" fmla="*/ 2991 w 6292"/>
              <a:gd name="T3" fmla="*/ 5539 h 6291"/>
              <a:gd name="T4" fmla="*/ 3945 w 6292"/>
              <a:gd name="T5" fmla="*/ 5411 h 6291"/>
              <a:gd name="T6" fmla="*/ 4741 w 6292"/>
              <a:gd name="T7" fmla="*/ 4940 h 6291"/>
              <a:gd name="T8" fmla="*/ 3620 w 6292"/>
              <a:gd name="T9" fmla="*/ 4604 h 6291"/>
              <a:gd name="T10" fmla="*/ 2903 w 6292"/>
              <a:gd name="T11" fmla="*/ 4660 h 6291"/>
              <a:gd name="T12" fmla="*/ 2262 w 6292"/>
              <a:gd name="T13" fmla="*/ 4392 h 6291"/>
              <a:gd name="T14" fmla="*/ 2842 w 6292"/>
              <a:gd name="T15" fmla="*/ 2646 h 6291"/>
              <a:gd name="T16" fmla="*/ 2563 w 6292"/>
              <a:gd name="T17" fmla="*/ 3007 h 6291"/>
              <a:gd name="T18" fmla="*/ 2624 w 6292"/>
              <a:gd name="T19" fmla="*/ 3475 h 6291"/>
              <a:gd name="T20" fmla="*/ 2985 w 6292"/>
              <a:gd name="T21" fmla="*/ 3751 h 6291"/>
              <a:gd name="T22" fmla="*/ 3450 w 6292"/>
              <a:gd name="T23" fmla="*/ 3690 h 6291"/>
              <a:gd name="T24" fmla="*/ 3729 w 6292"/>
              <a:gd name="T25" fmla="*/ 3330 h 6291"/>
              <a:gd name="T26" fmla="*/ 3668 w 6292"/>
              <a:gd name="T27" fmla="*/ 2864 h 6291"/>
              <a:gd name="T28" fmla="*/ 3307 w 6292"/>
              <a:gd name="T29" fmla="*/ 2585 h 6291"/>
              <a:gd name="T30" fmla="*/ 1111 w 6292"/>
              <a:gd name="T31" fmla="*/ 1958 h 6291"/>
              <a:gd name="T32" fmla="*/ 802 w 6292"/>
              <a:gd name="T33" fmla="*/ 2843 h 6291"/>
              <a:gd name="T34" fmla="*/ 865 w 6292"/>
              <a:gd name="T35" fmla="*/ 3803 h 6291"/>
              <a:gd name="T36" fmla="*/ 1279 w 6292"/>
              <a:gd name="T37" fmla="*/ 4625 h 6291"/>
              <a:gd name="T38" fmla="*/ 1727 w 6292"/>
              <a:gd name="T39" fmla="*/ 3690 h 6291"/>
              <a:gd name="T40" fmla="*/ 1655 w 6292"/>
              <a:gd name="T41" fmla="*/ 2925 h 6291"/>
              <a:gd name="T42" fmla="*/ 1922 w 6292"/>
              <a:gd name="T43" fmla="*/ 2284 h 6291"/>
              <a:gd name="T44" fmla="*/ 4435 w 6292"/>
              <a:gd name="T45" fmla="*/ 2379 h 6291"/>
              <a:gd name="T46" fmla="*/ 4653 w 6292"/>
              <a:gd name="T47" fmla="*/ 3045 h 6291"/>
              <a:gd name="T48" fmla="*/ 4514 w 6292"/>
              <a:gd name="T49" fmla="*/ 3810 h 6291"/>
              <a:gd name="T50" fmla="*/ 5118 w 6292"/>
              <a:gd name="T51" fmla="*/ 4511 h 6291"/>
              <a:gd name="T52" fmla="*/ 5485 w 6292"/>
              <a:gd name="T53" fmla="*/ 3654 h 6291"/>
              <a:gd name="T54" fmla="*/ 5483 w 6292"/>
              <a:gd name="T55" fmla="*/ 2681 h 6291"/>
              <a:gd name="T56" fmla="*/ 5113 w 6292"/>
              <a:gd name="T57" fmla="*/ 1816 h 6291"/>
              <a:gd name="T58" fmla="*/ 2672 w 6292"/>
              <a:gd name="T59" fmla="*/ 841 h 6291"/>
              <a:gd name="T60" fmla="*/ 1813 w 6292"/>
              <a:gd name="T61" fmla="*/ 1208 h 6291"/>
              <a:gd name="T62" fmla="*/ 2504 w 6292"/>
              <a:gd name="T63" fmla="*/ 1801 h 6291"/>
              <a:gd name="T64" fmla="*/ 3283 w 6292"/>
              <a:gd name="T65" fmla="*/ 1664 h 6291"/>
              <a:gd name="T66" fmla="*/ 4010 w 6292"/>
              <a:gd name="T67" fmla="*/ 1929 h 6291"/>
              <a:gd name="T68" fmla="*/ 4225 w 6292"/>
              <a:gd name="T69" fmla="*/ 1045 h 6291"/>
              <a:gd name="T70" fmla="*/ 3321 w 6292"/>
              <a:gd name="T71" fmla="*/ 797 h 6291"/>
              <a:gd name="T72" fmla="*/ 3609 w 6292"/>
              <a:gd name="T73" fmla="*/ 317 h 6291"/>
              <a:gd name="T74" fmla="*/ 4305 w 6292"/>
              <a:gd name="T75" fmla="*/ 217 h 6291"/>
              <a:gd name="T76" fmla="*/ 5130 w 6292"/>
              <a:gd name="T77" fmla="*/ 700 h 6291"/>
              <a:gd name="T78" fmla="*/ 5397 w 6292"/>
              <a:gd name="T79" fmla="*/ 1347 h 6291"/>
              <a:gd name="T80" fmla="*/ 5794 w 6292"/>
              <a:gd name="T81" fmla="*/ 1994 h 6291"/>
              <a:gd name="T82" fmla="*/ 6010 w 6292"/>
              <a:gd name="T83" fmla="*/ 2725 h 6291"/>
              <a:gd name="T84" fmla="*/ 6288 w 6292"/>
              <a:gd name="T85" fmla="*/ 3360 h 6291"/>
              <a:gd name="T86" fmla="*/ 6078 w 6292"/>
              <a:gd name="T87" fmla="*/ 4293 h 6291"/>
              <a:gd name="T88" fmla="*/ 5567 w 6292"/>
              <a:gd name="T89" fmla="*/ 4757 h 6291"/>
              <a:gd name="T90" fmla="*/ 5063 w 6292"/>
              <a:gd name="T91" fmla="*/ 5335 h 6291"/>
              <a:gd name="T92" fmla="*/ 4426 w 6292"/>
              <a:gd name="T93" fmla="*/ 5762 h 6291"/>
              <a:gd name="T94" fmla="*/ 3897 w 6292"/>
              <a:gd name="T95" fmla="*/ 6201 h 6291"/>
              <a:gd name="T96" fmla="*/ 2943 w 6292"/>
              <a:gd name="T97" fmla="*/ 6287 h 6291"/>
              <a:gd name="T98" fmla="*/ 2345 w 6292"/>
              <a:gd name="T99" fmla="*/ 5940 h 6291"/>
              <a:gd name="T100" fmla="*/ 1645 w 6292"/>
              <a:gd name="T101" fmla="*/ 5629 h 6291"/>
              <a:gd name="T102" fmla="*/ 1053 w 6292"/>
              <a:gd name="T103" fmla="*/ 5146 h 6291"/>
              <a:gd name="T104" fmla="*/ 462 w 6292"/>
              <a:gd name="T105" fmla="*/ 4787 h 6291"/>
              <a:gd name="T106" fmla="*/ 92 w 6292"/>
              <a:gd name="T107" fmla="*/ 3906 h 6291"/>
              <a:gd name="T108" fmla="*/ 271 w 6292"/>
              <a:gd name="T109" fmla="*/ 3227 h 6291"/>
              <a:gd name="T110" fmla="*/ 321 w 6292"/>
              <a:gd name="T111" fmla="*/ 2625 h 6291"/>
              <a:gd name="T112" fmla="*/ 559 w 6292"/>
              <a:gd name="T113" fmla="*/ 1908 h 6291"/>
              <a:gd name="T114" fmla="*/ 973 w 6292"/>
              <a:gd name="T115" fmla="*/ 1280 h 6291"/>
              <a:gd name="T116" fmla="*/ 1250 w 6292"/>
              <a:gd name="T117" fmla="*/ 633 h 6291"/>
              <a:gd name="T118" fmla="*/ 2092 w 6292"/>
              <a:gd name="T119" fmla="*/ 179 h 6291"/>
              <a:gd name="T120" fmla="*/ 2786 w 6292"/>
              <a:gd name="T121" fmla="*/ 307 h 6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292" h="6291">
                <a:moveTo>
                  <a:pt x="2170" y="4322"/>
                </a:moveTo>
                <a:lnTo>
                  <a:pt x="1561" y="4930"/>
                </a:lnTo>
                <a:lnTo>
                  <a:pt x="1679" y="5032"/>
                </a:lnTo>
                <a:lnTo>
                  <a:pt x="1805" y="5123"/>
                </a:lnTo>
                <a:lnTo>
                  <a:pt x="1935" y="5209"/>
                </a:lnTo>
                <a:lnTo>
                  <a:pt x="2073" y="5283"/>
                </a:lnTo>
                <a:lnTo>
                  <a:pt x="2214" y="5350"/>
                </a:lnTo>
                <a:lnTo>
                  <a:pt x="2361" y="5409"/>
                </a:lnTo>
                <a:lnTo>
                  <a:pt x="2513" y="5457"/>
                </a:lnTo>
                <a:lnTo>
                  <a:pt x="2668" y="5495"/>
                </a:lnTo>
                <a:lnTo>
                  <a:pt x="2828" y="5522"/>
                </a:lnTo>
                <a:lnTo>
                  <a:pt x="2991" y="5539"/>
                </a:lnTo>
                <a:lnTo>
                  <a:pt x="3157" y="5545"/>
                </a:lnTo>
                <a:lnTo>
                  <a:pt x="3321" y="5539"/>
                </a:lnTo>
                <a:lnTo>
                  <a:pt x="3483" y="5524"/>
                </a:lnTo>
                <a:lnTo>
                  <a:pt x="3641" y="5495"/>
                </a:lnTo>
                <a:lnTo>
                  <a:pt x="3796" y="5459"/>
                </a:lnTo>
                <a:lnTo>
                  <a:pt x="3945" y="5411"/>
                </a:lnTo>
                <a:lnTo>
                  <a:pt x="4092" y="5354"/>
                </a:lnTo>
                <a:lnTo>
                  <a:pt x="4233" y="5289"/>
                </a:lnTo>
                <a:lnTo>
                  <a:pt x="4368" y="5213"/>
                </a:lnTo>
                <a:lnTo>
                  <a:pt x="4498" y="5131"/>
                </a:lnTo>
                <a:lnTo>
                  <a:pt x="4622" y="5039"/>
                </a:lnTo>
                <a:lnTo>
                  <a:pt x="4741" y="4940"/>
                </a:lnTo>
                <a:lnTo>
                  <a:pt x="4122" y="4322"/>
                </a:lnTo>
                <a:lnTo>
                  <a:pt x="4031" y="4392"/>
                </a:lnTo>
                <a:lnTo>
                  <a:pt x="3935" y="4457"/>
                </a:lnTo>
                <a:lnTo>
                  <a:pt x="3834" y="4515"/>
                </a:lnTo>
                <a:lnTo>
                  <a:pt x="3729" y="4562"/>
                </a:lnTo>
                <a:lnTo>
                  <a:pt x="3620" y="4604"/>
                </a:lnTo>
                <a:lnTo>
                  <a:pt x="3506" y="4637"/>
                </a:lnTo>
                <a:lnTo>
                  <a:pt x="3389" y="4660"/>
                </a:lnTo>
                <a:lnTo>
                  <a:pt x="3269" y="4675"/>
                </a:lnTo>
                <a:lnTo>
                  <a:pt x="3147" y="4679"/>
                </a:lnTo>
                <a:lnTo>
                  <a:pt x="3023" y="4675"/>
                </a:lnTo>
                <a:lnTo>
                  <a:pt x="2903" y="4660"/>
                </a:lnTo>
                <a:lnTo>
                  <a:pt x="2786" y="4637"/>
                </a:lnTo>
                <a:lnTo>
                  <a:pt x="2674" y="4604"/>
                </a:lnTo>
                <a:lnTo>
                  <a:pt x="2563" y="4562"/>
                </a:lnTo>
                <a:lnTo>
                  <a:pt x="2458" y="4515"/>
                </a:lnTo>
                <a:lnTo>
                  <a:pt x="2357" y="4457"/>
                </a:lnTo>
                <a:lnTo>
                  <a:pt x="2262" y="4392"/>
                </a:lnTo>
                <a:lnTo>
                  <a:pt x="2170" y="4322"/>
                </a:lnTo>
                <a:close/>
                <a:moveTo>
                  <a:pt x="3147" y="2564"/>
                </a:moveTo>
                <a:lnTo>
                  <a:pt x="3065" y="2570"/>
                </a:lnTo>
                <a:lnTo>
                  <a:pt x="2985" y="2585"/>
                </a:lnTo>
                <a:lnTo>
                  <a:pt x="2910" y="2612"/>
                </a:lnTo>
                <a:lnTo>
                  <a:pt x="2842" y="2646"/>
                </a:lnTo>
                <a:lnTo>
                  <a:pt x="2777" y="2690"/>
                </a:lnTo>
                <a:lnTo>
                  <a:pt x="2720" y="2742"/>
                </a:lnTo>
                <a:lnTo>
                  <a:pt x="2668" y="2799"/>
                </a:lnTo>
                <a:lnTo>
                  <a:pt x="2624" y="2864"/>
                </a:lnTo>
                <a:lnTo>
                  <a:pt x="2590" y="2933"/>
                </a:lnTo>
                <a:lnTo>
                  <a:pt x="2563" y="3007"/>
                </a:lnTo>
                <a:lnTo>
                  <a:pt x="2548" y="3087"/>
                </a:lnTo>
                <a:lnTo>
                  <a:pt x="2542" y="3169"/>
                </a:lnTo>
                <a:lnTo>
                  <a:pt x="2548" y="3251"/>
                </a:lnTo>
                <a:lnTo>
                  <a:pt x="2563" y="3330"/>
                </a:lnTo>
                <a:lnTo>
                  <a:pt x="2590" y="3404"/>
                </a:lnTo>
                <a:lnTo>
                  <a:pt x="2624" y="3475"/>
                </a:lnTo>
                <a:lnTo>
                  <a:pt x="2668" y="3538"/>
                </a:lnTo>
                <a:lnTo>
                  <a:pt x="2720" y="3597"/>
                </a:lnTo>
                <a:lnTo>
                  <a:pt x="2777" y="3646"/>
                </a:lnTo>
                <a:lnTo>
                  <a:pt x="2842" y="3690"/>
                </a:lnTo>
                <a:lnTo>
                  <a:pt x="2910" y="3726"/>
                </a:lnTo>
                <a:lnTo>
                  <a:pt x="2985" y="3751"/>
                </a:lnTo>
                <a:lnTo>
                  <a:pt x="3065" y="3768"/>
                </a:lnTo>
                <a:lnTo>
                  <a:pt x="3147" y="3772"/>
                </a:lnTo>
                <a:lnTo>
                  <a:pt x="3229" y="3768"/>
                </a:lnTo>
                <a:lnTo>
                  <a:pt x="3307" y="3751"/>
                </a:lnTo>
                <a:lnTo>
                  <a:pt x="3382" y="3726"/>
                </a:lnTo>
                <a:lnTo>
                  <a:pt x="3450" y="3690"/>
                </a:lnTo>
                <a:lnTo>
                  <a:pt x="3515" y="3646"/>
                </a:lnTo>
                <a:lnTo>
                  <a:pt x="3575" y="3597"/>
                </a:lnTo>
                <a:lnTo>
                  <a:pt x="3624" y="3538"/>
                </a:lnTo>
                <a:lnTo>
                  <a:pt x="3668" y="3475"/>
                </a:lnTo>
                <a:lnTo>
                  <a:pt x="3702" y="3404"/>
                </a:lnTo>
                <a:lnTo>
                  <a:pt x="3729" y="3330"/>
                </a:lnTo>
                <a:lnTo>
                  <a:pt x="3744" y="3251"/>
                </a:lnTo>
                <a:lnTo>
                  <a:pt x="3750" y="3169"/>
                </a:lnTo>
                <a:lnTo>
                  <a:pt x="3744" y="3087"/>
                </a:lnTo>
                <a:lnTo>
                  <a:pt x="3729" y="3007"/>
                </a:lnTo>
                <a:lnTo>
                  <a:pt x="3702" y="2933"/>
                </a:lnTo>
                <a:lnTo>
                  <a:pt x="3668" y="2864"/>
                </a:lnTo>
                <a:lnTo>
                  <a:pt x="3624" y="2799"/>
                </a:lnTo>
                <a:lnTo>
                  <a:pt x="3575" y="2742"/>
                </a:lnTo>
                <a:lnTo>
                  <a:pt x="3515" y="2690"/>
                </a:lnTo>
                <a:lnTo>
                  <a:pt x="3450" y="2646"/>
                </a:lnTo>
                <a:lnTo>
                  <a:pt x="3382" y="2612"/>
                </a:lnTo>
                <a:lnTo>
                  <a:pt x="3307" y="2585"/>
                </a:lnTo>
                <a:lnTo>
                  <a:pt x="3229" y="2570"/>
                </a:lnTo>
                <a:lnTo>
                  <a:pt x="3147" y="2564"/>
                </a:lnTo>
                <a:close/>
                <a:moveTo>
                  <a:pt x="1386" y="1585"/>
                </a:moveTo>
                <a:lnTo>
                  <a:pt x="1286" y="1704"/>
                </a:lnTo>
                <a:lnTo>
                  <a:pt x="1195" y="1828"/>
                </a:lnTo>
                <a:lnTo>
                  <a:pt x="1111" y="1958"/>
                </a:lnTo>
                <a:lnTo>
                  <a:pt x="1036" y="2093"/>
                </a:lnTo>
                <a:lnTo>
                  <a:pt x="971" y="2234"/>
                </a:lnTo>
                <a:lnTo>
                  <a:pt x="914" y="2379"/>
                </a:lnTo>
                <a:lnTo>
                  <a:pt x="866" y="2530"/>
                </a:lnTo>
                <a:lnTo>
                  <a:pt x="828" y="2685"/>
                </a:lnTo>
                <a:lnTo>
                  <a:pt x="802" y="2843"/>
                </a:lnTo>
                <a:lnTo>
                  <a:pt x="784" y="3003"/>
                </a:lnTo>
                <a:lnTo>
                  <a:pt x="779" y="3169"/>
                </a:lnTo>
                <a:lnTo>
                  <a:pt x="784" y="3331"/>
                </a:lnTo>
                <a:lnTo>
                  <a:pt x="802" y="3492"/>
                </a:lnTo>
                <a:lnTo>
                  <a:pt x="828" y="3648"/>
                </a:lnTo>
                <a:lnTo>
                  <a:pt x="865" y="3803"/>
                </a:lnTo>
                <a:lnTo>
                  <a:pt x="912" y="3952"/>
                </a:lnTo>
                <a:lnTo>
                  <a:pt x="968" y="4097"/>
                </a:lnTo>
                <a:lnTo>
                  <a:pt x="1032" y="4236"/>
                </a:lnTo>
                <a:lnTo>
                  <a:pt x="1107" y="4371"/>
                </a:lnTo>
                <a:lnTo>
                  <a:pt x="1189" y="4501"/>
                </a:lnTo>
                <a:lnTo>
                  <a:pt x="1279" y="4625"/>
                </a:lnTo>
                <a:lnTo>
                  <a:pt x="1376" y="4742"/>
                </a:lnTo>
                <a:lnTo>
                  <a:pt x="1985" y="4135"/>
                </a:lnTo>
                <a:lnTo>
                  <a:pt x="1907" y="4032"/>
                </a:lnTo>
                <a:lnTo>
                  <a:pt x="1838" y="3925"/>
                </a:lnTo>
                <a:lnTo>
                  <a:pt x="1779" y="3810"/>
                </a:lnTo>
                <a:lnTo>
                  <a:pt x="1727" y="3690"/>
                </a:lnTo>
                <a:lnTo>
                  <a:pt x="1689" y="3566"/>
                </a:lnTo>
                <a:lnTo>
                  <a:pt x="1658" y="3438"/>
                </a:lnTo>
                <a:lnTo>
                  <a:pt x="1641" y="3305"/>
                </a:lnTo>
                <a:lnTo>
                  <a:pt x="1636" y="3169"/>
                </a:lnTo>
                <a:lnTo>
                  <a:pt x="1639" y="3045"/>
                </a:lnTo>
                <a:lnTo>
                  <a:pt x="1655" y="2925"/>
                </a:lnTo>
                <a:lnTo>
                  <a:pt x="1678" y="2809"/>
                </a:lnTo>
                <a:lnTo>
                  <a:pt x="1710" y="2696"/>
                </a:lnTo>
                <a:lnTo>
                  <a:pt x="1752" y="2585"/>
                </a:lnTo>
                <a:lnTo>
                  <a:pt x="1802" y="2480"/>
                </a:lnTo>
                <a:lnTo>
                  <a:pt x="1857" y="2379"/>
                </a:lnTo>
                <a:lnTo>
                  <a:pt x="1922" y="2284"/>
                </a:lnTo>
                <a:lnTo>
                  <a:pt x="1992" y="2192"/>
                </a:lnTo>
                <a:lnTo>
                  <a:pt x="1386" y="1585"/>
                </a:lnTo>
                <a:close/>
                <a:moveTo>
                  <a:pt x="4920" y="1574"/>
                </a:moveTo>
                <a:lnTo>
                  <a:pt x="4300" y="2192"/>
                </a:lnTo>
                <a:lnTo>
                  <a:pt x="4370" y="2284"/>
                </a:lnTo>
                <a:lnTo>
                  <a:pt x="4435" y="2379"/>
                </a:lnTo>
                <a:lnTo>
                  <a:pt x="4491" y="2480"/>
                </a:lnTo>
                <a:lnTo>
                  <a:pt x="4540" y="2585"/>
                </a:lnTo>
                <a:lnTo>
                  <a:pt x="4582" y="2696"/>
                </a:lnTo>
                <a:lnTo>
                  <a:pt x="4615" y="2809"/>
                </a:lnTo>
                <a:lnTo>
                  <a:pt x="4638" y="2925"/>
                </a:lnTo>
                <a:lnTo>
                  <a:pt x="4653" y="3045"/>
                </a:lnTo>
                <a:lnTo>
                  <a:pt x="4657" y="3169"/>
                </a:lnTo>
                <a:lnTo>
                  <a:pt x="4651" y="3305"/>
                </a:lnTo>
                <a:lnTo>
                  <a:pt x="4634" y="3438"/>
                </a:lnTo>
                <a:lnTo>
                  <a:pt x="4605" y="3566"/>
                </a:lnTo>
                <a:lnTo>
                  <a:pt x="4565" y="3690"/>
                </a:lnTo>
                <a:lnTo>
                  <a:pt x="4514" y="3810"/>
                </a:lnTo>
                <a:lnTo>
                  <a:pt x="4454" y="3925"/>
                </a:lnTo>
                <a:lnTo>
                  <a:pt x="4386" y="4032"/>
                </a:lnTo>
                <a:lnTo>
                  <a:pt x="4309" y="4135"/>
                </a:lnTo>
                <a:lnTo>
                  <a:pt x="4928" y="4753"/>
                </a:lnTo>
                <a:lnTo>
                  <a:pt x="5027" y="4635"/>
                </a:lnTo>
                <a:lnTo>
                  <a:pt x="5118" y="4511"/>
                </a:lnTo>
                <a:lnTo>
                  <a:pt x="5202" y="4381"/>
                </a:lnTo>
                <a:lnTo>
                  <a:pt x="5277" y="4245"/>
                </a:lnTo>
                <a:lnTo>
                  <a:pt x="5342" y="4104"/>
                </a:lnTo>
                <a:lnTo>
                  <a:pt x="5399" y="3957"/>
                </a:lnTo>
                <a:lnTo>
                  <a:pt x="5447" y="3808"/>
                </a:lnTo>
                <a:lnTo>
                  <a:pt x="5485" y="3654"/>
                </a:lnTo>
                <a:lnTo>
                  <a:pt x="5512" y="3496"/>
                </a:lnTo>
                <a:lnTo>
                  <a:pt x="5529" y="3333"/>
                </a:lnTo>
                <a:lnTo>
                  <a:pt x="5535" y="3169"/>
                </a:lnTo>
                <a:lnTo>
                  <a:pt x="5529" y="3003"/>
                </a:lnTo>
                <a:lnTo>
                  <a:pt x="5512" y="2839"/>
                </a:lnTo>
                <a:lnTo>
                  <a:pt x="5483" y="2681"/>
                </a:lnTo>
                <a:lnTo>
                  <a:pt x="5445" y="2524"/>
                </a:lnTo>
                <a:lnTo>
                  <a:pt x="5397" y="2374"/>
                </a:lnTo>
                <a:lnTo>
                  <a:pt x="5340" y="2227"/>
                </a:lnTo>
                <a:lnTo>
                  <a:pt x="5273" y="2084"/>
                </a:lnTo>
                <a:lnTo>
                  <a:pt x="5197" y="1948"/>
                </a:lnTo>
                <a:lnTo>
                  <a:pt x="5113" y="1816"/>
                </a:lnTo>
                <a:lnTo>
                  <a:pt x="5019" y="1692"/>
                </a:lnTo>
                <a:lnTo>
                  <a:pt x="4920" y="1574"/>
                </a:lnTo>
                <a:close/>
                <a:moveTo>
                  <a:pt x="3157" y="792"/>
                </a:moveTo>
                <a:lnTo>
                  <a:pt x="2992" y="797"/>
                </a:lnTo>
                <a:lnTo>
                  <a:pt x="2830" y="815"/>
                </a:lnTo>
                <a:lnTo>
                  <a:pt x="2672" y="841"/>
                </a:lnTo>
                <a:lnTo>
                  <a:pt x="2517" y="879"/>
                </a:lnTo>
                <a:lnTo>
                  <a:pt x="2366" y="927"/>
                </a:lnTo>
                <a:lnTo>
                  <a:pt x="2221" y="983"/>
                </a:lnTo>
                <a:lnTo>
                  <a:pt x="2080" y="1049"/>
                </a:lnTo>
                <a:lnTo>
                  <a:pt x="1945" y="1124"/>
                </a:lnTo>
                <a:lnTo>
                  <a:pt x="1813" y="1208"/>
                </a:lnTo>
                <a:lnTo>
                  <a:pt x="1689" y="1299"/>
                </a:lnTo>
                <a:lnTo>
                  <a:pt x="1573" y="1398"/>
                </a:lnTo>
                <a:lnTo>
                  <a:pt x="2181" y="2007"/>
                </a:lnTo>
                <a:lnTo>
                  <a:pt x="2283" y="1929"/>
                </a:lnTo>
                <a:lnTo>
                  <a:pt x="2389" y="1860"/>
                </a:lnTo>
                <a:lnTo>
                  <a:pt x="2504" y="1801"/>
                </a:lnTo>
                <a:lnTo>
                  <a:pt x="2624" y="1750"/>
                </a:lnTo>
                <a:lnTo>
                  <a:pt x="2748" y="1711"/>
                </a:lnTo>
                <a:lnTo>
                  <a:pt x="2878" y="1681"/>
                </a:lnTo>
                <a:lnTo>
                  <a:pt x="3010" y="1664"/>
                </a:lnTo>
                <a:lnTo>
                  <a:pt x="3147" y="1658"/>
                </a:lnTo>
                <a:lnTo>
                  <a:pt x="3283" y="1664"/>
                </a:lnTo>
                <a:lnTo>
                  <a:pt x="3414" y="1681"/>
                </a:lnTo>
                <a:lnTo>
                  <a:pt x="3544" y="1711"/>
                </a:lnTo>
                <a:lnTo>
                  <a:pt x="3668" y="1750"/>
                </a:lnTo>
                <a:lnTo>
                  <a:pt x="3788" y="1801"/>
                </a:lnTo>
                <a:lnTo>
                  <a:pt x="3903" y="1860"/>
                </a:lnTo>
                <a:lnTo>
                  <a:pt x="4010" y="1929"/>
                </a:lnTo>
                <a:lnTo>
                  <a:pt x="4113" y="2007"/>
                </a:lnTo>
                <a:lnTo>
                  <a:pt x="4731" y="1387"/>
                </a:lnTo>
                <a:lnTo>
                  <a:pt x="4613" y="1290"/>
                </a:lnTo>
                <a:lnTo>
                  <a:pt x="4489" y="1200"/>
                </a:lnTo>
                <a:lnTo>
                  <a:pt x="4359" y="1118"/>
                </a:lnTo>
                <a:lnTo>
                  <a:pt x="4225" y="1045"/>
                </a:lnTo>
                <a:lnTo>
                  <a:pt x="4084" y="981"/>
                </a:lnTo>
                <a:lnTo>
                  <a:pt x="3939" y="923"/>
                </a:lnTo>
                <a:lnTo>
                  <a:pt x="3790" y="878"/>
                </a:lnTo>
                <a:lnTo>
                  <a:pt x="3638" y="841"/>
                </a:lnTo>
                <a:lnTo>
                  <a:pt x="3481" y="815"/>
                </a:lnTo>
                <a:lnTo>
                  <a:pt x="3321" y="797"/>
                </a:lnTo>
                <a:lnTo>
                  <a:pt x="3157" y="792"/>
                </a:lnTo>
                <a:close/>
                <a:moveTo>
                  <a:pt x="3008" y="0"/>
                </a:moveTo>
                <a:lnTo>
                  <a:pt x="3305" y="0"/>
                </a:lnTo>
                <a:lnTo>
                  <a:pt x="3305" y="286"/>
                </a:lnTo>
                <a:lnTo>
                  <a:pt x="3458" y="297"/>
                </a:lnTo>
                <a:lnTo>
                  <a:pt x="3609" y="317"/>
                </a:lnTo>
                <a:lnTo>
                  <a:pt x="3668" y="42"/>
                </a:lnTo>
                <a:lnTo>
                  <a:pt x="3958" y="103"/>
                </a:lnTo>
                <a:lnTo>
                  <a:pt x="3899" y="380"/>
                </a:lnTo>
                <a:lnTo>
                  <a:pt x="4046" y="422"/>
                </a:lnTo>
                <a:lnTo>
                  <a:pt x="4191" y="473"/>
                </a:lnTo>
                <a:lnTo>
                  <a:pt x="4305" y="217"/>
                </a:lnTo>
                <a:lnTo>
                  <a:pt x="4576" y="339"/>
                </a:lnTo>
                <a:lnTo>
                  <a:pt x="4462" y="593"/>
                </a:lnTo>
                <a:lnTo>
                  <a:pt x="4597" y="668"/>
                </a:lnTo>
                <a:lnTo>
                  <a:pt x="4727" y="748"/>
                </a:lnTo>
                <a:lnTo>
                  <a:pt x="4891" y="525"/>
                </a:lnTo>
                <a:lnTo>
                  <a:pt x="5130" y="700"/>
                </a:lnTo>
                <a:lnTo>
                  <a:pt x="4968" y="921"/>
                </a:lnTo>
                <a:lnTo>
                  <a:pt x="5086" y="1021"/>
                </a:lnTo>
                <a:lnTo>
                  <a:pt x="5197" y="1128"/>
                </a:lnTo>
                <a:lnTo>
                  <a:pt x="5399" y="946"/>
                </a:lnTo>
                <a:lnTo>
                  <a:pt x="5598" y="1168"/>
                </a:lnTo>
                <a:lnTo>
                  <a:pt x="5397" y="1347"/>
                </a:lnTo>
                <a:lnTo>
                  <a:pt x="5491" y="1469"/>
                </a:lnTo>
                <a:lnTo>
                  <a:pt x="5578" y="1597"/>
                </a:lnTo>
                <a:lnTo>
                  <a:pt x="5809" y="1465"/>
                </a:lnTo>
                <a:lnTo>
                  <a:pt x="5956" y="1723"/>
                </a:lnTo>
                <a:lnTo>
                  <a:pt x="5727" y="1855"/>
                </a:lnTo>
                <a:lnTo>
                  <a:pt x="5794" y="1994"/>
                </a:lnTo>
                <a:lnTo>
                  <a:pt x="5853" y="2137"/>
                </a:lnTo>
                <a:lnTo>
                  <a:pt x="6101" y="2059"/>
                </a:lnTo>
                <a:lnTo>
                  <a:pt x="6191" y="2341"/>
                </a:lnTo>
                <a:lnTo>
                  <a:pt x="5945" y="2419"/>
                </a:lnTo>
                <a:lnTo>
                  <a:pt x="5981" y="2570"/>
                </a:lnTo>
                <a:lnTo>
                  <a:pt x="6010" y="2725"/>
                </a:lnTo>
                <a:lnTo>
                  <a:pt x="6264" y="2698"/>
                </a:lnTo>
                <a:lnTo>
                  <a:pt x="6292" y="2996"/>
                </a:lnTo>
                <a:lnTo>
                  <a:pt x="6040" y="3020"/>
                </a:lnTo>
                <a:lnTo>
                  <a:pt x="6044" y="3169"/>
                </a:lnTo>
                <a:lnTo>
                  <a:pt x="6038" y="3331"/>
                </a:lnTo>
                <a:lnTo>
                  <a:pt x="6288" y="3360"/>
                </a:lnTo>
                <a:lnTo>
                  <a:pt x="6254" y="3654"/>
                </a:lnTo>
                <a:lnTo>
                  <a:pt x="6008" y="3627"/>
                </a:lnTo>
                <a:lnTo>
                  <a:pt x="5977" y="3782"/>
                </a:lnTo>
                <a:lnTo>
                  <a:pt x="5941" y="3933"/>
                </a:lnTo>
                <a:lnTo>
                  <a:pt x="6174" y="4011"/>
                </a:lnTo>
                <a:lnTo>
                  <a:pt x="6078" y="4293"/>
                </a:lnTo>
                <a:lnTo>
                  <a:pt x="5848" y="4215"/>
                </a:lnTo>
                <a:lnTo>
                  <a:pt x="5786" y="4360"/>
                </a:lnTo>
                <a:lnTo>
                  <a:pt x="5718" y="4501"/>
                </a:lnTo>
                <a:lnTo>
                  <a:pt x="5926" y="4623"/>
                </a:lnTo>
                <a:lnTo>
                  <a:pt x="5775" y="4879"/>
                </a:lnTo>
                <a:lnTo>
                  <a:pt x="5567" y="4757"/>
                </a:lnTo>
                <a:lnTo>
                  <a:pt x="5477" y="4887"/>
                </a:lnTo>
                <a:lnTo>
                  <a:pt x="5380" y="5009"/>
                </a:lnTo>
                <a:lnTo>
                  <a:pt x="5556" y="5171"/>
                </a:lnTo>
                <a:lnTo>
                  <a:pt x="5355" y="5390"/>
                </a:lnTo>
                <a:lnTo>
                  <a:pt x="5180" y="5228"/>
                </a:lnTo>
                <a:lnTo>
                  <a:pt x="5063" y="5335"/>
                </a:lnTo>
                <a:lnTo>
                  <a:pt x="4943" y="5436"/>
                </a:lnTo>
                <a:lnTo>
                  <a:pt x="5080" y="5629"/>
                </a:lnTo>
                <a:lnTo>
                  <a:pt x="4838" y="5801"/>
                </a:lnTo>
                <a:lnTo>
                  <a:pt x="4701" y="5608"/>
                </a:lnTo>
                <a:lnTo>
                  <a:pt x="4565" y="5688"/>
                </a:lnTo>
                <a:lnTo>
                  <a:pt x="4426" y="5762"/>
                </a:lnTo>
                <a:lnTo>
                  <a:pt x="4517" y="5978"/>
                </a:lnTo>
                <a:lnTo>
                  <a:pt x="4244" y="6096"/>
                </a:lnTo>
                <a:lnTo>
                  <a:pt x="4151" y="5879"/>
                </a:lnTo>
                <a:lnTo>
                  <a:pt x="4002" y="5928"/>
                </a:lnTo>
                <a:lnTo>
                  <a:pt x="3849" y="5970"/>
                </a:lnTo>
                <a:lnTo>
                  <a:pt x="3897" y="6201"/>
                </a:lnTo>
                <a:lnTo>
                  <a:pt x="3605" y="6260"/>
                </a:lnTo>
                <a:lnTo>
                  <a:pt x="3557" y="6028"/>
                </a:lnTo>
                <a:lnTo>
                  <a:pt x="3403" y="6045"/>
                </a:lnTo>
                <a:lnTo>
                  <a:pt x="3244" y="6052"/>
                </a:lnTo>
                <a:lnTo>
                  <a:pt x="3241" y="6291"/>
                </a:lnTo>
                <a:lnTo>
                  <a:pt x="2943" y="6287"/>
                </a:lnTo>
                <a:lnTo>
                  <a:pt x="2947" y="6047"/>
                </a:lnTo>
                <a:lnTo>
                  <a:pt x="2790" y="6031"/>
                </a:lnTo>
                <a:lnTo>
                  <a:pt x="2636" y="6007"/>
                </a:lnTo>
                <a:lnTo>
                  <a:pt x="2582" y="6241"/>
                </a:lnTo>
                <a:lnTo>
                  <a:pt x="2292" y="6175"/>
                </a:lnTo>
                <a:lnTo>
                  <a:pt x="2345" y="5940"/>
                </a:lnTo>
                <a:lnTo>
                  <a:pt x="2197" y="5890"/>
                </a:lnTo>
                <a:lnTo>
                  <a:pt x="2050" y="5835"/>
                </a:lnTo>
                <a:lnTo>
                  <a:pt x="1949" y="6054"/>
                </a:lnTo>
                <a:lnTo>
                  <a:pt x="1678" y="5930"/>
                </a:lnTo>
                <a:lnTo>
                  <a:pt x="1781" y="5707"/>
                </a:lnTo>
                <a:lnTo>
                  <a:pt x="1645" y="5629"/>
                </a:lnTo>
                <a:lnTo>
                  <a:pt x="1515" y="5543"/>
                </a:lnTo>
                <a:lnTo>
                  <a:pt x="1366" y="5740"/>
                </a:lnTo>
                <a:lnTo>
                  <a:pt x="1128" y="5562"/>
                </a:lnTo>
                <a:lnTo>
                  <a:pt x="1281" y="5362"/>
                </a:lnTo>
                <a:lnTo>
                  <a:pt x="1164" y="5257"/>
                </a:lnTo>
                <a:lnTo>
                  <a:pt x="1053" y="5146"/>
                </a:lnTo>
                <a:lnTo>
                  <a:pt x="863" y="5312"/>
                </a:lnTo>
                <a:lnTo>
                  <a:pt x="668" y="5087"/>
                </a:lnTo>
                <a:lnTo>
                  <a:pt x="861" y="4919"/>
                </a:lnTo>
                <a:lnTo>
                  <a:pt x="771" y="4793"/>
                </a:lnTo>
                <a:lnTo>
                  <a:pt x="685" y="4663"/>
                </a:lnTo>
                <a:lnTo>
                  <a:pt x="462" y="4787"/>
                </a:lnTo>
                <a:lnTo>
                  <a:pt x="317" y="4526"/>
                </a:lnTo>
                <a:lnTo>
                  <a:pt x="546" y="4400"/>
                </a:lnTo>
                <a:lnTo>
                  <a:pt x="483" y="4259"/>
                </a:lnTo>
                <a:lnTo>
                  <a:pt x="429" y="4114"/>
                </a:lnTo>
                <a:lnTo>
                  <a:pt x="177" y="4190"/>
                </a:lnTo>
                <a:lnTo>
                  <a:pt x="92" y="3906"/>
                </a:lnTo>
                <a:lnTo>
                  <a:pt x="345" y="3828"/>
                </a:lnTo>
                <a:lnTo>
                  <a:pt x="315" y="3677"/>
                </a:lnTo>
                <a:lnTo>
                  <a:pt x="292" y="3524"/>
                </a:lnTo>
                <a:lnTo>
                  <a:pt x="25" y="3547"/>
                </a:lnTo>
                <a:lnTo>
                  <a:pt x="0" y="3249"/>
                </a:lnTo>
                <a:lnTo>
                  <a:pt x="271" y="3227"/>
                </a:lnTo>
                <a:lnTo>
                  <a:pt x="269" y="3169"/>
                </a:lnTo>
                <a:lnTo>
                  <a:pt x="273" y="3043"/>
                </a:lnTo>
                <a:lnTo>
                  <a:pt x="281" y="2919"/>
                </a:lnTo>
                <a:lnTo>
                  <a:pt x="10" y="2885"/>
                </a:lnTo>
                <a:lnTo>
                  <a:pt x="48" y="2591"/>
                </a:lnTo>
                <a:lnTo>
                  <a:pt x="321" y="2625"/>
                </a:lnTo>
                <a:lnTo>
                  <a:pt x="355" y="2475"/>
                </a:lnTo>
                <a:lnTo>
                  <a:pt x="395" y="2328"/>
                </a:lnTo>
                <a:lnTo>
                  <a:pt x="134" y="2236"/>
                </a:lnTo>
                <a:lnTo>
                  <a:pt x="231" y="1956"/>
                </a:lnTo>
                <a:lnTo>
                  <a:pt x="496" y="2047"/>
                </a:lnTo>
                <a:lnTo>
                  <a:pt x="559" y="1908"/>
                </a:lnTo>
                <a:lnTo>
                  <a:pt x="630" y="1772"/>
                </a:lnTo>
                <a:lnTo>
                  <a:pt x="389" y="1627"/>
                </a:lnTo>
                <a:lnTo>
                  <a:pt x="544" y="1374"/>
                </a:lnTo>
                <a:lnTo>
                  <a:pt x="786" y="1521"/>
                </a:lnTo>
                <a:lnTo>
                  <a:pt x="878" y="1398"/>
                </a:lnTo>
                <a:lnTo>
                  <a:pt x="973" y="1280"/>
                </a:lnTo>
                <a:lnTo>
                  <a:pt x="767" y="1086"/>
                </a:lnTo>
                <a:lnTo>
                  <a:pt x="971" y="868"/>
                </a:lnTo>
                <a:lnTo>
                  <a:pt x="1179" y="1066"/>
                </a:lnTo>
                <a:lnTo>
                  <a:pt x="1294" y="963"/>
                </a:lnTo>
                <a:lnTo>
                  <a:pt x="1412" y="868"/>
                </a:lnTo>
                <a:lnTo>
                  <a:pt x="1250" y="633"/>
                </a:lnTo>
                <a:lnTo>
                  <a:pt x="1496" y="465"/>
                </a:lnTo>
                <a:lnTo>
                  <a:pt x="1658" y="700"/>
                </a:lnTo>
                <a:lnTo>
                  <a:pt x="1790" y="626"/>
                </a:lnTo>
                <a:lnTo>
                  <a:pt x="1926" y="557"/>
                </a:lnTo>
                <a:lnTo>
                  <a:pt x="1817" y="292"/>
                </a:lnTo>
                <a:lnTo>
                  <a:pt x="2092" y="179"/>
                </a:lnTo>
                <a:lnTo>
                  <a:pt x="2202" y="444"/>
                </a:lnTo>
                <a:lnTo>
                  <a:pt x="2345" y="399"/>
                </a:lnTo>
                <a:lnTo>
                  <a:pt x="2494" y="359"/>
                </a:lnTo>
                <a:lnTo>
                  <a:pt x="2441" y="78"/>
                </a:lnTo>
                <a:lnTo>
                  <a:pt x="2735" y="25"/>
                </a:lnTo>
                <a:lnTo>
                  <a:pt x="2786" y="307"/>
                </a:lnTo>
                <a:lnTo>
                  <a:pt x="2897" y="294"/>
                </a:lnTo>
                <a:lnTo>
                  <a:pt x="3008" y="286"/>
                </a:lnTo>
                <a:lnTo>
                  <a:pt x="3008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91" name="Group 190"/>
          <p:cNvGrpSpPr/>
          <p:nvPr/>
        </p:nvGrpSpPr>
        <p:grpSpPr>
          <a:xfrm>
            <a:off x="5208481" y="3291767"/>
            <a:ext cx="432963" cy="432615"/>
            <a:chOff x="8091275" y="3370787"/>
            <a:chExt cx="3056908" cy="3054448"/>
          </a:xfrm>
          <a:solidFill>
            <a:schemeClr val="bg1">
              <a:lumMod val="75000"/>
            </a:schemeClr>
          </a:solidFill>
        </p:grpSpPr>
        <p:sp>
          <p:nvSpPr>
            <p:cNvPr id="192" name="Freeform 28"/>
            <p:cNvSpPr>
              <a:spLocks/>
            </p:cNvSpPr>
            <p:nvPr/>
          </p:nvSpPr>
          <p:spPr bwMode="auto">
            <a:xfrm>
              <a:off x="9504111" y="3370787"/>
              <a:ext cx="231236" cy="197617"/>
            </a:xfrm>
            <a:custGeom>
              <a:avLst/>
              <a:gdLst>
                <a:gd name="T0" fmla="*/ 72 w 282"/>
                <a:gd name="T1" fmla="*/ 0 h 241"/>
                <a:gd name="T2" fmla="*/ 210 w 282"/>
                <a:gd name="T3" fmla="*/ 0 h 241"/>
                <a:gd name="T4" fmla="*/ 282 w 282"/>
                <a:gd name="T5" fmla="*/ 241 h 241"/>
                <a:gd name="T6" fmla="*/ 0 w 282"/>
                <a:gd name="T7" fmla="*/ 241 h 241"/>
                <a:gd name="T8" fmla="*/ 72 w 282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" h="241">
                  <a:moveTo>
                    <a:pt x="72" y="0"/>
                  </a:moveTo>
                  <a:lnTo>
                    <a:pt x="210" y="0"/>
                  </a:lnTo>
                  <a:lnTo>
                    <a:pt x="282" y="241"/>
                  </a:lnTo>
                  <a:lnTo>
                    <a:pt x="0" y="241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3" name="Freeform 29"/>
            <p:cNvSpPr>
              <a:spLocks/>
            </p:cNvSpPr>
            <p:nvPr/>
          </p:nvSpPr>
          <p:spPr bwMode="auto">
            <a:xfrm>
              <a:off x="9756667" y="3387187"/>
              <a:ext cx="225496" cy="227136"/>
            </a:xfrm>
            <a:custGeom>
              <a:avLst/>
              <a:gdLst>
                <a:gd name="T0" fmla="*/ 114 w 275"/>
                <a:gd name="T1" fmla="*/ 0 h 277"/>
                <a:gd name="T2" fmla="*/ 253 w 275"/>
                <a:gd name="T3" fmla="*/ 27 h 277"/>
                <a:gd name="T4" fmla="*/ 275 w 275"/>
                <a:gd name="T5" fmla="*/ 277 h 277"/>
                <a:gd name="T6" fmla="*/ 206 w 275"/>
                <a:gd name="T7" fmla="*/ 264 h 277"/>
                <a:gd name="T8" fmla="*/ 69 w 275"/>
                <a:gd name="T9" fmla="*/ 237 h 277"/>
                <a:gd name="T10" fmla="*/ 0 w 275"/>
                <a:gd name="T11" fmla="*/ 226 h 277"/>
                <a:gd name="T12" fmla="*/ 114 w 275"/>
                <a:gd name="T13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277">
                  <a:moveTo>
                    <a:pt x="114" y="0"/>
                  </a:moveTo>
                  <a:lnTo>
                    <a:pt x="253" y="27"/>
                  </a:lnTo>
                  <a:lnTo>
                    <a:pt x="275" y="277"/>
                  </a:lnTo>
                  <a:lnTo>
                    <a:pt x="206" y="264"/>
                  </a:lnTo>
                  <a:lnTo>
                    <a:pt x="69" y="237"/>
                  </a:lnTo>
                  <a:lnTo>
                    <a:pt x="0" y="226"/>
                  </a:lnTo>
                  <a:lnTo>
                    <a:pt x="1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4" name="Freeform 30"/>
            <p:cNvSpPr>
              <a:spLocks/>
            </p:cNvSpPr>
            <p:nvPr/>
          </p:nvSpPr>
          <p:spPr bwMode="auto">
            <a:xfrm>
              <a:off x="10004302" y="3456886"/>
              <a:ext cx="232056" cy="249276"/>
            </a:xfrm>
            <a:custGeom>
              <a:avLst/>
              <a:gdLst>
                <a:gd name="T0" fmla="*/ 154 w 283"/>
                <a:gd name="T1" fmla="*/ 0 h 304"/>
                <a:gd name="T2" fmla="*/ 283 w 283"/>
                <a:gd name="T3" fmla="*/ 54 h 304"/>
                <a:gd name="T4" fmla="*/ 259 w 283"/>
                <a:gd name="T5" fmla="*/ 304 h 304"/>
                <a:gd name="T6" fmla="*/ 194 w 283"/>
                <a:gd name="T7" fmla="*/ 277 h 304"/>
                <a:gd name="T8" fmla="*/ 64 w 283"/>
                <a:gd name="T9" fmla="*/ 225 h 304"/>
                <a:gd name="T10" fmla="*/ 0 w 283"/>
                <a:gd name="T11" fmla="*/ 201 h 304"/>
                <a:gd name="T12" fmla="*/ 154 w 283"/>
                <a:gd name="T1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3" h="304">
                  <a:moveTo>
                    <a:pt x="154" y="0"/>
                  </a:moveTo>
                  <a:lnTo>
                    <a:pt x="283" y="54"/>
                  </a:lnTo>
                  <a:lnTo>
                    <a:pt x="259" y="304"/>
                  </a:lnTo>
                  <a:lnTo>
                    <a:pt x="194" y="277"/>
                  </a:lnTo>
                  <a:lnTo>
                    <a:pt x="64" y="225"/>
                  </a:lnTo>
                  <a:lnTo>
                    <a:pt x="0" y="201"/>
                  </a:lnTo>
                  <a:lnTo>
                    <a:pt x="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5" name="Freeform 31"/>
            <p:cNvSpPr>
              <a:spLocks/>
            </p:cNvSpPr>
            <p:nvPr/>
          </p:nvSpPr>
          <p:spPr bwMode="auto">
            <a:xfrm>
              <a:off x="10237999" y="3579884"/>
              <a:ext cx="250916" cy="259936"/>
            </a:xfrm>
            <a:custGeom>
              <a:avLst/>
              <a:gdLst>
                <a:gd name="T0" fmla="*/ 188 w 306"/>
                <a:gd name="T1" fmla="*/ 0 h 317"/>
                <a:gd name="T2" fmla="*/ 306 w 306"/>
                <a:gd name="T3" fmla="*/ 75 h 317"/>
                <a:gd name="T4" fmla="*/ 235 w 306"/>
                <a:gd name="T5" fmla="*/ 317 h 317"/>
                <a:gd name="T6" fmla="*/ 177 w 306"/>
                <a:gd name="T7" fmla="*/ 279 h 317"/>
                <a:gd name="T8" fmla="*/ 58 w 306"/>
                <a:gd name="T9" fmla="*/ 205 h 317"/>
                <a:gd name="T10" fmla="*/ 0 w 306"/>
                <a:gd name="T11" fmla="*/ 167 h 317"/>
                <a:gd name="T12" fmla="*/ 188 w 306"/>
                <a:gd name="T13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6" h="317">
                  <a:moveTo>
                    <a:pt x="188" y="0"/>
                  </a:moveTo>
                  <a:lnTo>
                    <a:pt x="306" y="75"/>
                  </a:lnTo>
                  <a:lnTo>
                    <a:pt x="235" y="317"/>
                  </a:lnTo>
                  <a:lnTo>
                    <a:pt x="177" y="279"/>
                  </a:lnTo>
                  <a:lnTo>
                    <a:pt x="58" y="205"/>
                  </a:lnTo>
                  <a:lnTo>
                    <a:pt x="0" y="167"/>
                  </a:lnTo>
                  <a:lnTo>
                    <a:pt x="1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6" name="Freeform 32"/>
            <p:cNvSpPr>
              <a:spLocks/>
            </p:cNvSpPr>
            <p:nvPr/>
          </p:nvSpPr>
          <p:spPr bwMode="auto">
            <a:xfrm>
              <a:off x="10448735" y="3747981"/>
              <a:ext cx="261576" cy="263216"/>
            </a:xfrm>
            <a:custGeom>
              <a:avLst/>
              <a:gdLst>
                <a:gd name="T0" fmla="*/ 216 w 319"/>
                <a:gd name="T1" fmla="*/ 0 h 321"/>
                <a:gd name="T2" fmla="*/ 319 w 319"/>
                <a:gd name="T3" fmla="*/ 96 h 321"/>
                <a:gd name="T4" fmla="*/ 203 w 319"/>
                <a:gd name="T5" fmla="*/ 321 h 321"/>
                <a:gd name="T6" fmla="*/ 152 w 319"/>
                <a:gd name="T7" fmla="*/ 272 h 321"/>
                <a:gd name="T8" fmla="*/ 51 w 319"/>
                <a:gd name="T9" fmla="*/ 176 h 321"/>
                <a:gd name="T10" fmla="*/ 0 w 319"/>
                <a:gd name="T11" fmla="*/ 129 h 321"/>
                <a:gd name="T12" fmla="*/ 216 w 319"/>
                <a:gd name="T13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9" h="321">
                  <a:moveTo>
                    <a:pt x="216" y="0"/>
                  </a:moveTo>
                  <a:lnTo>
                    <a:pt x="319" y="96"/>
                  </a:lnTo>
                  <a:lnTo>
                    <a:pt x="203" y="321"/>
                  </a:lnTo>
                  <a:lnTo>
                    <a:pt x="152" y="272"/>
                  </a:lnTo>
                  <a:lnTo>
                    <a:pt x="51" y="176"/>
                  </a:lnTo>
                  <a:lnTo>
                    <a:pt x="0" y="129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7" name="Freeform 33"/>
            <p:cNvSpPr>
              <a:spLocks/>
            </p:cNvSpPr>
            <p:nvPr/>
          </p:nvSpPr>
          <p:spPr bwMode="auto">
            <a:xfrm>
              <a:off x="10629952" y="3958717"/>
              <a:ext cx="261576" cy="255836"/>
            </a:xfrm>
            <a:custGeom>
              <a:avLst/>
              <a:gdLst>
                <a:gd name="T0" fmla="*/ 236 w 319"/>
                <a:gd name="T1" fmla="*/ 0 h 312"/>
                <a:gd name="T2" fmla="*/ 319 w 319"/>
                <a:gd name="T3" fmla="*/ 113 h 312"/>
                <a:gd name="T4" fmla="*/ 163 w 319"/>
                <a:gd name="T5" fmla="*/ 312 h 312"/>
                <a:gd name="T6" fmla="*/ 123 w 319"/>
                <a:gd name="T7" fmla="*/ 254 h 312"/>
                <a:gd name="T8" fmla="*/ 42 w 319"/>
                <a:gd name="T9" fmla="*/ 142 h 312"/>
                <a:gd name="T10" fmla="*/ 0 w 319"/>
                <a:gd name="T11" fmla="*/ 84 h 312"/>
                <a:gd name="T12" fmla="*/ 236 w 319"/>
                <a:gd name="T13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9" h="312">
                  <a:moveTo>
                    <a:pt x="236" y="0"/>
                  </a:moveTo>
                  <a:lnTo>
                    <a:pt x="319" y="113"/>
                  </a:lnTo>
                  <a:lnTo>
                    <a:pt x="163" y="312"/>
                  </a:lnTo>
                  <a:lnTo>
                    <a:pt x="123" y="254"/>
                  </a:lnTo>
                  <a:lnTo>
                    <a:pt x="42" y="142"/>
                  </a:lnTo>
                  <a:lnTo>
                    <a:pt x="0" y="84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8" name="Freeform 34"/>
            <p:cNvSpPr>
              <a:spLocks/>
            </p:cNvSpPr>
            <p:nvPr/>
          </p:nvSpPr>
          <p:spPr bwMode="auto">
            <a:xfrm>
              <a:off x="10775909" y="4201433"/>
              <a:ext cx="252556" cy="240256"/>
            </a:xfrm>
            <a:custGeom>
              <a:avLst/>
              <a:gdLst>
                <a:gd name="T0" fmla="*/ 248 w 308"/>
                <a:gd name="T1" fmla="*/ 0 h 293"/>
                <a:gd name="T2" fmla="*/ 308 w 308"/>
                <a:gd name="T3" fmla="*/ 128 h 293"/>
                <a:gd name="T4" fmla="*/ 119 w 308"/>
                <a:gd name="T5" fmla="*/ 293 h 293"/>
                <a:gd name="T6" fmla="*/ 88 w 308"/>
                <a:gd name="T7" fmla="*/ 230 h 293"/>
                <a:gd name="T8" fmla="*/ 29 w 308"/>
                <a:gd name="T9" fmla="*/ 103 h 293"/>
                <a:gd name="T10" fmla="*/ 0 w 308"/>
                <a:gd name="T11" fmla="*/ 41 h 293"/>
                <a:gd name="T12" fmla="*/ 248 w 308"/>
                <a:gd name="T1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8" h="293">
                  <a:moveTo>
                    <a:pt x="248" y="0"/>
                  </a:moveTo>
                  <a:lnTo>
                    <a:pt x="308" y="128"/>
                  </a:lnTo>
                  <a:lnTo>
                    <a:pt x="119" y="293"/>
                  </a:lnTo>
                  <a:lnTo>
                    <a:pt x="88" y="230"/>
                  </a:lnTo>
                  <a:lnTo>
                    <a:pt x="29" y="103"/>
                  </a:lnTo>
                  <a:lnTo>
                    <a:pt x="0" y="41"/>
                  </a:lnTo>
                  <a:lnTo>
                    <a:pt x="2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9" name="Freeform 35"/>
            <p:cNvSpPr>
              <a:spLocks/>
            </p:cNvSpPr>
            <p:nvPr/>
          </p:nvSpPr>
          <p:spPr bwMode="auto">
            <a:xfrm>
              <a:off x="10880868" y="4463829"/>
              <a:ext cx="233696" cy="223036"/>
            </a:xfrm>
            <a:custGeom>
              <a:avLst/>
              <a:gdLst>
                <a:gd name="T0" fmla="*/ 0 w 285"/>
                <a:gd name="T1" fmla="*/ 0 h 272"/>
                <a:gd name="T2" fmla="*/ 250 w 285"/>
                <a:gd name="T3" fmla="*/ 8 h 272"/>
                <a:gd name="T4" fmla="*/ 285 w 285"/>
                <a:gd name="T5" fmla="*/ 145 h 272"/>
                <a:gd name="T6" fmla="*/ 67 w 285"/>
                <a:gd name="T7" fmla="*/ 272 h 272"/>
                <a:gd name="T8" fmla="*/ 51 w 285"/>
                <a:gd name="T9" fmla="*/ 203 h 272"/>
                <a:gd name="T10" fmla="*/ 15 w 285"/>
                <a:gd name="T11" fmla="*/ 66 h 272"/>
                <a:gd name="T12" fmla="*/ 0 w 285"/>
                <a:gd name="T13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5" h="272">
                  <a:moveTo>
                    <a:pt x="0" y="0"/>
                  </a:moveTo>
                  <a:lnTo>
                    <a:pt x="250" y="8"/>
                  </a:lnTo>
                  <a:lnTo>
                    <a:pt x="285" y="145"/>
                  </a:lnTo>
                  <a:lnTo>
                    <a:pt x="67" y="272"/>
                  </a:lnTo>
                  <a:lnTo>
                    <a:pt x="51" y="203"/>
                  </a:lnTo>
                  <a:lnTo>
                    <a:pt x="15" y="6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0" name="Freeform 36"/>
            <p:cNvSpPr>
              <a:spLocks/>
            </p:cNvSpPr>
            <p:nvPr/>
          </p:nvSpPr>
          <p:spPr bwMode="auto">
            <a:xfrm>
              <a:off x="10939086" y="4709004"/>
              <a:ext cx="209097" cy="228776"/>
            </a:xfrm>
            <a:custGeom>
              <a:avLst/>
              <a:gdLst>
                <a:gd name="T0" fmla="*/ 0 w 255"/>
                <a:gd name="T1" fmla="*/ 0 h 279"/>
                <a:gd name="T2" fmla="*/ 246 w 255"/>
                <a:gd name="T3" fmla="*/ 55 h 279"/>
                <a:gd name="T4" fmla="*/ 255 w 255"/>
                <a:gd name="T5" fmla="*/ 194 h 279"/>
                <a:gd name="T6" fmla="*/ 16 w 255"/>
                <a:gd name="T7" fmla="*/ 279 h 279"/>
                <a:gd name="T8" fmla="*/ 11 w 255"/>
                <a:gd name="T9" fmla="*/ 209 h 279"/>
                <a:gd name="T10" fmla="*/ 5 w 255"/>
                <a:gd name="T11" fmla="*/ 69 h 279"/>
                <a:gd name="T12" fmla="*/ 0 w 255"/>
                <a:gd name="T1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5" h="279">
                  <a:moveTo>
                    <a:pt x="0" y="0"/>
                  </a:moveTo>
                  <a:lnTo>
                    <a:pt x="246" y="55"/>
                  </a:lnTo>
                  <a:lnTo>
                    <a:pt x="255" y="194"/>
                  </a:lnTo>
                  <a:lnTo>
                    <a:pt x="16" y="279"/>
                  </a:lnTo>
                  <a:lnTo>
                    <a:pt x="11" y="209"/>
                  </a:lnTo>
                  <a:lnTo>
                    <a:pt x="5" y="6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1" name="Freeform 37"/>
            <p:cNvSpPr>
              <a:spLocks/>
            </p:cNvSpPr>
            <p:nvPr/>
          </p:nvSpPr>
          <p:spPr bwMode="auto">
            <a:xfrm>
              <a:off x="10921047" y="4959100"/>
              <a:ext cx="219756" cy="228776"/>
            </a:xfrm>
            <a:custGeom>
              <a:avLst/>
              <a:gdLst>
                <a:gd name="T0" fmla="*/ 38 w 268"/>
                <a:gd name="T1" fmla="*/ 0 h 279"/>
                <a:gd name="T2" fmla="*/ 268 w 268"/>
                <a:gd name="T3" fmla="*/ 103 h 279"/>
                <a:gd name="T4" fmla="*/ 250 w 268"/>
                <a:gd name="T5" fmla="*/ 241 h 279"/>
                <a:gd name="T6" fmla="*/ 0 w 268"/>
                <a:gd name="T7" fmla="*/ 279 h 279"/>
                <a:gd name="T8" fmla="*/ 9 w 268"/>
                <a:gd name="T9" fmla="*/ 210 h 279"/>
                <a:gd name="T10" fmla="*/ 27 w 268"/>
                <a:gd name="T11" fmla="*/ 70 h 279"/>
                <a:gd name="T12" fmla="*/ 38 w 268"/>
                <a:gd name="T1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8" h="279">
                  <a:moveTo>
                    <a:pt x="38" y="0"/>
                  </a:moveTo>
                  <a:lnTo>
                    <a:pt x="268" y="103"/>
                  </a:lnTo>
                  <a:lnTo>
                    <a:pt x="250" y="241"/>
                  </a:lnTo>
                  <a:lnTo>
                    <a:pt x="0" y="279"/>
                  </a:lnTo>
                  <a:lnTo>
                    <a:pt x="9" y="210"/>
                  </a:lnTo>
                  <a:lnTo>
                    <a:pt x="27" y="70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2" name="Freeform 38"/>
            <p:cNvSpPr>
              <a:spLocks/>
            </p:cNvSpPr>
            <p:nvPr/>
          </p:nvSpPr>
          <p:spPr bwMode="auto">
            <a:xfrm>
              <a:off x="10843968" y="5210016"/>
              <a:ext cx="241896" cy="225496"/>
            </a:xfrm>
            <a:custGeom>
              <a:avLst/>
              <a:gdLst>
                <a:gd name="T0" fmla="*/ 87 w 295"/>
                <a:gd name="T1" fmla="*/ 0 h 275"/>
                <a:gd name="T2" fmla="*/ 295 w 295"/>
                <a:gd name="T3" fmla="*/ 143 h 275"/>
                <a:gd name="T4" fmla="*/ 250 w 295"/>
                <a:gd name="T5" fmla="*/ 275 h 275"/>
                <a:gd name="T6" fmla="*/ 0 w 295"/>
                <a:gd name="T7" fmla="*/ 266 h 275"/>
                <a:gd name="T8" fmla="*/ 22 w 295"/>
                <a:gd name="T9" fmla="*/ 199 h 275"/>
                <a:gd name="T10" fmla="*/ 65 w 295"/>
                <a:gd name="T11" fmla="*/ 65 h 275"/>
                <a:gd name="T12" fmla="*/ 87 w 295"/>
                <a:gd name="T13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275">
                  <a:moveTo>
                    <a:pt x="87" y="0"/>
                  </a:moveTo>
                  <a:lnTo>
                    <a:pt x="295" y="143"/>
                  </a:lnTo>
                  <a:lnTo>
                    <a:pt x="250" y="275"/>
                  </a:lnTo>
                  <a:lnTo>
                    <a:pt x="0" y="266"/>
                  </a:lnTo>
                  <a:lnTo>
                    <a:pt x="22" y="199"/>
                  </a:lnTo>
                  <a:lnTo>
                    <a:pt x="65" y="65"/>
                  </a:lnTo>
                  <a:lnTo>
                    <a:pt x="8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3" name="Freeform 39"/>
            <p:cNvSpPr>
              <a:spLocks/>
            </p:cNvSpPr>
            <p:nvPr/>
          </p:nvSpPr>
          <p:spPr bwMode="auto">
            <a:xfrm>
              <a:off x="10721790" y="5447812"/>
              <a:ext cx="257476" cy="247636"/>
            </a:xfrm>
            <a:custGeom>
              <a:avLst/>
              <a:gdLst>
                <a:gd name="T0" fmla="*/ 138 w 314"/>
                <a:gd name="T1" fmla="*/ 0 h 302"/>
                <a:gd name="T2" fmla="*/ 314 w 314"/>
                <a:gd name="T3" fmla="*/ 179 h 302"/>
                <a:gd name="T4" fmla="*/ 245 w 314"/>
                <a:gd name="T5" fmla="*/ 302 h 302"/>
                <a:gd name="T6" fmla="*/ 0 w 314"/>
                <a:gd name="T7" fmla="*/ 243 h 302"/>
                <a:gd name="T8" fmla="*/ 35 w 314"/>
                <a:gd name="T9" fmla="*/ 183 h 302"/>
                <a:gd name="T10" fmla="*/ 102 w 314"/>
                <a:gd name="T11" fmla="*/ 60 h 302"/>
                <a:gd name="T12" fmla="*/ 138 w 314"/>
                <a:gd name="T1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4" h="302">
                  <a:moveTo>
                    <a:pt x="138" y="0"/>
                  </a:moveTo>
                  <a:lnTo>
                    <a:pt x="314" y="179"/>
                  </a:lnTo>
                  <a:lnTo>
                    <a:pt x="245" y="302"/>
                  </a:lnTo>
                  <a:lnTo>
                    <a:pt x="0" y="243"/>
                  </a:lnTo>
                  <a:lnTo>
                    <a:pt x="35" y="183"/>
                  </a:lnTo>
                  <a:lnTo>
                    <a:pt x="102" y="60"/>
                  </a:lnTo>
                  <a:lnTo>
                    <a:pt x="1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4" name="Freeform 40"/>
            <p:cNvSpPr>
              <a:spLocks/>
            </p:cNvSpPr>
            <p:nvPr/>
          </p:nvSpPr>
          <p:spPr bwMode="auto">
            <a:xfrm>
              <a:off x="10560253" y="5667568"/>
              <a:ext cx="263216" cy="258296"/>
            </a:xfrm>
            <a:custGeom>
              <a:avLst/>
              <a:gdLst>
                <a:gd name="T0" fmla="*/ 181 w 321"/>
                <a:gd name="T1" fmla="*/ 0 h 315"/>
                <a:gd name="T2" fmla="*/ 321 w 321"/>
                <a:gd name="T3" fmla="*/ 208 h 315"/>
                <a:gd name="T4" fmla="*/ 232 w 321"/>
                <a:gd name="T5" fmla="*/ 315 h 315"/>
                <a:gd name="T6" fmla="*/ 0 w 321"/>
                <a:gd name="T7" fmla="*/ 212 h 315"/>
                <a:gd name="T8" fmla="*/ 47 w 321"/>
                <a:gd name="T9" fmla="*/ 159 h 315"/>
                <a:gd name="T10" fmla="*/ 136 w 321"/>
                <a:gd name="T11" fmla="*/ 51 h 315"/>
                <a:gd name="T12" fmla="*/ 181 w 321"/>
                <a:gd name="T13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1" h="315">
                  <a:moveTo>
                    <a:pt x="181" y="0"/>
                  </a:moveTo>
                  <a:lnTo>
                    <a:pt x="321" y="208"/>
                  </a:lnTo>
                  <a:lnTo>
                    <a:pt x="232" y="315"/>
                  </a:lnTo>
                  <a:lnTo>
                    <a:pt x="0" y="212"/>
                  </a:lnTo>
                  <a:lnTo>
                    <a:pt x="47" y="159"/>
                  </a:lnTo>
                  <a:lnTo>
                    <a:pt x="136" y="51"/>
                  </a:lnTo>
                  <a:lnTo>
                    <a:pt x="1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5" name="Freeform 41"/>
            <p:cNvSpPr>
              <a:spLocks/>
            </p:cNvSpPr>
            <p:nvPr/>
          </p:nvSpPr>
          <p:spPr bwMode="auto">
            <a:xfrm>
              <a:off x="10366736" y="5857805"/>
              <a:ext cx="259116" cy="261576"/>
            </a:xfrm>
            <a:custGeom>
              <a:avLst/>
              <a:gdLst>
                <a:gd name="T0" fmla="*/ 216 w 316"/>
                <a:gd name="T1" fmla="*/ 0 h 319"/>
                <a:gd name="T2" fmla="*/ 316 w 316"/>
                <a:gd name="T3" fmla="*/ 232 h 319"/>
                <a:gd name="T4" fmla="*/ 207 w 316"/>
                <a:gd name="T5" fmla="*/ 319 h 319"/>
                <a:gd name="T6" fmla="*/ 0 w 316"/>
                <a:gd name="T7" fmla="*/ 176 h 319"/>
                <a:gd name="T8" fmla="*/ 55 w 316"/>
                <a:gd name="T9" fmla="*/ 132 h 319"/>
                <a:gd name="T10" fmla="*/ 162 w 316"/>
                <a:gd name="T11" fmla="*/ 45 h 319"/>
                <a:gd name="T12" fmla="*/ 216 w 316"/>
                <a:gd name="T13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6" h="319">
                  <a:moveTo>
                    <a:pt x="216" y="0"/>
                  </a:moveTo>
                  <a:lnTo>
                    <a:pt x="316" y="232"/>
                  </a:lnTo>
                  <a:lnTo>
                    <a:pt x="207" y="319"/>
                  </a:lnTo>
                  <a:lnTo>
                    <a:pt x="0" y="176"/>
                  </a:lnTo>
                  <a:lnTo>
                    <a:pt x="55" y="132"/>
                  </a:lnTo>
                  <a:lnTo>
                    <a:pt x="162" y="45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6" name="Freeform 42"/>
            <p:cNvSpPr>
              <a:spLocks/>
            </p:cNvSpPr>
            <p:nvPr/>
          </p:nvSpPr>
          <p:spPr bwMode="auto">
            <a:xfrm>
              <a:off x="10144520" y="6015242"/>
              <a:ext cx="245996" cy="256656"/>
            </a:xfrm>
            <a:custGeom>
              <a:avLst/>
              <a:gdLst>
                <a:gd name="T0" fmla="*/ 248 w 300"/>
                <a:gd name="T1" fmla="*/ 0 h 313"/>
                <a:gd name="T2" fmla="*/ 300 w 300"/>
                <a:gd name="T3" fmla="*/ 246 h 313"/>
                <a:gd name="T4" fmla="*/ 177 w 300"/>
                <a:gd name="T5" fmla="*/ 313 h 313"/>
                <a:gd name="T6" fmla="*/ 0 w 300"/>
                <a:gd name="T7" fmla="*/ 132 h 313"/>
                <a:gd name="T8" fmla="*/ 63 w 300"/>
                <a:gd name="T9" fmla="*/ 98 h 313"/>
                <a:gd name="T10" fmla="*/ 186 w 300"/>
                <a:gd name="T11" fmla="*/ 34 h 313"/>
                <a:gd name="T12" fmla="*/ 248 w 300"/>
                <a:gd name="T13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" h="313">
                  <a:moveTo>
                    <a:pt x="248" y="0"/>
                  </a:moveTo>
                  <a:lnTo>
                    <a:pt x="300" y="246"/>
                  </a:lnTo>
                  <a:lnTo>
                    <a:pt x="177" y="313"/>
                  </a:lnTo>
                  <a:lnTo>
                    <a:pt x="0" y="132"/>
                  </a:lnTo>
                  <a:lnTo>
                    <a:pt x="63" y="98"/>
                  </a:lnTo>
                  <a:lnTo>
                    <a:pt x="186" y="34"/>
                  </a:lnTo>
                  <a:lnTo>
                    <a:pt x="2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7" name="Freeform 43"/>
            <p:cNvSpPr>
              <a:spLocks/>
            </p:cNvSpPr>
            <p:nvPr/>
          </p:nvSpPr>
          <p:spPr bwMode="auto">
            <a:xfrm>
              <a:off x="9905084" y="6132500"/>
              <a:ext cx="223036" cy="239436"/>
            </a:xfrm>
            <a:custGeom>
              <a:avLst/>
              <a:gdLst>
                <a:gd name="T0" fmla="*/ 268 w 272"/>
                <a:gd name="T1" fmla="*/ 0 h 292"/>
                <a:gd name="T2" fmla="*/ 272 w 272"/>
                <a:gd name="T3" fmla="*/ 252 h 292"/>
                <a:gd name="T4" fmla="*/ 141 w 272"/>
                <a:gd name="T5" fmla="*/ 292 h 292"/>
                <a:gd name="T6" fmla="*/ 0 w 272"/>
                <a:gd name="T7" fmla="*/ 82 h 292"/>
                <a:gd name="T8" fmla="*/ 67 w 272"/>
                <a:gd name="T9" fmla="*/ 62 h 292"/>
                <a:gd name="T10" fmla="*/ 201 w 272"/>
                <a:gd name="T11" fmla="*/ 20 h 292"/>
                <a:gd name="T12" fmla="*/ 268 w 272"/>
                <a:gd name="T1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" h="292">
                  <a:moveTo>
                    <a:pt x="268" y="0"/>
                  </a:moveTo>
                  <a:lnTo>
                    <a:pt x="272" y="252"/>
                  </a:lnTo>
                  <a:lnTo>
                    <a:pt x="141" y="292"/>
                  </a:lnTo>
                  <a:lnTo>
                    <a:pt x="0" y="82"/>
                  </a:lnTo>
                  <a:lnTo>
                    <a:pt x="67" y="62"/>
                  </a:lnTo>
                  <a:lnTo>
                    <a:pt x="201" y="20"/>
                  </a:lnTo>
                  <a:lnTo>
                    <a:pt x="2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8" name="Freeform 44"/>
            <p:cNvSpPr>
              <a:spLocks/>
            </p:cNvSpPr>
            <p:nvPr/>
          </p:nvSpPr>
          <p:spPr bwMode="auto">
            <a:xfrm>
              <a:off x="9656628" y="6205479"/>
              <a:ext cx="226316" cy="216476"/>
            </a:xfrm>
            <a:custGeom>
              <a:avLst/>
              <a:gdLst>
                <a:gd name="T0" fmla="*/ 276 w 276"/>
                <a:gd name="T1" fmla="*/ 0 h 264"/>
                <a:gd name="T2" fmla="*/ 234 w 276"/>
                <a:gd name="T3" fmla="*/ 248 h 264"/>
                <a:gd name="T4" fmla="*/ 96 w 276"/>
                <a:gd name="T5" fmla="*/ 264 h 264"/>
                <a:gd name="T6" fmla="*/ 0 w 276"/>
                <a:gd name="T7" fmla="*/ 31 h 264"/>
                <a:gd name="T8" fmla="*/ 69 w 276"/>
                <a:gd name="T9" fmla="*/ 23 h 264"/>
                <a:gd name="T10" fmla="*/ 207 w 276"/>
                <a:gd name="T11" fmla="*/ 7 h 264"/>
                <a:gd name="T12" fmla="*/ 276 w 276"/>
                <a:gd name="T13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6" h="264">
                  <a:moveTo>
                    <a:pt x="276" y="0"/>
                  </a:moveTo>
                  <a:lnTo>
                    <a:pt x="234" y="248"/>
                  </a:lnTo>
                  <a:lnTo>
                    <a:pt x="96" y="264"/>
                  </a:lnTo>
                  <a:lnTo>
                    <a:pt x="0" y="31"/>
                  </a:lnTo>
                  <a:lnTo>
                    <a:pt x="69" y="23"/>
                  </a:lnTo>
                  <a:lnTo>
                    <a:pt x="207" y="7"/>
                  </a:lnTo>
                  <a:lnTo>
                    <a:pt x="2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9" name="Freeform 45"/>
            <p:cNvSpPr>
              <a:spLocks/>
            </p:cNvSpPr>
            <p:nvPr/>
          </p:nvSpPr>
          <p:spPr bwMode="auto">
            <a:xfrm>
              <a:off x="9404073" y="6214498"/>
              <a:ext cx="228776" cy="210737"/>
            </a:xfrm>
            <a:custGeom>
              <a:avLst/>
              <a:gdLst>
                <a:gd name="T0" fmla="*/ 0 w 279"/>
                <a:gd name="T1" fmla="*/ 0 h 257"/>
                <a:gd name="T2" fmla="*/ 69 w 279"/>
                <a:gd name="T3" fmla="*/ 5 h 257"/>
                <a:gd name="T4" fmla="*/ 209 w 279"/>
                <a:gd name="T5" fmla="*/ 16 h 257"/>
                <a:gd name="T6" fmla="*/ 279 w 279"/>
                <a:gd name="T7" fmla="*/ 20 h 257"/>
                <a:gd name="T8" fmla="*/ 191 w 279"/>
                <a:gd name="T9" fmla="*/ 257 h 257"/>
                <a:gd name="T10" fmla="*/ 51 w 279"/>
                <a:gd name="T11" fmla="*/ 246 h 257"/>
                <a:gd name="T12" fmla="*/ 0 w 279"/>
                <a:gd name="T13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9" h="257">
                  <a:moveTo>
                    <a:pt x="0" y="0"/>
                  </a:moveTo>
                  <a:lnTo>
                    <a:pt x="69" y="5"/>
                  </a:lnTo>
                  <a:lnTo>
                    <a:pt x="209" y="16"/>
                  </a:lnTo>
                  <a:lnTo>
                    <a:pt x="279" y="20"/>
                  </a:lnTo>
                  <a:lnTo>
                    <a:pt x="191" y="257"/>
                  </a:lnTo>
                  <a:lnTo>
                    <a:pt x="51" y="24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0" name="Freeform 46"/>
            <p:cNvSpPr>
              <a:spLocks/>
            </p:cNvSpPr>
            <p:nvPr/>
          </p:nvSpPr>
          <p:spPr bwMode="auto">
            <a:xfrm>
              <a:off x="9160537" y="6150539"/>
              <a:ext cx="221396" cy="236156"/>
            </a:xfrm>
            <a:custGeom>
              <a:avLst/>
              <a:gdLst>
                <a:gd name="T0" fmla="*/ 0 w 270"/>
                <a:gd name="T1" fmla="*/ 0 h 288"/>
                <a:gd name="T2" fmla="*/ 67 w 270"/>
                <a:gd name="T3" fmla="*/ 18 h 288"/>
                <a:gd name="T4" fmla="*/ 203 w 270"/>
                <a:gd name="T5" fmla="*/ 54 h 288"/>
                <a:gd name="T6" fmla="*/ 270 w 270"/>
                <a:gd name="T7" fmla="*/ 74 h 288"/>
                <a:gd name="T8" fmla="*/ 138 w 270"/>
                <a:gd name="T9" fmla="*/ 288 h 288"/>
                <a:gd name="T10" fmla="*/ 4 w 270"/>
                <a:gd name="T11" fmla="*/ 252 h 288"/>
                <a:gd name="T12" fmla="*/ 0 w 270"/>
                <a:gd name="T13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0" h="288">
                  <a:moveTo>
                    <a:pt x="0" y="0"/>
                  </a:moveTo>
                  <a:lnTo>
                    <a:pt x="67" y="18"/>
                  </a:lnTo>
                  <a:lnTo>
                    <a:pt x="203" y="54"/>
                  </a:lnTo>
                  <a:lnTo>
                    <a:pt x="270" y="74"/>
                  </a:lnTo>
                  <a:lnTo>
                    <a:pt x="138" y="288"/>
                  </a:lnTo>
                  <a:lnTo>
                    <a:pt x="4" y="25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1" name="Freeform 47"/>
            <p:cNvSpPr>
              <a:spLocks/>
            </p:cNvSpPr>
            <p:nvPr/>
          </p:nvSpPr>
          <p:spPr bwMode="auto">
            <a:xfrm>
              <a:off x="8896502" y="6043122"/>
              <a:ext cx="241896" cy="252556"/>
            </a:xfrm>
            <a:custGeom>
              <a:avLst/>
              <a:gdLst>
                <a:gd name="T0" fmla="*/ 45 w 295"/>
                <a:gd name="T1" fmla="*/ 0 h 308"/>
                <a:gd name="T2" fmla="*/ 107 w 295"/>
                <a:gd name="T3" fmla="*/ 29 h 308"/>
                <a:gd name="T4" fmla="*/ 232 w 295"/>
                <a:gd name="T5" fmla="*/ 91 h 308"/>
                <a:gd name="T6" fmla="*/ 295 w 295"/>
                <a:gd name="T7" fmla="*/ 120 h 308"/>
                <a:gd name="T8" fmla="*/ 128 w 295"/>
                <a:gd name="T9" fmla="*/ 308 h 308"/>
                <a:gd name="T10" fmla="*/ 0 w 295"/>
                <a:gd name="T11" fmla="*/ 247 h 308"/>
                <a:gd name="T12" fmla="*/ 45 w 295"/>
                <a:gd name="T13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08">
                  <a:moveTo>
                    <a:pt x="45" y="0"/>
                  </a:moveTo>
                  <a:lnTo>
                    <a:pt x="107" y="29"/>
                  </a:lnTo>
                  <a:lnTo>
                    <a:pt x="232" y="91"/>
                  </a:lnTo>
                  <a:lnTo>
                    <a:pt x="295" y="120"/>
                  </a:lnTo>
                  <a:lnTo>
                    <a:pt x="128" y="308"/>
                  </a:lnTo>
                  <a:lnTo>
                    <a:pt x="0" y="247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2" name="Freeform 48"/>
            <p:cNvSpPr>
              <a:spLocks/>
            </p:cNvSpPr>
            <p:nvPr/>
          </p:nvSpPr>
          <p:spPr bwMode="auto">
            <a:xfrm>
              <a:off x="8657066" y="5893064"/>
              <a:ext cx="255836" cy="261576"/>
            </a:xfrm>
            <a:custGeom>
              <a:avLst/>
              <a:gdLst>
                <a:gd name="T0" fmla="*/ 89 w 312"/>
                <a:gd name="T1" fmla="*/ 0 h 319"/>
                <a:gd name="T2" fmla="*/ 145 w 312"/>
                <a:gd name="T3" fmla="*/ 42 h 319"/>
                <a:gd name="T4" fmla="*/ 257 w 312"/>
                <a:gd name="T5" fmla="*/ 125 h 319"/>
                <a:gd name="T6" fmla="*/ 312 w 312"/>
                <a:gd name="T7" fmla="*/ 167 h 319"/>
                <a:gd name="T8" fmla="*/ 112 w 312"/>
                <a:gd name="T9" fmla="*/ 319 h 319"/>
                <a:gd name="T10" fmla="*/ 0 w 312"/>
                <a:gd name="T11" fmla="*/ 236 h 319"/>
                <a:gd name="T12" fmla="*/ 89 w 312"/>
                <a:gd name="T13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" h="319">
                  <a:moveTo>
                    <a:pt x="89" y="0"/>
                  </a:moveTo>
                  <a:lnTo>
                    <a:pt x="145" y="42"/>
                  </a:lnTo>
                  <a:lnTo>
                    <a:pt x="257" y="125"/>
                  </a:lnTo>
                  <a:lnTo>
                    <a:pt x="312" y="167"/>
                  </a:lnTo>
                  <a:lnTo>
                    <a:pt x="112" y="319"/>
                  </a:lnTo>
                  <a:lnTo>
                    <a:pt x="0" y="236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3" name="Freeform 49"/>
            <p:cNvSpPr>
              <a:spLocks/>
            </p:cNvSpPr>
            <p:nvPr/>
          </p:nvSpPr>
          <p:spPr bwMode="auto">
            <a:xfrm>
              <a:off x="8450429" y="5707747"/>
              <a:ext cx="263216" cy="259936"/>
            </a:xfrm>
            <a:custGeom>
              <a:avLst/>
              <a:gdLst>
                <a:gd name="T0" fmla="*/ 131 w 321"/>
                <a:gd name="T1" fmla="*/ 0 h 317"/>
                <a:gd name="T2" fmla="*/ 178 w 321"/>
                <a:gd name="T3" fmla="*/ 51 h 317"/>
                <a:gd name="T4" fmla="*/ 274 w 321"/>
                <a:gd name="T5" fmla="*/ 154 h 317"/>
                <a:gd name="T6" fmla="*/ 321 w 321"/>
                <a:gd name="T7" fmla="*/ 205 h 317"/>
                <a:gd name="T8" fmla="*/ 93 w 321"/>
                <a:gd name="T9" fmla="*/ 317 h 317"/>
                <a:gd name="T10" fmla="*/ 0 w 321"/>
                <a:gd name="T11" fmla="*/ 214 h 317"/>
                <a:gd name="T12" fmla="*/ 131 w 321"/>
                <a:gd name="T13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1" h="317">
                  <a:moveTo>
                    <a:pt x="131" y="0"/>
                  </a:moveTo>
                  <a:lnTo>
                    <a:pt x="178" y="51"/>
                  </a:lnTo>
                  <a:lnTo>
                    <a:pt x="274" y="154"/>
                  </a:lnTo>
                  <a:lnTo>
                    <a:pt x="321" y="205"/>
                  </a:lnTo>
                  <a:lnTo>
                    <a:pt x="93" y="317"/>
                  </a:lnTo>
                  <a:lnTo>
                    <a:pt x="0" y="214"/>
                  </a:lnTo>
                  <a:lnTo>
                    <a:pt x="1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4" name="Freeform 50"/>
            <p:cNvSpPr>
              <a:spLocks/>
            </p:cNvSpPr>
            <p:nvPr/>
          </p:nvSpPr>
          <p:spPr bwMode="auto">
            <a:xfrm>
              <a:off x="8285612" y="5493731"/>
              <a:ext cx="259936" cy="250916"/>
            </a:xfrm>
            <a:custGeom>
              <a:avLst/>
              <a:gdLst>
                <a:gd name="T0" fmla="*/ 169 w 317"/>
                <a:gd name="T1" fmla="*/ 0 h 306"/>
                <a:gd name="T2" fmla="*/ 207 w 317"/>
                <a:gd name="T3" fmla="*/ 60 h 306"/>
                <a:gd name="T4" fmla="*/ 281 w 317"/>
                <a:gd name="T5" fmla="*/ 179 h 306"/>
                <a:gd name="T6" fmla="*/ 317 w 317"/>
                <a:gd name="T7" fmla="*/ 239 h 306"/>
                <a:gd name="T8" fmla="*/ 74 w 317"/>
                <a:gd name="T9" fmla="*/ 306 h 306"/>
                <a:gd name="T10" fmla="*/ 0 w 317"/>
                <a:gd name="T11" fmla="*/ 185 h 306"/>
                <a:gd name="T12" fmla="*/ 169 w 317"/>
                <a:gd name="T13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7" h="306">
                  <a:moveTo>
                    <a:pt x="169" y="0"/>
                  </a:moveTo>
                  <a:lnTo>
                    <a:pt x="207" y="60"/>
                  </a:lnTo>
                  <a:lnTo>
                    <a:pt x="281" y="179"/>
                  </a:lnTo>
                  <a:lnTo>
                    <a:pt x="317" y="239"/>
                  </a:lnTo>
                  <a:lnTo>
                    <a:pt x="74" y="306"/>
                  </a:lnTo>
                  <a:lnTo>
                    <a:pt x="0" y="185"/>
                  </a:lnTo>
                  <a:lnTo>
                    <a:pt x="1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5" name="Freeform 51"/>
            <p:cNvSpPr>
              <a:spLocks/>
            </p:cNvSpPr>
            <p:nvPr/>
          </p:nvSpPr>
          <p:spPr bwMode="auto">
            <a:xfrm>
              <a:off x="8168354" y="5259215"/>
              <a:ext cx="246816" cy="231236"/>
            </a:xfrm>
            <a:custGeom>
              <a:avLst/>
              <a:gdLst>
                <a:gd name="T0" fmla="*/ 203 w 301"/>
                <a:gd name="T1" fmla="*/ 0 h 282"/>
                <a:gd name="T2" fmla="*/ 228 w 301"/>
                <a:gd name="T3" fmla="*/ 65 h 282"/>
                <a:gd name="T4" fmla="*/ 277 w 301"/>
                <a:gd name="T5" fmla="*/ 195 h 282"/>
                <a:gd name="T6" fmla="*/ 301 w 301"/>
                <a:gd name="T7" fmla="*/ 261 h 282"/>
                <a:gd name="T8" fmla="*/ 49 w 301"/>
                <a:gd name="T9" fmla="*/ 282 h 282"/>
                <a:gd name="T10" fmla="*/ 0 w 301"/>
                <a:gd name="T11" fmla="*/ 150 h 282"/>
                <a:gd name="T12" fmla="*/ 203 w 301"/>
                <a:gd name="T13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1" h="282">
                  <a:moveTo>
                    <a:pt x="203" y="0"/>
                  </a:moveTo>
                  <a:lnTo>
                    <a:pt x="228" y="65"/>
                  </a:lnTo>
                  <a:lnTo>
                    <a:pt x="277" y="195"/>
                  </a:lnTo>
                  <a:lnTo>
                    <a:pt x="301" y="261"/>
                  </a:lnTo>
                  <a:lnTo>
                    <a:pt x="49" y="282"/>
                  </a:lnTo>
                  <a:lnTo>
                    <a:pt x="0" y="150"/>
                  </a:lnTo>
                  <a:lnTo>
                    <a:pt x="2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6" name="Freeform 52"/>
            <p:cNvSpPr>
              <a:spLocks/>
            </p:cNvSpPr>
            <p:nvPr/>
          </p:nvSpPr>
          <p:spPr bwMode="auto">
            <a:xfrm>
              <a:off x="8104395" y="5010759"/>
              <a:ext cx="224676" cy="224676"/>
            </a:xfrm>
            <a:custGeom>
              <a:avLst/>
              <a:gdLst>
                <a:gd name="T0" fmla="*/ 225 w 274"/>
                <a:gd name="T1" fmla="*/ 0 h 274"/>
                <a:gd name="T2" fmla="*/ 239 w 274"/>
                <a:gd name="T3" fmla="*/ 69 h 274"/>
                <a:gd name="T4" fmla="*/ 261 w 274"/>
                <a:gd name="T5" fmla="*/ 207 h 274"/>
                <a:gd name="T6" fmla="*/ 274 w 274"/>
                <a:gd name="T7" fmla="*/ 274 h 274"/>
                <a:gd name="T8" fmla="*/ 22 w 274"/>
                <a:gd name="T9" fmla="*/ 248 h 274"/>
                <a:gd name="T10" fmla="*/ 0 w 274"/>
                <a:gd name="T11" fmla="*/ 109 h 274"/>
                <a:gd name="T12" fmla="*/ 225 w 274"/>
                <a:gd name="T13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274">
                  <a:moveTo>
                    <a:pt x="225" y="0"/>
                  </a:moveTo>
                  <a:lnTo>
                    <a:pt x="239" y="69"/>
                  </a:lnTo>
                  <a:lnTo>
                    <a:pt x="261" y="207"/>
                  </a:lnTo>
                  <a:lnTo>
                    <a:pt x="274" y="274"/>
                  </a:lnTo>
                  <a:lnTo>
                    <a:pt x="22" y="248"/>
                  </a:lnTo>
                  <a:lnTo>
                    <a:pt x="0" y="109"/>
                  </a:lnTo>
                  <a:lnTo>
                    <a:pt x="2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7" name="Freeform 53"/>
            <p:cNvSpPr>
              <a:spLocks/>
            </p:cNvSpPr>
            <p:nvPr/>
          </p:nvSpPr>
          <p:spPr bwMode="auto">
            <a:xfrm>
              <a:off x="8091275" y="4758203"/>
              <a:ext cx="201717" cy="230416"/>
            </a:xfrm>
            <a:custGeom>
              <a:avLst/>
              <a:gdLst>
                <a:gd name="T0" fmla="*/ 246 w 246"/>
                <a:gd name="T1" fmla="*/ 0 h 281"/>
                <a:gd name="T2" fmla="*/ 244 w 246"/>
                <a:gd name="T3" fmla="*/ 71 h 281"/>
                <a:gd name="T4" fmla="*/ 241 w 246"/>
                <a:gd name="T5" fmla="*/ 210 h 281"/>
                <a:gd name="T6" fmla="*/ 239 w 246"/>
                <a:gd name="T7" fmla="*/ 281 h 281"/>
                <a:gd name="T8" fmla="*/ 0 w 246"/>
                <a:gd name="T9" fmla="*/ 205 h 281"/>
                <a:gd name="T10" fmla="*/ 3 w 246"/>
                <a:gd name="T11" fmla="*/ 67 h 281"/>
                <a:gd name="T12" fmla="*/ 246 w 246"/>
                <a:gd name="T13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281">
                  <a:moveTo>
                    <a:pt x="246" y="0"/>
                  </a:moveTo>
                  <a:lnTo>
                    <a:pt x="244" y="71"/>
                  </a:lnTo>
                  <a:lnTo>
                    <a:pt x="241" y="210"/>
                  </a:lnTo>
                  <a:lnTo>
                    <a:pt x="239" y="281"/>
                  </a:lnTo>
                  <a:lnTo>
                    <a:pt x="0" y="205"/>
                  </a:lnTo>
                  <a:lnTo>
                    <a:pt x="3" y="67"/>
                  </a:lnTo>
                  <a:lnTo>
                    <a:pt x="2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8" name="Freeform 54"/>
            <p:cNvSpPr>
              <a:spLocks/>
            </p:cNvSpPr>
            <p:nvPr/>
          </p:nvSpPr>
          <p:spPr bwMode="auto">
            <a:xfrm>
              <a:off x="8111775" y="4511388"/>
              <a:ext cx="230416" cy="224676"/>
            </a:xfrm>
            <a:custGeom>
              <a:avLst/>
              <a:gdLst>
                <a:gd name="T0" fmla="*/ 281 w 281"/>
                <a:gd name="T1" fmla="*/ 0 h 274"/>
                <a:gd name="T2" fmla="*/ 265 w 281"/>
                <a:gd name="T3" fmla="*/ 69 h 274"/>
                <a:gd name="T4" fmla="*/ 239 w 281"/>
                <a:gd name="T5" fmla="*/ 205 h 274"/>
                <a:gd name="T6" fmla="*/ 223 w 281"/>
                <a:gd name="T7" fmla="*/ 274 h 274"/>
                <a:gd name="T8" fmla="*/ 0 w 281"/>
                <a:gd name="T9" fmla="*/ 156 h 274"/>
                <a:gd name="T10" fmla="*/ 29 w 281"/>
                <a:gd name="T11" fmla="*/ 20 h 274"/>
                <a:gd name="T12" fmla="*/ 281 w 281"/>
                <a:gd name="T13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74">
                  <a:moveTo>
                    <a:pt x="281" y="0"/>
                  </a:moveTo>
                  <a:lnTo>
                    <a:pt x="265" y="69"/>
                  </a:lnTo>
                  <a:lnTo>
                    <a:pt x="239" y="205"/>
                  </a:lnTo>
                  <a:lnTo>
                    <a:pt x="223" y="274"/>
                  </a:lnTo>
                  <a:lnTo>
                    <a:pt x="0" y="156"/>
                  </a:lnTo>
                  <a:lnTo>
                    <a:pt x="29" y="20"/>
                  </a:lnTo>
                  <a:lnTo>
                    <a:pt x="2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9" name="Freeform 55"/>
            <p:cNvSpPr>
              <a:spLocks/>
            </p:cNvSpPr>
            <p:nvPr/>
          </p:nvSpPr>
          <p:spPr bwMode="auto">
            <a:xfrm>
              <a:off x="8188853" y="4254732"/>
              <a:ext cx="248456" cy="234516"/>
            </a:xfrm>
            <a:custGeom>
              <a:avLst/>
              <a:gdLst>
                <a:gd name="T0" fmla="*/ 53 w 303"/>
                <a:gd name="T1" fmla="*/ 0 h 286"/>
                <a:gd name="T2" fmla="*/ 303 w 303"/>
                <a:gd name="T3" fmla="*/ 29 h 286"/>
                <a:gd name="T4" fmla="*/ 276 w 303"/>
                <a:gd name="T5" fmla="*/ 94 h 286"/>
                <a:gd name="T6" fmla="*/ 223 w 303"/>
                <a:gd name="T7" fmla="*/ 223 h 286"/>
                <a:gd name="T8" fmla="*/ 196 w 303"/>
                <a:gd name="T9" fmla="*/ 286 h 286"/>
                <a:gd name="T10" fmla="*/ 0 w 303"/>
                <a:gd name="T11" fmla="*/ 130 h 286"/>
                <a:gd name="T12" fmla="*/ 53 w 303"/>
                <a:gd name="T13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286">
                  <a:moveTo>
                    <a:pt x="53" y="0"/>
                  </a:moveTo>
                  <a:lnTo>
                    <a:pt x="303" y="29"/>
                  </a:lnTo>
                  <a:lnTo>
                    <a:pt x="276" y="94"/>
                  </a:lnTo>
                  <a:lnTo>
                    <a:pt x="223" y="223"/>
                  </a:lnTo>
                  <a:lnTo>
                    <a:pt x="196" y="286"/>
                  </a:lnTo>
                  <a:lnTo>
                    <a:pt x="0" y="130"/>
                  </a:lnTo>
                  <a:lnTo>
                    <a:pt x="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0" name="Freeform 56"/>
            <p:cNvSpPr>
              <a:spLocks/>
            </p:cNvSpPr>
            <p:nvPr/>
          </p:nvSpPr>
          <p:spPr bwMode="auto">
            <a:xfrm>
              <a:off x="8315131" y="4006277"/>
              <a:ext cx="259936" cy="252556"/>
            </a:xfrm>
            <a:custGeom>
              <a:avLst/>
              <a:gdLst>
                <a:gd name="T0" fmla="*/ 78 w 317"/>
                <a:gd name="T1" fmla="*/ 0 h 308"/>
                <a:gd name="T2" fmla="*/ 317 w 317"/>
                <a:gd name="T3" fmla="*/ 75 h 308"/>
                <a:gd name="T4" fmla="*/ 279 w 317"/>
                <a:gd name="T5" fmla="*/ 133 h 308"/>
                <a:gd name="T6" fmla="*/ 200 w 317"/>
                <a:gd name="T7" fmla="*/ 250 h 308"/>
                <a:gd name="T8" fmla="*/ 163 w 317"/>
                <a:gd name="T9" fmla="*/ 308 h 308"/>
                <a:gd name="T10" fmla="*/ 0 w 317"/>
                <a:gd name="T11" fmla="*/ 116 h 308"/>
                <a:gd name="T12" fmla="*/ 78 w 317"/>
                <a:gd name="T13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7" h="308">
                  <a:moveTo>
                    <a:pt x="78" y="0"/>
                  </a:moveTo>
                  <a:lnTo>
                    <a:pt x="317" y="75"/>
                  </a:lnTo>
                  <a:lnTo>
                    <a:pt x="279" y="133"/>
                  </a:lnTo>
                  <a:lnTo>
                    <a:pt x="200" y="250"/>
                  </a:lnTo>
                  <a:lnTo>
                    <a:pt x="163" y="308"/>
                  </a:lnTo>
                  <a:lnTo>
                    <a:pt x="0" y="116"/>
                  </a:lnTo>
                  <a:lnTo>
                    <a:pt x="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1" name="Freeform 57"/>
            <p:cNvSpPr>
              <a:spLocks/>
            </p:cNvSpPr>
            <p:nvPr/>
          </p:nvSpPr>
          <p:spPr bwMode="auto">
            <a:xfrm>
              <a:off x="8497988" y="3779140"/>
              <a:ext cx="261576" cy="261576"/>
            </a:xfrm>
            <a:custGeom>
              <a:avLst/>
              <a:gdLst>
                <a:gd name="T0" fmla="*/ 98 w 319"/>
                <a:gd name="T1" fmla="*/ 0 h 319"/>
                <a:gd name="T2" fmla="*/ 319 w 319"/>
                <a:gd name="T3" fmla="*/ 120 h 319"/>
                <a:gd name="T4" fmla="*/ 270 w 319"/>
                <a:gd name="T5" fmla="*/ 169 h 319"/>
                <a:gd name="T6" fmla="*/ 169 w 319"/>
                <a:gd name="T7" fmla="*/ 270 h 319"/>
                <a:gd name="T8" fmla="*/ 120 w 319"/>
                <a:gd name="T9" fmla="*/ 319 h 319"/>
                <a:gd name="T10" fmla="*/ 0 w 319"/>
                <a:gd name="T11" fmla="*/ 98 h 319"/>
                <a:gd name="T12" fmla="*/ 98 w 319"/>
                <a:gd name="T13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9" h="319">
                  <a:moveTo>
                    <a:pt x="98" y="0"/>
                  </a:moveTo>
                  <a:lnTo>
                    <a:pt x="319" y="120"/>
                  </a:lnTo>
                  <a:lnTo>
                    <a:pt x="270" y="169"/>
                  </a:lnTo>
                  <a:lnTo>
                    <a:pt x="169" y="270"/>
                  </a:lnTo>
                  <a:lnTo>
                    <a:pt x="120" y="319"/>
                  </a:lnTo>
                  <a:lnTo>
                    <a:pt x="0" y="98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2" name="Freeform 58"/>
            <p:cNvSpPr>
              <a:spLocks/>
            </p:cNvSpPr>
            <p:nvPr/>
          </p:nvSpPr>
          <p:spPr bwMode="auto">
            <a:xfrm>
              <a:off x="8728404" y="3592183"/>
              <a:ext cx="252556" cy="259936"/>
            </a:xfrm>
            <a:custGeom>
              <a:avLst/>
              <a:gdLst>
                <a:gd name="T0" fmla="*/ 116 w 308"/>
                <a:gd name="T1" fmla="*/ 0 h 317"/>
                <a:gd name="T2" fmla="*/ 308 w 308"/>
                <a:gd name="T3" fmla="*/ 163 h 317"/>
                <a:gd name="T4" fmla="*/ 250 w 308"/>
                <a:gd name="T5" fmla="*/ 201 h 317"/>
                <a:gd name="T6" fmla="*/ 134 w 308"/>
                <a:gd name="T7" fmla="*/ 279 h 317"/>
                <a:gd name="T8" fmla="*/ 76 w 308"/>
                <a:gd name="T9" fmla="*/ 317 h 317"/>
                <a:gd name="T10" fmla="*/ 0 w 308"/>
                <a:gd name="T11" fmla="*/ 76 h 317"/>
                <a:gd name="T12" fmla="*/ 116 w 308"/>
                <a:gd name="T13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8" h="317">
                  <a:moveTo>
                    <a:pt x="116" y="0"/>
                  </a:moveTo>
                  <a:lnTo>
                    <a:pt x="308" y="163"/>
                  </a:lnTo>
                  <a:lnTo>
                    <a:pt x="250" y="201"/>
                  </a:lnTo>
                  <a:lnTo>
                    <a:pt x="134" y="279"/>
                  </a:lnTo>
                  <a:lnTo>
                    <a:pt x="76" y="317"/>
                  </a:lnTo>
                  <a:lnTo>
                    <a:pt x="0" y="76"/>
                  </a:lnTo>
                  <a:lnTo>
                    <a:pt x="1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3" name="Freeform 59"/>
            <p:cNvSpPr>
              <a:spLocks/>
            </p:cNvSpPr>
            <p:nvPr/>
          </p:nvSpPr>
          <p:spPr bwMode="auto">
            <a:xfrm>
              <a:off x="8997360" y="3458526"/>
              <a:ext cx="232876" cy="249276"/>
            </a:xfrm>
            <a:custGeom>
              <a:avLst/>
              <a:gdLst>
                <a:gd name="T0" fmla="*/ 130 w 284"/>
                <a:gd name="T1" fmla="*/ 0 h 304"/>
                <a:gd name="T2" fmla="*/ 284 w 284"/>
                <a:gd name="T3" fmla="*/ 199 h 304"/>
                <a:gd name="T4" fmla="*/ 219 w 284"/>
                <a:gd name="T5" fmla="*/ 226 h 304"/>
                <a:gd name="T6" fmla="*/ 89 w 284"/>
                <a:gd name="T7" fmla="*/ 277 h 304"/>
                <a:gd name="T8" fmla="*/ 25 w 284"/>
                <a:gd name="T9" fmla="*/ 304 h 304"/>
                <a:gd name="T10" fmla="*/ 0 w 284"/>
                <a:gd name="T11" fmla="*/ 54 h 304"/>
                <a:gd name="T12" fmla="*/ 130 w 284"/>
                <a:gd name="T1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" h="304">
                  <a:moveTo>
                    <a:pt x="130" y="0"/>
                  </a:moveTo>
                  <a:lnTo>
                    <a:pt x="284" y="199"/>
                  </a:lnTo>
                  <a:lnTo>
                    <a:pt x="219" y="226"/>
                  </a:lnTo>
                  <a:lnTo>
                    <a:pt x="89" y="277"/>
                  </a:lnTo>
                  <a:lnTo>
                    <a:pt x="25" y="304"/>
                  </a:lnTo>
                  <a:lnTo>
                    <a:pt x="0" y="54"/>
                  </a:lnTo>
                  <a:lnTo>
                    <a:pt x="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4" name="Freeform 60"/>
            <p:cNvSpPr>
              <a:spLocks/>
            </p:cNvSpPr>
            <p:nvPr/>
          </p:nvSpPr>
          <p:spPr bwMode="auto">
            <a:xfrm>
              <a:off x="9258935" y="3387187"/>
              <a:ext cx="225496" cy="227136"/>
            </a:xfrm>
            <a:custGeom>
              <a:avLst/>
              <a:gdLst>
                <a:gd name="T0" fmla="*/ 161 w 275"/>
                <a:gd name="T1" fmla="*/ 0 h 277"/>
                <a:gd name="T2" fmla="*/ 275 w 275"/>
                <a:gd name="T3" fmla="*/ 223 h 277"/>
                <a:gd name="T4" fmla="*/ 206 w 275"/>
                <a:gd name="T5" fmla="*/ 237 h 277"/>
                <a:gd name="T6" fmla="*/ 67 w 275"/>
                <a:gd name="T7" fmla="*/ 264 h 277"/>
                <a:gd name="T8" fmla="*/ 0 w 275"/>
                <a:gd name="T9" fmla="*/ 277 h 277"/>
                <a:gd name="T10" fmla="*/ 23 w 275"/>
                <a:gd name="T11" fmla="*/ 25 h 277"/>
                <a:gd name="T12" fmla="*/ 161 w 275"/>
                <a:gd name="T13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277">
                  <a:moveTo>
                    <a:pt x="161" y="0"/>
                  </a:moveTo>
                  <a:lnTo>
                    <a:pt x="275" y="223"/>
                  </a:lnTo>
                  <a:lnTo>
                    <a:pt x="206" y="237"/>
                  </a:lnTo>
                  <a:lnTo>
                    <a:pt x="67" y="264"/>
                  </a:lnTo>
                  <a:lnTo>
                    <a:pt x="0" y="277"/>
                  </a:lnTo>
                  <a:lnTo>
                    <a:pt x="23" y="25"/>
                  </a:lnTo>
                  <a:lnTo>
                    <a:pt x="1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5" name="Freeform 61"/>
            <p:cNvSpPr>
              <a:spLocks noEditPoints="1"/>
            </p:cNvSpPr>
            <p:nvPr/>
          </p:nvSpPr>
          <p:spPr bwMode="auto">
            <a:xfrm>
              <a:off x="8247073" y="3524945"/>
              <a:ext cx="2745313" cy="2744493"/>
            </a:xfrm>
            <a:custGeom>
              <a:avLst/>
              <a:gdLst>
                <a:gd name="T0" fmla="*/ 1384 w 3348"/>
                <a:gd name="T1" fmla="*/ 375 h 3347"/>
                <a:gd name="T2" fmla="*/ 1051 w 3348"/>
                <a:gd name="T3" fmla="*/ 497 h 3347"/>
                <a:gd name="T4" fmla="*/ 768 w 3348"/>
                <a:gd name="T5" fmla="*/ 700 h 3347"/>
                <a:gd name="T6" fmla="*/ 699 w 3348"/>
                <a:gd name="T7" fmla="*/ 767 h 3347"/>
                <a:gd name="T8" fmla="*/ 498 w 3348"/>
                <a:gd name="T9" fmla="*/ 1051 h 3347"/>
                <a:gd name="T10" fmla="*/ 375 w 3348"/>
                <a:gd name="T11" fmla="*/ 1383 h 3347"/>
                <a:gd name="T12" fmla="*/ 1288 w 3348"/>
                <a:gd name="T13" fmla="*/ 1627 h 3347"/>
                <a:gd name="T14" fmla="*/ 355 w 3348"/>
                <a:gd name="T15" fmla="*/ 1845 h 3347"/>
                <a:gd name="T16" fmla="*/ 446 w 3348"/>
                <a:gd name="T17" fmla="*/ 2191 h 3347"/>
                <a:gd name="T18" fmla="*/ 625 w 3348"/>
                <a:gd name="T19" fmla="*/ 2493 h 3347"/>
                <a:gd name="T20" fmla="*/ 1435 w 3348"/>
                <a:gd name="T21" fmla="*/ 1981 h 3347"/>
                <a:gd name="T22" fmla="*/ 951 w 3348"/>
                <a:gd name="T23" fmla="*/ 2792 h 3347"/>
                <a:gd name="T24" fmla="*/ 1268 w 3348"/>
                <a:gd name="T25" fmla="*/ 2943 h 3347"/>
                <a:gd name="T26" fmla="*/ 1625 w 3348"/>
                <a:gd name="T27" fmla="*/ 3004 h 3347"/>
                <a:gd name="T28" fmla="*/ 1723 w 3348"/>
                <a:gd name="T29" fmla="*/ 3004 h 3347"/>
                <a:gd name="T30" fmla="*/ 2080 w 3348"/>
                <a:gd name="T31" fmla="*/ 2943 h 3347"/>
                <a:gd name="T32" fmla="*/ 2397 w 3348"/>
                <a:gd name="T33" fmla="*/ 2792 h 3347"/>
                <a:gd name="T34" fmla="*/ 1906 w 3348"/>
                <a:gd name="T35" fmla="*/ 1975 h 3347"/>
                <a:gd name="T36" fmla="*/ 2725 w 3348"/>
                <a:gd name="T37" fmla="*/ 2493 h 3347"/>
                <a:gd name="T38" fmla="*/ 2901 w 3348"/>
                <a:gd name="T39" fmla="*/ 2191 h 3347"/>
                <a:gd name="T40" fmla="*/ 2993 w 3348"/>
                <a:gd name="T41" fmla="*/ 1845 h 3347"/>
                <a:gd name="T42" fmla="*/ 2049 w 3348"/>
                <a:gd name="T43" fmla="*/ 1627 h 3347"/>
                <a:gd name="T44" fmla="*/ 2973 w 3348"/>
                <a:gd name="T45" fmla="*/ 1383 h 3347"/>
                <a:gd name="T46" fmla="*/ 2850 w 3348"/>
                <a:gd name="T47" fmla="*/ 1051 h 3347"/>
                <a:gd name="T48" fmla="*/ 2649 w 3348"/>
                <a:gd name="T49" fmla="*/ 767 h 3347"/>
                <a:gd name="T50" fmla="*/ 2580 w 3348"/>
                <a:gd name="T51" fmla="*/ 700 h 3347"/>
                <a:gd name="T52" fmla="*/ 2297 w 3348"/>
                <a:gd name="T53" fmla="*/ 497 h 3347"/>
                <a:gd name="T54" fmla="*/ 1964 w 3348"/>
                <a:gd name="T55" fmla="*/ 375 h 3347"/>
                <a:gd name="T56" fmla="*/ 1723 w 3348"/>
                <a:gd name="T57" fmla="*/ 1299 h 3347"/>
                <a:gd name="T58" fmla="*/ 1674 w 3348"/>
                <a:gd name="T59" fmla="*/ 0 h 3347"/>
                <a:gd name="T60" fmla="*/ 2118 w 3348"/>
                <a:gd name="T61" fmla="*/ 60 h 3347"/>
                <a:gd name="T62" fmla="*/ 2520 w 3348"/>
                <a:gd name="T63" fmla="*/ 230 h 3347"/>
                <a:gd name="T64" fmla="*/ 2857 w 3348"/>
                <a:gd name="T65" fmla="*/ 491 h 3347"/>
                <a:gd name="T66" fmla="*/ 3120 w 3348"/>
                <a:gd name="T67" fmla="*/ 830 h 3347"/>
                <a:gd name="T68" fmla="*/ 3288 w 3348"/>
                <a:gd name="T69" fmla="*/ 1229 h 3347"/>
                <a:gd name="T70" fmla="*/ 3348 w 3348"/>
                <a:gd name="T71" fmla="*/ 1673 h 3347"/>
                <a:gd name="T72" fmla="*/ 3288 w 3348"/>
                <a:gd name="T73" fmla="*/ 2120 h 3347"/>
                <a:gd name="T74" fmla="*/ 3120 w 3348"/>
                <a:gd name="T75" fmla="*/ 2519 h 3347"/>
                <a:gd name="T76" fmla="*/ 2857 w 3348"/>
                <a:gd name="T77" fmla="*/ 2859 h 3347"/>
                <a:gd name="T78" fmla="*/ 2520 w 3348"/>
                <a:gd name="T79" fmla="*/ 3120 h 3347"/>
                <a:gd name="T80" fmla="*/ 2118 w 3348"/>
                <a:gd name="T81" fmla="*/ 3289 h 3347"/>
                <a:gd name="T82" fmla="*/ 1674 w 3348"/>
                <a:gd name="T83" fmla="*/ 3347 h 3347"/>
                <a:gd name="T84" fmla="*/ 1230 w 3348"/>
                <a:gd name="T85" fmla="*/ 3289 h 3347"/>
                <a:gd name="T86" fmla="*/ 828 w 3348"/>
                <a:gd name="T87" fmla="*/ 3120 h 3347"/>
                <a:gd name="T88" fmla="*/ 491 w 3348"/>
                <a:gd name="T89" fmla="*/ 2859 h 3347"/>
                <a:gd name="T90" fmla="*/ 228 w 3348"/>
                <a:gd name="T91" fmla="*/ 2519 h 3347"/>
                <a:gd name="T92" fmla="*/ 60 w 3348"/>
                <a:gd name="T93" fmla="*/ 2120 h 3347"/>
                <a:gd name="T94" fmla="*/ 0 w 3348"/>
                <a:gd name="T95" fmla="*/ 1673 h 3347"/>
                <a:gd name="T96" fmla="*/ 60 w 3348"/>
                <a:gd name="T97" fmla="*/ 1229 h 3347"/>
                <a:gd name="T98" fmla="*/ 228 w 3348"/>
                <a:gd name="T99" fmla="*/ 830 h 3347"/>
                <a:gd name="T100" fmla="*/ 491 w 3348"/>
                <a:gd name="T101" fmla="*/ 491 h 3347"/>
                <a:gd name="T102" fmla="*/ 828 w 3348"/>
                <a:gd name="T103" fmla="*/ 230 h 3347"/>
                <a:gd name="T104" fmla="*/ 1230 w 3348"/>
                <a:gd name="T105" fmla="*/ 60 h 3347"/>
                <a:gd name="T106" fmla="*/ 1674 w 3348"/>
                <a:gd name="T107" fmla="*/ 0 h 3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348" h="3347">
                  <a:moveTo>
                    <a:pt x="1625" y="343"/>
                  </a:moveTo>
                  <a:lnTo>
                    <a:pt x="1502" y="354"/>
                  </a:lnTo>
                  <a:lnTo>
                    <a:pt x="1384" y="375"/>
                  </a:lnTo>
                  <a:lnTo>
                    <a:pt x="1268" y="406"/>
                  </a:lnTo>
                  <a:lnTo>
                    <a:pt x="1158" y="448"/>
                  </a:lnTo>
                  <a:lnTo>
                    <a:pt x="1051" y="497"/>
                  </a:lnTo>
                  <a:lnTo>
                    <a:pt x="951" y="558"/>
                  </a:lnTo>
                  <a:lnTo>
                    <a:pt x="857" y="625"/>
                  </a:lnTo>
                  <a:lnTo>
                    <a:pt x="768" y="700"/>
                  </a:lnTo>
                  <a:lnTo>
                    <a:pt x="1435" y="1365"/>
                  </a:lnTo>
                  <a:lnTo>
                    <a:pt x="1366" y="1435"/>
                  </a:lnTo>
                  <a:lnTo>
                    <a:pt x="699" y="767"/>
                  </a:lnTo>
                  <a:lnTo>
                    <a:pt x="625" y="857"/>
                  </a:lnTo>
                  <a:lnTo>
                    <a:pt x="556" y="950"/>
                  </a:lnTo>
                  <a:lnTo>
                    <a:pt x="498" y="1051"/>
                  </a:lnTo>
                  <a:lnTo>
                    <a:pt x="446" y="1158"/>
                  </a:lnTo>
                  <a:lnTo>
                    <a:pt x="406" y="1270"/>
                  </a:lnTo>
                  <a:lnTo>
                    <a:pt x="375" y="1383"/>
                  </a:lnTo>
                  <a:lnTo>
                    <a:pt x="355" y="1504"/>
                  </a:lnTo>
                  <a:lnTo>
                    <a:pt x="344" y="1627"/>
                  </a:lnTo>
                  <a:lnTo>
                    <a:pt x="1288" y="1627"/>
                  </a:lnTo>
                  <a:lnTo>
                    <a:pt x="1288" y="1723"/>
                  </a:lnTo>
                  <a:lnTo>
                    <a:pt x="344" y="1723"/>
                  </a:lnTo>
                  <a:lnTo>
                    <a:pt x="355" y="1845"/>
                  </a:lnTo>
                  <a:lnTo>
                    <a:pt x="375" y="1964"/>
                  </a:lnTo>
                  <a:lnTo>
                    <a:pt x="406" y="2080"/>
                  </a:lnTo>
                  <a:lnTo>
                    <a:pt x="446" y="2191"/>
                  </a:lnTo>
                  <a:lnTo>
                    <a:pt x="498" y="2296"/>
                  </a:lnTo>
                  <a:lnTo>
                    <a:pt x="556" y="2397"/>
                  </a:lnTo>
                  <a:lnTo>
                    <a:pt x="625" y="2493"/>
                  </a:lnTo>
                  <a:lnTo>
                    <a:pt x="699" y="2580"/>
                  </a:lnTo>
                  <a:lnTo>
                    <a:pt x="1366" y="1914"/>
                  </a:lnTo>
                  <a:lnTo>
                    <a:pt x="1435" y="1981"/>
                  </a:lnTo>
                  <a:lnTo>
                    <a:pt x="768" y="2649"/>
                  </a:lnTo>
                  <a:lnTo>
                    <a:pt x="857" y="2725"/>
                  </a:lnTo>
                  <a:lnTo>
                    <a:pt x="951" y="2792"/>
                  </a:lnTo>
                  <a:lnTo>
                    <a:pt x="1051" y="2852"/>
                  </a:lnTo>
                  <a:lnTo>
                    <a:pt x="1158" y="2901"/>
                  </a:lnTo>
                  <a:lnTo>
                    <a:pt x="1268" y="2943"/>
                  </a:lnTo>
                  <a:lnTo>
                    <a:pt x="1384" y="2975"/>
                  </a:lnTo>
                  <a:lnTo>
                    <a:pt x="1502" y="2995"/>
                  </a:lnTo>
                  <a:lnTo>
                    <a:pt x="1625" y="3004"/>
                  </a:lnTo>
                  <a:lnTo>
                    <a:pt x="1625" y="2062"/>
                  </a:lnTo>
                  <a:lnTo>
                    <a:pt x="1723" y="2062"/>
                  </a:lnTo>
                  <a:lnTo>
                    <a:pt x="1723" y="3004"/>
                  </a:lnTo>
                  <a:lnTo>
                    <a:pt x="1846" y="2995"/>
                  </a:lnTo>
                  <a:lnTo>
                    <a:pt x="1964" y="2975"/>
                  </a:lnTo>
                  <a:lnTo>
                    <a:pt x="2080" y="2943"/>
                  </a:lnTo>
                  <a:lnTo>
                    <a:pt x="2189" y="2901"/>
                  </a:lnTo>
                  <a:lnTo>
                    <a:pt x="2297" y="2852"/>
                  </a:lnTo>
                  <a:lnTo>
                    <a:pt x="2397" y="2792"/>
                  </a:lnTo>
                  <a:lnTo>
                    <a:pt x="2493" y="2725"/>
                  </a:lnTo>
                  <a:lnTo>
                    <a:pt x="2580" y="2649"/>
                  </a:lnTo>
                  <a:lnTo>
                    <a:pt x="1906" y="1975"/>
                  </a:lnTo>
                  <a:lnTo>
                    <a:pt x="1973" y="1906"/>
                  </a:lnTo>
                  <a:lnTo>
                    <a:pt x="2649" y="2580"/>
                  </a:lnTo>
                  <a:lnTo>
                    <a:pt x="2725" y="2493"/>
                  </a:lnTo>
                  <a:lnTo>
                    <a:pt x="2792" y="2397"/>
                  </a:lnTo>
                  <a:lnTo>
                    <a:pt x="2850" y="2296"/>
                  </a:lnTo>
                  <a:lnTo>
                    <a:pt x="2901" y="2191"/>
                  </a:lnTo>
                  <a:lnTo>
                    <a:pt x="2942" y="2080"/>
                  </a:lnTo>
                  <a:lnTo>
                    <a:pt x="2973" y="1964"/>
                  </a:lnTo>
                  <a:lnTo>
                    <a:pt x="2993" y="1845"/>
                  </a:lnTo>
                  <a:lnTo>
                    <a:pt x="3004" y="1723"/>
                  </a:lnTo>
                  <a:lnTo>
                    <a:pt x="2049" y="1723"/>
                  </a:lnTo>
                  <a:lnTo>
                    <a:pt x="2049" y="1627"/>
                  </a:lnTo>
                  <a:lnTo>
                    <a:pt x="3004" y="1627"/>
                  </a:lnTo>
                  <a:lnTo>
                    <a:pt x="2993" y="1504"/>
                  </a:lnTo>
                  <a:lnTo>
                    <a:pt x="2973" y="1383"/>
                  </a:lnTo>
                  <a:lnTo>
                    <a:pt x="2942" y="1270"/>
                  </a:lnTo>
                  <a:lnTo>
                    <a:pt x="2901" y="1158"/>
                  </a:lnTo>
                  <a:lnTo>
                    <a:pt x="2850" y="1051"/>
                  </a:lnTo>
                  <a:lnTo>
                    <a:pt x="2792" y="950"/>
                  </a:lnTo>
                  <a:lnTo>
                    <a:pt x="2725" y="857"/>
                  </a:lnTo>
                  <a:lnTo>
                    <a:pt x="2649" y="767"/>
                  </a:lnTo>
                  <a:lnTo>
                    <a:pt x="1973" y="1444"/>
                  </a:lnTo>
                  <a:lnTo>
                    <a:pt x="1906" y="1374"/>
                  </a:lnTo>
                  <a:lnTo>
                    <a:pt x="2580" y="700"/>
                  </a:lnTo>
                  <a:lnTo>
                    <a:pt x="2493" y="625"/>
                  </a:lnTo>
                  <a:lnTo>
                    <a:pt x="2397" y="558"/>
                  </a:lnTo>
                  <a:lnTo>
                    <a:pt x="2297" y="497"/>
                  </a:lnTo>
                  <a:lnTo>
                    <a:pt x="2189" y="448"/>
                  </a:lnTo>
                  <a:lnTo>
                    <a:pt x="2080" y="406"/>
                  </a:lnTo>
                  <a:lnTo>
                    <a:pt x="1964" y="375"/>
                  </a:lnTo>
                  <a:lnTo>
                    <a:pt x="1846" y="354"/>
                  </a:lnTo>
                  <a:lnTo>
                    <a:pt x="1723" y="343"/>
                  </a:lnTo>
                  <a:lnTo>
                    <a:pt x="1723" y="1299"/>
                  </a:lnTo>
                  <a:lnTo>
                    <a:pt x="1625" y="1299"/>
                  </a:lnTo>
                  <a:lnTo>
                    <a:pt x="1625" y="343"/>
                  </a:lnTo>
                  <a:close/>
                  <a:moveTo>
                    <a:pt x="1674" y="0"/>
                  </a:moveTo>
                  <a:lnTo>
                    <a:pt x="1826" y="6"/>
                  </a:lnTo>
                  <a:lnTo>
                    <a:pt x="1975" y="26"/>
                  </a:lnTo>
                  <a:lnTo>
                    <a:pt x="2118" y="60"/>
                  </a:lnTo>
                  <a:lnTo>
                    <a:pt x="2259" y="105"/>
                  </a:lnTo>
                  <a:lnTo>
                    <a:pt x="2393" y="163"/>
                  </a:lnTo>
                  <a:lnTo>
                    <a:pt x="2520" y="230"/>
                  </a:lnTo>
                  <a:lnTo>
                    <a:pt x="2640" y="308"/>
                  </a:lnTo>
                  <a:lnTo>
                    <a:pt x="2752" y="395"/>
                  </a:lnTo>
                  <a:lnTo>
                    <a:pt x="2857" y="491"/>
                  </a:lnTo>
                  <a:lnTo>
                    <a:pt x="2955" y="596"/>
                  </a:lnTo>
                  <a:lnTo>
                    <a:pt x="3042" y="709"/>
                  </a:lnTo>
                  <a:lnTo>
                    <a:pt x="3120" y="830"/>
                  </a:lnTo>
                  <a:lnTo>
                    <a:pt x="3187" y="957"/>
                  </a:lnTo>
                  <a:lnTo>
                    <a:pt x="3243" y="1091"/>
                  </a:lnTo>
                  <a:lnTo>
                    <a:pt x="3288" y="1229"/>
                  </a:lnTo>
                  <a:lnTo>
                    <a:pt x="3321" y="1374"/>
                  </a:lnTo>
                  <a:lnTo>
                    <a:pt x="3341" y="1522"/>
                  </a:lnTo>
                  <a:lnTo>
                    <a:pt x="3348" y="1673"/>
                  </a:lnTo>
                  <a:lnTo>
                    <a:pt x="3341" y="1827"/>
                  </a:lnTo>
                  <a:lnTo>
                    <a:pt x="3321" y="1975"/>
                  </a:lnTo>
                  <a:lnTo>
                    <a:pt x="3288" y="2120"/>
                  </a:lnTo>
                  <a:lnTo>
                    <a:pt x="3243" y="2258"/>
                  </a:lnTo>
                  <a:lnTo>
                    <a:pt x="3187" y="2392"/>
                  </a:lnTo>
                  <a:lnTo>
                    <a:pt x="3120" y="2519"/>
                  </a:lnTo>
                  <a:lnTo>
                    <a:pt x="3042" y="2640"/>
                  </a:lnTo>
                  <a:lnTo>
                    <a:pt x="2955" y="2754"/>
                  </a:lnTo>
                  <a:lnTo>
                    <a:pt x="2857" y="2859"/>
                  </a:lnTo>
                  <a:lnTo>
                    <a:pt x="2752" y="2955"/>
                  </a:lnTo>
                  <a:lnTo>
                    <a:pt x="2640" y="3042"/>
                  </a:lnTo>
                  <a:lnTo>
                    <a:pt x="2520" y="3120"/>
                  </a:lnTo>
                  <a:lnTo>
                    <a:pt x="2393" y="3187"/>
                  </a:lnTo>
                  <a:lnTo>
                    <a:pt x="2259" y="3245"/>
                  </a:lnTo>
                  <a:lnTo>
                    <a:pt x="2118" y="3289"/>
                  </a:lnTo>
                  <a:lnTo>
                    <a:pt x="1975" y="3321"/>
                  </a:lnTo>
                  <a:lnTo>
                    <a:pt x="1826" y="3341"/>
                  </a:lnTo>
                  <a:lnTo>
                    <a:pt x="1674" y="3347"/>
                  </a:lnTo>
                  <a:lnTo>
                    <a:pt x="1522" y="3341"/>
                  </a:lnTo>
                  <a:lnTo>
                    <a:pt x="1373" y="3321"/>
                  </a:lnTo>
                  <a:lnTo>
                    <a:pt x="1230" y="3289"/>
                  </a:lnTo>
                  <a:lnTo>
                    <a:pt x="1089" y="3245"/>
                  </a:lnTo>
                  <a:lnTo>
                    <a:pt x="955" y="3187"/>
                  </a:lnTo>
                  <a:lnTo>
                    <a:pt x="828" y="3120"/>
                  </a:lnTo>
                  <a:lnTo>
                    <a:pt x="708" y="3042"/>
                  </a:lnTo>
                  <a:lnTo>
                    <a:pt x="596" y="2955"/>
                  </a:lnTo>
                  <a:lnTo>
                    <a:pt x="491" y="2859"/>
                  </a:lnTo>
                  <a:lnTo>
                    <a:pt x="393" y="2754"/>
                  </a:lnTo>
                  <a:lnTo>
                    <a:pt x="306" y="2640"/>
                  </a:lnTo>
                  <a:lnTo>
                    <a:pt x="228" y="2519"/>
                  </a:lnTo>
                  <a:lnTo>
                    <a:pt x="161" y="2392"/>
                  </a:lnTo>
                  <a:lnTo>
                    <a:pt x="105" y="2258"/>
                  </a:lnTo>
                  <a:lnTo>
                    <a:pt x="60" y="2120"/>
                  </a:lnTo>
                  <a:lnTo>
                    <a:pt x="27" y="1975"/>
                  </a:lnTo>
                  <a:lnTo>
                    <a:pt x="7" y="1827"/>
                  </a:lnTo>
                  <a:lnTo>
                    <a:pt x="0" y="1673"/>
                  </a:lnTo>
                  <a:lnTo>
                    <a:pt x="7" y="1522"/>
                  </a:lnTo>
                  <a:lnTo>
                    <a:pt x="27" y="1374"/>
                  </a:lnTo>
                  <a:lnTo>
                    <a:pt x="60" y="1229"/>
                  </a:lnTo>
                  <a:lnTo>
                    <a:pt x="105" y="1091"/>
                  </a:lnTo>
                  <a:lnTo>
                    <a:pt x="161" y="957"/>
                  </a:lnTo>
                  <a:lnTo>
                    <a:pt x="228" y="830"/>
                  </a:lnTo>
                  <a:lnTo>
                    <a:pt x="306" y="709"/>
                  </a:lnTo>
                  <a:lnTo>
                    <a:pt x="393" y="596"/>
                  </a:lnTo>
                  <a:lnTo>
                    <a:pt x="491" y="491"/>
                  </a:lnTo>
                  <a:lnTo>
                    <a:pt x="596" y="395"/>
                  </a:lnTo>
                  <a:lnTo>
                    <a:pt x="708" y="308"/>
                  </a:lnTo>
                  <a:lnTo>
                    <a:pt x="828" y="230"/>
                  </a:lnTo>
                  <a:lnTo>
                    <a:pt x="955" y="163"/>
                  </a:lnTo>
                  <a:lnTo>
                    <a:pt x="1089" y="105"/>
                  </a:lnTo>
                  <a:lnTo>
                    <a:pt x="1230" y="60"/>
                  </a:lnTo>
                  <a:lnTo>
                    <a:pt x="1373" y="26"/>
                  </a:lnTo>
                  <a:lnTo>
                    <a:pt x="1522" y="6"/>
                  </a:lnTo>
                  <a:lnTo>
                    <a:pt x="16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6" name="Freeform 62"/>
            <p:cNvSpPr>
              <a:spLocks noEditPoints="1"/>
            </p:cNvSpPr>
            <p:nvPr/>
          </p:nvSpPr>
          <p:spPr bwMode="auto">
            <a:xfrm>
              <a:off x="9202356" y="4481868"/>
              <a:ext cx="834746" cy="832286"/>
            </a:xfrm>
            <a:custGeom>
              <a:avLst/>
              <a:gdLst>
                <a:gd name="T0" fmla="*/ 446 w 1018"/>
                <a:gd name="T1" fmla="*/ 201 h 1015"/>
                <a:gd name="T2" fmla="*/ 333 w 1018"/>
                <a:gd name="T3" fmla="*/ 248 h 1015"/>
                <a:gd name="T4" fmla="*/ 248 w 1018"/>
                <a:gd name="T5" fmla="*/ 332 h 1015"/>
                <a:gd name="T6" fmla="*/ 201 w 1018"/>
                <a:gd name="T7" fmla="*/ 444 h 1015"/>
                <a:gd name="T8" fmla="*/ 201 w 1018"/>
                <a:gd name="T9" fmla="*/ 571 h 1015"/>
                <a:gd name="T10" fmla="*/ 248 w 1018"/>
                <a:gd name="T11" fmla="*/ 683 h 1015"/>
                <a:gd name="T12" fmla="*/ 333 w 1018"/>
                <a:gd name="T13" fmla="*/ 768 h 1015"/>
                <a:gd name="T14" fmla="*/ 446 w 1018"/>
                <a:gd name="T15" fmla="*/ 814 h 1015"/>
                <a:gd name="T16" fmla="*/ 571 w 1018"/>
                <a:gd name="T17" fmla="*/ 814 h 1015"/>
                <a:gd name="T18" fmla="*/ 685 w 1018"/>
                <a:gd name="T19" fmla="*/ 768 h 1015"/>
                <a:gd name="T20" fmla="*/ 770 w 1018"/>
                <a:gd name="T21" fmla="*/ 683 h 1015"/>
                <a:gd name="T22" fmla="*/ 817 w 1018"/>
                <a:gd name="T23" fmla="*/ 571 h 1015"/>
                <a:gd name="T24" fmla="*/ 817 w 1018"/>
                <a:gd name="T25" fmla="*/ 444 h 1015"/>
                <a:gd name="T26" fmla="*/ 770 w 1018"/>
                <a:gd name="T27" fmla="*/ 332 h 1015"/>
                <a:gd name="T28" fmla="*/ 685 w 1018"/>
                <a:gd name="T29" fmla="*/ 248 h 1015"/>
                <a:gd name="T30" fmla="*/ 571 w 1018"/>
                <a:gd name="T31" fmla="*/ 201 h 1015"/>
                <a:gd name="T32" fmla="*/ 509 w 1018"/>
                <a:gd name="T33" fmla="*/ 0 h 1015"/>
                <a:gd name="T34" fmla="*/ 670 w 1018"/>
                <a:gd name="T35" fmla="*/ 24 h 1015"/>
                <a:gd name="T36" fmla="*/ 810 w 1018"/>
                <a:gd name="T37" fmla="*/ 98 h 1015"/>
                <a:gd name="T38" fmla="*/ 920 w 1018"/>
                <a:gd name="T39" fmla="*/ 207 h 1015"/>
                <a:gd name="T40" fmla="*/ 991 w 1018"/>
                <a:gd name="T41" fmla="*/ 346 h 1015"/>
                <a:gd name="T42" fmla="*/ 1018 w 1018"/>
                <a:gd name="T43" fmla="*/ 506 h 1015"/>
                <a:gd name="T44" fmla="*/ 991 w 1018"/>
                <a:gd name="T45" fmla="*/ 667 h 1015"/>
                <a:gd name="T46" fmla="*/ 920 w 1018"/>
                <a:gd name="T47" fmla="*/ 808 h 1015"/>
                <a:gd name="T48" fmla="*/ 810 w 1018"/>
                <a:gd name="T49" fmla="*/ 917 h 1015"/>
                <a:gd name="T50" fmla="*/ 670 w 1018"/>
                <a:gd name="T51" fmla="*/ 991 h 1015"/>
                <a:gd name="T52" fmla="*/ 509 w 1018"/>
                <a:gd name="T53" fmla="*/ 1015 h 1015"/>
                <a:gd name="T54" fmla="*/ 348 w 1018"/>
                <a:gd name="T55" fmla="*/ 991 h 1015"/>
                <a:gd name="T56" fmla="*/ 210 w 1018"/>
                <a:gd name="T57" fmla="*/ 917 h 1015"/>
                <a:gd name="T58" fmla="*/ 98 w 1018"/>
                <a:gd name="T59" fmla="*/ 808 h 1015"/>
                <a:gd name="T60" fmla="*/ 27 w 1018"/>
                <a:gd name="T61" fmla="*/ 667 h 1015"/>
                <a:gd name="T62" fmla="*/ 0 w 1018"/>
                <a:gd name="T63" fmla="*/ 506 h 1015"/>
                <a:gd name="T64" fmla="*/ 27 w 1018"/>
                <a:gd name="T65" fmla="*/ 346 h 1015"/>
                <a:gd name="T66" fmla="*/ 98 w 1018"/>
                <a:gd name="T67" fmla="*/ 207 h 1015"/>
                <a:gd name="T68" fmla="*/ 210 w 1018"/>
                <a:gd name="T69" fmla="*/ 98 h 1015"/>
                <a:gd name="T70" fmla="*/ 348 w 1018"/>
                <a:gd name="T71" fmla="*/ 24 h 1015"/>
                <a:gd name="T72" fmla="*/ 509 w 1018"/>
                <a:gd name="T73" fmla="*/ 0 h 1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18" h="1015">
                  <a:moveTo>
                    <a:pt x="509" y="194"/>
                  </a:moveTo>
                  <a:lnTo>
                    <a:pt x="446" y="201"/>
                  </a:lnTo>
                  <a:lnTo>
                    <a:pt x="386" y="219"/>
                  </a:lnTo>
                  <a:lnTo>
                    <a:pt x="333" y="248"/>
                  </a:lnTo>
                  <a:lnTo>
                    <a:pt x="288" y="286"/>
                  </a:lnTo>
                  <a:lnTo>
                    <a:pt x="248" y="332"/>
                  </a:lnTo>
                  <a:lnTo>
                    <a:pt x="219" y="386"/>
                  </a:lnTo>
                  <a:lnTo>
                    <a:pt x="201" y="444"/>
                  </a:lnTo>
                  <a:lnTo>
                    <a:pt x="194" y="506"/>
                  </a:lnTo>
                  <a:lnTo>
                    <a:pt x="201" y="571"/>
                  </a:lnTo>
                  <a:lnTo>
                    <a:pt x="219" y="629"/>
                  </a:lnTo>
                  <a:lnTo>
                    <a:pt x="248" y="683"/>
                  </a:lnTo>
                  <a:lnTo>
                    <a:pt x="288" y="730"/>
                  </a:lnTo>
                  <a:lnTo>
                    <a:pt x="333" y="768"/>
                  </a:lnTo>
                  <a:lnTo>
                    <a:pt x="386" y="797"/>
                  </a:lnTo>
                  <a:lnTo>
                    <a:pt x="446" y="814"/>
                  </a:lnTo>
                  <a:lnTo>
                    <a:pt x="509" y="821"/>
                  </a:lnTo>
                  <a:lnTo>
                    <a:pt x="571" y="814"/>
                  </a:lnTo>
                  <a:lnTo>
                    <a:pt x="632" y="797"/>
                  </a:lnTo>
                  <a:lnTo>
                    <a:pt x="685" y="768"/>
                  </a:lnTo>
                  <a:lnTo>
                    <a:pt x="732" y="730"/>
                  </a:lnTo>
                  <a:lnTo>
                    <a:pt x="770" y="683"/>
                  </a:lnTo>
                  <a:lnTo>
                    <a:pt x="799" y="629"/>
                  </a:lnTo>
                  <a:lnTo>
                    <a:pt x="817" y="571"/>
                  </a:lnTo>
                  <a:lnTo>
                    <a:pt x="824" y="506"/>
                  </a:lnTo>
                  <a:lnTo>
                    <a:pt x="817" y="444"/>
                  </a:lnTo>
                  <a:lnTo>
                    <a:pt x="799" y="386"/>
                  </a:lnTo>
                  <a:lnTo>
                    <a:pt x="770" y="332"/>
                  </a:lnTo>
                  <a:lnTo>
                    <a:pt x="732" y="286"/>
                  </a:lnTo>
                  <a:lnTo>
                    <a:pt x="685" y="248"/>
                  </a:lnTo>
                  <a:lnTo>
                    <a:pt x="632" y="219"/>
                  </a:lnTo>
                  <a:lnTo>
                    <a:pt x="571" y="201"/>
                  </a:lnTo>
                  <a:lnTo>
                    <a:pt x="509" y="194"/>
                  </a:lnTo>
                  <a:close/>
                  <a:moveTo>
                    <a:pt x="509" y="0"/>
                  </a:moveTo>
                  <a:lnTo>
                    <a:pt x="591" y="7"/>
                  </a:lnTo>
                  <a:lnTo>
                    <a:pt x="670" y="24"/>
                  </a:lnTo>
                  <a:lnTo>
                    <a:pt x="743" y="56"/>
                  </a:lnTo>
                  <a:lnTo>
                    <a:pt x="810" y="98"/>
                  </a:lnTo>
                  <a:lnTo>
                    <a:pt x="868" y="147"/>
                  </a:lnTo>
                  <a:lnTo>
                    <a:pt x="920" y="207"/>
                  </a:lnTo>
                  <a:lnTo>
                    <a:pt x="960" y="274"/>
                  </a:lnTo>
                  <a:lnTo>
                    <a:pt x="991" y="346"/>
                  </a:lnTo>
                  <a:lnTo>
                    <a:pt x="1011" y="424"/>
                  </a:lnTo>
                  <a:lnTo>
                    <a:pt x="1018" y="506"/>
                  </a:lnTo>
                  <a:lnTo>
                    <a:pt x="1011" y="589"/>
                  </a:lnTo>
                  <a:lnTo>
                    <a:pt x="991" y="667"/>
                  </a:lnTo>
                  <a:lnTo>
                    <a:pt x="960" y="741"/>
                  </a:lnTo>
                  <a:lnTo>
                    <a:pt x="920" y="808"/>
                  </a:lnTo>
                  <a:lnTo>
                    <a:pt x="868" y="866"/>
                  </a:lnTo>
                  <a:lnTo>
                    <a:pt x="810" y="917"/>
                  </a:lnTo>
                  <a:lnTo>
                    <a:pt x="743" y="960"/>
                  </a:lnTo>
                  <a:lnTo>
                    <a:pt x="670" y="991"/>
                  </a:lnTo>
                  <a:lnTo>
                    <a:pt x="591" y="1009"/>
                  </a:lnTo>
                  <a:lnTo>
                    <a:pt x="509" y="1015"/>
                  </a:lnTo>
                  <a:lnTo>
                    <a:pt x="426" y="1009"/>
                  </a:lnTo>
                  <a:lnTo>
                    <a:pt x="348" y="991"/>
                  </a:lnTo>
                  <a:lnTo>
                    <a:pt x="275" y="960"/>
                  </a:lnTo>
                  <a:lnTo>
                    <a:pt x="210" y="917"/>
                  </a:lnTo>
                  <a:lnTo>
                    <a:pt x="150" y="866"/>
                  </a:lnTo>
                  <a:lnTo>
                    <a:pt x="98" y="808"/>
                  </a:lnTo>
                  <a:lnTo>
                    <a:pt x="58" y="741"/>
                  </a:lnTo>
                  <a:lnTo>
                    <a:pt x="27" y="667"/>
                  </a:lnTo>
                  <a:lnTo>
                    <a:pt x="7" y="589"/>
                  </a:lnTo>
                  <a:lnTo>
                    <a:pt x="0" y="506"/>
                  </a:lnTo>
                  <a:lnTo>
                    <a:pt x="7" y="424"/>
                  </a:lnTo>
                  <a:lnTo>
                    <a:pt x="27" y="346"/>
                  </a:lnTo>
                  <a:lnTo>
                    <a:pt x="58" y="274"/>
                  </a:lnTo>
                  <a:lnTo>
                    <a:pt x="98" y="207"/>
                  </a:lnTo>
                  <a:lnTo>
                    <a:pt x="150" y="147"/>
                  </a:lnTo>
                  <a:lnTo>
                    <a:pt x="210" y="98"/>
                  </a:lnTo>
                  <a:lnTo>
                    <a:pt x="275" y="56"/>
                  </a:lnTo>
                  <a:lnTo>
                    <a:pt x="348" y="24"/>
                  </a:lnTo>
                  <a:lnTo>
                    <a:pt x="426" y="7"/>
                  </a:lnTo>
                  <a:lnTo>
                    <a:pt x="5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27" name="Freeform 63"/>
          <p:cNvSpPr>
            <a:spLocks noEditPoints="1"/>
          </p:cNvSpPr>
          <p:nvPr/>
        </p:nvSpPr>
        <p:spPr bwMode="auto">
          <a:xfrm>
            <a:off x="6253742" y="4254313"/>
            <a:ext cx="238462" cy="238083"/>
          </a:xfrm>
          <a:custGeom>
            <a:avLst/>
            <a:gdLst>
              <a:gd name="T0" fmla="*/ 853 w 1888"/>
              <a:gd name="T1" fmla="*/ 328 h 1885"/>
              <a:gd name="T2" fmla="*/ 681 w 1888"/>
              <a:gd name="T3" fmla="*/ 379 h 1885"/>
              <a:gd name="T4" fmla="*/ 533 w 1888"/>
              <a:gd name="T5" fmla="*/ 475 h 1885"/>
              <a:gd name="T6" fmla="*/ 417 w 1888"/>
              <a:gd name="T7" fmla="*/ 607 h 1885"/>
              <a:gd name="T8" fmla="*/ 344 w 1888"/>
              <a:gd name="T9" fmla="*/ 767 h 1885"/>
              <a:gd name="T10" fmla="*/ 317 w 1888"/>
              <a:gd name="T11" fmla="*/ 948 h 1885"/>
              <a:gd name="T12" fmla="*/ 344 w 1888"/>
              <a:gd name="T13" fmla="*/ 1129 h 1885"/>
              <a:gd name="T14" fmla="*/ 417 w 1888"/>
              <a:gd name="T15" fmla="*/ 1290 h 1885"/>
              <a:gd name="T16" fmla="*/ 533 w 1888"/>
              <a:gd name="T17" fmla="*/ 1421 h 1885"/>
              <a:gd name="T18" fmla="*/ 681 w 1888"/>
              <a:gd name="T19" fmla="*/ 1517 h 1885"/>
              <a:gd name="T20" fmla="*/ 853 w 1888"/>
              <a:gd name="T21" fmla="*/ 1568 h 1885"/>
              <a:gd name="T22" fmla="*/ 1038 w 1888"/>
              <a:gd name="T23" fmla="*/ 1568 h 1885"/>
              <a:gd name="T24" fmla="*/ 1210 w 1888"/>
              <a:gd name="T25" fmla="*/ 1517 h 1885"/>
              <a:gd name="T26" fmla="*/ 1357 w 1888"/>
              <a:gd name="T27" fmla="*/ 1421 h 1885"/>
              <a:gd name="T28" fmla="*/ 1471 w 1888"/>
              <a:gd name="T29" fmla="*/ 1290 h 1885"/>
              <a:gd name="T30" fmla="*/ 1544 w 1888"/>
              <a:gd name="T31" fmla="*/ 1129 h 1885"/>
              <a:gd name="T32" fmla="*/ 1571 w 1888"/>
              <a:gd name="T33" fmla="*/ 948 h 1885"/>
              <a:gd name="T34" fmla="*/ 1544 w 1888"/>
              <a:gd name="T35" fmla="*/ 767 h 1885"/>
              <a:gd name="T36" fmla="*/ 1471 w 1888"/>
              <a:gd name="T37" fmla="*/ 607 h 1885"/>
              <a:gd name="T38" fmla="*/ 1357 w 1888"/>
              <a:gd name="T39" fmla="*/ 475 h 1885"/>
              <a:gd name="T40" fmla="*/ 1210 w 1888"/>
              <a:gd name="T41" fmla="*/ 379 h 1885"/>
              <a:gd name="T42" fmla="*/ 1038 w 1888"/>
              <a:gd name="T43" fmla="*/ 328 h 1885"/>
              <a:gd name="T44" fmla="*/ 832 w 1888"/>
              <a:gd name="T45" fmla="*/ 0 h 1885"/>
              <a:gd name="T46" fmla="*/ 1053 w 1888"/>
              <a:gd name="T47" fmla="*/ 174 h 1885"/>
              <a:gd name="T48" fmla="*/ 1228 w 1888"/>
              <a:gd name="T49" fmla="*/ 220 h 1885"/>
              <a:gd name="T50" fmla="*/ 1507 w 1888"/>
              <a:gd name="T51" fmla="*/ 176 h 1885"/>
              <a:gd name="T52" fmla="*/ 1486 w 1888"/>
              <a:gd name="T53" fmla="*/ 388 h 1885"/>
              <a:gd name="T54" fmla="*/ 1698 w 1888"/>
              <a:gd name="T55" fmla="*/ 366 h 1885"/>
              <a:gd name="T56" fmla="*/ 1661 w 1888"/>
              <a:gd name="T57" fmla="*/ 645 h 1885"/>
              <a:gd name="T58" fmla="*/ 1710 w 1888"/>
              <a:gd name="T59" fmla="*/ 819 h 1885"/>
              <a:gd name="T60" fmla="*/ 1888 w 1888"/>
              <a:gd name="T61" fmla="*/ 1035 h 1885"/>
              <a:gd name="T62" fmla="*/ 1696 w 1888"/>
              <a:gd name="T63" fmla="*/ 1129 h 1885"/>
              <a:gd name="T64" fmla="*/ 1823 w 1888"/>
              <a:gd name="T65" fmla="*/ 1298 h 1885"/>
              <a:gd name="T66" fmla="*/ 1565 w 1888"/>
              <a:gd name="T67" fmla="*/ 1406 h 1885"/>
              <a:gd name="T68" fmla="*/ 1440 w 1888"/>
              <a:gd name="T69" fmla="*/ 1537 h 1885"/>
              <a:gd name="T70" fmla="*/ 1346 w 1888"/>
              <a:gd name="T71" fmla="*/ 1803 h 1885"/>
              <a:gd name="T72" fmla="*/ 1190 w 1888"/>
              <a:gd name="T73" fmla="*/ 1678 h 1885"/>
              <a:gd name="T74" fmla="*/ 1053 w 1888"/>
              <a:gd name="T75" fmla="*/ 1709 h 1885"/>
              <a:gd name="T76" fmla="*/ 832 w 1888"/>
              <a:gd name="T77" fmla="*/ 1885 h 1885"/>
              <a:gd name="T78" fmla="*/ 743 w 1888"/>
              <a:gd name="T79" fmla="*/ 1691 h 1885"/>
              <a:gd name="T80" fmla="*/ 571 w 1888"/>
              <a:gd name="T81" fmla="*/ 1814 h 1885"/>
              <a:gd name="T82" fmla="*/ 466 w 1888"/>
              <a:gd name="T83" fmla="*/ 1553 h 1885"/>
              <a:gd name="T84" fmla="*/ 339 w 1888"/>
              <a:gd name="T85" fmla="*/ 1426 h 1885"/>
              <a:gd name="T86" fmla="*/ 76 w 1888"/>
              <a:gd name="T87" fmla="*/ 1325 h 1885"/>
              <a:gd name="T88" fmla="*/ 199 w 1888"/>
              <a:gd name="T89" fmla="*/ 1151 h 1885"/>
              <a:gd name="T90" fmla="*/ 4 w 1888"/>
              <a:gd name="T91" fmla="*/ 1064 h 1885"/>
              <a:gd name="T92" fmla="*/ 176 w 1888"/>
              <a:gd name="T93" fmla="*/ 841 h 1885"/>
              <a:gd name="T94" fmla="*/ 221 w 1888"/>
              <a:gd name="T95" fmla="*/ 667 h 1885"/>
              <a:gd name="T96" fmla="*/ 172 w 1888"/>
              <a:gd name="T97" fmla="*/ 390 h 1885"/>
              <a:gd name="T98" fmla="*/ 386 w 1888"/>
              <a:gd name="T99" fmla="*/ 406 h 1885"/>
              <a:gd name="T100" fmla="*/ 359 w 1888"/>
              <a:gd name="T101" fmla="*/ 194 h 1885"/>
              <a:gd name="T102" fmla="*/ 641 w 1888"/>
              <a:gd name="T103" fmla="*/ 229 h 1885"/>
              <a:gd name="T104" fmla="*/ 832 w 1888"/>
              <a:gd name="T105" fmla="*/ 176 h 1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888" h="1885">
                <a:moveTo>
                  <a:pt x="944" y="321"/>
                </a:moveTo>
                <a:lnTo>
                  <a:pt x="853" y="328"/>
                </a:lnTo>
                <a:lnTo>
                  <a:pt x="763" y="348"/>
                </a:lnTo>
                <a:lnTo>
                  <a:pt x="681" y="379"/>
                </a:lnTo>
                <a:lnTo>
                  <a:pt x="603" y="421"/>
                </a:lnTo>
                <a:lnTo>
                  <a:pt x="533" y="475"/>
                </a:lnTo>
                <a:lnTo>
                  <a:pt x="471" y="537"/>
                </a:lnTo>
                <a:lnTo>
                  <a:pt x="417" y="607"/>
                </a:lnTo>
                <a:lnTo>
                  <a:pt x="375" y="682"/>
                </a:lnTo>
                <a:lnTo>
                  <a:pt x="344" y="767"/>
                </a:lnTo>
                <a:lnTo>
                  <a:pt x="324" y="854"/>
                </a:lnTo>
                <a:lnTo>
                  <a:pt x="317" y="948"/>
                </a:lnTo>
                <a:lnTo>
                  <a:pt x="324" y="1040"/>
                </a:lnTo>
                <a:lnTo>
                  <a:pt x="344" y="1129"/>
                </a:lnTo>
                <a:lnTo>
                  <a:pt x="375" y="1211"/>
                </a:lnTo>
                <a:lnTo>
                  <a:pt x="417" y="1290"/>
                </a:lnTo>
                <a:lnTo>
                  <a:pt x="471" y="1359"/>
                </a:lnTo>
                <a:lnTo>
                  <a:pt x="533" y="1421"/>
                </a:lnTo>
                <a:lnTo>
                  <a:pt x="603" y="1475"/>
                </a:lnTo>
                <a:lnTo>
                  <a:pt x="681" y="1517"/>
                </a:lnTo>
                <a:lnTo>
                  <a:pt x="763" y="1548"/>
                </a:lnTo>
                <a:lnTo>
                  <a:pt x="853" y="1568"/>
                </a:lnTo>
                <a:lnTo>
                  <a:pt x="944" y="1575"/>
                </a:lnTo>
                <a:lnTo>
                  <a:pt x="1038" y="1568"/>
                </a:lnTo>
                <a:lnTo>
                  <a:pt x="1125" y="1548"/>
                </a:lnTo>
                <a:lnTo>
                  <a:pt x="1210" y="1517"/>
                </a:lnTo>
                <a:lnTo>
                  <a:pt x="1286" y="1475"/>
                </a:lnTo>
                <a:lnTo>
                  <a:pt x="1357" y="1421"/>
                </a:lnTo>
                <a:lnTo>
                  <a:pt x="1417" y="1359"/>
                </a:lnTo>
                <a:lnTo>
                  <a:pt x="1471" y="1290"/>
                </a:lnTo>
                <a:lnTo>
                  <a:pt x="1513" y="1211"/>
                </a:lnTo>
                <a:lnTo>
                  <a:pt x="1544" y="1129"/>
                </a:lnTo>
                <a:lnTo>
                  <a:pt x="1565" y="1040"/>
                </a:lnTo>
                <a:lnTo>
                  <a:pt x="1571" y="948"/>
                </a:lnTo>
                <a:lnTo>
                  <a:pt x="1565" y="854"/>
                </a:lnTo>
                <a:lnTo>
                  <a:pt x="1544" y="767"/>
                </a:lnTo>
                <a:lnTo>
                  <a:pt x="1513" y="682"/>
                </a:lnTo>
                <a:lnTo>
                  <a:pt x="1471" y="607"/>
                </a:lnTo>
                <a:lnTo>
                  <a:pt x="1417" y="537"/>
                </a:lnTo>
                <a:lnTo>
                  <a:pt x="1357" y="475"/>
                </a:lnTo>
                <a:lnTo>
                  <a:pt x="1286" y="421"/>
                </a:lnTo>
                <a:lnTo>
                  <a:pt x="1210" y="379"/>
                </a:lnTo>
                <a:lnTo>
                  <a:pt x="1125" y="348"/>
                </a:lnTo>
                <a:lnTo>
                  <a:pt x="1038" y="328"/>
                </a:lnTo>
                <a:lnTo>
                  <a:pt x="944" y="321"/>
                </a:lnTo>
                <a:close/>
                <a:moveTo>
                  <a:pt x="832" y="0"/>
                </a:moveTo>
                <a:lnTo>
                  <a:pt x="1053" y="0"/>
                </a:lnTo>
                <a:lnTo>
                  <a:pt x="1053" y="174"/>
                </a:lnTo>
                <a:lnTo>
                  <a:pt x="1143" y="191"/>
                </a:lnTo>
                <a:lnTo>
                  <a:pt x="1228" y="220"/>
                </a:lnTo>
                <a:lnTo>
                  <a:pt x="1315" y="67"/>
                </a:lnTo>
                <a:lnTo>
                  <a:pt x="1507" y="176"/>
                </a:lnTo>
                <a:lnTo>
                  <a:pt x="1419" y="330"/>
                </a:lnTo>
                <a:lnTo>
                  <a:pt x="1486" y="388"/>
                </a:lnTo>
                <a:lnTo>
                  <a:pt x="1547" y="455"/>
                </a:lnTo>
                <a:lnTo>
                  <a:pt x="1698" y="366"/>
                </a:lnTo>
                <a:lnTo>
                  <a:pt x="1810" y="555"/>
                </a:lnTo>
                <a:lnTo>
                  <a:pt x="1661" y="645"/>
                </a:lnTo>
                <a:lnTo>
                  <a:pt x="1690" y="729"/>
                </a:lnTo>
                <a:lnTo>
                  <a:pt x="1710" y="819"/>
                </a:lnTo>
                <a:lnTo>
                  <a:pt x="1886" y="816"/>
                </a:lnTo>
                <a:lnTo>
                  <a:pt x="1888" y="1035"/>
                </a:lnTo>
                <a:lnTo>
                  <a:pt x="1714" y="1037"/>
                </a:lnTo>
                <a:lnTo>
                  <a:pt x="1696" y="1129"/>
                </a:lnTo>
                <a:lnTo>
                  <a:pt x="1669" y="1214"/>
                </a:lnTo>
                <a:lnTo>
                  <a:pt x="1823" y="1298"/>
                </a:lnTo>
                <a:lnTo>
                  <a:pt x="1719" y="1490"/>
                </a:lnTo>
                <a:lnTo>
                  <a:pt x="1565" y="1406"/>
                </a:lnTo>
                <a:lnTo>
                  <a:pt x="1507" y="1475"/>
                </a:lnTo>
                <a:lnTo>
                  <a:pt x="1440" y="1537"/>
                </a:lnTo>
                <a:lnTo>
                  <a:pt x="1531" y="1687"/>
                </a:lnTo>
                <a:lnTo>
                  <a:pt x="1346" y="1803"/>
                </a:lnTo>
                <a:lnTo>
                  <a:pt x="1254" y="1653"/>
                </a:lnTo>
                <a:lnTo>
                  <a:pt x="1190" y="1678"/>
                </a:lnTo>
                <a:lnTo>
                  <a:pt x="1123" y="1696"/>
                </a:lnTo>
                <a:lnTo>
                  <a:pt x="1053" y="1709"/>
                </a:lnTo>
                <a:lnTo>
                  <a:pt x="1053" y="1885"/>
                </a:lnTo>
                <a:lnTo>
                  <a:pt x="832" y="1885"/>
                </a:lnTo>
                <a:lnTo>
                  <a:pt x="832" y="1709"/>
                </a:lnTo>
                <a:lnTo>
                  <a:pt x="743" y="1691"/>
                </a:lnTo>
                <a:lnTo>
                  <a:pt x="658" y="1662"/>
                </a:lnTo>
                <a:lnTo>
                  <a:pt x="571" y="1814"/>
                </a:lnTo>
                <a:lnTo>
                  <a:pt x="379" y="1705"/>
                </a:lnTo>
                <a:lnTo>
                  <a:pt x="466" y="1553"/>
                </a:lnTo>
                <a:lnTo>
                  <a:pt x="400" y="1493"/>
                </a:lnTo>
                <a:lnTo>
                  <a:pt x="339" y="1426"/>
                </a:lnTo>
                <a:lnTo>
                  <a:pt x="187" y="1515"/>
                </a:lnTo>
                <a:lnTo>
                  <a:pt x="76" y="1325"/>
                </a:lnTo>
                <a:lnTo>
                  <a:pt x="228" y="1236"/>
                </a:lnTo>
                <a:lnTo>
                  <a:pt x="199" y="1151"/>
                </a:lnTo>
                <a:lnTo>
                  <a:pt x="179" y="1062"/>
                </a:lnTo>
                <a:lnTo>
                  <a:pt x="4" y="1064"/>
                </a:lnTo>
                <a:lnTo>
                  <a:pt x="0" y="845"/>
                </a:lnTo>
                <a:lnTo>
                  <a:pt x="176" y="841"/>
                </a:lnTo>
                <a:lnTo>
                  <a:pt x="192" y="752"/>
                </a:lnTo>
                <a:lnTo>
                  <a:pt x="221" y="667"/>
                </a:lnTo>
                <a:lnTo>
                  <a:pt x="67" y="582"/>
                </a:lnTo>
                <a:lnTo>
                  <a:pt x="172" y="390"/>
                </a:lnTo>
                <a:lnTo>
                  <a:pt x="326" y="475"/>
                </a:lnTo>
                <a:lnTo>
                  <a:pt x="386" y="406"/>
                </a:lnTo>
                <a:lnTo>
                  <a:pt x="451" y="343"/>
                </a:lnTo>
                <a:lnTo>
                  <a:pt x="359" y="194"/>
                </a:lnTo>
                <a:lnTo>
                  <a:pt x="547" y="80"/>
                </a:lnTo>
                <a:lnTo>
                  <a:pt x="641" y="229"/>
                </a:lnTo>
                <a:lnTo>
                  <a:pt x="734" y="196"/>
                </a:lnTo>
                <a:lnTo>
                  <a:pt x="832" y="176"/>
                </a:lnTo>
                <a:lnTo>
                  <a:pt x="832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8" name="Freeform 63"/>
          <p:cNvSpPr>
            <a:spLocks noEditPoints="1"/>
          </p:cNvSpPr>
          <p:nvPr/>
        </p:nvSpPr>
        <p:spPr bwMode="auto">
          <a:xfrm>
            <a:off x="5035905" y="3842768"/>
            <a:ext cx="238462" cy="238083"/>
          </a:xfrm>
          <a:custGeom>
            <a:avLst/>
            <a:gdLst>
              <a:gd name="T0" fmla="*/ 853 w 1888"/>
              <a:gd name="T1" fmla="*/ 328 h 1885"/>
              <a:gd name="T2" fmla="*/ 681 w 1888"/>
              <a:gd name="T3" fmla="*/ 379 h 1885"/>
              <a:gd name="T4" fmla="*/ 533 w 1888"/>
              <a:gd name="T5" fmla="*/ 475 h 1885"/>
              <a:gd name="T6" fmla="*/ 417 w 1888"/>
              <a:gd name="T7" fmla="*/ 607 h 1885"/>
              <a:gd name="T8" fmla="*/ 344 w 1888"/>
              <a:gd name="T9" fmla="*/ 767 h 1885"/>
              <a:gd name="T10" fmla="*/ 317 w 1888"/>
              <a:gd name="T11" fmla="*/ 948 h 1885"/>
              <a:gd name="T12" fmla="*/ 344 w 1888"/>
              <a:gd name="T13" fmla="*/ 1129 h 1885"/>
              <a:gd name="T14" fmla="*/ 417 w 1888"/>
              <a:gd name="T15" fmla="*/ 1290 h 1885"/>
              <a:gd name="T16" fmla="*/ 533 w 1888"/>
              <a:gd name="T17" fmla="*/ 1421 h 1885"/>
              <a:gd name="T18" fmla="*/ 681 w 1888"/>
              <a:gd name="T19" fmla="*/ 1517 h 1885"/>
              <a:gd name="T20" fmla="*/ 853 w 1888"/>
              <a:gd name="T21" fmla="*/ 1568 h 1885"/>
              <a:gd name="T22" fmla="*/ 1038 w 1888"/>
              <a:gd name="T23" fmla="*/ 1568 h 1885"/>
              <a:gd name="T24" fmla="*/ 1210 w 1888"/>
              <a:gd name="T25" fmla="*/ 1517 h 1885"/>
              <a:gd name="T26" fmla="*/ 1357 w 1888"/>
              <a:gd name="T27" fmla="*/ 1421 h 1885"/>
              <a:gd name="T28" fmla="*/ 1471 w 1888"/>
              <a:gd name="T29" fmla="*/ 1290 h 1885"/>
              <a:gd name="T30" fmla="*/ 1544 w 1888"/>
              <a:gd name="T31" fmla="*/ 1129 h 1885"/>
              <a:gd name="T32" fmla="*/ 1571 w 1888"/>
              <a:gd name="T33" fmla="*/ 948 h 1885"/>
              <a:gd name="T34" fmla="*/ 1544 w 1888"/>
              <a:gd name="T35" fmla="*/ 767 h 1885"/>
              <a:gd name="T36" fmla="*/ 1471 w 1888"/>
              <a:gd name="T37" fmla="*/ 607 h 1885"/>
              <a:gd name="T38" fmla="*/ 1357 w 1888"/>
              <a:gd name="T39" fmla="*/ 475 h 1885"/>
              <a:gd name="T40" fmla="*/ 1210 w 1888"/>
              <a:gd name="T41" fmla="*/ 379 h 1885"/>
              <a:gd name="T42" fmla="*/ 1038 w 1888"/>
              <a:gd name="T43" fmla="*/ 328 h 1885"/>
              <a:gd name="T44" fmla="*/ 832 w 1888"/>
              <a:gd name="T45" fmla="*/ 0 h 1885"/>
              <a:gd name="T46" fmla="*/ 1053 w 1888"/>
              <a:gd name="T47" fmla="*/ 174 h 1885"/>
              <a:gd name="T48" fmla="*/ 1228 w 1888"/>
              <a:gd name="T49" fmla="*/ 220 h 1885"/>
              <a:gd name="T50" fmla="*/ 1507 w 1888"/>
              <a:gd name="T51" fmla="*/ 176 h 1885"/>
              <a:gd name="T52" fmla="*/ 1486 w 1888"/>
              <a:gd name="T53" fmla="*/ 388 h 1885"/>
              <a:gd name="T54" fmla="*/ 1698 w 1888"/>
              <a:gd name="T55" fmla="*/ 366 h 1885"/>
              <a:gd name="T56" fmla="*/ 1661 w 1888"/>
              <a:gd name="T57" fmla="*/ 645 h 1885"/>
              <a:gd name="T58" fmla="*/ 1710 w 1888"/>
              <a:gd name="T59" fmla="*/ 819 h 1885"/>
              <a:gd name="T60" fmla="*/ 1888 w 1888"/>
              <a:gd name="T61" fmla="*/ 1035 h 1885"/>
              <a:gd name="T62" fmla="*/ 1696 w 1888"/>
              <a:gd name="T63" fmla="*/ 1129 h 1885"/>
              <a:gd name="T64" fmla="*/ 1823 w 1888"/>
              <a:gd name="T65" fmla="*/ 1298 h 1885"/>
              <a:gd name="T66" fmla="*/ 1565 w 1888"/>
              <a:gd name="T67" fmla="*/ 1406 h 1885"/>
              <a:gd name="T68" fmla="*/ 1440 w 1888"/>
              <a:gd name="T69" fmla="*/ 1537 h 1885"/>
              <a:gd name="T70" fmla="*/ 1346 w 1888"/>
              <a:gd name="T71" fmla="*/ 1803 h 1885"/>
              <a:gd name="T72" fmla="*/ 1190 w 1888"/>
              <a:gd name="T73" fmla="*/ 1678 h 1885"/>
              <a:gd name="T74" fmla="*/ 1053 w 1888"/>
              <a:gd name="T75" fmla="*/ 1709 h 1885"/>
              <a:gd name="T76" fmla="*/ 832 w 1888"/>
              <a:gd name="T77" fmla="*/ 1885 h 1885"/>
              <a:gd name="T78" fmla="*/ 743 w 1888"/>
              <a:gd name="T79" fmla="*/ 1691 h 1885"/>
              <a:gd name="T80" fmla="*/ 571 w 1888"/>
              <a:gd name="T81" fmla="*/ 1814 h 1885"/>
              <a:gd name="T82" fmla="*/ 466 w 1888"/>
              <a:gd name="T83" fmla="*/ 1553 h 1885"/>
              <a:gd name="T84" fmla="*/ 339 w 1888"/>
              <a:gd name="T85" fmla="*/ 1426 h 1885"/>
              <a:gd name="T86" fmla="*/ 76 w 1888"/>
              <a:gd name="T87" fmla="*/ 1325 h 1885"/>
              <a:gd name="T88" fmla="*/ 199 w 1888"/>
              <a:gd name="T89" fmla="*/ 1151 h 1885"/>
              <a:gd name="T90" fmla="*/ 4 w 1888"/>
              <a:gd name="T91" fmla="*/ 1064 h 1885"/>
              <a:gd name="T92" fmla="*/ 176 w 1888"/>
              <a:gd name="T93" fmla="*/ 841 h 1885"/>
              <a:gd name="T94" fmla="*/ 221 w 1888"/>
              <a:gd name="T95" fmla="*/ 667 h 1885"/>
              <a:gd name="T96" fmla="*/ 172 w 1888"/>
              <a:gd name="T97" fmla="*/ 390 h 1885"/>
              <a:gd name="T98" fmla="*/ 386 w 1888"/>
              <a:gd name="T99" fmla="*/ 406 h 1885"/>
              <a:gd name="T100" fmla="*/ 359 w 1888"/>
              <a:gd name="T101" fmla="*/ 194 h 1885"/>
              <a:gd name="T102" fmla="*/ 641 w 1888"/>
              <a:gd name="T103" fmla="*/ 229 h 1885"/>
              <a:gd name="T104" fmla="*/ 832 w 1888"/>
              <a:gd name="T105" fmla="*/ 176 h 1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888" h="1885">
                <a:moveTo>
                  <a:pt x="944" y="321"/>
                </a:moveTo>
                <a:lnTo>
                  <a:pt x="853" y="328"/>
                </a:lnTo>
                <a:lnTo>
                  <a:pt x="763" y="348"/>
                </a:lnTo>
                <a:lnTo>
                  <a:pt x="681" y="379"/>
                </a:lnTo>
                <a:lnTo>
                  <a:pt x="603" y="421"/>
                </a:lnTo>
                <a:lnTo>
                  <a:pt x="533" y="475"/>
                </a:lnTo>
                <a:lnTo>
                  <a:pt x="471" y="537"/>
                </a:lnTo>
                <a:lnTo>
                  <a:pt x="417" y="607"/>
                </a:lnTo>
                <a:lnTo>
                  <a:pt x="375" y="682"/>
                </a:lnTo>
                <a:lnTo>
                  <a:pt x="344" y="767"/>
                </a:lnTo>
                <a:lnTo>
                  <a:pt x="324" y="854"/>
                </a:lnTo>
                <a:lnTo>
                  <a:pt x="317" y="948"/>
                </a:lnTo>
                <a:lnTo>
                  <a:pt x="324" y="1040"/>
                </a:lnTo>
                <a:lnTo>
                  <a:pt x="344" y="1129"/>
                </a:lnTo>
                <a:lnTo>
                  <a:pt x="375" y="1211"/>
                </a:lnTo>
                <a:lnTo>
                  <a:pt x="417" y="1290"/>
                </a:lnTo>
                <a:lnTo>
                  <a:pt x="471" y="1359"/>
                </a:lnTo>
                <a:lnTo>
                  <a:pt x="533" y="1421"/>
                </a:lnTo>
                <a:lnTo>
                  <a:pt x="603" y="1475"/>
                </a:lnTo>
                <a:lnTo>
                  <a:pt x="681" y="1517"/>
                </a:lnTo>
                <a:lnTo>
                  <a:pt x="763" y="1548"/>
                </a:lnTo>
                <a:lnTo>
                  <a:pt x="853" y="1568"/>
                </a:lnTo>
                <a:lnTo>
                  <a:pt x="944" y="1575"/>
                </a:lnTo>
                <a:lnTo>
                  <a:pt x="1038" y="1568"/>
                </a:lnTo>
                <a:lnTo>
                  <a:pt x="1125" y="1548"/>
                </a:lnTo>
                <a:lnTo>
                  <a:pt x="1210" y="1517"/>
                </a:lnTo>
                <a:lnTo>
                  <a:pt x="1286" y="1475"/>
                </a:lnTo>
                <a:lnTo>
                  <a:pt x="1357" y="1421"/>
                </a:lnTo>
                <a:lnTo>
                  <a:pt x="1417" y="1359"/>
                </a:lnTo>
                <a:lnTo>
                  <a:pt x="1471" y="1290"/>
                </a:lnTo>
                <a:lnTo>
                  <a:pt x="1513" y="1211"/>
                </a:lnTo>
                <a:lnTo>
                  <a:pt x="1544" y="1129"/>
                </a:lnTo>
                <a:lnTo>
                  <a:pt x="1565" y="1040"/>
                </a:lnTo>
                <a:lnTo>
                  <a:pt x="1571" y="948"/>
                </a:lnTo>
                <a:lnTo>
                  <a:pt x="1565" y="854"/>
                </a:lnTo>
                <a:lnTo>
                  <a:pt x="1544" y="767"/>
                </a:lnTo>
                <a:lnTo>
                  <a:pt x="1513" y="682"/>
                </a:lnTo>
                <a:lnTo>
                  <a:pt x="1471" y="607"/>
                </a:lnTo>
                <a:lnTo>
                  <a:pt x="1417" y="537"/>
                </a:lnTo>
                <a:lnTo>
                  <a:pt x="1357" y="475"/>
                </a:lnTo>
                <a:lnTo>
                  <a:pt x="1286" y="421"/>
                </a:lnTo>
                <a:lnTo>
                  <a:pt x="1210" y="379"/>
                </a:lnTo>
                <a:lnTo>
                  <a:pt x="1125" y="348"/>
                </a:lnTo>
                <a:lnTo>
                  <a:pt x="1038" y="328"/>
                </a:lnTo>
                <a:lnTo>
                  <a:pt x="944" y="321"/>
                </a:lnTo>
                <a:close/>
                <a:moveTo>
                  <a:pt x="832" y="0"/>
                </a:moveTo>
                <a:lnTo>
                  <a:pt x="1053" y="0"/>
                </a:lnTo>
                <a:lnTo>
                  <a:pt x="1053" y="174"/>
                </a:lnTo>
                <a:lnTo>
                  <a:pt x="1143" y="191"/>
                </a:lnTo>
                <a:lnTo>
                  <a:pt x="1228" y="220"/>
                </a:lnTo>
                <a:lnTo>
                  <a:pt x="1315" y="67"/>
                </a:lnTo>
                <a:lnTo>
                  <a:pt x="1507" y="176"/>
                </a:lnTo>
                <a:lnTo>
                  <a:pt x="1419" y="330"/>
                </a:lnTo>
                <a:lnTo>
                  <a:pt x="1486" y="388"/>
                </a:lnTo>
                <a:lnTo>
                  <a:pt x="1547" y="455"/>
                </a:lnTo>
                <a:lnTo>
                  <a:pt x="1698" y="366"/>
                </a:lnTo>
                <a:lnTo>
                  <a:pt x="1810" y="555"/>
                </a:lnTo>
                <a:lnTo>
                  <a:pt x="1661" y="645"/>
                </a:lnTo>
                <a:lnTo>
                  <a:pt x="1690" y="729"/>
                </a:lnTo>
                <a:lnTo>
                  <a:pt x="1710" y="819"/>
                </a:lnTo>
                <a:lnTo>
                  <a:pt x="1886" y="816"/>
                </a:lnTo>
                <a:lnTo>
                  <a:pt x="1888" y="1035"/>
                </a:lnTo>
                <a:lnTo>
                  <a:pt x="1714" y="1037"/>
                </a:lnTo>
                <a:lnTo>
                  <a:pt x="1696" y="1129"/>
                </a:lnTo>
                <a:lnTo>
                  <a:pt x="1669" y="1214"/>
                </a:lnTo>
                <a:lnTo>
                  <a:pt x="1823" y="1298"/>
                </a:lnTo>
                <a:lnTo>
                  <a:pt x="1719" y="1490"/>
                </a:lnTo>
                <a:lnTo>
                  <a:pt x="1565" y="1406"/>
                </a:lnTo>
                <a:lnTo>
                  <a:pt x="1507" y="1475"/>
                </a:lnTo>
                <a:lnTo>
                  <a:pt x="1440" y="1537"/>
                </a:lnTo>
                <a:lnTo>
                  <a:pt x="1531" y="1687"/>
                </a:lnTo>
                <a:lnTo>
                  <a:pt x="1346" y="1803"/>
                </a:lnTo>
                <a:lnTo>
                  <a:pt x="1254" y="1653"/>
                </a:lnTo>
                <a:lnTo>
                  <a:pt x="1190" y="1678"/>
                </a:lnTo>
                <a:lnTo>
                  <a:pt x="1123" y="1696"/>
                </a:lnTo>
                <a:lnTo>
                  <a:pt x="1053" y="1709"/>
                </a:lnTo>
                <a:lnTo>
                  <a:pt x="1053" y="1885"/>
                </a:lnTo>
                <a:lnTo>
                  <a:pt x="832" y="1885"/>
                </a:lnTo>
                <a:lnTo>
                  <a:pt x="832" y="1709"/>
                </a:lnTo>
                <a:lnTo>
                  <a:pt x="743" y="1691"/>
                </a:lnTo>
                <a:lnTo>
                  <a:pt x="658" y="1662"/>
                </a:lnTo>
                <a:lnTo>
                  <a:pt x="571" y="1814"/>
                </a:lnTo>
                <a:lnTo>
                  <a:pt x="379" y="1705"/>
                </a:lnTo>
                <a:lnTo>
                  <a:pt x="466" y="1553"/>
                </a:lnTo>
                <a:lnTo>
                  <a:pt x="400" y="1493"/>
                </a:lnTo>
                <a:lnTo>
                  <a:pt x="339" y="1426"/>
                </a:lnTo>
                <a:lnTo>
                  <a:pt x="187" y="1515"/>
                </a:lnTo>
                <a:lnTo>
                  <a:pt x="76" y="1325"/>
                </a:lnTo>
                <a:lnTo>
                  <a:pt x="228" y="1236"/>
                </a:lnTo>
                <a:lnTo>
                  <a:pt x="199" y="1151"/>
                </a:lnTo>
                <a:lnTo>
                  <a:pt x="179" y="1062"/>
                </a:lnTo>
                <a:lnTo>
                  <a:pt x="4" y="1064"/>
                </a:lnTo>
                <a:lnTo>
                  <a:pt x="0" y="845"/>
                </a:lnTo>
                <a:lnTo>
                  <a:pt x="176" y="841"/>
                </a:lnTo>
                <a:lnTo>
                  <a:pt x="192" y="752"/>
                </a:lnTo>
                <a:lnTo>
                  <a:pt x="221" y="667"/>
                </a:lnTo>
                <a:lnTo>
                  <a:pt x="67" y="582"/>
                </a:lnTo>
                <a:lnTo>
                  <a:pt x="172" y="390"/>
                </a:lnTo>
                <a:lnTo>
                  <a:pt x="326" y="475"/>
                </a:lnTo>
                <a:lnTo>
                  <a:pt x="386" y="406"/>
                </a:lnTo>
                <a:lnTo>
                  <a:pt x="451" y="343"/>
                </a:lnTo>
                <a:lnTo>
                  <a:pt x="359" y="194"/>
                </a:lnTo>
                <a:lnTo>
                  <a:pt x="547" y="80"/>
                </a:lnTo>
                <a:lnTo>
                  <a:pt x="641" y="229"/>
                </a:lnTo>
                <a:lnTo>
                  <a:pt x="734" y="196"/>
                </a:lnTo>
                <a:lnTo>
                  <a:pt x="832" y="176"/>
                </a:lnTo>
                <a:lnTo>
                  <a:pt x="832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5" name="Freeform 27"/>
          <p:cNvSpPr>
            <a:spLocks noEditPoints="1"/>
          </p:cNvSpPr>
          <p:nvPr/>
        </p:nvSpPr>
        <p:spPr bwMode="auto">
          <a:xfrm>
            <a:off x="6053749" y="3329246"/>
            <a:ext cx="328606" cy="328605"/>
          </a:xfrm>
          <a:custGeom>
            <a:avLst/>
            <a:gdLst>
              <a:gd name="T0" fmla="*/ 723 w 1567"/>
              <a:gd name="T1" fmla="*/ 535 h 1567"/>
              <a:gd name="T2" fmla="*/ 620 w 1567"/>
              <a:gd name="T3" fmla="*/ 585 h 1567"/>
              <a:gd name="T4" fmla="*/ 549 w 1567"/>
              <a:gd name="T5" fmla="*/ 674 h 1567"/>
              <a:gd name="T6" fmla="*/ 522 w 1567"/>
              <a:gd name="T7" fmla="*/ 788 h 1567"/>
              <a:gd name="T8" fmla="*/ 549 w 1567"/>
              <a:gd name="T9" fmla="*/ 904 h 1567"/>
              <a:gd name="T10" fmla="*/ 620 w 1567"/>
              <a:gd name="T11" fmla="*/ 991 h 1567"/>
              <a:gd name="T12" fmla="*/ 723 w 1567"/>
              <a:gd name="T13" fmla="*/ 1042 h 1567"/>
              <a:gd name="T14" fmla="*/ 844 w 1567"/>
              <a:gd name="T15" fmla="*/ 1042 h 1567"/>
              <a:gd name="T16" fmla="*/ 946 w 1567"/>
              <a:gd name="T17" fmla="*/ 991 h 1567"/>
              <a:gd name="T18" fmla="*/ 1018 w 1567"/>
              <a:gd name="T19" fmla="*/ 904 h 1567"/>
              <a:gd name="T20" fmla="*/ 1044 w 1567"/>
              <a:gd name="T21" fmla="*/ 788 h 1567"/>
              <a:gd name="T22" fmla="*/ 1018 w 1567"/>
              <a:gd name="T23" fmla="*/ 674 h 1567"/>
              <a:gd name="T24" fmla="*/ 946 w 1567"/>
              <a:gd name="T25" fmla="*/ 585 h 1567"/>
              <a:gd name="T26" fmla="*/ 844 w 1567"/>
              <a:gd name="T27" fmla="*/ 535 h 1567"/>
              <a:gd name="T28" fmla="*/ 716 w 1567"/>
              <a:gd name="T29" fmla="*/ 0 h 1567"/>
              <a:gd name="T30" fmla="*/ 904 w 1567"/>
              <a:gd name="T31" fmla="*/ 181 h 1567"/>
              <a:gd name="T32" fmla="*/ 1114 w 1567"/>
              <a:gd name="T33" fmla="*/ 71 h 1567"/>
              <a:gd name="T34" fmla="*/ 1187 w 1567"/>
              <a:gd name="T35" fmla="*/ 319 h 1567"/>
              <a:gd name="T36" fmla="*/ 1248 w 1567"/>
              <a:gd name="T37" fmla="*/ 377 h 1567"/>
              <a:gd name="T38" fmla="*/ 1495 w 1567"/>
              <a:gd name="T39" fmla="*/ 448 h 1567"/>
              <a:gd name="T40" fmla="*/ 1381 w 1567"/>
              <a:gd name="T41" fmla="*/ 623 h 1567"/>
              <a:gd name="T42" fmla="*/ 1567 w 1567"/>
              <a:gd name="T43" fmla="*/ 714 h 1567"/>
              <a:gd name="T44" fmla="*/ 1393 w 1567"/>
              <a:gd name="T45" fmla="*/ 899 h 1567"/>
              <a:gd name="T46" fmla="*/ 1498 w 1567"/>
              <a:gd name="T47" fmla="*/ 1111 h 1567"/>
              <a:gd name="T48" fmla="*/ 1259 w 1567"/>
              <a:gd name="T49" fmla="*/ 1187 h 1567"/>
              <a:gd name="T50" fmla="*/ 1192 w 1567"/>
              <a:gd name="T51" fmla="*/ 1254 h 1567"/>
              <a:gd name="T52" fmla="*/ 1118 w 1567"/>
              <a:gd name="T53" fmla="*/ 1493 h 1567"/>
              <a:gd name="T54" fmla="*/ 948 w 1567"/>
              <a:gd name="T55" fmla="*/ 1386 h 1567"/>
              <a:gd name="T56" fmla="*/ 855 w 1567"/>
              <a:gd name="T57" fmla="*/ 1567 h 1567"/>
              <a:gd name="T58" fmla="*/ 669 w 1567"/>
              <a:gd name="T59" fmla="*/ 1397 h 1567"/>
              <a:gd name="T60" fmla="*/ 582 w 1567"/>
              <a:gd name="T61" fmla="*/ 1375 h 1567"/>
              <a:gd name="T62" fmla="*/ 339 w 1567"/>
              <a:gd name="T63" fmla="*/ 1430 h 1567"/>
              <a:gd name="T64" fmla="*/ 346 w 1567"/>
              <a:gd name="T65" fmla="*/ 1227 h 1567"/>
              <a:gd name="T66" fmla="*/ 143 w 1567"/>
              <a:gd name="T67" fmla="*/ 1236 h 1567"/>
              <a:gd name="T68" fmla="*/ 199 w 1567"/>
              <a:gd name="T69" fmla="*/ 991 h 1567"/>
              <a:gd name="T70" fmla="*/ 174 w 1567"/>
              <a:gd name="T71" fmla="*/ 904 h 1567"/>
              <a:gd name="T72" fmla="*/ 0 w 1567"/>
              <a:gd name="T73" fmla="*/ 721 h 1567"/>
              <a:gd name="T74" fmla="*/ 196 w 1567"/>
              <a:gd name="T75" fmla="*/ 589 h 1567"/>
              <a:gd name="T76" fmla="*/ 136 w 1567"/>
              <a:gd name="T77" fmla="*/ 339 h 1567"/>
              <a:gd name="T78" fmla="*/ 375 w 1567"/>
              <a:gd name="T79" fmla="*/ 323 h 1567"/>
              <a:gd name="T80" fmla="*/ 446 w 1567"/>
              <a:gd name="T81" fmla="*/ 73 h 1567"/>
              <a:gd name="T82" fmla="*/ 623 w 1567"/>
              <a:gd name="T83" fmla="*/ 190 h 1567"/>
              <a:gd name="T84" fmla="*/ 716 w 1567"/>
              <a:gd name="T85" fmla="*/ 0 h 1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567" h="1567">
                <a:moveTo>
                  <a:pt x="783" y="529"/>
                </a:moveTo>
                <a:lnTo>
                  <a:pt x="723" y="535"/>
                </a:lnTo>
                <a:lnTo>
                  <a:pt x="669" y="553"/>
                </a:lnTo>
                <a:lnTo>
                  <a:pt x="620" y="585"/>
                </a:lnTo>
                <a:lnTo>
                  <a:pt x="580" y="625"/>
                </a:lnTo>
                <a:lnTo>
                  <a:pt x="549" y="674"/>
                </a:lnTo>
                <a:lnTo>
                  <a:pt x="531" y="730"/>
                </a:lnTo>
                <a:lnTo>
                  <a:pt x="522" y="788"/>
                </a:lnTo>
                <a:lnTo>
                  <a:pt x="531" y="848"/>
                </a:lnTo>
                <a:lnTo>
                  <a:pt x="549" y="904"/>
                </a:lnTo>
                <a:lnTo>
                  <a:pt x="580" y="951"/>
                </a:lnTo>
                <a:lnTo>
                  <a:pt x="620" y="991"/>
                </a:lnTo>
                <a:lnTo>
                  <a:pt x="669" y="1022"/>
                </a:lnTo>
                <a:lnTo>
                  <a:pt x="723" y="1042"/>
                </a:lnTo>
                <a:lnTo>
                  <a:pt x="783" y="1049"/>
                </a:lnTo>
                <a:lnTo>
                  <a:pt x="844" y="1042"/>
                </a:lnTo>
                <a:lnTo>
                  <a:pt x="897" y="1022"/>
                </a:lnTo>
                <a:lnTo>
                  <a:pt x="946" y="991"/>
                </a:lnTo>
                <a:lnTo>
                  <a:pt x="986" y="951"/>
                </a:lnTo>
                <a:lnTo>
                  <a:pt x="1018" y="904"/>
                </a:lnTo>
                <a:lnTo>
                  <a:pt x="1038" y="848"/>
                </a:lnTo>
                <a:lnTo>
                  <a:pt x="1044" y="788"/>
                </a:lnTo>
                <a:lnTo>
                  <a:pt x="1038" y="730"/>
                </a:lnTo>
                <a:lnTo>
                  <a:pt x="1018" y="674"/>
                </a:lnTo>
                <a:lnTo>
                  <a:pt x="986" y="625"/>
                </a:lnTo>
                <a:lnTo>
                  <a:pt x="946" y="585"/>
                </a:lnTo>
                <a:lnTo>
                  <a:pt x="897" y="553"/>
                </a:lnTo>
                <a:lnTo>
                  <a:pt x="844" y="535"/>
                </a:lnTo>
                <a:lnTo>
                  <a:pt x="783" y="529"/>
                </a:lnTo>
                <a:close/>
                <a:moveTo>
                  <a:pt x="716" y="0"/>
                </a:moveTo>
                <a:lnTo>
                  <a:pt x="850" y="0"/>
                </a:lnTo>
                <a:lnTo>
                  <a:pt x="904" y="181"/>
                </a:lnTo>
                <a:lnTo>
                  <a:pt x="980" y="201"/>
                </a:lnTo>
                <a:lnTo>
                  <a:pt x="1114" y="71"/>
                </a:lnTo>
                <a:lnTo>
                  <a:pt x="1232" y="138"/>
                </a:lnTo>
                <a:lnTo>
                  <a:pt x="1187" y="319"/>
                </a:lnTo>
                <a:lnTo>
                  <a:pt x="1219" y="346"/>
                </a:lnTo>
                <a:lnTo>
                  <a:pt x="1248" y="377"/>
                </a:lnTo>
                <a:lnTo>
                  <a:pt x="1426" y="332"/>
                </a:lnTo>
                <a:lnTo>
                  <a:pt x="1495" y="448"/>
                </a:lnTo>
                <a:lnTo>
                  <a:pt x="1368" y="582"/>
                </a:lnTo>
                <a:lnTo>
                  <a:pt x="1381" y="623"/>
                </a:lnTo>
                <a:lnTo>
                  <a:pt x="1390" y="665"/>
                </a:lnTo>
                <a:lnTo>
                  <a:pt x="1567" y="714"/>
                </a:lnTo>
                <a:lnTo>
                  <a:pt x="1567" y="850"/>
                </a:lnTo>
                <a:lnTo>
                  <a:pt x="1393" y="899"/>
                </a:lnTo>
                <a:lnTo>
                  <a:pt x="1373" y="984"/>
                </a:lnTo>
                <a:lnTo>
                  <a:pt x="1498" y="1111"/>
                </a:lnTo>
                <a:lnTo>
                  <a:pt x="1431" y="1230"/>
                </a:lnTo>
                <a:lnTo>
                  <a:pt x="1259" y="1187"/>
                </a:lnTo>
                <a:lnTo>
                  <a:pt x="1227" y="1223"/>
                </a:lnTo>
                <a:lnTo>
                  <a:pt x="1192" y="1254"/>
                </a:lnTo>
                <a:lnTo>
                  <a:pt x="1236" y="1426"/>
                </a:lnTo>
                <a:lnTo>
                  <a:pt x="1118" y="1493"/>
                </a:lnTo>
                <a:lnTo>
                  <a:pt x="991" y="1372"/>
                </a:lnTo>
                <a:lnTo>
                  <a:pt x="948" y="1386"/>
                </a:lnTo>
                <a:lnTo>
                  <a:pt x="902" y="1397"/>
                </a:lnTo>
                <a:lnTo>
                  <a:pt x="855" y="1567"/>
                </a:lnTo>
                <a:lnTo>
                  <a:pt x="719" y="1567"/>
                </a:lnTo>
                <a:lnTo>
                  <a:pt x="669" y="1397"/>
                </a:lnTo>
                <a:lnTo>
                  <a:pt x="625" y="1388"/>
                </a:lnTo>
                <a:lnTo>
                  <a:pt x="582" y="1375"/>
                </a:lnTo>
                <a:lnTo>
                  <a:pt x="457" y="1497"/>
                </a:lnTo>
                <a:lnTo>
                  <a:pt x="339" y="1430"/>
                </a:lnTo>
                <a:lnTo>
                  <a:pt x="379" y="1259"/>
                </a:lnTo>
                <a:lnTo>
                  <a:pt x="346" y="1227"/>
                </a:lnTo>
                <a:lnTo>
                  <a:pt x="315" y="1194"/>
                </a:lnTo>
                <a:lnTo>
                  <a:pt x="143" y="1236"/>
                </a:lnTo>
                <a:lnTo>
                  <a:pt x="74" y="1120"/>
                </a:lnTo>
                <a:lnTo>
                  <a:pt x="199" y="991"/>
                </a:lnTo>
                <a:lnTo>
                  <a:pt x="185" y="948"/>
                </a:lnTo>
                <a:lnTo>
                  <a:pt x="174" y="904"/>
                </a:lnTo>
                <a:lnTo>
                  <a:pt x="2" y="857"/>
                </a:lnTo>
                <a:lnTo>
                  <a:pt x="0" y="721"/>
                </a:lnTo>
                <a:lnTo>
                  <a:pt x="176" y="669"/>
                </a:lnTo>
                <a:lnTo>
                  <a:pt x="196" y="589"/>
                </a:lnTo>
                <a:lnTo>
                  <a:pt x="69" y="457"/>
                </a:lnTo>
                <a:lnTo>
                  <a:pt x="136" y="339"/>
                </a:lnTo>
                <a:lnTo>
                  <a:pt x="315" y="384"/>
                </a:lnTo>
                <a:lnTo>
                  <a:pt x="375" y="323"/>
                </a:lnTo>
                <a:lnTo>
                  <a:pt x="328" y="143"/>
                </a:lnTo>
                <a:lnTo>
                  <a:pt x="446" y="73"/>
                </a:lnTo>
                <a:lnTo>
                  <a:pt x="580" y="203"/>
                </a:lnTo>
                <a:lnTo>
                  <a:pt x="623" y="190"/>
                </a:lnTo>
                <a:lnTo>
                  <a:pt x="665" y="181"/>
                </a:lnTo>
                <a:lnTo>
                  <a:pt x="71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266" name="Group 265"/>
          <p:cNvGrpSpPr/>
          <p:nvPr/>
        </p:nvGrpSpPr>
        <p:grpSpPr>
          <a:xfrm>
            <a:off x="5612673" y="2956898"/>
            <a:ext cx="489911" cy="489517"/>
            <a:chOff x="8091275" y="3370787"/>
            <a:chExt cx="3056908" cy="3054448"/>
          </a:xfrm>
          <a:solidFill>
            <a:schemeClr val="bg1">
              <a:lumMod val="75000"/>
            </a:schemeClr>
          </a:solidFill>
        </p:grpSpPr>
        <p:sp>
          <p:nvSpPr>
            <p:cNvPr id="267" name="Freeform 28"/>
            <p:cNvSpPr>
              <a:spLocks/>
            </p:cNvSpPr>
            <p:nvPr/>
          </p:nvSpPr>
          <p:spPr bwMode="auto">
            <a:xfrm>
              <a:off x="9504111" y="3370787"/>
              <a:ext cx="231236" cy="197617"/>
            </a:xfrm>
            <a:custGeom>
              <a:avLst/>
              <a:gdLst>
                <a:gd name="T0" fmla="*/ 72 w 282"/>
                <a:gd name="T1" fmla="*/ 0 h 241"/>
                <a:gd name="T2" fmla="*/ 210 w 282"/>
                <a:gd name="T3" fmla="*/ 0 h 241"/>
                <a:gd name="T4" fmla="*/ 282 w 282"/>
                <a:gd name="T5" fmla="*/ 241 h 241"/>
                <a:gd name="T6" fmla="*/ 0 w 282"/>
                <a:gd name="T7" fmla="*/ 241 h 241"/>
                <a:gd name="T8" fmla="*/ 72 w 282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" h="241">
                  <a:moveTo>
                    <a:pt x="72" y="0"/>
                  </a:moveTo>
                  <a:lnTo>
                    <a:pt x="210" y="0"/>
                  </a:lnTo>
                  <a:lnTo>
                    <a:pt x="282" y="241"/>
                  </a:lnTo>
                  <a:lnTo>
                    <a:pt x="0" y="241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8" name="Freeform 29"/>
            <p:cNvSpPr>
              <a:spLocks/>
            </p:cNvSpPr>
            <p:nvPr/>
          </p:nvSpPr>
          <p:spPr bwMode="auto">
            <a:xfrm>
              <a:off x="9756667" y="3387187"/>
              <a:ext cx="225496" cy="227136"/>
            </a:xfrm>
            <a:custGeom>
              <a:avLst/>
              <a:gdLst>
                <a:gd name="T0" fmla="*/ 114 w 275"/>
                <a:gd name="T1" fmla="*/ 0 h 277"/>
                <a:gd name="T2" fmla="*/ 253 w 275"/>
                <a:gd name="T3" fmla="*/ 27 h 277"/>
                <a:gd name="T4" fmla="*/ 275 w 275"/>
                <a:gd name="T5" fmla="*/ 277 h 277"/>
                <a:gd name="T6" fmla="*/ 206 w 275"/>
                <a:gd name="T7" fmla="*/ 264 h 277"/>
                <a:gd name="T8" fmla="*/ 69 w 275"/>
                <a:gd name="T9" fmla="*/ 237 h 277"/>
                <a:gd name="T10" fmla="*/ 0 w 275"/>
                <a:gd name="T11" fmla="*/ 226 h 277"/>
                <a:gd name="T12" fmla="*/ 114 w 275"/>
                <a:gd name="T13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277">
                  <a:moveTo>
                    <a:pt x="114" y="0"/>
                  </a:moveTo>
                  <a:lnTo>
                    <a:pt x="253" y="27"/>
                  </a:lnTo>
                  <a:lnTo>
                    <a:pt x="275" y="277"/>
                  </a:lnTo>
                  <a:lnTo>
                    <a:pt x="206" y="264"/>
                  </a:lnTo>
                  <a:lnTo>
                    <a:pt x="69" y="237"/>
                  </a:lnTo>
                  <a:lnTo>
                    <a:pt x="0" y="226"/>
                  </a:lnTo>
                  <a:lnTo>
                    <a:pt x="1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9" name="Freeform 30"/>
            <p:cNvSpPr>
              <a:spLocks/>
            </p:cNvSpPr>
            <p:nvPr/>
          </p:nvSpPr>
          <p:spPr bwMode="auto">
            <a:xfrm>
              <a:off x="10004302" y="3456886"/>
              <a:ext cx="232056" cy="249276"/>
            </a:xfrm>
            <a:custGeom>
              <a:avLst/>
              <a:gdLst>
                <a:gd name="T0" fmla="*/ 154 w 283"/>
                <a:gd name="T1" fmla="*/ 0 h 304"/>
                <a:gd name="T2" fmla="*/ 283 w 283"/>
                <a:gd name="T3" fmla="*/ 54 h 304"/>
                <a:gd name="T4" fmla="*/ 259 w 283"/>
                <a:gd name="T5" fmla="*/ 304 h 304"/>
                <a:gd name="T6" fmla="*/ 194 w 283"/>
                <a:gd name="T7" fmla="*/ 277 h 304"/>
                <a:gd name="T8" fmla="*/ 64 w 283"/>
                <a:gd name="T9" fmla="*/ 225 h 304"/>
                <a:gd name="T10" fmla="*/ 0 w 283"/>
                <a:gd name="T11" fmla="*/ 201 h 304"/>
                <a:gd name="T12" fmla="*/ 154 w 283"/>
                <a:gd name="T1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3" h="304">
                  <a:moveTo>
                    <a:pt x="154" y="0"/>
                  </a:moveTo>
                  <a:lnTo>
                    <a:pt x="283" y="54"/>
                  </a:lnTo>
                  <a:lnTo>
                    <a:pt x="259" y="304"/>
                  </a:lnTo>
                  <a:lnTo>
                    <a:pt x="194" y="277"/>
                  </a:lnTo>
                  <a:lnTo>
                    <a:pt x="64" y="225"/>
                  </a:lnTo>
                  <a:lnTo>
                    <a:pt x="0" y="201"/>
                  </a:lnTo>
                  <a:lnTo>
                    <a:pt x="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0" name="Freeform 31"/>
            <p:cNvSpPr>
              <a:spLocks/>
            </p:cNvSpPr>
            <p:nvPr/>
          </p:nvSpPr>
          <p:spPr bwMode="auto">
            <a:xfrm>
              <a:off x="10237999" y="3579884"/>
              <a:ext cx="250916" cy="259936"/>
            </a:xfrm>
            <a:custGeom>
              <a:avLst/>
              <a:gdLst>
                <a:gd name="T0" fmla="*/ 188 w 306"/>
                <a:gd name="T1" fmla="*/ 0 h 317"/>
                <a:gd name="T2" fmla="*/ 306 w 306"/>
                <a:gd name="T3" fmla="*/ 75 h 317"/>
                <a:gd name="T4" fmla="*/ 235 w 306"/>
                <a:gd name="T5" fmla="*/ 317 h 317"/>
                <a:gd name="T6" fmla="*/ 177 w 306"/>
                <a:gd name="T7" fmla="*/ 279 h 317"/>
                <a:gd name="T8" fmla="*/ 58 w 306"/>
                <a:gd name="T9" fmla="*/ 205 h 317"/>
                <a:gd name="T10" fmla="*/ 0 w 306"/>
                <a:gd name="T11" fmla="*/ 167 h 317"/>
                <a:gd name="T12" fmla="*/ 188 w 306"/>
                <a:gd name="T13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6" h="317">
                  <a:moveTo>
                    <a:pt x="188" y="0"/>
                  </a:moveTo>
                  <a:lnTo>
                    <a:pt x="306" y="75"/>
                  </a:lnTo>
                  <a:lnTo>
                    <a:pt x="235" y="317"/>
                  </a:lnTo>
                  <a:lnTo>
                    <a:pt x="177" y="279"/>
                  </a:lnTo>
                  <a:lnTo>
                    <a:pt x="58" y="205"/>
                  </a:lnTo>
                  <a:lnTo>
                    <a:pt x="0" y="167"/>
                  </a:lnTo>
                  <a:lnTo>
                    <a:pt x="1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1" name="Freeform 32"/>
            <p:cNvSpPr>
              <a:spLocks/>
            </p:cNvSpPr>
            <p:nvPr/>
          </p:nvSpPr>
          <p:spPr bwMode="auto">
            <a:xfrm>
              <a:off x="10448735" y="3747981"/>
              <a:ext cx="261576" cy="263216"/>
            </a:xfrm>
            <a:custGeom>
              <a:avLst/>
              <a:gdLst>
                <a:gd name="T0" fmla="*/ 216 w 319"/>
                <a:gd name="T1" fmla="*/ 0 h 321"/>
                <a:gd name="T2" fmla="*/ 319 w 319"/>
                <a:gd name="T3" fmla="*/ 96 h 321"/>
                <a:gd name="T4" fmla="*/ 203 w 319"/>
                <a:gd name="T5" fmla="*/ 321 h 321"/>
                <a:gd name="T6" fmla="*/ 152 w 319"/>
                <a:gd name="T7" fmla="*/ 272 h 321"/>
                <a:gd name="T8" fmla="*/ 51 w 319"/>
                <a:gd name="T9" fmla="*/ 176 h 321"/>
                <a:gd name="T10" fmla="*/ 0 w 319"/>
                <a:gd name="T11" fmla="*/ 129 h 321"/>
                <a:gd name="T12" fmla="*/ 216 w 319"/>
                <a:gd name="T13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9" h="321">
                  <a:moveTo>
                    <a:pt x="216" y="0"/>
                  </a:moveTo>
                  <a:lnTo>
                    <a:pt x="319" y="96"/>
                  </a:lnTo>
                  <a:lnTo>
                    <a:pt x="203" y="321"/>
                  </a:lnTo>
                  <a:lnTo>
                    <a:pt x="152" y="272"/>
                  </a:lnTo>
                  <a:lnTo>
                    <a:pt x="51" y="176"/>
                  </a:lnTo>
                  <a:lnTo>
                    <a:pt x="0" y="129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2" name="Freeform 33"/>
            <p:cNvSpPr>
              <a:spLocks/>
            </p:cNvSpPr>
            <p:nvPr/>
          </p:nvSpPr>
          <p:spPr bwMode="auto">
            <a:xfrm>
              <a:off x="10629952" y="3958717"/>
              <a:ext cx="261576" cy="255836"/>
            </a:xfrm>
            <a:custGeom>
              <a:avLst/>
              <a:gdLst>
                <a:gd name="T0" fmla="*/ 236 w 319"/>
                <a:gd name="T1" fmla="*/ 0 h 312"/>
                <a:gd name="T2" fmla="*/ 319 w 319"/>
                <a:gd name="T3" fmla="*/ 113 h 312"/>
                <a:gd name="T4" fmla="*/ 163 w 319"/>
                <a:gd name="T5" fmla="*/ 312 h 312"/>
                <a:gd name="T6" fmla="*/ 123 w 319"/>
                <a:gd name="T7" fmla="*/ 254 h 312"/>
                <a:gd name="T8" fmla="*/ 42 w 319"/>
                <a:gd name="T9" fmla="*/ 142 h 312"/>
                <a:gd name="T10" fmla="*/ 0 w 319"/>
                <a:gd name="T11" fmla="*/ 84 h 312"/>
                <a:gd name="T12" fmla="*/ 236 w 319"/>
                <a:gd name="T13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9" h="312">
                  <a:moveTo>
                    <a:pt x="236" y="0"/>
                  </a:moveTo>
                  <a:lnTo>
                    <a:pt x="319" y="113"/>
                  </a:lnTo>
                  <a:lnTo>
                    <a:pt x="163" y="312"/>
                  </a:lnTo>
                  <a:lnTo>
                    <a:pt x="123" y="254"/>
                  </a:lnTo>
                  <a:lnTo>
                    <a:pt x="42" y="142"/>
                  </a:lnTo>
                  <a:lnTo>
                    <a:pt x="0" y="84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3" name="Freeform 34"/>
            <p:cNvSpPr>
              <a:spLocks/>
            </p:cNvSpPr>
            <p:nvPr/>
          </p:nvSpPr>
          <p:spPr bwMode="auto">
            <a:xfrm>
              <a:off x="10775909" y="4201433"/>
              <a:ext cx="252556" cy="240256"/>
            </a:xfrm>
            <a:custGeom>
              <a:avLst/>
              <a:gdLst>
                <a:gd name="T0" fmla="*/ 248 w 308"/>
                <a:gd name="T1" fmla="*/ 0 h 293"/>
                <a:gd name="T2" fmla="*/ 308 w 308"/>
                <a:gd name="T3" fmla="*/ 128 h 293"/>
                <a:gd name="T4" fmla="*/ 119 w 308"/>
                <a:gd name="T5" fmla="*/ 293 h 293"/>
                <a:gd name="T6" fmla="*/ 88 w 308"/>
                <a:gd name="T7" fmla="*/ 230 h 293"/>
                <a:gd name="T8" fmla="*/ 29 w 308"/>
                <a:gd name="T9" fmla="*/ 103 h 293"/>
                <a:gd name="T10" fmla="*/ 0 w 308"/>
                <a:gd name="T11" fmla="*/ 41 h 293"/>
                <a:gd name="T12" fmla="*/ 248 w 308"/>
                <a:gd name="T1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8" h="293">
                  <a:moveTo>
                    <a:pt x="248" y="0"/>
                  </a:moveTo>
                  <a:lnTo>
                    <a:pt x="308" y="128"/>
                  </a:lnTo>
                  <a:lnTo>
                    <a:pt x="119" y="293"/>
                  </a:lnTo>
                  <a:lnTo>
                    <a:pt x="88" y="230"/>
                  </a:lnTo>
                  <a:lnTo>
                    <a:pt x="29" y="103"/>
                  </a:lnTo>
                  <a:lnTo>
                    <a:pt x="0" y="41"/>
                  </a:lnTo>
                  <a:lnTo>
                    <a:pt x="2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4" name="Freeform 35"/>
            <p:cNvSpPr>
              <a:spLocks/>
            </p:cNvSpPr>
            <p:nvPr/>
          </p:nvSpPr>
          <p:spPr bwMode="auto">
            <a:xfrm>
              <a:off x="10880868" y="4463829"/>
              <a:ext cx="233696" cy="223036"/>
            </a:xfrm>
            <a:custGeom>
              <a:avLst/>
              <a:gdLst>
                <a:gd name="T0" fmla="*/ 0 w 285"/>
                <a:gd name="T1" fmla="*/ 0 h 272"/>
                <a:gd name="T2" fmla="*/ 250 w 285"/>
                <a:gd name="T3" fmla="*/ 8 h 272"/>
                <a:gd name="T4" fmla="*/ 285 w 285"/>
                <a:gd name="T5" fmla="*/ 145 h 272"/>
                <a:gd name="T6" fmla="*/ 67 w 285"/>
                <a:gd name="T7" fmla="*/ 272 h 272"/>
                <a:gd name="T8" fmla="*/ 51 w 285"/>
                <a:gd name="T9" fmla="*/ 203 h 272"/>
                <a:gd name="T10" fmla="*/ 15 w 285"/>
                <a:gd name="T11" fmla="*/ 66 h 272"/>
                <a:gd name="T12" fmla="*/ 0 w 285"/>
                <a:gd name="T13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5" h="272">
                  <a:moveTo>
                    <a:pt x="0" y="0"/>
                  </a:moveTo>
                  <a:lnTo>
                    <a:pt x="250" y="8"/>
                  </a:lnTo>
                  <a:lnTo>
                    <a:pt x="285" y="145"/>
                  </a:lnTo>
                  <a:lnTo>
                    <a:pt x="67" y="272"/>
                  </a:lnTo>
                  <a:lnTo>
                    <a:pt x="51" y="203"/>
                  </a:lnTo>
                  <a:lnTo>
                    <a:pt x="15" y="6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5" name="Freeform 36"/>
            <p:cNvSpPr>
              <a:spLocks/>
            </p:cNvSpPr>
            <p:nvPr/>
          </p:nvSpPr>
          <p:spPr bwMode="auto">
            <a:xfrm>
              <a:off x="10939086" y="4709004"/>
              <a:ext cx="209097" cy="228776"/>
            </a:xfrm>
            <a:custGeom>
              <a:avLst/>
              <a:gdLst>
                <a:gd name="T0" fmla="*/ 0 w 255"/>
                <a:gd name="T1" fmla="*/ 0 h 279"/>
                <a:gd name="T2" fmla="*/ 246 w 255"/>
                <a:gd name="T3" fmla="*/ 55 h 279"/>
                <a:gd name="T4" fmla="*/ 255 w 255"/>
                <a:gd name="T5" fmla="*/ 194 h 279"/>
                <a:gd name="T6" fmla="*/ 16 w 255"/>
                <a:gd name="T7" fmla="*/ 279 h 279"/>
                <a:gd name="T8" fmla="*/ 11 w 255"/>
                <a:gd name="T9" fmla="*/ 209 h 279"/>
                <a:gd name="T10" fmla="*/ 5 w 255"/>
                <a:gd name="T11" fmla="*/ 69 h 279"/>
                <a:gd name="T12" fmla="*/ 0 w 255"/>
                <a:gd name="T1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5" h="279">
                  <a:moveTo>
                    <a:pt x="0" y="0"/>
                  </a:moveTo>
                  <a:lnTo>
                    <a:pt x="246" y="55"/>
                  </a:lnTo>
                  <a:lnTo>
                    <a:pt x="255" y="194"/>
                  </a:lnTo>
                  <a:lnTo>
                    <a:pt x="16" y="279"/>
                  </a:lnTo>
                  <a:lnTo>
                    <a:pt x="11" y="209"/>
                  </a:lnTo>
                  <a:lnTo>
                    <a:pt x="5" y="6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6" name="Freeform 37"/>
            <p:cNvSpPr>
              <a:spLocks/>
            </p:cNvSpPr>
            <p:nvPr/>
          </p:nvSpPr>
          <p:spPr bwMode="auto">
            <a:xfrm>
              <a:off x="10921047" y="4959100"/>
              <a:ext cx="219756" cy="228776"/>
            </a:xfrm>
            <a:custGeom>
              <a:avLst/>
              <a:gdLst>
                <a:gd name="T0" fmla="*/ 38 w 268"/>
                <a:gd name="T1" fmla="*/ 0 h 279"/>
                <a:gd name="T2" fmla="*/ 268 w 268"/>
                <a:gd name="T3" fmla="*/ 103 h 279"/>
                <a:gd name="T4" fmla="*/ 250 w 268"/>
                <a:gd name="T5" fmla="*/ 241 h 279"/>
                <a:gd name="T6" fmla="*/ 0 w 268"/>
                <a:gd name="T7" fmla="*/ 279 h 279"/>
                <a:gd name="T8" fmla="*/ 9 w 268"/>
                <a:gd name="T9" fmla="*/ 210 h 279"/>
                <a:gd name="T10" fmla="*/ 27 w 268"/>
                <a:gd name="T11" fmla="*/ 70 h 279"/>
                <a:gd name="T12" fmla="*/ 38 w 268"/>
                <a:gd name="T1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8" h="279">
                  <a:moveTo>
                    <a:pt x="38" y="0"/>
                  </a:moveTo>
                  <a:lnTo>
                    <a:pt x="268" y="103"/>
                  </a:lnTo>
                  <a:lnTo>
                    <a:pt x="250" y="241"/>
                  </a:lnTo>
                  <a:lnTo>
                    <a:pt x="0" y="279"/>
                  </a:lnTo>
                  <a:lnTo>
                    <a:pt x="9" y="210"/>
                  </a:lnTo>
                  <a:lnTo>
                    <a:pt x="27" y="70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7" name="Freeform 38"/>
            <p:cNvSpPr>
              <a:spLocks/>
            </p:cNvSpPr>
            <p:nvPr/>
          </p:nvSpPr>
          <p:spPr bwMode="auto">
            <a:xfrm>
              <a:off x="10843968" y="5210016"/>
              <a:ext cx="241896" cy="225496"/>
            </a:xfrm>
            <a:custGeom>
              <a:avLst/>
              <a:gdLst>
                <a:gd name="T0" fmla="*/ 87 w 295"/>
                <a:gd name="T1" fmla="*/ 0 h 275"/>
                <a:gd name="T2" fmla="*/ 295 w 295"/>
                <a:gd name="T3" fmla="*/ 143 h 275"/>
                <a:gd name="T4" fmla="*/ 250 w 295"/>
                <a:gd name="T5" fmla="*/ 275 h 275"/>
                <a:gd name="T6" fmla="*/ 0 w 295"/>
                <a:gd name="T7" fmla="*/ 266 h 275"/>
                <a:gd name="T8" fmla="*/ 22 w 295"/>
                <a:gd name="T9" fmla="*/ 199 h 275"/>
                <a:gd name="T10" fmla="*/ 65 w 295"/>
                <a:gd name="T11" fmla="*/ 65 h 275"/>
                <a:gd name="T12" fmla="*/ 87 w 295"/>
                <a:gd name="T13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275">
                  <a:moveTo>
                    <a:pt x="87" y="0"/>
                  </a:moveTo>
                  <a:lnTo>
                    <a:pt x="295" y="143"/>
                  </a:lnTo>
                  <a:lnTo>
                    <a:pt x="250" y="275"/>
                  </a:lnTo>
                  <a:lnTo>
                    <a:pt x="0" y="266"/>
                  </a:lnTo>
                  <a:lnTo>
                    <a:pt x="22" y="199"/>
                  </a:lnTo>
                  <a:lnTo>
                    <a:pt x="65" y="65"/>
                  </a:lnTo>
                  <a:lnTo>
                    <a:pt x="8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8" name="Freeform 39"/>
            <p:cNvSpPr>
              <a:spLocks/>
            </p:cNvSpPr>
            <p:nvPr/>
          </p:nvSpPr>
          <p:spPr bwMode="auto">
            <a:xfrm>
              <a:off x="10721790" y="5447812"/>
              <a:ext cx="257476" cy="247636"/>
            </a:xfrm>
            <a:custGeom>
              <a:avLst/>
              <a:gdLst>
                <a:gd name="T0" fmla="*/ 138 w 314"/>
                <a:gd name="T1" fmla="*/ 0 h 302"/>
                <a:gd name="T2" fmla="*/ 314 w 314"/>
                <a:gd name="T3" fmla="*/ 179 h 302"/>
                <a:gd name="T4" fmla="*/ 245 w 314"/>
                <a:gd name="T5" fmla="*/ 302 h 302"/>
                <a:gd name="T6" fmla="*/ 0 w 314"/>
                <a:gd name="T7" fmla="*/ 243 h 302"/>
                <a:gd name="T8" fmla="*/ 35 w 314"/>
                <a:gd name="T9" fmla="*/ 183 h 302"/>
                <a:gd name="T10" fmla="*/ 102 w 314"/>
                <a:gd name="T11" fmla="*/ 60 h 302"/>
                <a:gd name="T12" fmla="*/ 138 w 314"/>
                <a:gd name="T1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4" h="302">
                  <a:moveTo>
                    <a:pt x="138" y="0"/>
                  </a:moveTo>
                  <a:lnTo>
                    <a:pt x="314" y="179"/>
                  </a:lnTo>
                  <a:lnTo>
                    <a:pt x="245" y="302"/>
                  </a:lnTo>
                  <a:lnTo>
                    <a:pt x="0" y="243"/>
                  </a:lnTo>
                  <a:lnTo>
                    <a:pt x="35" y="183"/>
                  </a:lnTo>
                  <a:lnTo>
                    <a:pt x="102" y="60"/>
                  </a:lnTo>
                  <a:lnTo>
                    <a:pt x="1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9" name="Freeform 40"/>
            <p:cNvSpPr>
              <a:spLocks/>
            </p:cNvSpPr>
            <p:nvPr/>
          </p:nvSpPr>
          <p:spPr bwMode="auto">
            <a:xfrm>
              <a:off x="10560253" y="5667568"/>
              <a:ext cx="263216" cy="258296"/>
            </a:xfrm>
            <a:custGeom>
              <a:avLst/>
              <a:gdLst>
                <a:gd name="T0" fmla="*/ 181 w 321"/>
                <a:gd name="T1" fmla="*/ 0 h 315"/>
                <a:gd name="T2" fmla="*/ 321 w 321"/>
                <a:gd name="T3" fmla="*/ 208 h 315"/>
                <a:gd name="T4" fmla="*/ 232 w 321"/>
                <a:gd name="T5" fmla="*/ 315 h 315"/>
                <a:gd name="T6" fmla="*/ 0 w 321"/>
                <a:gd name="T7" fmla="*/ 212 h 315"/>
                <a:gd name="T8" fmla="*/ 47 w 321"/>
                <a:gd name="T9" fmla="*/ 159 h 315"/>
                <a:gd name="T10" fmla="*/ 136 w 321"/>
                <a:gd name="T11" fmla="*/ 51 h 315"/>
                <a:gd name="T12" fmla="*/ 181 w 321"/>
                <a:gd name="T13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1" h="315">
                  <a:moveTo>
                    <a:pt x="181" y="0"/>
                  </a:moveTo>
                  <a:lnTo>
                    <a:pt x="321" y="208"/>
                  </a:lnTo>
                  <a:lnTo>
                    <a:pt x="232" y="315"/>
                  </a:lnTo>
                  <a:lnTo>
                    <a:pt x="0" y="212"/>
                  </a:lnTo>
                  <a:lnTo>
                    <a:pt x="47" y="159"/>
                  </a:lnTo>
                  <a:lnTo>
                    <a:pt x="136" y="51"/>
                  </a:lnTo>
                  <a:lnTo>
                    <a:pt x="1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0" name="Freeform 41"/>
            <p:cNvSpPr>
              <a:spLocks/>
            </p:cNvSpPr>
            <p:nvPr/>
          </p:nvSpPr>
          <p:spPr bwMode="auto">
            <a:xfrm>
              <a:off x="10366736" y="5857805"/>
              <a:ext cx="259116" cy="261576"/>
            </a:xfrm>
            <a:custGeom>
              <a:avLst/>
              <a:gdLst>
                <a:gd name="T0" fmla="*/ 216 w 316"/>
                <a:gd name="T1" fmla="*/ 0 h 319"/>
                <a:gd name="T2" fmla="*/ 316 w 316"/>
                <a:gd name="T3" fmla="*/ 232 h 319"/>
                <a:gd name="T4" fmla="*/ 207 w 316"/>
                <a:gd name="T5" fmla="*/ 319 h 319"/>
                <a:gd name="T6" fmla="*/ 0 w 316"/>
                <a:gd name="T7" fmla="*/ 176 h 319"/>
                <a:gd name="T8" fmla="*/ 55 w 316"/>
                <a:gd name="T9" fmla="*/ 132 h 319"/>
                <a:gd name="T10" fmla="*/ 162 w 316"/>
                <a:gd name="T11" fmla="*/ 45 h 319"/>
                <a:gd name="T12" fmla="*/ 216 w 316"/>
                <a:gd name="T13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6" h="319">
                  <a:moveTo>
                    <a:pt x="216" y="0"/>
                  </a:moveTo>
                  <a:lnTo>
                    <a:pt x="316" y="232"/>
                  </a:lnTo>
                  <a:lnTo>
                    <a:pt x="207" y="319"/>
                  </a:lnTo>
                  <a:lnTo>
                    <a:pt x="0" y="176"/>
                  </a:lnTo>
                  <a:lnTo>
                    <a:pt x="55" y="132"/>
                  </a:lnTo>
                  <a:lnTo>
                    <a:pt x="162" y="45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1" name="Freeform 42"/>
            <p:cNvSpPr>
              <a:spLocks/>
            </p:cNvSpPr>
            <p:nvPr/>
          </p:nvSpPr>
          <p:spPr bwMode="auto">
            <a:xfrm>
              <a:off x="10144520" y="6015242"/>
              <a:ext cx="245996" cy="256656"/>
            </a:xfrm>
            <a:custGeom>
              <a:avLst/>
              <a:gdLst>
                <a:gd name="T0" fmla="*/ 248 w 300"/>
                <a:gd name="T1" fmla="*/ 0 h 313"/>
                <a:gd name="T2" fmla="*/ 300 w 300"/>
                <a:gd name="T3" fmla="*/ 246 h 313"/>
                <a:gd name="T4" fmla="*/ 177 w 300"/>
                <a:gd name="T5" fmla="*/ 313 h 313"/>
                <a:gd name="T6" fmla="*/ 0 w 300"/>
                <a:gd name="T7" fmla="*/ 132 h 313"/>
                <a:gd name="T8" fmla="*/ 63 w 300"/>
                <a:gd name="T9" fmla="*/ 98 h 313"/>
                <a:gd name="T10" fmla="*/ 186 w 300"/>
                <a:gd name="T11" fmla="*/ 34 h 313"/>
                <a:gd name="T12" fmla="*/ 248 w 300"/>
                <a:gd name="T13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" h="313">
                  <a:moveTo>
                    <a:pt x="248" y="0"/>
                  </a:moveTo>
                  <a:lnTo>
                    <a:pt x="300" y="246"/>
                  </a:lnTo>
                  <a:lnTo>
                    <a:pt x="177" y="313"/>
                  </a:lnTo>
                  <a:lnTo>
                    <a:pt x="0" y="132"/>
                  </a:lnTo>
                  <a:lnTo>
                    <a:pt x="63" y="98"/>
                  </a:lnTo>
                  <a:lnTo>
                    <a:pt x="186" y="34"/>
                  </a:lnTo>
                  <a:lnTo>
                    <a:pt x="2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2" name="Freeform 43"/>
            <p:cNvSpPr>
              <a:spLocks/>
            </p:cNvSpPr>
            <p:nvPr/>
          </p:nvSpPr>
          <p:spPr bwMode="auto">
            <a:xfrm>
              <a:off x="9905084" y="6132500"/>
              <a:ext cx="223036" cy="239436"/>
            </a:xfrm>
            <a:custGeom>
              <a:avLst/>
              <a:gdLst>
                <a:gd name="T0" fmla="*/ 268 w 272"/>
                <a:gd name="T1" fmla="*/ 0 h 292"/>
                <a:gd name="T2" fmla="*/ 272 w 272"/>
                <a:gd name="T3" fmla="*/ 252 h 292"/>
                <a:gd name="T4" fmla="*/ 141 w 272"/>
                <a:gd name="T5" fmla="*/ 292 h 292"/>
                <a:gd name="T6" fmla="*/ 0 w 272"/>
                <a:gd name="T7" fmla="*/ 82 h 292"/>
                <a:gd name="T8" fmla="*/ 67 w 272"/>
                <a:gd name="T9" fmla="*/ 62 h 292"/>
                <a:gd name="T10" fmla="*/ 201 w 272"/>
                <a:gd name="T11" fmla="*/ 20 h 292"/>
                <a:gd name="T12" fmla="*/ 268 w 272"/>
                <a:gd name="T1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" h="292">
                  <a:moveTo>
                    <a:pt x="268" y="0"/>
                  </a:moveTo>
                  <a:lnTo>
                    <a:pt x="272" y="252"/>
                  </a:lnTo>
                  <a:lnTo>
                    <a:pt x="141" y="292"/>
                  </a:lnTo>
                  <a:lnTo>
                    <a:pt x="0" y="82"/>
                  </a:lnTo>
                  <a:lnTo>
                    <a:pt x="67" y="62"/>
                  </a:lnTo>
                  <a:lnTo>
                    <a:pt x="201" y="20"/>
                  </a:lnTo>
                  <a:lnTo>
                    <a:pt x="2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3" name="Freeform 44"/>
            <p:cNvSpPr>
              <a:spLocks/>
            </p:cNvSpPr>
            <p:nvPr/>
          </p:nvSpPr>
          <p:spPr bwMode="auto">
            <a:xfrm>
              <a:off x="9656628" y="6205479"/>
              <a:ext cx="226316" cy="216476"/>
            </a:xfrm>
            <a:custGeom>
              <a:avLst/>
              <a:gdLst>
                <a:gd name="T0" fmla="*/ 276 w 276"/>
                <a:gd name="T1" fmla="*/ 0 h 264"/>
                <a:gd name="T2" fmla="*/ 234 w 276"/>
                <a:gd name="T3" fmla="*/ 248 h 264"/>
                <a:gd name="T4" fmla="*/ 96 w 276"/>
                <a:gd name="T5" fmla="*/ 264 h 264"/>
                <a:gd name="T6" fmla="*/ 0 w 276"/>
                <a:gd name="T7" fmla="*/ 31 h 264"/>
                <a:gd name="T8" fmla="*/ 69 w 276"/>
                <a:gd name="T9" fmla="*/ 23 h 264"/>
                <a:gd name="T10" fmla="*/ 207 w 276"/>
                <a:gd name="T11" fmla="*/ 7 h 264"/>
                <a:gd name="T12" fmla="*/ 276 w 276"/>
                <a:gd name="T13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6" h="264">
                  <a:moveTo>
                    <a:pt x="276" y="0"/>
                  </a:moveTo>
                  <a:lnTo>
                    <a:pt x="234" y="248"/>
                  </a:lnTo>
                  <a:lnTo>
                    <a:pt x="96" y="264"/>
                  </a:lnTo>
                  <a:lnTo>
                    <a:pt x="0" y="31"/>
                  </a:lnTo>
                  <a:lnTo>
                    <a:pt x="69" y="23"/>
                  </a:lnTo>
                  <a:lnTo>
                    <a:pt x="207" y="7"/>
                  </a:lnTo>
                  <a:lnTo>
                    <a:pt x="2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4" name="Freeform 45"/>
            <p:cNvSpPr>
              <a:spLocks/>
            </p:cNvSpPr>
            <p:nvPr/>
          </p:nvSpPr>
          <p:spPr bwMode="auto">
            <a:xfrm>
              <a:off x="9404073" y="6214498"/>
              <a:ext cx="228776" cy="210737"/>
            </a:xfrm>
            <a:custGeom>
              <a:avLst/>
              <a:gdLst>
                <a:gd name="T0" fmla="*/ 0 w 279"/>
                <a:gd name="T1" fmla="*/ 0 h 257"/>
                <a:gd name="T2" fmla="*/ 69 w 279"/>
                <a:gd name="T3" fmla="*/ 5 h 257"/>
                <a:gd name="T4" fmla="*/ 209 w 279"/>
                <a:gd name="T5" fmla="*/ 16 h 257"/>
                <a:gd name="T6" fmla="*/ 279 w 279"/>
                <a:gd name="T7" fmla="*/ 20 h 257"/>
                <a:gd name="T8" fmla="*/ 191 w 279"/>
                <a:gd name="T9" fmla="*/ 257 h 257"/>
                <a:gd name="T10" fmla="*/ 51 w 279"/>
                <a:gd name="T11" fmla="*/ 246 h 257"/>
                <a:gd name="T12" fmla="*/ 0 w 279"/>
                <a:gd name="T13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9" h="257">
                  <a:moveTo>
                    <a:pt x="0" y="0"/>
                  </a:moveTo>
                  <a:lnTo>
                    <a:pt x="69" y="5"/>
                  </a:lnTo>
                  <a:lnTo>
                    <a:pt x="209" y="16"/>
                  </a:lnTo>
                  <a:lnTo>
                    <a:pt x="279" y="20"/>
                  </a:lnTo>
                  <a:lnTo>
                    <a:pt x="191" y="257"/>
                  </a:lnTo>
                  <a:lnTo>
                    <a:pt x="51" y="24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5" name="Freeform 46"/>
            <p:cNvSpPr>
              <a:spLocks/>
            </p:cNvSpPr>
            <p:nvPr/>
          </p:nvSpPr>
          <p:spPr bwMode="auto">
            <a:xfrm>
              <a:off x="9160537" y="6150539"/>
              <a:ext cx="221396" cy="236156"/>
            </a:xfrm>
            <a:custGeom>
              <a:avLst/>
              <a:gdLst>
                <a:gd name="T0" fmla="*/ 0 w 270"/>
                <a:gd name="T1" fmla="*/ 0 h 288"/>
                <a:gd name="T2" fmla="*/ 67 w 270"/>
                <a:gd name="T3" fmla="*/ 18 h 288"/>
                <a:gd name="T4" fmla="*/ 203 w 270"/>
                <a:gd name="T5" fmla="*/ 54 h 288"/>
                <a:gd name="T6" fmla="*/ 270 w 270"/>
                <a:gd name="T7" fmla="*/ 74 h 288"/>
                <a:gd name="T8" fmla="*/ 138 w 270"/>
                <a:gd name="T9" fmla="*/ 288 h 288"/>
                <a:gd name="T10" fmla="*/ 4 w 270"/>
                <a:gd name="T11" fmla="*/ 252 h 288"/>
                <a:gd name="T12" fmla="*/ 0 w 270"/>
                <a:gd name="T13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0" h="288">
                  <a:moveTo>
                    <a:pt x="0" y="0"/>
                  </a:moveTo>
                  <a:lnTo>
                    <a:pt x="67" y="18"/>
                  </a:lnTo>
                  <a:lnTo>
                    <a:pt x="203" y="54"/>
                  </a:lnTo>
                  <a:lnTo>
                    <a:pt x="270" y="74"/>
                  </a:lnTo>
                  <a:lnTo>
                    <a:pt x="138" y="288"/>
                  </a:lnTo>
                  <a:lnTo>
                    <a:pt x="4" y="25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6" name="Freeform 47"/>
            <p:cNvSpPr>
              <a:spLocks/>
            </p:cNvSpPr>
            <p:nvPr/>
          </p:nvSpPr>
          <p:spPr bwMode="auto">
            <a:xfrm>
              <a:off x="8896502" y="6043122"/>
              <a:ext cx="241896" cy="252556"/>
            </a:xfrm>
            <a:custGeom>
              <a:avLst/>
              <a:gdLst>
                <a:gd name="T0" fmla="*/ 45 w 295"/>
                <a:gd name="T1" fmla="*/ 0 h 308"/>
                <a:gd name="T2" fmla="*/ 107 w 295"/>
                <a:gd name="T3" fmla="*/ 29 h 308"/>
                <a:gd name="T4" fmla="*/ 232 w 295"/>
                <a:gd name="T5" fmla="*/ 91 h 308"/>
                <a:gd name="T6" fmla="*/ 295 w 295"/>
                <a:gd name="T7" fmla="*/ 120 h 308"/>
                <a:gd name="T8" fmla="*/ 128 w 295"/>
                <a:gd name="T9" fmla="*/ 308 h 308"/>
                <a:gd name="T10" fmla="*/ 0 w 295"/>
                <a:gd name="T11" fmla="*/ 247 h 308"/>
                <a:gd name="T12" fmla="*/ 45 w 295"/>
                <a:gd name="T13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08">
                  <a:moveTo>
                    <a:pt x="45" y="0"/>
                  </a:moveTo>
                  <a:lnTo>
                    <a:pt x="107" y="29"/>
                  </a:lnTo>
                  <a:lnTo>
                    <a:pt x="232" y="91"/>
                  </a:lnTo>
                  <a:lnTo>
                    <a:pt x="295" y="120"/>
                  </a:lnTo>
                  <a:lnTo>
                    <a:pt x="128" y="308"/>
                  </a:lnTo>
                  <a:lnTo>
                    <a:pt x="0" y="247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7" name="Freeform 48"/>
            <p:cNvSpPr>
              <a:spLocks/>
            </p:cNvSpPr>
            <p:nvPr/>
          </p:nvSpPr>
          <p:spPr bwMode="auto">
            <a:xfrm>
              <a:off x="8657066" y="5893064"/>
              <a:ext cx="255836" cy="261576"/>
            </a:xfrm>
            <a:custGeom>
              <a:avLst/>
              <a:gdLst>
                <a:gd name="T0" fmla="*/ 89 w 312"/>
                <a:gd name="T1" fmla="*/ 0 h 319"/>
                <a:gd name="T2" fmla="*/ 145 w 312"/>
                <a:gd name="T3" fmla="*/ 42 h 319"/>
                <a:gd name="T4" fmla="*/ 257 w 312"/>
                <a:gd name="T5" fmla="*/ 125 h 319"/>
                <a:gd name="T6" fmla="*/ 312 w 312"/>
                <a:gd name="T7" fmla="*/ 167 h 319"/>
                <a:gd name="T8" fmla="*/ 112 w 312"/>
                <a:gd name="T9" fmla="*/ 319 h 319"/>
                <a:gd name="T10" fmla="*/ 0 w 312"/>
                <a:gd name="T11" fmla="*/ 236 h 319"/>
                <a:gd name="T12" fmla="*/ 89 w 312"/>
                <a:gd name="T13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" h="319">
                  <a:moveTo>
                    <a:pt x="89" y="0"/>
                  </a:moveTo>
                  <a:lnTo>
                    <a:pt x="145" y="42"/>
                  </a:lnTo>
                  <a:lnTo>
                    <a:pt x="257" y="125"/>
                  </a:lnTo>
                  <a:lnTo>
                    <a:pt x="312" y="167"/>
                  </a:lnTo>
                  <a:lnTo>
                    <a:pt x="112" y="319"/>
                  </a:lnTo>
                  <a:lnTo>
                    <a:pt x="0" y="236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8" name="Freeform 49"/>
            <p:cNvSpPr>
              <a:spLocks/>
            </p:cNvSpPr>
            <p:nvPr/>
          </p:nvSpPr>
          <p:spPr bwMode="auto">
            <a:xfrm>
              <a:off x="8450429" y="5707747"/>
              <a:ext cx="263216" cy="259936"/>
            </a:xfrm>
            <a:custGeom>
              <a:avLst/>
              <a:gdLst>
                <a:gd name="T0" fmla="*/ 131 w 321"/>
                <a:gd name="T1" fmla="*/ 0 h 317"/>
                <a:gd name="T2" fmla="*/ 178 w 321"/>
                <a:gd name="T3" fmla="*/ 51 h 317"/>
                <a:gd name="T4" fmla="*/ 274 w 321"/>
                <a:gd name="T5" fmla="*/ 154 h 317"/>
                <a:gd name="T6" fmla="*/ 321 w 321"/>
                <a:gd name="T7" fmla="*/ 205 h 317"/>
                <a:gd name="T8" fmla="*/ 93 w 321"/>
                <a:gd name="T9" fmla="*/ 317 h 317"/>
                <a:gd name="T10" fmla="*/ 0 w 321"/>
                <a:gd name="T11" fmla="*/ 214 h 317"/>
                <a:gd name="T12" fmla="*/ 131 w 321"/>
                <a:gd name="T13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1" h="317">
                  <a:moveTo>
                    <a:pt x="131" y="0"/>
                  </a:moveTo>
                  <a:lnTo>
                    <a:pt x="178" y="51"/>
                  </a:lnTo>
                  <a:lnTo>
                    <a:pt x="274" y="154"/>
                  </a:lnTo>
                  <a:lnTo>
                    <a:pt x="321" y="205"/>
                  </a:lnTo>
                  <a:lnTo>
                    <a:pt x="93" y="317"/>
                  </a:lnTo>
                  <a:lnTo>
                    <a:pt x="0" y="214"/>
                  </a:lnTo>
                  <a:lnTo>
                    <a:pt x="1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9" name="Freeform 50"/>
            <p:cNvSpPr>
              <a:spLocks/>
            </p:cNvSpPr>
            <p:nvPr/>
          </p:nvSpPr>
          <p:spPr bwMode="auto">
            <a:xfrm>
              <a:off x="8285612" y="5493731"/>
              <a:ext cx="259936" cy="250916"/>
            </a:xfrm>
            <a:custGeom>
              <a:avLst/>
              <a:gdLst>
                <a:gd name="T0" fmla="*/ 169 w 317"/>
                <a:gd name="T1" fmla="*/ 0 h 306"/>
                <a:gd name="T2" fmla="*/ 207 w 317"/>
                <a:gd name="T3" fmla="*/ 60 h 306"/>
                <a:gd name="T4" fmla="*/ 281 w 317"/>
                <a:gd name="T5" fmla="*/ 179 h 306"/>
                <a:gd name="T6" fmla="*/ 317 w 317"/>
                <a:gd name="T7" fmla="*/ 239 h 306"/>
                <a:gd name="T8" fmla="*/ 74 w 317"/>
                <a:gd name="T9" fmla="*/ 306 h 306"/>
                <a:gd name="T10" fmla="*/ 0 w 317"/>
                <a:gd name="T11" fmla="*/ 185 h 306"/>
                <a:gd name="T12" fmla="*/ 169 w 317"/>
                <a:gd name="T13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7" h="306">
                  <a:moveTo>
                    <a:pt x="169" y="0"/>
                  </a:moveTo>
                  <a:lnTo>
                    <a:pt x="207" y="60"/>
                  </a:lnTo>
                  <a:lnTo>
                    <a:pt x="281" y="179"/>
                  </a:lnTo>
                  <a:lnTo>
                    <a:pt x="317" y="239"/>
                  </a:lnTo>
                  <a:lnTo>
                    <a:pt x="74" y="306"/>
                  </a:lnTo>
                  <a:lnTo>
                    <a:pt x="0" y="185"/>
                  </a:lnTo>
                  <a:lnTo>
                    <a:pt x="1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0" name="Freeform 51"/>
            <p:cNvSpPr>
              <a:spLocks/>
            </p:cNvSpPr>
            <p:nvPr/>
          </p:nvSpPr>
          <p:spPr bwMode="auto">
            <a:xfrm>
              <a:off x="8168354" y="5259215"/>
              <a:ext cx="246816" cy="231236"/>
            </a:xfrm>
            <a:custGeom>
              <a:avLst/>
              <a:gdLst>
                <a:gd name="T0" fmla="*/ 203 w 301"/>
                <a:gd name="T1" fmla="*/ 0 h 282"/>
                <a:gd name="T2" fmla="*/ 228 w 301"/>
                <a:gd name="T3" fmla="*/ 65 h 282"/>
                <a:gd name="T4" fmla="*/ 277 w 301"/>
                <a:gd name="T5" fmla="*/ 195 h 282"/>
                <a:gd name="T6" fmla="*/ 301 w 301"/>
                <a:gd name="T7" fmla="*/ 261 h 282"/>
                <a:gd name="T8" fmla="*/ 49 w 301"/>
                <a:gd name="T9" fmla="*/ 282 h 282"/>
                <a:gd name="T10" fmla="*/ 0 w 301"/>
                <a:gd name="T11" fmla="*/ 150 h 282"/>
                <a:gd name="T12" fmla="*/ 203 w 301"/>
                <a:gd name="T13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1" h="282">
                  <a:moveTo>
                    <a:pt x="203" y="0"/>
                  </a:moveTo>
                  <a:lnTo>
                    <a:pt x="228" y="65"/>
                  </a:lnTo>
                  <a:lnTo>
                    <a:pt x="277" y="195"/>
                  </a:lnTo>
                  <a:lnTo>
                    <a:pt x="301" y="261"/>
                  </a:lnTo>
                  <a:lnTo>
                    <a:pt x="49" y="282"/>
                  </a:lnTo>
                  <a:lnTo>
                    <a:pt x="0" y="150"/>
                  </a:lnTo>
                  <a:lnTo>
                    <a:pt x="2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1" name="Freeform 52"/>
            <p:cNvSpPr>
              <a:spLocks/>
            </p:cNvSpPr>
            <p:nvPr/>
          </p:nvSpPr>
          <p:spPr bwMode="auto">
            <a:xfrm>
              <a:off x="8104395" y="5010759"/>
              <a:ext cx="224676" cy="224676"/>
            </a:xfrm>
            <a:custGeom>
              <a:avLst/>
              <a:gdLst>
                <a:gd name="T0" fmla="*/ 225 w 274"/>
                <a:gd name="T1" fmla="*/ 0 h 274"/>
                <a:gd name="T2" fmla="*/ 239 w 274"/>
                <a:gd name="T3" fmla="*/ 69 h 274"/>
                <a:gd name="T4" fmla="*/ 261 w 274"/>
                <a:gd name="T5" fmla="*/ 207 h 274"/>
                <a:gd name="T6" fmla="*/ 274 w 274"/>
                <a:gd name="T7" fmla="*/ 274 h 274"/>
                <a:gd name="T8" fmla="*/ 22 w 274"/>
                <a:gd name="T9" fmla="*/ 248 h 274"/>
                <a:gd name="T10" fmla="*/ 0 w 274"/>
                <a:gd name="T11" fmla="*/ 109 h 274"/>
                <a:gd name="T12" fmla="*/ 225 w 274"/>
                <a:gd name="T13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274">
                  <a:moveTo>
                    <a:pt x="225" y="0"/>
                  </a:moveTo>
                  <a:lnTo>
                    <a:pt x="239" y="69"/>
                  </a:lnTo>
                  <a:lnTo>
                    <a:pt x="261" y="207"/>
                  </a:lnTo>
                  <a:lnTo>
                    <a:pt x="274" y="274"/>
                  </a:lnTo>
                  <a:lnTo>
                    <a:pt x="22" y="248"/>
                  </a:lnTo>
                  <a:lnTo>
                    <a:pt x="0" y="109"/>
                  </a:lnTo>
                  <a:lnTo>
                    <a:pt x="2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2" name="Freeform 53"/>
            <p:cNvSpPr>
              <a:spLocks/>
            </p:cNvSpPr>
            <p:nvPr/>
          </p:nvSpPr>
          <p:spPr bwMode="auto">
            <a:xfrm>
              <a:off x="8091275" y="4758203"/>
              <a:ext cx="201717" cy="230416"/>
            </a:xfrm>
            <a:custGeom>
              <a:avLst/>
              <a:gdLst>
                <a:gd name="T0" fmla="*/ 246 w 246"/>
                <a:gd name="T1" fmla="*/ 0 h 281"/>
                <a:gd name="T2" fmla="*/ 244 w 246"/>
                <a:gd name="T3" fmla="*/ 71 h 281"/>
                <a:gd name="T4" fmla="*/ 241 w 246"/>
                <a:gd name="T5" fmla="*/ 210 h 281"/>
                <a:gd name="T6" fmla="*/ 239 w 246"/>
                <a:gd name="T7" fmla="*/ 281 h 281"/>
                <a:gd name="T8" fmla="*/ 0 w 246"/>
                <a:gd name="T9" fmla="*/ 205 h 281"/>
                <a:gd name="T10" fmla="*/ 3 w 246"/>
                <a:gd name="T11" fmla="*/ 67 h 281"/>
                <a:gd name="T12" fmla="*/ 246 w 246"/>
                <a:gd name="T13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281">
                  <a:moveTo>
                    <a:pt x="246" y="0"/>
                  </a:moveTo>
                  <a:lnTo>
                    <a:pt x="244" y="71"/>
                  </a:lnTo>
                  <a:lnTo>
                    <a:pt x="241" y="210"/>
                  </a:lnTo>
                  <a:lnTo>
                    <a:pt x="239" y="281"/>
                  </a:lnTo>
                  <a:lnTo>
                    <a:pt x="0" y="205"/>
                  </a:lnTo>
                  <a:lnTo>
                    <a:pt x="3" y="67"/>
                  </a:lnTo>
                  <a:lnTo>
                    <a:pt x="2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3" name="Freeform 54"/>
            <p:cNvSpPr>
              <a:spLocks/>
            </p:cNvSpPr>
            <p:nvPr/>
          </p:nvSpPr>
          <p:spPr bwMode="auto">
            <a:xfrm>
              <a:off x="8111775" y="4511388"/>
              <a:ext cx="230416" cy="224676"/>
            </a:xfrm>
            <a:custGeom>
              <a:avLst/>
              <a:gdLst>
                <a:gd name="T0" fmla="*/ 281 w 281"/>
                <a:gd name="T1" fmla="*/ 0 h 274"/>
                <a:gd name="T2" fmla="*/ 265 w 281"/>
                <a:gd name="T3" fmla="*/ 69 h 274"/>
                <a:gd name="T4" fmla="*/ 239 w 281"/>
                <a:gd name="T5" fmla="*/ 205 h 274"/>
                <a:gd name="T6" fmla="*/ 223 w 281"/>
                <a:gd name="T7" fmla="*/ 274 h 274"/>
                <a:gd name="T8" fmla="*/ 0 w 281"/>
                <a:gd name="T9" fmla="*/ 156 h 274"/>
                <a:gd name="T10" fmla="*/ 29 w 281"/>
                <a:gd name="T11" fmla="*/ 20 h 274"/>
                <a:gd name="T12" fmla="*/ 281 w 281"/>
                <a:gd name="T13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74">
                  <a:moveTo>
                    <a:pt x="281" y="0"/>
                  </a:moveTo>
                  <a:lnTo>
                    <a:pt x="265" y="69"/>
                  </a:lnTo>
                  <a:lnTo>
                    <a:pt x="239" y="205"/>
                  </a:lnTo>
                  <a:lnTo>
                    <a:pt x="223" y="274"/>
                  </a:lnTo>
                  <a:lnTo>
                    <a:pt x="0" y="156"/>
                  </a:lnTo>
                  <a:lnTo>
                    <a:pt x="29" y="20"/>
                  </a:lnTo>
                  <a:lnTo>
                    <a:pt x="2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4" name="Freeform 55"/>
            <p:cNvSpPr>
              <a:spLocks/>
            </p:cNvSpPr>
            <p:nvPr/>
          </p:nvSpPr>
          <p:spPr bwMode="auto">
            <a:xfrm>
              <a:off x="8188853" y="4254732"/>
              <a:ext cx="248456" cy="234516"/>
            </a:xfrm>
            <a:custGeom>
              <a:avLst/>
              <a:gdLst>
                <a:gd name="T0" fmla="*/ 53 w 303"/>
                <a:gd name="T1" fmla="*/ 0 h 286"/>
                <a:gd name="T2" fmla="*/ 303 w 303"/>
                <a:gd name="T3" fmla="*/ 29 h 286"/>
                <a:gd name="T4" fmla="*/ 276 w 303"/>
                <a:gd name="T5" fmla="*/ 94 h 286"/>
                <a:gd name="T6" fmla="*/ 223 w 303"/>
                <a:gd name="T7" fmla="*/ 223 h 286"/>
                <a:gd name="T8" fmla="*/ 196 w 303"/>
                <a:gd name="T9" fmla="*/ 286 h 286"/>
                <a:gd name="T10" fmla="*/ 0 w 303"/>
                <a:gd name="T11" fmla="*/ 130 h 286"/>
                <a:gd name="T12" fmla="*/ 53 w 303"/>
                <a:gd name="T13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286">
                  <a:moveTo>
                    <a:pt x="53" y="0"/>
                  </a:moveTo>
                  <a:lnTo>
                    <a:pt x="303" y="29"/>
                  </a:lnTo>
                  <a:lnTo>
                    <a:pt x="276" y="94"/>
                  </a:lnTo>
                  <a:lnTo>
                    <a:pt x="223" y="223"/>
                  </a:lnTo>
                  <a:lnTo>
                    <a:pt x="196" y="286"/>
                  </a:lnTo>
                  <a:lnTo>
                    <a:pt x="0" y="130"/>
                  </a:lnTo>
                  <a:lnTo>
                    <a:pt x="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5" name="Freeform 56"/>
            <p:cNvSpPr>
              <a:spLocks/>
            </p:cNvSpPr>
            <p:nvPr/>
          </p:nvSpPr>
          <p:spPr bwMode="auto">
            <a:xfrm>
              <a:off x="8315131" y="4006277"/>
              <a:ext cx="259936" cy="252556"/>
            </a:xfrm>
            <a:custGeom>
              <a:avLst/>
              <a:gdLst>
                <a:gd name="T0" fmla="*/ 78 w 317"/>
                <a:gd name="T1" fmla="*/ 0 h 308"/>
                <a:gd name="T2" fmla="*/ 317 w 317"/>
                <a:gd name="T3" fmla="*/ 75 h 308"/>
                <a:gd name="T4" fmla="*/ 279 w 317"/>
                <a:gd name="T5" fmla="*/ 133 h 308"/>
                <a:gd name="T6" fmla="*/ 200 w 317"/>
                <a:gd name="T7" fmla="*/ 250 h 308"/>
                <a:gd name="T8" fmla="*/ 163 w 317"/>
                <a:gd name="T9" fmla="*/ 308 h 308"/>
                <a:gd name="T10" fmla="*/ 0 w 317"/>
                <a:gd name="T11" fmla="*/ 116 h 308"/>
                <a:gd name="T12" fmla="*/ 78 w 317"/>
                <a:gd name="T13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7" h="308">
                  <a:moveTo>
                    <a:pt x="78" y="0"/>
                  </a:moveTo>
                  <a:lnTo>
                    <a:pt x="317" y="75"/>
                  </a:lnTo>
                  <a:lnTo>
                    <a:pt x="279" y="133"/>
                  </a:lnTo>
                  <a:lnTo>
                    <a:pt x="200" y="250"/>
                  </a:lnTo>
                  <a:lnTo>
                    <a:pt x="163" y="308"/>
                  </a:lnTo>
                  <a:lnTo>
                    <a:pt x="0" y="116"/>
                  </a:lnTo>
                  <a:lnTo>
                    <a:pt x="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6" name="Freeform 57"/>
            <p:cNvSpPr>
              <a:spLocks/>
            </p:cNvSpPr>
            <p:nvPr/>
          </p:nvSpPr>
          <p:spPr bwMode="auto">
            <a:xfrm>
              <a:off x="8497988" y="3779140"/>
              <a:ext cx="261576" cy="261576"/>
            </a:xfrm>
            <a:custGeom>
              <a:avLst/>
              <a:gdLst>
                <a:gd name="T0" fmla="*/ 98 w 319"/>
                <a:gd name="T1" fmla="*/ 0 h 319"/>
                <a:gd name="T2" fmla="*/ 319 w 319"/>
                <a:gd name="T3" fmla="*/ 120 h 319"/>
                <a:gd name="T4" fmla="*/ 270 w 319"/>
                <a:gd name="T5" fmla="*/ 169 h 319"/>
                <a:gd name="T6" fmla="*/ 169 w 319"/>
                <a:gd name="T7" fmla="*/ 270 h 319"/>
                <a:gd name="T8" fmla="*/ 120 w 319"/>
                <a:gd name="T9" fmla="*/ 319 h 319"/>
                <a:gd name="T10" fmla="*/ 0 w 319"/>
                <a:gd name="T11" fmla="*/ 98 h 319"/>
                <a:gd name="T12" fmla="*/ 98 w 319"/>
                <a:gd name="T13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9" h="319">
                  <a:moveTo>
                    <a:pt x="98" y="0"/>
                  </a:moveTo>
                  <a:lnTo>
                    <a:pt x="319" y="120"/>
                  </a:lnTo>
                  <a:lnTo>
                    <a:pt x="270" y="169"/>
                  </a:lnTo>
                  <a:lnTo>
                    <a:pt x="169" y="270"/>
                  </a:lnTo>
                  <a:lnTo>
                    <a:pt x="120" y="319"/>
                  </a:lnTo>
                  <a:lnTo>
                    <a:pt x="0" y="98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7" name="Freeform 58"/>
            <p:cNvSpPr>
              <a:spLocks/>
            </p:cNvSpPr>
            <p:nvPr/>
          </p:nvSpPr>
          <p:spPr bwMode="auto">
            <a:xfrm>
              <a:off x="8728404" y="3592183"/>
              <a:ext cx="252556" cy="259936"/>
            </a:xfrm>
            <a:custGeom>
              <a:avLst/>
              <a:gdLst>
                <a:gd name="T0" fmla="*/ 116 w 308"/>
                <a:gd name="T1" fmla="*/ 0 h 317"/>
                <a:gd name="T2" fmla="*/ 308 w 308"/>
                <a:gd name="T3" fmla="*/ 163 h 317"/>
                <a:gd name="T4" fmla="*/ 250 w 308"/>
                <a:gd name="T5" fmla="*/ 201 h 317"/>
                <a:gd name="T6" fmla="*/ 134 w 308"/>
                <a:gd name="T7" fmla="*/ 279 h 317"/>
                <a:gd name="T8" fmla="*/ 76 w 308"/>
                <a:gd name="T9" fmla="*/ 317 h 317"/>
                <a:gd name="T10" fmla="*/ 0 w 308"/>
                <a:gd name="T11" fmla="*/ 76 h 317"/>
                <a:gd name="T12" fmla="*/ 116 w 308"/>
                <a:gd name="T13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8" h="317">
                  <a:moveTo>
                    <a:pt x="116" y="0"/>
                  </a:moveTo>
                  <a:lnTo>
                    <a:pt x="308" y="163"/>
                  </a:lnTo>
                  <a:lnTo>
                    <a:pt x="250" y="201"/>
                  </a:lnTo>
                  <a:lnTo>
                    <a:pt x="134" y="279"/>
                  </a:lnTo>
                  <a:lnTo>
                    <a:pt x="76" y="317"/>
                  </a:lnTo>
                  <a:lnTo>
                    <a:pt x="0" y="76"/>
                  </a:lnTo>
                  <a:lnTo>
                    <a:pt x="1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8" name="Freeform 59"/>
            <p:cNvSpPr>
              <a:spLocks/>
            </p:cNvSpPr>
            <p:nvPr/>
          </p:nvSpPr>
          <p:spPr bwMode="auto">
            <a:xfrm>
              <a:off x="8997360" y="3458526"/>
              <a:ext cx="232876" cy="249276"/>
            </a:xfrm>
            <a:custGeom>
              <a:avLst/>
              <a:gdLst>
                <a:gd name="T0" fmla="*/ 130 w 284"/>
                <a:gd name="T1" fmla="*/ 0 h 304"/>
                <a:gd name="T2" fmla="*/ 284 w 284"/>
                <a:gd name="T3" fmla="*/ 199 h 304"/>
                <a:gd name="T4" fmla="*/ 219 w 284"/>
                <a:gd name="T5" fmla="*/ 226 h 304"/>
                <a:gd name="T6" fmla="*/ 89 w 284"/>
                <a:gd name="T7" fmla="*/ 277 h 304"/>
                <a:gd name="T8" fmla="*/ 25 w 284"/>
                <a:gd name="T9" fmla="*/ 304 h 304"/>
                <a:gd name="T10" fmla="*/ 0 w 284"/>
                <a:gd name="T11" fmla="*/ 54 h 304"/>
                <a:gd name="T12" fmla="*/ 130 w 284"/>
                <a:gd name="T1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" h="304">
                  <a:moveTo>
                    <a:pt x="130" y="0"/>
                  </a:moveTo>
                  <a:lnTo>
                    <a:pt x="284" y="199"/>
                  </a:lnTo>
                  <a:lnTo>
                    <a:pt x="219" y="226"/>
                  </a:lnTo>
                  <a:lnTo>
                    <a:pt x="89" y="277"/>
                  </a:lnTo>
                  <a:lnTo>
                    <a:pt x="25" y="304"/>
                  </a:lnTo>
                  <a:lnTo>
                    <a:pt x="0" y="54"/>
                  </a:lnTo>
                  <a:lnTo>
                    <a:pt x="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9" name="Freeform 60"/>
            <p:cNvSpPr>
              <a:spLocks/>
            </p:cNvSpPr>
            <p:nvPr/>
          </p:nvSpPr>
          <p:spPr bwMode="auto">
            <a:xfrm>
              <a:off x="9258935" y="3387187"/>
              <a:ext cx="225496" cy="227136"/>
            </a:xfrm>
            <a:custGeom>
              <a:avLst/>
              <a:gdLst>
                <a:gd name="T0" fmla="*/ 161 w 275"/>
                <a:gd name="T1" fmla="*/ 0 h 277"/>
                <a:gd name="T2" fmla="*/ 275 w 275"/>
                <a:gd name="T3" fmla="*/ 223 h 277"/>
                <a:gd name="T4" fmla="*/ 206 w 275"/>
                <a:gd name="T5" fmla="*/ 237 h 277"/>
                <a:gd name="T6" fmla="*/ 67 w 275"/>
                <a:gd name="T7" fmla="*/ 264 h 277"/>
                <a:gd name="T8" fmla="*/ 0 w 275"/>
                <a:gd name="T9" fmla="*/ 277 h 277"/>
                <a:gd name="T10" fmla="*/ 23 w 275"/>
                <a:gd name="T11" fmla="*/ 25 h 277"/>
                <a:gd name="T12" fmla="*/ 161 w 275"/>
                <a:gd name="T13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277">
                  <a:moveTo>
                    <a:pt x="161" y="0"/>
                  </a:moveTo>
                  <a:lnTo>
                    <a:pt x="275" y="223"/>
                  </a:lnTo>
                  <a:lnTo>
                    <a:pt x="206" y="237"/>
                  </a:lnTo>
                  <a:lnTo>
                    <a:pt x="67" y="264"/>
                  </a:lnTo>
                  <a:lnTo>
                    <a:pt x="0" y="277"/>
                  </a:lnTo>
                  <a:lnTo>
                    <a:pt x="23" y="25"/>
                  </a:lnTo>
                  <a:lnTo>
                    <a:pt x="1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0" name="Freeform 61"/>
            <p:cNvSpPr>
              <a:spLocks noEditPoints="1"/>
            </p:cNvSpPr>
            <p:nvPr/>
          </p:nvSpPr>
          <p:spPr bwMode="auto">
            <a:xfrm>
              <a:off x="8247073" y="3524945"/>
              <a:ext cx="2745313" cy="2744493"/>
            </a:xfrm>
            <a:custGeom>
              <a:avLst/>
              <a:gdLst>
                <a:gd name="T0" fmla="*/ 1384 w 3348"/>
                <a:gd name="T1" fmla="*/ 375 h 3347"/>
                <a:gd name="T2" fmla="*/ 1051 w 3348"/>
                <a:gd name="T3" fmla="*/ 497 h 3347"/>
                <a:gd name="T4" fmla="*/ 768 w 3348"/>
                <a:gd name="T5" fmla="*/ 700 h 3347"/>
                <a:gd name="T6" fmla="*/ 699 w 3348"/>
                <a:gd name="T7" fmla="*/ 767 h 3347"/>
                <a:gd name="T8" fmla="*/ 498 w 3348"/>
                <a:gd name="T9" fmla="*/ 1051 h 3347"/>
                <a:gd name="T10" fmla="*/ 375 w 3348"/>
                <a:gd name="T11" fmla="*/ 1383 h 3347"/>
                <a:gd name="T12" fmla="*/ 1288 w 3348"/>
                <a:gd name="T13" fmla="*/ 1627 h 3347"/>
                <a:gd name="T14" fmla="*/ 355 w 3348"/>
                <a:gd name="T15" fmla="*/ 1845 h 3347"/>
                <a:gd name="T16" fmla="*/ 446 w 3348"/>
                <a:gd name="T17" fmla="*/ 2191 h 3347"/>
                <a:gd name="T18" fmla="*/ 625 w 3348"/>
                <a:gd name="T19" fmla="*/ 2493 h 3347"/>
                <a:gd name="T20" fmla="*/ 1435 w 3348"/>
                <a:gd name="T21" fmla="*/ 1981 h 3347"/>
                <a:gd name="T22" fmla="*/ 951 w 3348"/>
                <a:gd name="T23" fmla="*/ 2792 h 3347"/>
                <a:gd name="T24" fmla="*/ 1268 w 3348"/>
                <a:gd name="T25" fmla="*/ 2943 h 3347"/>
                <a:gd name="T26" fmla="*/ 1625 w 3348"/>
                <a:gd name="T27" fmla="*/ 3004 h 3347"/>
                <a:gd name="T28" fmla="*/ 1723 w 3348"/>
                <a:gd name="T29" fmla="*/ 3004 h 3347"/>
                <a:gd name="T30" fmla="*/ 2080 w 3348"/>
                <a:gd name="T31" fmla="*/ 2943 h 3347"/>
                <a:gd name="T32" fmla="*/ 2397 w 3348"/>
                <a:gd name="T33" fmla="*/ 2792 h 3347"/>
                <a:gd name="T34" fmla="*/ 1906 w 3348"/>
                <a:gd name="T35" fmla="*/ 1975 h 3347"/>
                <a:gd name="T36" fmla="*/ 2725 w 3348"/>
                <a:gd name="T37" fmla="*/ 2493 h 3347"/>
                <a:gd name="T38" fmla="*/ 2901 w 3348"/>
                <a:gd name="T39" fmla="*/ 2191 h 3347"/>
                <a:gd name="T40" fmla="*/ 2993 w 3348"/>
                <a:gd name="T41" fmla="*/ 1845 h 3347"/>
                <a:gd name="T42" fmla="*/ 2049 w 3348"/>
                <a:gd name="T43" fmla="*/ 1627 h 3347"/>
                <a:gd name="T44" fmla="*/ 2973 w 3348"/>
                <a:gd name="T45" fmla="*/ 1383 h 3347"/>
                <a:gd name="T46" fmla="*/ 2850 w 3348"/>
                <a:gd name="T47" fmla="*/ 1051 h 3347"/>
                <a:gd name="T48" fmla="*/ 2649 w 3348"/>
                <a:gd name="T49" fmla="*/ 767 h 3347"/>
                <a:gd name="T50" fmla="*/ 2580 w 3348"/>
                <a:gd name="T51" fmla="*/ 700 h 3347"/>
                <a:gd name="T52" fmla="*/ 2297 w 3348"/>
                <a:gd name="T53" fmla="*/ 497 h 3347"/>
                <a:gd name="T54" fmla="*/ 1964 w 3348"/>
                <a:gd name="T55" fmla="*/ 375 h 3347"/>
                <a:gd name="T56" fmla="*/ 1723 w 3348"/>
                <a:gd name="T57" fmla="*/ 1299 h 3347"/>
                <a:gd name="T58" fmla="*/ 1674 w 3348"/>
                <a:gd name="T59" fmla="*/ 0 h 3347"/>
                <a:gd name="T60" fmla="*/ 2118 w 3348"/>
                <a:gd name="T61" fmla="*/ 60 h 3347"/>
                <a:gd name="T62" fmla="*/ 2520 w 3348"/>
                <a:gd name="T63" fmla="*/ 230 h 3347"/>
                <a:gd name="T64" fmla="*/ 2857 w 3348"/>
                <a:gd name="T65" fmla="*/ 491 h 3347"/>
                <a:gd name="T66" fmla="*/ 3120 w 3348"/>
                <a:gd name="T67" fmla="*/ 830 h 3347"/>
                <a:gd name="T68" fmla="*/ 3288 w 3348"/>
                <a:gd name="T69" fmla="*/ 1229 h 3347"/>
                <a:gd name="T70" fmla="*/ 3348 w 3348"/>
                <a:gd name="T71" fmla="*/ 1673 h 3347"/>
                <a:gd name="T72" fmla="*/ 3288 w 3348"/>
                <a:gd name="T73" fmla="*/ 2120 h 3347"/>
                <a:gd name="T74" fmla="*/ 3120 w 3348"/>
                <a:gd name="T75" fmla="*/ 2519 h 3347"/>
                <a:gd name="T76" fmla="*/ 2857 w 3348"/>
                <a:gd name="T77" fmla="*/ 2859 h 3347"/>
                <a:gd name="T78" fmla="*/ 2520 w 3348"/>
                <a:gd name="T79" fmla="*/ 3120 h 3347"/>
                <a:gd name="T80" fmla="*/ 2118 w 3348"/>
                <a:gd name="T81" fmla="*/ 3289 h 3347"/>
                <a:gd name="T82" fmla="*/ 1674 w 3348"/>
                <a:gd name="T83" fmla="*/ 3347 h 3347"/>
                <a:gd name="T84" fmla="*/ 1230 w 3348"/>
                <a:gd name="T85" fmla="*/ 3289 h 3347"/>
                <a:gd name="T86" fmla="*/ 828 w 3348"/>
                <a:gd name="T87" fmla="*/ 3120 h 3347"/>
                <a:gd name="T88" fmla="*/ 491 w 3348"/>
                <a:gd name="T89" fmla="*/ 2859 h 3347"/>
                <a:gd name="T90" fmla="*/ 228 w 3348"/>
                <a:gd name="T91" fmla="*/ 2519 h 3347"/>
                <a:gd name="T92" fmla="*/ 60 w 3348"/>
                <a:gd name="T93" fmla="*/ 2120 h 3347"/>
                <a:gd name="T94" fmla="*/ 0 w 3348"/>
                <a:gd name="T95" fmla="*/ 1673 h 3347"/>
                <a:gd name="T96" fmla="*/ 60 w 3348"/>
                <a:gd name="T97" fmla="*/ 1229 h 3347"/>
                <a:gd name="T98" fmla="*/ 228 w 3348"/>
                <a:gd name="T99" fmla="*/ 830 h 3347"/>
                <a:gd name="T100" fmla="*/ 491 w 3348"/>
                <a:gd name="T101" fmla="*/ 491 h 3347"/>
                <a:gd name="T102" fmla="*/ 828 w 3348"/>
                <a:gd name="T103" fmla="*/ 230 h 3347"/>
                <a:gd name="T104" fmla="*/ 1230 w 3348"/>
                <a:gd name="T105" fmla="*/ 60 h 3347"/>
                <a:gd name="T106" fmla="*/ 1674 w 3348"/>
                <a:gd name="T107" fmla="*/ 0 h 3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348" h="3347">
                  <a:moveTo>
                    <a:pt x="1625" y="343"/>
                  </a:moveTo>
                  <a:lnTo>
                    <a:pt x="1502" y="354"/>
                  </a:lnTo>
                  <a:lnTo>
                    <a:pt x="1384" y="375"/>
                  </a:lnTo>
                  <a:lnTo>
                    <a:pt x="1268" y="406"/>
                  </a:lnTo>
                  <a:lnTo>
                    <a:pt x="1158" y="448"/>
                  </a:lnTo>
                  <a:lnTo>
                    <a:pt x="1051" y="497"/>
                  </a:lnTo>
                  <a:lnTo>
                    <a:pt x="951" y="558"/>
                  </a:lnTo>
                  <a:lnTo>
                    <a:pt x="857" y="625"/>
                  </a:lnTo>
                  <a:lnTo>
                    <a:pt x="768" y="700"/>
                  </a:lnTo>
                  <a:lnTo>
                    <a:pt x="1435" y="1365"/>
                  </a:lnTo>
                  <a:lnTo>
                    <a:pt x="1366" y="1435"/>
                  </a:lnTo>
                  <a:lnTo>
                    <a:pt x="699" y="767"/>
                  </a:lnTo>
                  <a:lnTo>
                    <a:pt x="625" y="857"/>
                  </a:lnTo>
                  <a:lnTo>
                    <a:pt x="556" y="950"/>
                  </a:lnTo>
                  <a:lnTo>
                    <a:pt x="498" y="1051"/>
                  </a:lnTo>
                  <a:lnTo>
                    <a:pt x="446" y="1158"/>
                  </a:lnTo>
                  <a:lnTo>
                    <a:pt x="406" y="1270"/>
                  </a:lnTo>
                  <a:lnTo>
                    <a:pt x="375" y="1383"/>
                  </a:lnTo>
                  <a:lnTo>
                    <a:pt x="355" y="1504"/>
                  </a:lnTo>
                  <a:lnTo>
                    <a:pt x="344" y="1627"/>
                  </a:lnTo>
                  <a:lnTo>
                    <a:pt x="1288" y="1627"/>
                  </a:lnTo>
                  <a:lnTo>
                    <a:pt x="1288" y="1723"/>
                  </a:lnTo>
                  <a:lnTo>
                    <a:pt x="344" y="1723"/>
                  </a:lnTo>
                  <a:lnTo>
                    <a:pt x="355" y="1845"/>
                  </a:lnTo>
                  <a:lnTo>
                    <a:pt x="375" y="1964"/>
                  </a:lnTo>
                  <a:lnTo>
                    <a:pt x="406" y="2080"/>
                  </a:lnTo>
                  <a:lnTo>
                    <a:pt x="446" y="2191"/>
                  </a:lnTo>
                  <a:lnTo>
                    <a:pt x="498" y="2296"/>
                  </a:lnTo>
                  <a:lnTo>
                    <a:pt x="556" y="2397"/>
                  </a:lnTo>
                  <a:lnTo>
                    <a:pt x="625" y="2493"/>
                  </a:lnTo>
                  <a:lnTo>
                    <a:pt x="699" y="2580"/>
                  </a:lnTo>
                  <a:lnTo>
                    <a:pt x="1366" y="1914"/>
                  </a:lnTo>
                  <a:lnTo>
                    <a:pt x="1435" y="1981"/>
                  </a:lnTo>
                  <a:lnTo>
                    <a:pt x="768" y="2649"/>
                  </a:lnTo>
                  <a:lnTo>
                    <a:pt x="857" y="2725"/>
                  </a:lnTo>
                  <a:lnTo>
                    <a:pt x="951" y="2792"/>
                  </a:lnTo>
                  <a:lnTo>
                    <a:pt x="1051" y="2852"/>
                  </a:lnTo>
                  <a:lnTo>
                    <a:pt x="1158" y="2901"/>
                  </a:lnTo>
                  <a:lnTo>
                    <a:pt x="1268" y="2943"/>
                  </a:lnTo>
                  <a:lnTo>
                    <a:pt x="1384" y="2975"/>
                  </a:lnTo>
                  <a:lnTo>
                    <a:pt x="1502" y="2995"/>
                  </a:lnTo>
                  <a:lnTo>
                    <a:pt x="1625" y="3004"/>
                  </a:lnTo>
                  <a:lnTo>
                    <a:pt x="1625" y="2062"/>
                  </a:lnTo>
                  <a:lnTo>
                    <a:pt x="1723" y="2062"/>
                  </a:lnTo>
                  <a:lnTo>
                    <a:pt x="1723" y="3004"/>
                  </a:lnTo>
                  <a:lnTo>
                    <a:pt x="1846" y="2995"/>
                  </a:lnTo>
                  <a:lnTo>
                    <a:pt x="1964" y="2975"/>
                  </a:lnTo>
                  <a:lnTo>
                    <a:pt x="2080" y="2943"/>
                  </a:lnTo>
                  <a:lnTo>
                    <a:pt x="2189" y="2901"/>
                  </a:lnTo>
                  <a:lnTo>
                    <a:pt x="2297" y="2852"/>
                  </a:lnTo>
                  <a:lnTo>
                    <a:pt x="2397" y="2792"/>
                  </a:lnTo>
                  <a:lnTo>
                    <a:pt x="2493" y="2725"/>
                  </a:lnTo>
                  <a:lnTo>
                    <a:pt x="2580" y="2649"/>
                  </a:lnTo>
                  <a:lnTo>
                    <a:pt x="1906" y="1975"/>
                  </a:lnTo>
                  <a:lnTo>
                    <a:pt x="1973" y="1906"/>
                  </a:lnTo>
                  <a:lnTo>
                    <a:pt x="2649" y="2580"/>
                  </a:lnTo>
                  <a:lnTo>
                    <a:pt x="2725" y="2493"/>
                  </a:lnTo>
                  <a:lnTo>
                    <a:pt x="2792" y="2397"/>
                  </a:lnTo>
                  <a:lnTo>
                    <a:pt x="2850" y="2296"/>
                  </a:lnTo>
                  <a:lnTo>
                    <a:pt x="2901" y="2191"/>
                  </a:lnTo>
                  <a:lnTo>
                    <a:pt x="2942" y="2080"/>
                  </a:lnTo>
                  <a:lnTo>
                    <a:pt x="2973" y="1964"/>
                  </a:lnTo>
                  <a:lnTo>
                    <a:pt x="2993" y="1845"/>
                  </a:lnTo>
                  <a:lnTo>
                    <a:pt x="3004" y="1723"/>
                  </a:lnTo>
                  <a:lnTo>
                    <a:pt x="2049" y="1723"/>
                  </a:lnTo>
                  <a:lnTo>
                    <a:pt x="2049" y="1627"/>
                  </a:lnTo>
                  <a:lnTo>
                    <a:pt x="3004" y="1627"/>
                  </a:lnTo>
                  <a:lnTo>
                    <a:pt x="2993" y="1504"/>
                  </a:lnTo>
                  <a:lnTo>
                    <a:pt x="2973" y="1383"/>
                  </a:lnTo>
                  <a:lnTo>
                    <a:pt x="2942" y="1270"/>
                  </a:lnTo>
                  <a:lnTo>
                    <a:pt x="2901" y="1158"/>
                  </a:lnTo>
                  <a:lnTo>
                    <a:pt x="2850" y="1051"/>
                  </a:lnTo>
                  <a:lnTo>
                    <a:pt x="2792" y="950"/>
                  </a:lnTo>
                  <a:lnTo>
                    <a:pt x="2725" y="857"/>
                  </a:lnTo>
                  <a:lnTo>
                    <a:pt x="2649" y="767"/>
                  </a:lnTo>
                  <a:lnTo>
                    <a:pt x="1973" y="1444"/>
                  </a:lnTo>
                  <a:lnTo>
                    <a:pt x="1906" y="1374"/>
                  </a:lnTo>
                  <a:lnTo>
                    <a:pt x="2580" y="700"/>
                  </a:lnTo>
                  <a:lnTo>
                    <a:pt x="2493" y="625"/>
                  </a:lnTo>
                  <a:lnTo>
                    <a:pt x="2397" y="558"/>
                  </a:lnTo>
                  <a:lnTo>
                    <a:pt x="2297" y="497"/>
                  </a:lnTo>
                  <a:lnTo>
                    <a:pt x="2189" y="448"/>
                  </a:lnTo>
                  <a:lnTo>
                    <a:pt x="2080" y="406"/>
                  </a:lnTo>
                  <a:lnTo>
                    <a:pt x="1964" y="375"/>
                  </a:lnTo>
                  <a:lnTo>
                    <a:pt x="1846" y="354"/>
                  </a:lnTo>
                  <a:lnTo>
                    <a:pt x="1723" y="343"/>
                  </a:lnTo>
                  <a:lnTo>
                    <a:pt x="1723" y="1299"/>
                  </a:lnTo>
                  <a:lnTo>
                    <a:pt x="1625" y="1299"/>
                  </a:lnTo>
                  <a:lnTo>
                    <a:pt x="1625" y="343"/>
                  </a:lnTo>
                  <a:close/>
                  <a:moveTo>
                    <a:pt x="1674" y="0"/>
                  </a:moveTo>
                  <a:lnTo>
                    <a:pt x="1826" y="6"/>
                  </a:lnTo>
                  <a:lnTo>
                    <a:pt x="1975" y="26"/>
                  </a:lnTo>
                  <a:lnTo>
                    <a:pt x="2118" y="60"/>
                  </a:lnTo>
                  <a:lnTo>
                    <a:pt x="2259" y="105"/>
                  </a:lnTo>
                  <a:lnTo>
                    <a:pt x="2393" y="163"/>
                  </a:lnTo>
                  <a:lnTo>
                    <a:pt x="2520" y="230"/>
                  </a:lnTo>
                  <a:lnTo>
                    <a:pt x="2640" y="308"/>
                  </a:lnTo>
                  <a:lnTo>
                    <a:pt x="2752" y="395"/>
                  </a:lnTo>
                  <a:lnTo>
                    <a:pt x="2857" y="491"/>
                  </a:lnTo>
                  <a:lnTo>
                    <a:pt x="2955" y="596"/>
                  </a:lnTo>
                  <a:lnTo>
                    <a:pt x="3042" y="709"/>
                  </a:lnTo>
                  <a:lnTo>
                    <a:pt x="3120" y="830"/>
                  </a:lnTo>
                  <a:lnTo>
                    <a:pt x="3187" y="957"/>
                  </a:lnTo>
                  <a:lnTo>
                    <a:pt x="3243" y="1091"/>
                  </a:lnTo>
                  <a:lnTo>
                    <a:pt x="3288" y="1229"/>
                  </a:lnTo>
                  <a:lnTo>
                    <a:pt x="3321" y="1374"/>
                  </a:lnTo>
                  <a:lnTo>
                    <a:pt x="3341" y="1522"/>
                  </a:lnTo>
                  <a:lnTo>
                    <a:pt x="3348" y="1673"/>
                  </a:lnTo>
                  <a:lnTo>
                    <a:pt x="3341" y="1827"/>
                  </a:lnTo>
                  <a:lnTo>
                    <a:pt x="3321" y="1975"/>
                  </a:lnTo>
                  <a:lnTo>
                    <a:pt x="3288" y="2120"/>
                  </a:lnTo>
                  <a:lnTo>
                    <a:pt x="3243" y="2258"/>
                  </a:lnTo>
                  <a:lnTo>
                    <a:pt x="3187" y="2392"/>
                  </a:lnTo>
                  <a:lnTo>
                    <a:pt x="3120" y="2519"/>
                  </a:lnTo>
                  <a:lnTo>
                    <a:pt x="3042" y="2640"/>
                  </a:lnTo>
                  <a:lnTo>
                    <a:pt x="2955" y="2754"/>
                  </a:lnTo>
                  <a:lnTo>
                    <a:pt x="2857" y="2859"/>
                  </a:lnTo>
                  <a:lnTo>
                    <a:pt x="2752" y="2955"/>
                  </a:lnTo>
                  <a:lnTo>
                    <a:pt x="2640" y="3042"/>
                  </a:lnTo>
                  <a:lnTo>
                    <a:pt x="2520" y="3120"/>
                  </a:lnTo>
                  <a:lnTo>
                    <a:pt x="2393" y="3187"/>
                  </a:lnTo>
                  <a:lnTo>
                    <a:pt x="2259" y="3245"/>
                  </a:lnTo>
                  <a:lnTo>
                    <a:pt x="2118" y="3289"/>
                  </a:lnTo>
                  <a:lnTo>
                    <a:pt x="1975" y="3321"/>
                  </a:lnTo>
                  <a:lnTo>
                    <a:pt x="1826" y="3341"/>
                  </a:lnTo>
                  <a:lnTo>
                    <a:pt x="1674" y="3347"/>
                  </a:lnTo>
                  <a:lnTo>
                    <a:pt x="1522" y="3341"/>
                  </a:lnTo>
                  <a:lnTo>
                    <a:pt x="1373" y="3321"/>
                  </a:lnTo>
                  <a:lnTo>
                    <a:pt x="1230" y="3289"/>
                  </a:lnTo>
                  <a:lnTo>
                    <a:pt x="1089" y="3245"/>
                  </a:lnTo>
                  <a:lnTo>
                    <a:pt x="955" y="3187"/>
                  </a:lnTo>
                  <a:lnTo>
                    <a:pt x="828" y="3120"/>
                  </a:lnTo>
                  <a:lnTo>
                    <a:pt x="708" y="3042"/>
                  </a:lnTo>
                  <a:lnTo>
                    <a:pt x="596" y="2955"/>
                  </a:lnTo>
                  <a:lnTo>
                    <a:pt x="491" y="2859"/>
                  </a:lnTo>
                  <a:lnTo>
                    <a:pt x="393" y="2754"/>
                  </a:lnTo>
                  <a:lnTo>
                    <a:pt x="306" y="2640"/>
                  </a:lnTo>
                  <a:lnTo>
                    <a:pt x="228" y="2519"/>
                  </a:lnTo>
                  <a:lnTo>
                    <a:pt x="161" y="2392"/>
                  </a:lnTo>
                  <a:lnTo>
                    <a:pt x="105" y="2258"/>
                  </a:lnTo>
                  <a:lnTo>
                    <a:pt x="60" y="2120"/>
                  </a:lnTo>
                  <a:lnTo>
                    <a:pt x="27" y="1975"/>
                  </a:lnTo>
                  <a:lnTo>
                    <a:pt x="7" y="1827"/>
                  </a:lnTo>
                  <a:lnTo>
                    <a:pt x="0" y="1673"/>
                  </a:lnTo>
                  <a:lnTo>
                    <a:pt x="7" y="1522"/>
                  </a:lnTo>
                  <a:lnTo>
                    <a:pt x="27" y="1374"/>
                  </a:lnTo>
                  <a:lnTo>
                    <a:pt x="60" y="1229"/>
                  </a:lnTo>
                  <a:lnTo>
                    <a:pt x="105" y="1091"/>
                  </a:lnTo>
                  <a:lnTo>
                    <a:pt x="161" y="957"/>
                  </a:lnTo>
                  <a:lnTo>
                    <a:pt x="228" y="830"/>
                  </a:lnTo>
                  <a:lnTo>
                    <a:pt x="306" y="709"/>
                  </a:lnTo>
                  <a:lnTo>
                    <a:pt x="393" y="596"/>
                  </a:lnTo>
                  <a:lnTo>
                    <a:pt x="491" y="491"/>
                  </a:lnTo>
                  <a:lnTo>
                    <a:pt x="596" y="395"/>
                  </a:lnTo>
                  <a:lnTo>
                    <a:pt x="708" y="308"/>
                  </a:lnTo>
                  <a:lnTo>
                    <a:pt x="828" y="230"/>
                  </a:lnTo>
                  <a:lnTo>
                    <a:pt x="955" y="163"/>
                  </a:lnTo>
                  <a:lnTo>
                    <a:pt x="1089" y="105"/>
                  </a:lnTo>
                  <a:lnTo>
                    <a:pt x="1230" y="60"/>
                  </a:lnTo>
                  <a:lnTo>
                    <a:pt x="1373" y="26"/>
                  </a:lnTo>
                  <a:lnTo>
                    <a:pt x="1522" y="6"/>
                  </a:lnTo>
                  <a:lnTo>
                    <a:pt x="16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1" name="Freeform 62"/>
            <p:cNvSpPr>
              <a:spLocks noEditPoints="1"/>
            </p:cNvSpPr>
            <p:nvPr/>
          </p:nvSpPr>
          <p:spPr bwMode="auto">
            <a:xfrm>
              <a:off x="9202356" y="4481868"/>
              <a:ext cx="834746" cy="832286"/>
            </a:xfrm>
            <a:custGeom>
              <a:avLst/>
              <a:gdLst>
                <a:gd name="T0" fmla="*/ 446 w 1018"/>
                <a:gd name="T1" fmla="*/ 201 h 1015"/>
                <a:gd name="T2" fmla="*/ 333 w 1018"/>
                <a:gd name="T3" fmla="*/ 248 h 1015"/>
                <a:gd name="T4" fmla="*/ 248 w 1018"/>
                <a:gd name="T5" fmla="*/ 332 h 1015"/>
                <a:gd name="T6" fmla="*/ 201 w 1018"/>
                <a:gd name="T7" fmla="*/ 444 h 1015"/>
                <a:gd name="T8" fmla="*/ 201 w 1018"/>
                <a:gd name="T9" fmla="*/ 571 h 1015"/>
                <a:gd name="T10" fmla="*/ 248 w 1018"/>
                <a:gd name="T11" fmla="*/ 683 h 1015"/>
                <a:gd name="T12" fmla="*/ 333 w 1018"/>
                <a:gd name="T13" fmla="*/ 768 h 1015"/>
                <a:gd name="T14" fmla="*/ 446 w 1018"/>
                <a:gd name="T15" fmla="*/ 814 h 1015"/>
                <a:gd name="T16" fmla="*/ 571 w 1018"/>
                <a:gd name="T17" fmla="*/ 814 h 1015"/>
                <a:gd name="T18" fmla="*/ 685 w 1018"/>
                <a:gd name="T19" fmla="*/ 768 h 1015"/>
                <a:gd name="T20" fmla="*/ 770 w 1018"/>
                <a:gd name="T21" fmla="*/ 683 h 1015"/>
                <a:gd name="T22" fmla="*/ 817 w 1018"/>
                <a:gd name="T23" fmla="*/ 571 h 1015"/>
                <a:gd name="T24" fmla="*/ 817 w 1018"/>
                <a:gd name="T25" fmla="*/ 444 h 1015"/>
                <a:gd name="T26" fmla="*/ 770 w 1018"/>
                <a:gd name="T27" fmla="*/ 332 h 1015"/>
                <a:gd name="T28" fmla="*/ 685 w 1018"/>
                <a:gd name="T29" fmla="*/ 248 h 1015"/>
                <a:gd name="T30" fmla="*/ 571 w 1018"/>
                <a:gd name="T31" fmla="*/ 201 h 1015"/>
                <a:gd name="T32" fmla="*/ 509 w 1018"/>
                <a:gd name="T33" fmla="*/ 0 h 1015"/>
                <a:gd name="T34" fmla="*/ 670 w 1018"/>
                <a:gd name="T35" fmla="*/ 24 h 1015"/>
                <a:gd name="T36" fmla="*/ 810 w 1018"/>
                <a:gd name="T37" fmla="*/ 98 h 1015"/>
                <a:gd name="T38" fmla="*/ 920 w 1018"/>
                <a:gd name="T39" fmla="*/ 207 h 1015"/>
                <a:gd name="T40" fmla="*/ 991 w 1018"/>
                <a:gd name="T41" fmla="*/ 346 h 1015"/>
                <a:gd name="T42" fmla="*/ 1018 w 1018"/>
                <a:gd name="T43" fmla="*/ 506 h 1015"/>
                <a:gd name="T44" fmla="*/ 991 w 1018"/>
                <a:gd name="T45" fmla="*/ 667 h 1015"/>
                <a:gd name="T46" fmla="*/ 920 w 1018"/>
                <a:gd name="T47" fmla="*/ 808 h 1015"/>
                <a:gd name="T48" fmla="*/ 810 w 1018"/>
                <a:gd name="T49" fmla="*/ 917 h 1015"/>
                <a:gd name="T50" fmla="*/ 670 w 1018"/>
                <a:gd name="T51" fmla="*/ 991 h 1015"/>
                <a:gd name="T52" fmla="*/ 509 w 1018"/>
                <a:gd name="T53" fmla="*/ 1015 h 1015"/>
                <a:gd name="T54" fmla="*/ 348 w 1018"/>
                <a:gd name="T55" fmla="*/ 991 h 1015"/>
                <a:gd name="T56" fmla="*/ 210 w 1018"/>
                <a:gd name="T57" fmla="*/ 917 h 1015"/>
                <a:gd name="T58" fmla="*/ 98 w 1018"/>
                <a:gd name="T59" fmla="*/ 808 h 1015"/>
                <a:gd name="T60" fmla="*/ 27 w 1018"/>
                <a:gd name="T61" fmla="*/ 667 h 1015"/>
                <a:gd name="T62" fmla="*/ 0 w 1018"/>
                <a:gd name="T63" fmla="*/ 506 h 1015"/>
                <a:gd name="T64" fmla="*/ 27 w 1018"/>
                <a:gd name="T65" fmla="*/ 346 h 1015"/>
                <a:gd name="T66" fmla="*/ 98 w 1018"/>
                <a:gd name="T67" fmla="*/ 207 h 1015"/>
                <a:gd name="T68" fmla="*/ 210 w 1018"/>
                <a:gd name="T69" fmla="*/ 98 h 1015"/>
                <a:gd name="T70" fmla="*/ 348 w 1018"/>
                <a:gd name="T71" fmla="*/ 24 h 1015"/>
                <a:gd name="T72" fmla="*/ 509 w 1018"/>
                <a:gd name="T73" fmla="*/ 0 h 1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18" h="1015">
                  <a:moveTo>
                    <a:pt x="509" y="194"/>
                  </a:moveTo>
                  <a:lnTo>
                    <a:pt x="446" y="201"/>
                  </a:lnTo>
                  <a:lnTo>
                    <a:pt x="386" y="219"/>
                  </a:lnTo>
                  <a:lnTo>
                    <a:pt x="333" y="248"/>
                  </a:lnTo>
                  <a:lnTo>
                    <a:pt x="288" y="286"/>
                  </a:lnTo>
                  <a:lnTo>
                    <a:pt x="248" y="332"/>
                  </a:lnTo>
                  <a:lnTo>
                    <a:pt x="219" y="386"/>
                  </a:lnTo>
                  <a:lnTo>
                    <a:pt x="201" y="444"/>
                  </a:lnTo>
                  <a:lnTo>
                    <a:pt x="194" y="506"/>
                  </a:lnTo>
                  <a:lnTo>
                    <a:pt x="201" y="571"/>
                  </a:lnTo>
                  <a:lnTo>
                    <a:pt x="219" y="629"/>
                  </a:lnTo>
                  <a:lnTo>
                    <a:pt x="248" y="683"/>
                  </a:lnTo>
                  <a:lnTo>
                    <a:pt x="288" y="730"/>
                  </a:lnTo>
                  <a:lnTo>
                    <a:pt x="333" y="768"/>
                  </a:lnTo>
                  <a:lnTo>
                    <a:pt x="386" y="797"/>
                  </a:lnTo>
                  <a:lnTo>
                    <a:pt x="446" y="814"/>
                  </a:lnTo>
                  <a:lnTo>
                    <a:pt x="509" y="821"/>
                  </a:lnTo>
                  <a:lnTo>
                    <a:pt x="571" y="814"/>
                  </a:lnTo>
                  <a:lnTo>
                    <a:pt x="632" y="797"/>
                  </a:lnTo>
                  <a:lnTo>
                    <a:pt x="685" y="768"/>
                  </a:lnTo>
                  <a:lnTo>
                    <a:pt x="732" y="730"/>
                  </a:lnTo>
                  <a:lnTo>
                    <a:pt x="770" y="683"/>
                  </a:lnTo>
                  <a:lnTo>
                    <a:pt x="799" y="629"/>
                  </a:lnTo>
                  <a:lnTo>
                    <a:pt x="817" y="571"/>
                  </a:lnTo>
                  <a:lnTo>
                    <a:pt x="824" y="506"/>
                  </a:lnTo>
                  <a:lnTo>
                    <a:pt x="817" y="444"/>
                  </a:lnTo>
                  <a:lnTo>
                    <a:pt x="799" y="386"/>
                  </a:lnTo>
                  <a:lnTo>
                    <a:pt x="770" y="332"/>
                  </a:lnTo>
                  <a:lnTo>
                    <a:pt x="732" y="286"/>
                  </a:lnTo>
                  <a:lnTo>
                    <a:pt x="685" y="248"/>
                  </a:lnTo>
                  <a:lnTo>
                    <a:pt x="632" y="219"/>
                  </a:lnTo>
                  <a:lnTo>
                    <a:pt x="571" y="201"/>
                  </a:lnTo>
                  <a:lnTo>
                    <a:pt x="509" y="194"/>
                  </a:lnTo>
                  <a:close/>
                  <a:moveTo>
                    <a:pt x="509" y="0"/>
                  </a:moveTo>
                  <a:lnTo>
                    <a:pt x="591" y="7"/>
                  </a:lnTo>
                  <a:lnTo>
                    <a:pt x="670" y="24"/>
                  </a:lnTo>
                  <a:lnTo>
                    <a:pt x="743" y="56"/>
                  </a:lnTo>
                  <a:lnTo>
                    <a:pt x="810" y="98"/>
                  </a:lnTo>
                  <a:lnTo>
                    <a:pt x="868" y="147"/>
                  </a:lnTo>
                  <a:lnTo>
                    <a:pt x="920" y="207"/>
                  </a:lnTo>
                  <a:lnTo>
                    <a:pt x="960" y="274"/>
                  </a:lnTo>
                  <a:lnTo>
                    <a:pt x="991" y="346"/>
                  </a:lnTo>
                  <a:lnTo>
                    <a:pt x="1011" y="424"/>
                  </a:lnTo>
                  <a:lnTo>
                    <a:pt x="1018" y="506"/>
                  </a:lnTo>
                  <a:lnTo>
                    <a:pt x="1011" y="589"/>
                  </a:lnTo>
                  <a:lnTo>
                    <a:pt x="991" y="667"/>
                  </a:lnTo>
                  <a:lnTo>
                    <a:pt x="960" y="741"/>
                  </a:lnTo>
                  <a:lnTo>
                    <a:pt x="920" y="808"/>
                  </a:lnTo>
                  <a:lnTo>
                    <a:pt x="868" y="866"/>
                  </a:lnTo>
                  <a:lnTo>
                    <a:pt x="810" y="917"/>
                  </a:lnTo>
                  <a:lnTo>
                    <a:pt x="743" y="960"/>
                  </a:lnTo>
                  <a:lnTo>
                    <a:pt x="670" y="991"/>
                  </a:lnTo>
                  <a:lnTo>
                    <a:pt x="591" y="1009"/>
                  </a:lnTo>
                  <a:lnTo>
                    <a:pt x="509" y="1015"/>
                  </a:lnTo>
                  <a:lnTo>
                    <a:pt x="426" y="1009"/>
                  </a:lnTo>
                  <a:lnTo>
                    <a:pt x="348" y="991"/>
                  </a:lnTo>
                  <a:lnTo>
                    <a:pt x="275" y="960"/>
                  </a:lnTo>
                  <a:lnTo>
                    <a:pt x="210" y="917"/>
                  </a:lnTo>
                  <a:lnTo>
                    <a:pt x="150" y="866"/>
                  </a:lnTo>
                  <a:lnTo>
                    <a:pt x="98" y="808"/>
                  </a:lnTo>
                  <a:lnTo>
                    <a:pt x="58" y="741"/>
                  </a:lnTo>
                  <a:lnTo>
                    <a:pt x="27" y="667"/>
                  </a:lnTo>
                  <a:lnTo>
                    <a:pt x="7" y="589"/>
                  </a:lnTo>
                  <a:lnTo>
                    <a:pt x="0" y="506"/>
                  </a:lnTo>
                  <a:lnTo>
                    <a:pt x="7" y="424"/>
                  </a:lnTo>
                  <a:lnTo>
                    <a:pt x="27" y="346"/>
                  </a:lnTo>
                  <a:lnTo>
                    <a:pt x="58" y="274"/>
                  </a:lnTo>
                  <a:lnTo>
                    <a:pt x="98" y="207"/>
                  </a:lnTo>
                  <a:lnTo>
                    <a:pt x="150" y="147"/>
                  </a:lnTo>
                  <a:lnTo>
                    <a:pt x="210" y="98"/>
                  </a:lnTo>
                  <a:lnTo>
                    <a:pt x="275" y="56"/>
                  </a:lnTo>
                  <a:lnTo>
                    <a:pt x="348" y="24"/>
                  </a:lnTo>
                  <a:lnTo>
                    <a:pt x="426" y="7"/>
                  </a:lnTo>
                  <a:lnTo>
                    <a:pt x="5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8956692" y="3560221"/>
            <a:ext cx="908305" cy="2265986"/>
            <a:chOff x="8801418" y="2145856"/>
            <a:chExt cx="1467272" cy="3660469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8972103" y="2424504"/>
              <a:ext cx="465785" cy="1061125"/>
            </a:xfrm>
            <a:custGeom>
              <a:avLst/>
              <a:gdLst>
                <a:gd name="T0" fmla="*/ 2 w 453"/>
                <a:gd name="T1" fmla="*/ 0 h 1032"/>
                <a:gd name="T2" fmla="*/ 2 w 453"/>
                <a:gd name="T3" fmla="*/ 4 h 1032"/>
                <a:gd name="T4" fmla="*/ 3 w 453"/>
                <a:gd name="T5" fmla="*/ 15 h 1032"/>
                <a:gd name="T6" fmla="*/ 7 w 453"/>
                <a:gd name="T7" fmla="*/ 35 h 1032"/>
                <a:gd name="T8" fmla="*/ 11 w 453"/>
                <a:gd name="T9" fmla="*/ 62 h 1032"/>
                <a:gd name="T10" fmla="*/ 21 w 453"/>
                <a:gd name="T11" fmla="*/ 96 h 1032"/>
                <a:gd name="T12" fmla="*/ 30 w 453"/>
                <a:gd name="T13" fmla="*/ 137 h 1032"/>
                <a:gd name="T14" fmla="*/ 46 w 453"/>
                <a:gd name="T15" fmla="*/ 183 h 1032"/>
                <a:gd name="T16" fmla="*/ 67 w 453"/>
                <a:gd name="T17" fmla="*/ 238 h 1032"/>
                <a:gd name="T18" fmla="*/ 92 w 453"/>
                <a:gd name="T19" fmla="*/ 298 h 1032"/>
                <a:gd name="T20" fmla="*/ 121 w 453"/>
                <a:gd name="T21" fmla="*/ 367 h 1032"/>
                <a:gd name="T22" fmla="*/ 157 w 453"/>
                <a:gd name="T23" fmla="*/ 440 h 1032"/>
                <a:gd name="T24" fmla="*/ 201 w 453"/>
                <a:gd name="T25" fmla="*/ 519 h 1032"/>
                <a:gd name="T26" fmla="*/ 251 w 453"/>
                <a:gd name="T27" fmla="*/ 606 h 1032"/>
                <a:gd name="T28" fmla="*/ 311 w 453"/>
                <a:gd name="T29" fmla="*/ 696 h 1032"/>
                <a:gd name="T30" fmla="*/ 376 w 453"/>
                <a:gd name="T31" fmla="*/ 794 h 1032"/>
                <a:gd name="T32" fmla="*/ 453 w 453"/>
                <a:gd name="T33" fmla="*/ 896 h 1032"/>
                <a:gd name="T34" fmla="*/ 453 w 453"/>
                <a:gd name="T35" fmla="*/ 1032 h 1032"/>
                <a:gd name="T36" fmla="*/ 451 w 453"/>
                <a:gd name="T37" fmla="*/ 1028 h 1032"/>
                <a:gd name="T38" fmla="*/ 443 w 453"/>
                <a:gd name="T39" fmla="*/ 1017 h 1032"/>
                <a:gd name="T40" fmla="*/ 430 w 453"/>
                <a:gd name="T41" fmla="*/ 996 h 1032"/>
                <a:gd name="T42" fmla="*/ 414 w 453"/>
                <a:gd name="T43" fmla="*/ 971 h 1032"/>
                <a:gd name="T44" fmla="*/ 393 w 453"/>
                <a:gd name="T45" fmla="*/ 938 h 1032"/>
                <a:gd name="T46" fmla="*/ 370 w 453"/>
                <a:gd name="T47" fmla="*/ 900 h 1032"/>
                <a:gd name="T48" fmla="*/ 345 w 453"/>
                <a:gd name="T49" fmla="*/ 857 h 1032"/>
                <a:gd name="T50" fmla="*/ 318 w 453"/>
                <a:gd name="T51" fmla="*/ 809 h 1032"/>
                <a:gd name="T52" fmla="*/ 288 w 453"/>
                <a:gd name="T53" fmla="*/ 759 h 1032"/>
                <a:gd name="T54" fmla="*/ 259 w 453"/>
                <a:gd name="T55" fmla="*/ 706 h 1032"/>
                <a:gd name="T56" fmla="*/ 228 w 453"/>
                <a:gd name="T57" fmla="*/ 648 h 1032"/>
                <a:gd name="T58" fmla="*/ 197 w 453"/>
                <a:gd name="T59" fmla="*/ 590 h 1032"/>
                <a:gd name="T60" fmla="*/ 167 w 453"/>
                <a:gd name="T61" fmla="*/ 531 h 1032"/>
                <a:gd name="T62" fmla="*/ 138 w 453"/>
                <a:gd name="T63" fmla="*/ 469 h 1032"/>
                <a:gd name="T64" fmla="*/ 109 w 453"/>
                <a:gd name="T65" fmla="*/ 410 h 1032"/>
                <a:gd name="T66" fmla="*/ 84 w 453"/>
                <a:gd name="T67" fmla="*/ 350 h 1032"/>
                <a:gd name="T68" fmla="*/ 61 w 453"/>
                <a:gd name="T69" fmla="*/ 292 h 1032"/>
                <a:gd name="T70" fmla="*/ 40 w 453"/>
                <a:gd name="T71" fmla="*/ 235 h 1032"/>
                <a:gd name="T72" fmla="*/ 25 w 453"/>
                <a:gd name="T73" fmla="*/ 181 h 1032"/>
                <a:gd name="T74" fmla="*/ 11 w 453"/>
                <a:gd name="T75" fmla="*/ 129 h 1032"/>
                <a:gd name="T76" fmla="*/ 3 w 453"/>
                <a:gd name="T77" fmla="*/ 83 h 1032"/>
                <a:gd name="T78" fmla="*/ 0 w 453"/>
                <a:gd name="T79" fmla="*/ 39 h 1032"/>
                <a:gd name="T80" fmla="*/ 2 w 453"/>
                <a:gd name="T81" fmla="*/ 0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3" h="1032">
                  <a:moveTo>
                    <a:pt x="2" y="0"/>
                  </a:moveTo>
                  <a:lnTo>
                    <a:pt x="2" y="4"/>
                  </a:lnTo>
                  <a:lnTo>
                    <a:pt x="3" y="15"/>
                  </a:lnTo>
                  <a:lnTo>
                    <a:pt x="7" y="35"/>
                  </a:lnTo>
                  <a:lnTo>
                    <a:pt x="11" y="62"/>
                  </a:lnTo>
                  <a:lnTo>
                    <a:pt x="21" y="96"/>
                  </a:lnTo>
                  <a:lnTo>
                    <a:pt x="30" y="137"/>
                  </a:lnTo>
                  <a:lnTo>
                    <a:pt x="46" y="183"/>
                  </a:lnTo>
                  <a:lnTo>
                    <a:pt x="67" y="238"/>
                  </a:lnTo>
                  <a:lnTo>
                    <a:pt x="92" y="298"/>
                  </a:lnTo>
                  <a:lnTo>
                    <a:pt x="121" y="367"/>
                  </a:lnTo>
                  <a:lnTo>
                    <a:pt x="157" y="440"/>
                  </a:lnTo>
                  <a:lnTo>
                    <a:pt x="201" y="519"/>
                  </a:lnTo>
                  <a:lnTo>
                    <a:pt x="251" y="606"/>
                  </a:lnTo>
                  <a:lnTo>
                    <a:pt x="311" y="696"/>
                  </a:lnTo>
                  <a:lnTo>
                    <a:pt x="376" y="794"/>
                  </a:lnTo>
                  <a:lnTo>
                    <a:pt x="453" y="896"/>
                  </a:lnTo>
                  <a:lnTo>
                    <a:pt x="453" y="1032"/>
                  </a:lnTo>
                  <a:lnTo>
                    <a:pt x="451" y="1028"/>
                  </a:lnTo>
                  <a:lnTo>
                    <a:pt x="443" y="1017"/>
                  </a:lnTo>
                  <a:lnTo>
                    <a:pt x="430" y="996"/>
                  </a:lnTo>
                  <a:lnTo>
                    <a:pt x="414" y="971"/>
                  </a:lnTo>
                  <a:lnTo>
                    <a:pt x="393" y="938"/>
                  </a:lnTo>
                  <a:lnTo>
                    <a:pt x="370" y="900"/>
                  </a:lnTo>
                  <a:lnTo>
                    <a:pt x="345" y="857"/>
                  </a:lnTo>
                  <a:lnTo>
                    <a:pt x="318" y="809"/>
                  </a:lnTo>
                  <a:lnTo>
                    <a:pt x="288" y="759"/>
                  </a:lnTo>
                  <a:lnTo>
                    <a:pt x="259" y="706"/>
                  </a:lnTo>
                  <a:lnTo>
                    <a:pt x="228" y="648"/>
                  </a:lnTo>
                  <a:lnTo>
                    <a:pt x="197" y="590"/>
                  </a:lnTo>
                  <a:lnTo>
                    <a:pt x="167" y="531"/>
                  </a:lnTo>
                  <a:lnTo>
                    <a:pt x="138" y="469"/>
                  </a:lnTo>
                  <a:lnTo>
                    <a:pt x="109" y="410"/>
                  </a:lnTo>
                  <a:lnTo>
                    <a:pt x="84" y="350"/>
                  </a:lnTo>
                  <a:lnTo>
                    <a:pt x="61" y="292"/>
                  </a:lnTo>
                  <a:lnTo>
                    <a:pt x="40" y="235"/>
                  </a:lnTo>
                  <a:lnTo>
                    <a:pt x="25" y="181"/>
                  </a:lnTo>
                  <a:lnTo>
                    <a:pt x="11" y="129"/>
                  </a:lnTo>
                  <a:lnTo>
                    <a:pt x="3" y="83"/>
                  </a:lnTo>
                  <a:lnTo>
                    <a:pt x="0" y="39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8801418" y="2497508"/>
              <a:ext cx="1072436" cy="3308817"/>
            </a:xfrm>
            <a:custGeom>
              <a:avLst/>
              <a:gdLst>
                <a:gd name="T0" fmla="*/ 857 w 1043"/>
                <a:gd name="T1" fmla="*/ 18 h 3218"/>
                <a:gd name="T2" fmla="*/ 817 w 1043"/>
                <a:gd name="T3" fmla="*/ 69 h 3218"/>
                <a:gd name="T4" fmla="*/ 763 w 1043"/>
                <a:gd name="T5" fmla="*/ 162 h 3218"/>
                <a:gd name="T6" fmla="*/ 707 w 1043"/>
                <a:gd name="T7" fmla="*/ 294 h 3218"/>
                <a:gd name="T8" fmla="*/ 659 w 1043"/>
                <a:gd name="T9" fmla="*/ 471 h 3218"/>
                <a:gd name="T10" fmla="*/ 628 w 1043"/>
                <a:gd name="T11" fmla="*/ 694 h 3218"/>
                <a:gd name="T12" fmla="*/ 628 w 1043"/>
                <a:gd name="T13" fmla="*/ 965 h 3218"/>
                <a:gd name="T14" fmla="*/ 669 w 1043"/>
                <a:gd name="T15" fmla="*/ 1290 h 3218"/>
                <a:gd name="T16" fmla="*/ 759 w 1043"/>
                <a:gd name="T17" fmla="*/ 1669 h 3218"/>
                <a:gd name="T18" fmla="*/ 911 w 1043"/>
                <a:gd name="T19" fmla="*/ 2103 h 3218"/>
                <a:gd name="T20" fmla="*/ 922 w 1043"/>
                <a:gd name="T21" fmla="*/ 2053 h 3218"/>
                <a:gd name="T22" fmla="*/ 947 w 1043"/>
                <a:gd name="T23" fmla="*/ 1917 h 3218"/>
                <a:gd name="T24" fmla="*/ 974 w 1043"/>
                <a:gd name="T25" fmla="*/ 1722 h 3218"/>
                <a:gd name="T26" fmla="*/ 988 w 1043"/>
                <a:gd name="T27" fmla="*/ 1492 h 3218"/>
                <a:gd name="T28" fmla="*/ 976 w 1043"/>
                <a:gd name="T29" fmla="*/ 1251 h 3218"/>
                <a:gd name="T30" fmla="*/ 928 w 1043"/>
                <a:gd name="T31" fmla="*/ 1029 h 3218"/>
                <a:gd name="T32" fmla="*/ 905 w 1043"/>
                <a:gd name="T33" fmla="*/ 969 h 3218"/>
                <a:gd name="T34" fmla="*/ 930 w 1043"/>
                <a:gd name="T35" fmla="*/ 1005 h 3218"/>
                <a:gd name="T36" fmla="*/ 965 w 1043"/>
                <a:gd name="T37" fmla="*/ 1084 h 3218"/>
                <a:gd name="T38" fmla="*/ 1001 w 1043"/>
                <a:gd name="T39" fmla="*/ 1211 h 3218"/>
                <a:gd name="T40" fmla="*/ 1030 w 1043"/>
                <a:gd name="T41" fmla="*/ 1394 h 3218"/>
                <a:gd name="T42" fmla="*/ 1043 w 1043"/>
                <a:gd name="T43" fmla="*/ 1640 h 3218"/>
                <a:gd name="T44" fmla="*/ 1032 w 1043"/>
                <a:gd name="T45" fmla="*/ 1955 h 3218"/>
                <a:gd name="T46" fmla="*/ 986 w 1043"/>
                <a:gd name="T47" fmla="*/ 2349 h 3218"/>
                <a:gd name="T48" fmla="*/ 963 w 1043"/>
                <a:gd name="T49" fmla="*/ 2628 h 3218"/>
                <a:gd name="T50" fmla="*/ 972 w 1043"/>
                <a:gd name="T51" fmla="*/ 2866 h 3218"/>
                <a:gd name="T52" fmla="*/ 999 w 1043"/>
                <a:gd name="T53" fmla="*/ 3053 h 3218"/>
                <a:gd name="T54" fmla="*/ 1028 w 1043"/>
                <a:gd name="T55" fmla="*/ 3174 h 3218"/>
                <a:gd name="T56" fmla="*/ 1039 w 1043"/>
                <a:gd name="T57" fmla="*/ 3218 h 3218"/>
                <a:gd name="T58" fmla="*/ 479 w 1043"/>
                <a:gd name="T59" fmla="*/ 3212 h 3218"/>
                <a:gd name="T60" fmla="*/ 517 w 1043"/>
                <a:gd name="T61" fmla="*/ 3183 h 3218"/>
                <a:gd name="T62" fmla="*/ 575 w 1043"/>
                <a:gd name="T63" fmla="*/ 3118 h 3218"/>
                <a:gd name="T64" fmla="*/ 638 w 1043"/>
                <a:gd name="T65" fmla="*/ 3008 h 3218"/>
                <a:gd name="T66" fmla="*/ 696 w 1043"/>
                <a:gd name="T67" fmla="*/ 2845 h 3218"/>
                <a:gd name="T68" fmla="*/ 734 w 1043"/>
                <a:gd name="T69" fmla="*/ 2616 h 3218"/>
                <a:gd name="T70" fmla="*/ 738 w 1043"/>
                <a:gd name="T71" fmla="*/ 2314 h 3218"/>
                <a:gd name="T72" fmla="*/ 703 w 1043"/>
                <a:gd name="T73" fmla="*/ 1951 h 3218"/>
                <a:gd name="T74" fmla="*/ 632 w 1043"/>
                <a:gd name="T75" fmla="*/ 1632 h 3218"/>
                <a:gd name="T76" fmla="*/ 523 w 1043"/>
                <a:gd name="T77" fmla="*/ 1361 h 3218"/>
                <a:gd name="T78" fmla="*/ 367 w 1043"/>
                <a:gd name="T79" fmla="*/ 1148 h 3218"/>
                <a:gd name="T80" fmla="*/ 164 w 1043"/>
                <a:gd name="T81" fmla="*/ 1000 h 3218"/>
                <a:gd name="T82" fmla="*/ 6 w 1043"/>
                <a:gd name="T83" fmla="*/ 944 h 3218"/>
                <a:gd name="T84" fmla="*/ 83 w 1043"/>
                <a:gd name="T85" fmla="*/ 954 h 3218"/>
                <a:gd name="T86" fmla="*/ 223 w 1043"/>
                <a:gd name="T87" fmla="*/ 994 h 3218"/>
                <a:gd name="T88" fmla="*/ 386 w 1043"/>
                <a:gd name="T89" fmla="*/ 1077 h 3218"/>
                <a:gd name="T90" fmla="*/ 538 w 1043"/>
                <a:gd name="T91" fmla="*/ 1219 h 3218"/>
                <a:gd name="T92" fmla="*/ 536 w 1043"/>
                <a:gd name="T93" fmla="*/ 1163 h 3218"/>
                <a:gd name="T94" fmla="*/ 536 w 1043"/>
                <a:gd name="T95" fmla="*/ 1017 h 3218"/>
                <a:gd name="T96" fmla="*/ 552 w 1043"/>
                <a:gd name="T97" fmla="*/ 807 h 3218"/>
                <a:gd name="T98" fmla="*/ 588 w 1043"/>
                <a:gd name="T99" fmla="*/ 571 h 3218"/>
                <a:gd name="T100" fmla="*/ 657 w 1043"/>
                <a:gd name="T101" fmla="*/ 331 h 3218"/>
                <a:gd name="T102" fmla="*/ 771 w 1043"/>
                <a:gd name="T103" fmla="*/ 116 h 3218"/>
                <a:gd name="T104" fmla="*/ 872 w 1043"/>
                <a:gd name="T105" fmla="*/ 0 h 3218"/>
                <a:gd name="T106" fmla="*/ 872 w 1043"/>
                <a:gd name="T107" fmla="*/ 0 h 3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43" h="3218">
                  <a:moveTo>
                    <a:pt x="870" y="2"/>
                  </a:moveTo>
                  <a:lnTo>
                    <a:pt x="867" y="8"/>
                  </a:lnTo>
                  <a:lnTo>
                    <a:pt x="857" y="18"/>
                  </a:lnTo>
                  <a:lnTo>
                    <a:pt x="845" y="31"/>
                  </a:lnTo>
                  <a:lnTo>
                    <a:pt x="832" y="48"/>
                  </a:lnTo>
                  <a:lnTo>
                    <a:pt x="817" y="69"/>
                  </a:lnTo>
                  <a:lnTo>
                    <a:pt x="801" y="96"/>
                  </a:lnTo>
                  <a:lnTo>
                    <a:pt x="782" y="127"/>
                  </a:lnTo>
                  <a:lnTo>
                    <a:pt x="763" y="162"/>
                  </a:lnTo>
                  <a:lnTo>
                    <a:pt x="744" y="200"/>
                  </a:lnTo>
                  <a:lnTo>
                    <a:pt x="726" y="244"/>
                  </a:lnTo>
                  <a:lnTo>
                    <a:pt x="707" y="294"/>
                  </a:lnTo>
                  <a:lnTo>
                    <a:pt x="690" y="348"/>
                  </a:lnTo>
                  <a:lnTo>
                    <a:pt x="673" y="406"/>
                  </a:lnTo>
                  <a:lnTo>
                    <a:pt x="659" y="471"/>
                  </a:lnTo>
                  <a:lnTo>
                    <a:pt x="646" y="538"/>
                  </a:lnTo>
                  <a:lnTo>
                    <a:pt x="636" y="613"/>
                  </a:lnTo>
                  <a:lnTo>
                    <a:pt x="628" y="694"/>
                  </a:lnTo>
                  <a:lnTo>
                    <a:pt x="625" y="779"/>
                  </a:lnTo>
                  <a:lnTo>
                    <a:pt x="625" y="869"/>
                  </a:lnTo>
                  <a:lnTo>
                    <a:pt x="628" y="965"/>
                  </a:lnTo>
                  <a:lnTo>
                    <a:pt x="636" y="1067"/>
                  </a:lnTo>
                  <a:lnTo>
                    <a:pt x="650" y="1175"/>
                  </a:lnTo>
                  <a:lnTo>
                    <a:pt x="669" y="1290"/>
                  </a:lnTo>
                  <a:lnTo>
                    <a:pt x="692" y="1409"/>
                  </a:lnTo>
                  <a:lnTo>
                    <a:pt x="723" y="1536"/>
                  </a:lnTo>
                  <a:lnTo>
                    <a:pt x="759" y="1669"/>
                  </a:lnTo>
                  <a:lnTo>
                    <a:pt x="803" y="1807"/>
                  </a:lnTo>
                  <a:lnTo>
                    <a:pt x="853" y="1951"/>
                  </a:lnTo>
                  <a:lnTo>
                    <a:pt x="911" y="2103"/>
                  </a:lnTo>
                  <a:lnTo>
                    <a:pt x="913" y="2097"/>
                  </a:lnTo>
                  <a:lnTo>
                    <a:pt x="917" y="2080"/>
                  </a:lnTo>
                  <a:lnTo>
                    <a:pt x="922" y="2053"/>
                  </a:lnTo>
                  <a:lnTo>
                    <a:pt x="930" y="2016"/>
                  </a:lnTo>
                  <a:lnTo>
                    <a:pt x="940" y="1970"/>
                  </a:lnTo>
                  <a:lnTo>
                    <a:pt x="947" y="1917"/>
                  </a:lnTo>
                  <a:lnTo>
                    <a:pt x="957" y="1857"/>
                  </a:lnTo>
                  <a:lnTo>
                    <a:pt x="966" y="1792"/>
                  </a:lnTo>
                  <a:lnTo>
                    <a:pt x="974" y="1722"/>
                  </a:lnTo>
                  <a:lnTo>
                    <a:pt x="980" y="1647"/>
                  </a:lnTo>
                  <a:lnTo>
                    <a:pt x="984" y="1571"/>
                  </a:lnTo>
                  <a:lnTo>
                    <a:pt x="988" y="1492"/>
                  </a:lnTo>
                  <a:lnTo>
                    <a:pt x="988" y="1411"/>
                  </a:lnTo>
                  <a:lnTo>
                    <a:pt x="984" y="1330"/>
                  </a:lnTo>
                  <a:lnTo>
                    <a:pt x="976" y="1251"/>
                  </a:lnTo>
                  <a:lnTo>
                    <a:pt x="965" y="1175"/>
                  </a:lnTo>
                  <a:lnTo>
                    <a:pt x="949" y="1100"/>
                  </a:lnTo>
                  <a:lnTo>
                    <a:pt x="928" y="1029"/>
                  </a:lnTo>
                  <a:lnTo>
                    <a:pt x="901" y="961"/>
                  </a:lnTo>
                  <a:lnTo>
                    <a:pt x="901" y="963"/>
                  </a:lnTo>
                  <a:lnTo>
                    <a:pt x="905" y="969"/>
                  </a:lnTo>
                  <a:lnTo>
                    <a:pt x="913" y="977"/>
                  </a:lnTo>
                  <a:lnTo>
                    <a:pt x="920" y="990"/>
                  </a:lnTo>
                  <a:lnTo>
                    <a:pt x="930" y="1005"/>
                  </a:lnTo>
                  <a:lnTo>
                    <a:pt x="940" y="1029"/>
                  </a:lnTo>
                  <a:lnTo>
                    <a:pt x="951" y="1054"/>
                  </a:lnTo>
                  <a:lnTo>
                    <a:pt x="965" y="1084"/>
                  </a:lnTo>
                  <a:lnTo>
                    <a:pt x="976" y="1121"/>
                  </a:lnTo>
                  <a:lnTo>
                    <a:pt x="990" y="1163"/>
                  </a:lnTo>
                  <a:lnTo>
                    <a:pt x="1001" y="1211"/>
                  </a:lnTo>
                  <a:lnTo>
                    <a:pt x="1013" y="1265"/>
                  </a:lnTo>
                  <a:lnTo>
                    <a:pt x="1022" y="1326"/>
                  </a:lnTo>
                  <a:lnTo>
                    <a:pt x="1030" y="1394"/>
                  </a:lnTo>
                  <a:lnTo>
                    <a:pt x="1038" y="1469"/>
                  </a:lnTo>
                  <a:lnTo>
                    <a:pt x="1041" y="1549"/>
                  </a:lnTo>
                  <a:lnTo>
                    <a:pt x="1043" y="1640"/>
                  </a:lnTo>
                  <a:lnTo>
                    <a:pt x="1043" y="1736"/>
                  </a:lnTo>
                  <a:lnTo>
                    <a:pt x="1039" y="1842"/>
                  </a:lnTo>
                  <a:lnTo>
                    <a:pt x="1032" y="1955"/>
                  </a:lnTo>
                  <a:lnTo>
                    <a:pt x="1020" y="2078"/>
                  </a:lnTo>
                  <a:lnTo>
                    <a:pt x="1005" y="2209"/>
                  </a:lnTo>
                  <a:lnTo>
                    <a:pt x="986" y="2349"/>
                  </a:lnTo>
                  <a:lnTo>
                    <a:pt x="974" y="2445"/>
                  </a:lnTo>
                  <a:lnTo>
                    <a:pt x="966" y="2537"/>
                  </a:lnTo>
                  <a:lnTo>
                    <a:pt x="963" y="2628"/>
                  </a:lnTo>
                  <a:lnTo>
                    <a:pt x="963" y="2712"/>
                  </a:lnTo>
                  <a:lnTo>
                    <a:pt x="966" y="2791"/>
                  </a:lnTo>
                  <a:lnTo>
                    <a:pt x="972" y="2866"/>
                  </a:lnTo>
                  <a:lnTo>
                    <a:pt x="980" y="2935"/>
                  </a:lnTo>
                  <a:lnTo>
                    <a:pt x="990" y="2997"/>
                  </a:lnTo>
                  <a:lnTo>
                    <a:pt x="999" y="3053"/>
                  </a:lnTo>
                  <a:lnTo>
                    <a:pt x="1009" y="3101"/>
                  </a:lnTo>
                  <a:lnTo>
                    <a:pt x="1018" y="3141"/>
                  </a:lnTo>
                  <a:lnTo>
                    <a:pt x="1028" y="3174"/>
                  </a:lnTo>
                  <a:lnTo>
                    <a:pt x="1034" y="3199"/>
                  </a:lnTo>
                  <a:lnTo>
                    <a:pt x="1038" y="3212"/>
                  </a:lnTo>
                  <a:lnTo>
                    <a:pt x="1039" y="3218"/>
                  </a:lnTo>
                  <a:lnTo>
                    <a:pt x="471" y="3218"/>
                  </a:lnTo>
                  <a:lnTo>
                    <a:pt x="473" y="3216"/>
                  </a:lnTo>
                  <a:lnTo>
                    <a:pt x="479" y="3212"/>
                  </a:lnTo>
                  <a:lnTo>
                    <a:pt x="488" y="3206"/>
                  </a:lnTo>
                  <a:lnTo>
                    <a:pt x="502" y="3197"/>
                  </a:lnTo>
                  <a:lnTo>
                    <a:pt x="517" y="3183"/>
                  </a:lnTo>
                  <a:lnTo>
                    <a:pt x="534" y="3166"/>
                  </a:lnTo>
                  <a:lnTo>
                    <a:pt x="554" y="3145"/>
                  </a:lnTo>
                  <a:lnTo>
                    <a:pt x="575" y="3118"/>
                  </a:lnTo>
                  <a:lnTo>
                    <a:pt x="596" y="3087"/>
                  </a:lnTo>
                  <a:lnTo>
                    <a:pt x="617" y="3051"/>
                  </a:lnTo>
                  <a:lnTo>
                    <a:pt x="638" y="3008"/>
                  </a:lnTo>
                  <a:lnTo>
                    <a:pt x="659" y="2960"/>
                  </a:lnTo>
                  <a:lnTo>
                    <a:pt x="678" y="2906"/>
                  </a:lnTo>
                  <a:lnTo>
                    <a:pt x="696" y="2845"/>
                  </a:lnTo>
                  <a:lnTo>
                    <a:pt x="711" y="2776"/>
                  </a:lnTo>
                  <a:lnTo>
                    <a:pt x="724" y="2701"/>
                  </a:lnTo>
                  <a:lnTo>
                    <a:pt x="734" y="2616"/>
                  </a:lnTo>
                  <a:lnTo>
                    <a:pt x="740" y="2524"/>
                  </a:lnTo>
                  <a:lnTo>
                    <a:pt x="742" y="2424"/>
                  </a:lnTo>
                  <a:lnTo>
                    <a:pt x="738" y="2314"/>
                  </a:lnTo>
                  <a:lnTo>
                    <a:pt x="730" y="2189"/>
                  </a:lnTo>
                  <a:lnTo>
                    <a:pt x="719" y="2068"/>
                  </a:lnTo>
                  <a:lnTo>
                    <a:pt x="703" y="1951"/>
                  </a:lnTo>
                  <a:lnTo>
                    <a:pt x="684" y="1840"/>
                  </a:lnTo>
                  <a:lnTo>
                    <a:pt x="661" y="1734"/>
                  </a:lnTo>
                  <a:lnTo>
                    <a:pt x="632" y="1632"/>
                  </a:lnTo>
                  <a:lnTo>
                    <a:pt x="602" y="1536"/>
                  </a:lnTo>
                  <a:lnTo>
                    <a:pt x="563" y="1446"/>
                  </a:lnTo>
                  <a:lnTo>
                    <a:pt x="523" y="1361"/>
                  </a:lnTo>
                  <a:lnTo>
                    <a:pt x="477" y="1282"/>
                  </a:lnTo>
                  <a:lnTo>
                    <a:pt x="425" y="1211"/>
                  </a:lnTo>
                  <a:lnTo>
                    <a:pt x="367" y="1148"/>
                  </a:lnTo>
                  <a:lnTo>
                    <a:pt x="306" y="1090"/>
                  </a:lnTo>
                  <a:lnTo>
                    <a:pt x="239" y="1042"/>
                  </a:lnTo>
                  <a:lnTo>
                    <a:pt x="164" y="1000"/>
                  </a:lnTo>
                  <a:lnTo>
                    <a:pt x="85" y="967"/>
                  </a:lnTo>
                  <a:lnTo>
                    <a:pt x="0" y="942"/>
                  </a:lnTo>
                  <a:lnTo>
                    <a:pt x="6" y="944"/>
                  </a:lnTo>
                  <a:lnTo>
                    <a:pt x="23" y="944"/>
                  </a:lnTo>
                  <a:lnTo>
                    <a:pt x="48" y="948"/>
                  </a:lnTo>
                  <a:lnTo>
                    <a:pt x="83" y="954"/>
                  </a:lnTo>
                  <a:lnTo>
                    <a:pt x="125" y="963"/>
                  </a:lnTo>
                  <a:lnTo>
                    <a:pt x="171" y="977"/>
                  </a:lnTo>
                  <a:lnTo>
                    <a:pt x="223" y="994"/>
                  </a:lnTo>
                  <a:lnTo>
                    <a:pt x="277" y="1015"/>
                  </a:lnTo>
                  <a:lnTo>
                    <a:pt x="331" y="1042"/>
                  </a:lnTo>
                  <a:lnTo>
                    <a:pt x="386" y="1077"/>
                  </a:lnTo>
                  <a:lnTo>
                    <a:pt x="440" y="1117"/>
                  </a:lnTo>
                  <a:lnTo>
                    <a:pt x="492" y="1163"/>
                  </a:lnTo>
                  <a:lnTo>
                    <a:pt x="538" y="1219"/>
                  </a:lnTo>
                  <a:lnTo>
                    <a:pt x="538" y="1213"/>
                  </a:lnTo>
                  <a:lnTo>
                    <a:pt x="536" y="1194"/>
                  </a:lnTo>
                  <a:lnTo>
                    <a:pt x="536" y="1163"/>
                  </a:lnTo>
                  <a:lnTo>
                    <a:pt x="536" y="1123"/>
                  </a:lnTo>
                  <a:lnTo>
                    <a:pt x="536" y="1073"/>
                  </a:lnTo>
                  <a:lnTo>
                    <a:pt x="536" y="1017"/>
                  </a:lnTo>
                  <a:lnTo>
                    <a:pt x="540" y="952"/>
                  </a:lnTo>
                  <a:lnTo>
                    <a:pt x="544" y="882"/>
                  </a:lnTo>
                  <a:lnTo>
                    <a:pt x="552" y="807"/>
                  </a:lnTo>
                  <a:lnTo>
                    <a:pt x="561" y="729"/>
                  </a:lnTo>
                  <a:lnTo>
                    <a:pt x="573" y="650"/>
                  </a:lnTo>
                  <a:lnTo>
                    <a:pt x="588" y="571"/>
                  </a:lnTo>
                  <a:lnTo>
                    <a:pt x="607" y="490"/>
                  </a:lnTo>
                  <a:lnTo>
                    <a:pt x="630" y="410"/>
                  </a:lnTo>
                  <a:lnTo>
                    <a:pt x="657" y="331"/>
                  </a:lnTo>
                  <a:lnTo>
                    <a:pt x="690" y="256"/>
                  </a:lnTo>
                  <a:lnTo>
                    <a:pt x="726" y="183"/>
                  </a:lnTo>
                  <a:lnTo>
                    <a:pt x="771" y="116"/>
                  </a:lnTo>
                  <a:lnTo>
                    <a:pt x="819" y="54"/>
                  </a:lnTo>
                  <a:lnTo>
                    <a:pt x="870" y="2"/>
                  </a:lnTo>
                  <a:close/>
                  <a:moveTo>
                    <a:pt x="872" y="0"/>
                  </a:moveTo>
                  <a:lnTo>
                    <a:pt x="870" y="2"/>
                  </a:lnTo>
                  <a:lnTo>
                    <a:pt x="870" y="2"/>
                  </a:lnTo>
                  <a:lnTo>
                    <a:pt x="8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846091" y="3547322"/>
              <a:ext cx="422599" cy="895581"/>
            </a:xfrm>
            <a:custGeom>
              <a:avLst/>
              <a:gdLst>
                <a:gd name="T0" fmla="*/ 408 w 411"/>
                <a:gd name="T1" fmla="*/ 0 h 871"/>
                <a:gd name="T2" fmla="*/ 409 w 411"/>
                <a:gd name="T3" fmla="*/ 6 h 871"/>
                <a:gd name="T4" fmla="*/ 409 w 411"/>
                <a:gd name="T5" fmla="*/ 21 h 871"/>
                <a:gd name="T6" fmla="*/ 411 w 411"/>
                <a:gd name="T7" fmla="*/ 48 h 871"/>
                <a:gd name="T8" fmla="*/ 409 w 411"/>
                <a:gd name="T9" fmla="*/ 82 h 871"/>
                <a:gd name="T10" fmla="*/ 406 w 411"/>
                <a:gd name="T11" fmla="*/ 125 h 871"/>
                <a:gd name="T12" fmla="*/ 398 w 411"/>
                <a:gd name="T13" fmla="*/ 175 h 871"/>
                <a:gd name="T14" fmla="*/ 386 w 411"/>
                <a:gd name="T15" fmla="*/ 234 h 871"/>
                <a:gd name="T16" fmla="*/ 369 w 411"/>
                <a:gd name="T17" fmla="*/ 298 h 871"/>
                <a:gd name="T18" fmla="*/ 344 w 411"/>
                <a:gd name="T19" fmla="*/ 367 h 871"/>
                <a:gd name="T20" fmla="*/ 312 w 411"/>
                <a:gd name="T21" fmla="*/ 444 h 871"/>
                <a:gd name="T22" fmla="*/ 271 w 411"/>
                <a:gd name="T23" fmla="*/ 523 h 871"/>
                <a:gd name="T24" fmla="*/ 221 w 411"/>
                <a:gd name="T25" fmla="*/ 605 h 871"/>
                <a:gd name="T26" fmla="*/ 160 w 411"/>
                <a:gd name="T27" fmla="*/ 692 h 871"/>
                <a:gd name="T28" fmla="*/ 87 w 411"/>
                <a:gd name="T29" fmla="*/ 780 h 871"/>
                <a:gd name="T30" fmla="*/ 0 w 411"/>
                <a:gd name="T31" fmla="*/ 871 h 871"/>
                <a:gd name="T32" fmla="*/ 0 w 411"/>
                <a:gd name="T33" fmla="*/ 782 h 871"/>
                <a:gd name="T34" fmla="*/ 4 w 411"/>
                <a:gd name="T35" fmla="*/ 778 h 871"/>
                <a:gd name="T36" fmla="*/ 16 w 411"/>
                <a:gd name="T37" fmla="*/ 769 h 871"/>
                <a:gd name="T38" fmla="*/ 31 w 411"/>
                <a:gd name="T39" fmla="*/ 753 h 871"/>
                <a:gd name="T40" fmla="*/ 54 w 411"/>
                <a:gd name="T41" fmla="*/ 730 h 871"/>
                <a:gd name="T42" fmla="*/ 79 w 411"/>
                <a:gd name="T43" fmla="*/ 701 h 871"/>
                <a:gd name="T44" fmla="*/ 108 w 411"/>
                <a:gd name="T45" fmla="*/ 669 h 871"/>
                <a:gd name="T46" fmla="*/ 141 w 411"/>
                <a:gd name="T47" fmla="*/ 630 h 871"/>
                <a:gd name="T48" fmla="*/ 173 w 411"/>
                <a:gd name="T49" fmla="*/ 586 h 871"/>
                <a:gd name="T50" fmla="*/ 208 w 411"/>
                <a:gd name="T51" fmla="*/ 536 h 871"/>
                <a:gd name="T52" fmla="*/ 242 w 411"/>
                <a:gd name="T53" fmla="*/ 482 h 871"/>
                <a:gd name="T54" fmla="*/ 275 w 411"/>
                <a:gd name="T55" fmla="*/ 425 h 871"/>
                <a:gd name="T56" fmla="*/ 308 w 411"/>
                <a:gd name="T57" fmla="*/ 363 h 871"/>
                <a:gd name="T58" fmla="*/ 337 w 411"/>
                <a:gd name="T59" fmla="*/ 298 h 871"/>
                <a:gd name="T60" fmla="*/ 361 w 411"/>
                <a:gd name="T61" fmla="*/ 229 h 871"/>
                <a:gd name="T62" fmla="*/ 383 w 411"/>
                <a:gd name="T63" fmla="*/ 156 h 871"/>
                <a:gd name="T64" fmla="*/ 398 w 411"/>
                <a:gd name="T65" fmla="*/ 79 h 871"/>
                <a:gd name="T66" fmla="*/ 408 w 411"/>
                <a:gd name="T67" fmla="*/ 0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1" h="871">
                  <a:moveTo>
                    <a:pt x="408" y="0"/>
                  </a:moveTo>
                  <a:lnTo>
                    <a:pt x="409" y="6"/>
                  </a:lnTo>
                  <a:lnTo>
                    <a:pt x="409" y="21"/>
                  </a:lnTo>
                  <a:lnTo>
                    <a:pt x="411" y="48"/>
                  </a:lnTo>
                  <a:lnTo>
                    <a:pt x="409" y="82"/>
                  </a:lnTo>
                  <a:lnTo>
                    <a:pt x="406" y="125"/>
                  </a:lnTo>
                  <a:lnTo>
                    <a:pt x="398" y="175"/>
                  </a:lnTo>
                  <a:lnTo>
                    <a:pt x="386" y="234"/>
                  </a:lnTo>
                  <a:lnTo>
                    <a:pt x="369" y="298"/>
                  </a:lnTo>
                  <a:lnTo>
                    <a:pt x="344" y="367"/>
                  </a:lnTo>
                  <a:lnTo>
                    <a:pt x="312" y="444"/>
                  </a:lnTo>
                  <a:lnTo>
                    <a:pt x="271" y="523"/>
                  </a:lnTo>
                  <a:lnTo>
                    <a:pt x="221" y="605"/>
                  </a:lnTo>
                  <a:lnTo>
                    <a:pt x="160" y="692"/>
                  </a:lnTo>
                  <a:lnTo>
                    <a:pt x="87" y="780"/>
                  </a:lnTo>
                  <a:lnTo>
                    <a:pt x="0" y="871"/>
                  </a:lnTo>
                  <a:lnTo>
                    <a:pt x="0" y="782"/>
                  </a:lnTo>
                  <a:lnTo>
                    <a:pt x="4" y="778"/>
                  </a:lnTo>
                  <a:lnTo>
                    <a:pt x="16" y="769"/>
                  </a:lnTo>
                  <a:lnTo>
                    <a:pt x="31" y="753"/>
                  </a:lnTo>
                  <a:lnTo>
                    <a:pt x="54" y="730"/>
                  </a:lnTo>
                  <a:lnTo>
                    <a:pt x="79" y="701"/>
                  </a:lnTo>
                  <a:lnTo>
                    <a:pt x="108" y="669"/>
                  </a:lnTo>
                  <a:lnTo>
                    <a:pt x="141" y="630"/>
                  </a:lnTo>
                  <a:lnTo>
                    <a:pt x="173" y="586"/>
                  </a:lnTo>
                  <a:lnTo>
                    <a:pt x="208" y="536"/>
                  </a:lnTo>
                  <a:lnTo>
                    <a:pt x="242" y="482"/>
                  </a:lnTo>
                  <a:lnTo>
                    <a:pt x="275" y="425"/>
                  </a:lnTo>
                  <a:lnTo>
                    <a:pt x="308" y="363"/>
                  </a:lnTo>
                  <a:lnTo>
                    <a:pt x="337" y="298"/>
                  </a:lnTo>
                  <a:lnTo>
                    <a:pt x="361" y="229"/>
                  </a:lnTo>
                  <a:lnTo>
                    <a:pt x="383" y="156"/>
                  </a:lnTo>
                  <a:lnTo>
                    <a:pt x="398" y="79"/>
                  </a:lnTo>
                  <a:lnTo>
                    <a:pt x="4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9390589" y="2744281"/>
              <a:ext cx="515139" cy="858565"/>
            </a:xfrm>
            <a:custGeom>
              <a:avLst/>
              <a:gdLst>
                <a:gd name="T0" fmla="*/ 501 w 501"/>
                <a:gd name="T1" fmla="*/ 0 h 835"/>
                <a:gd name="T2" fmla="*/ 501 w 501"/>
                <a:gd name="T3" fmla="*/ 6 h 835"/>
                <a:gd name="T4" fmla="*/ 501 w 501"/>
                <a:gd name="T5" fmla="*/ 20 h 835"/>
                <a:gd name="T6" fmla="*/ 501 w 501"/>
                <a:gd name="T7" fmla="*/ 41 h 835"/>
                <a:gd name="T8" fmla="*/ 499 w 501"/>
                <a:gd name="T9" fmla="*/ 72 h 835"/>
                <a:gd name="T10" fmla="*/ 495 w 501"/>
                <a:gd name="T11" fmla="*/ 106 h 835"/>
                <a:gd name="T12" fmla="*/ 489 w 501"/>
                <a:gd name="T13" fmla="*/ 148 h 835"/>
                <a:gd name="T14" fmla="*/ 482 w 501"/>
                <a:gd name="T15" fmla="*/ 195 h 835"/>
                <a:gd name="T16" fmla="*/ 470 w 501"/>
                <a:gd name="T17" fmla="*/ 247 h 835"/>
                <a:gd name="T18" fmla="*/ 457 w 501"/>
                <a:gd name="T19" fmla="*/ 300 h 835"/>
                <a:gd name="T20" fmla="*/ 438 w 501"/>
                <a:gd name="T21" fmla="*/ 356 h 835"/>
                <a:gd name="T22" fmla="*/ 417 w 501"/>
                <a:gd name="T23" fmla="*/ 414 h 835"/>
                <a:gd name="T24" fmla="*/ 390 w 501"/>
                <a:gd name="T25" fmla="*/ 473 h 835"/>
                <a:gd name="T26" fmla="*/ 357 w 501"/>
                <a:gd name="T27" fmla="*/ 531 h 835"/>
                <a:gd name="T28" fmla="*/ 320 w 501"/>
                <a:gd name="T29" fmla="*/ 589 h 835"/>
                <a:gd name="T30" fmla="*/ 276 w 501"/>
                <a:gd name="T31" fmla="*/ 644 h 835"/>
                <a:gd name="T32" fmla="*/ 226 w 501"/>
                <a:gd name="T33" fmla="*/ 698 h 835"/>
                <a:gd name="T34" fmla="*/ 169 w 501"/>
                <a:gd name="T35" fmla="*/ 748 h 835"/>
                <a:gd name="T36" fmla="*/ 103 w 501"/>
                <a:gd name="T37" fmla="*/ 794 h 835"/>
                <a:gd name="T38" fmla="*/ 32 w 501"/>
                <a:gd name="T39" fmla="*/ 835 h 835"/>
                <a:gd name="T40" fmla="*/ 0 w 501"/>
                <a:gd name="T41" fmla="*/ 767 h 835"/>
                <a:gd name="T42" fmla="*/ 4 w 501"/>
                <a:gd name="T43" fmla="*/ 767 h 835"/>
                <a:gd name="T44" fmla="*/ 11 w 501"/>
                <a:gd name="T45" fmla="*/ 765 h 835"/>
                <a:gd name="T46" fmla="*/ 25 w 501"/>
                <a:gd name="T47" fmla="*/ 762 h 835"/>
                <a:gd name="T48" fmla="*/ 44 w 501"/>
                <a:gd name="T49" fmla="*/ 756 h 835"/>
                <a:gd name="T50" fmla="*/ 65 w 501"/>
                <a:gd name="T51" fmla="*/ 746 h 835"/>
                <a:gd name="T52" fmla="*/ 90 w 501"/>
                <a:gd name="T53" fmla="*/ 735 h 835"/>
                <a:gd name="T54" fmla="*/ 119 w 501"/>
                <a:gd name="T55" fmla="*/ 719 h 835"/>
                <a:gd name="T56" fmla="*/ 150 w 501"/>
                <a:gd name="T57" fmla="*/ 698 h 835"/>
                <a:gd name="T58" fmla="*/ 182 w 501"/>
                <a:gd name="T59" fmla="*/ 675 h 835"/>
                <a:gd name="T60" fmla="*/ 215 w 501"/>
                <a:gd name="T61" fmla="*/ 646 h 835"/>
                <a:gd name="T62" fmla="*/ 249 w 501"/>
                <a:gd name="T63" fmla="*/ 612 h 835"/>
                <a:gd name="T64" fmla="*/ 284 w 501"/>
                <a:gd name="T65" fmla="*/ 571 h 835"/>
                <a:gd name="T66" fmla="*/ 317 w 501"/>
                <a:gd name="T67" fmla="*/ 527 h 835"/>
                <a:gd name="T68" fmla="*/ 351 w 501"/>
                <a:gd name="T69" fmla="*/ 473 h 835"/>
                <a:gd name="T70" fmla="*/ 382 w 501"/>
                <a:gd name="T71" fmla="*/ 416 h 835"/>
                <a:gd name="T72" fmla="*/ 413 w 501"/>
                <a:gd name="T73" fmla="*/ 348 h 835"/>
                <a:gd name="T74" fmla="*/ 440 w 501"/>
                <a:gd name="T75" fmla="*/ 273 h 835"/>
                <a:gd name="T76" fmla="*/ 465 w 501"/>
                <a:gd name="T77" fmla="*/ 193 h 835"/>
                <a:gd name="T78" fmla="*/ 484 w 501"/>
                <a:gd name="T79" fmla="*/ 100 h 835"/>
                <a:gd name="T80" fmla="*/ 501 w 501"/>
                <a:gd name="T81" fmla="*/ 0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01" h="835">
                  <a:moveTo>
                    <a:pt x="501" y="0"/>
                  </a:moveTo>
                  <a:lnTo>
                    <a:pt x="501" y="6"/>
                  </a:lnTo>
                  <a:lnTo>
                    <a:pt x="501" y="20"/>
                  </a:lnTo>
                  <a:lnTo>
                    <a:pt x="501" y="41"/>
                  </a:lnTo>
                  <a:lnTo>
                    <a:pt x="499" y="72"/>
                  </a:lnTo>
                  <a:lnTo>
                    <a:pt x="495" y="106"/>
                  </a:lnTo>
                  <a:lnTo>
                    <a:pt x="489" y="148"/>
                  </a:lnTo>
                  <a:lnTo>
                    <a:pt x="482" y="195"/>
                  </a:lnTo>
                  <a:lnTo>
                    <a:pt x="470" y="247"/>
                  </a:lnTo>
                  <a:lnTo>
                    <a:pt x="457" y="300"/>
                  </a:lnTo>
                  <a:lnTo>
                    <a:pt x="438" y="356"/>
                  </a:lnTo>
                  <a:lnTo>
                    <a:pt x="417" y="414"/>
                  </a:lnTo>
                  <a:lnTo>
                    <a:pt x="390" y="473"/>
                  </a:lnTo>
                  <a:lnTo>
                    <a:pt x="357" y="531"/>
                  </a:lnTo>
                  <a:lnTo>
                    <a:pt x="320" y="589"/>
                  </a:lnTo>
                  <a:lnTo>
                    <a:pt x="276" y="644"/>
                  </a:lnTo>
                  <a:lnTo>
                    <a:pt x="226" y="698"/>
                  </a:lnTo>
                  <a:lnTo>
                    <a:pt x="169" y="748"/>
                  </a:lnTo>
                  <a:lnTo>
                    <a:pt x="103" y="794"/>
                  </a:lnTo>
                  <a:lnTo>
                    <a:pt x="32" y="835"/>
                  </a:lnTo>
                  <a:lnTo>
                    <a:pt x="0" y="767"/>
                  </a:lnTo>
                  <a:lnTo>
                    <a:pt x="4" y="767"/>
                  </a:lnTo>
                  <a:lnTo>
                    <a:pt x="11" y="765"/>
                  </a:lnTo>
                  <a:lnTo>
                    <a:pt x="25" y="762"/>
                  </a:lnTo>
                  <a:lnTo>
                    <a:pt x="44" y="756"/>
                  </a:lnTo>
                  <a:lnTo>
                    <a:pt x="65" y="746"/>
                  </a:lnTo>
                  <a:lnTo>
                    <a:pt x="90" y="735"/>
                  </a:lnTo>
                  <a:lnTo>
                    <a:pt x="119" y="719"/>
                  </a:lnTo>
                  <a:lnTo>
                    <a:pt x="150" y="698"/>
                  </a:lnTo>
                  <a:lnTo>
                    <a:pt x="182" y="675"/>
                  </a:lnTo>
                  <a:lnTo>
                    <a:pt x="215" y="646"/>
                  </a:lnTo>
                  <a:lnTo>
                    <a:pt x="249" y="612"/>
                  </a:lnTo>
                  <a:lnTo>
                    <a:pt x="284" y="571"/>
                  </a:lnTo>
                  <a:lnTo>
                    <a:pt x="317" y="527"/>
                  </a:lnTo>
                  <a:lnTo>
                    <a:pt x="351" y="473"/>
                  </a:lnTo>
                  <a:lnTo>
                    <a:pt x="382" y="416"/>
                  </a:lnTo>
                  <a:lnTo>
                    <a:pt x="413" y="348"/>
                  </a:lnTo>
                  <a:lnTo>
                    <a:pt x="440" y="273"/>
                  </a:lnTo>
                  <a:lnTo>
                    <a:pt x="465" y="193"/>
                  </a:lnTo>
                  <a:lnTo>
                    <a:pt x="484" y="100"/>
                  </a:lnTo>
                  <a:lnTo>
                    <a:pt x="5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9609600" y="3663511"/>
              <a:ext cx="236491" cy="383527"/>
            </a:xfrm>
            <a:custGeom>
              <a:avLst/>
              <a:gdLst>
                <a:gd name="T0" fmla="*/ 0 w 230"/>
                <a:gd name="T1" fmla="*/ 0 h 373"/>
                <a:gd name="T2" fmla="*/ 4 w 230"/>
                <a:gd name="T3" fmla="*/ 6 h 373"/>
                <a:gd name="T4" fmla="*/ 10 w 230"/>
                <a:gd name="T5" fmla="*/ 18 h 373"/>
                <a:gd name="T6" fmla="*/ 21 w 230"/>
                <a:gd name="T7" fmla="*/ 35 h 373"/>
                <a:gd name="T8" fmla="*/ 34 w 230"/>
                <a:gd name="T9" fmla="*/ 60 h 373"/>
                <a:gd name="T10" fmla="*/ 52 w 230"/>
                <a:gd name="T11" fmla="*/ 87 h 373"/>
                <a:gd name="T12" fmla="*/ 71 w 230"/>
                <a:gd name="T13" fmla="*/ 116 h 373"/>
                <a:gd name="T14" fmla="*/ 92 w 230"/>
                <a:gd name="T15" fmla="*/ 146 h 373"/>
                <a:gd name="T16" fmla="*/ 113 w 230"/>
                <a:gd name="T17" fmla="*/ 177 h 373"/>
                <a:gd name="T18" fmla="*/ 134 w 230"/>
                <a:gd name="T19" fmla="*/ 206 h 373"/>
                <a:gd name="T20" fmla="*/ 157 w 230"/>
                <a:gd name="T21" fmla="*/ 233 h 373"/>
                <a:gd name="T22" fmla="*/ 179 w 230"/>
                <a:gd name="T23" fmla="*/ 254 h 373"/>
                <a:gd name="T24" fmla="*/ 198 w 230"/>
                <a:gd name="T25" fmla="*/ 271 h 373"/>
                <a:gd name="T26" fmla="*/ 215 w 230"/>
                <a:gd name="T27" fmla="*/ 279 h 373"/>
                <a:gd name="T28" fmla="*/ 230 w 230"/>
                <a:gd name="T29" fmla="*/ 281 h 373"/>
                <a:gd name="T30" fmla="*/ 230 w 230"/>
                <a:gd name="T31" fmla="*/ 373 h 373"/>
                <a:gd name="T32" fmla="*/ 228 w 230"/>
                <a:gd name="T33" fmla="*/ 369 h 373"/>
                <a:gd name="T34" fmla="*/ 219 w 230"/>
                <a:gd name="T35" fmla="*/ 360 h 373"/>
                <a:gd name="T36" fmla="*/ 204 w 230"/>
                <a:gd name="T37" fmla="*/ 342 h 373"/>
                <a:gd name="T38" fmla="*/ 186 w 230"/>
                <a:gd name="T39" fmla="*/ 319 h 373"/>
                <a:gd name="T40" fmla="*/ 163 w 230"/>
                <a:gd name="T41" fmla="*/ 292 h 373"/>
                <a:gd name="T42" fmla="*/ 140 w 230"/>
                <a:gd name="T43" fmla="*/ 260 h 373"/>
                <a:gd name="T44" fmla="*/ 115 w 230"/>
                <a:gd name="T45" fmla="*/ 225 h 373"/>
                <a:gd name="T46" fmla="*/ 88 w 230"/>
                <a:gd name="T47" fmla="*/ 185 h 373"/>
                <a:gd name="T48" fmla="*/ 63 w 230"/>
                <a:gd name="T49" fmla="*/ 142 h 373"/>
                <a:gd name="T50" fmla="*/ 40 w 230"/>
                <a:gd name="T51" fmla="*/ 96 h 373"/>
                <a:gd name="T52" fmla="*/ 19 w 230"/>
                <a:gd name="T53" fmla="*/ 50 h 373"/>
                <a:gd name="T54" fmla="*/ 0 w 230"/>
                <a:gd name="T55" fmla="*/ 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30" h="373">
                  <a:moveTo>
                    <a:pt x="0" y="0"/>
                  </a:moveTo>
                  <a:lnTo>
                    <a:pt x="4" y="6"/>
                  </a:lnTo>
                  <a:lnTo>
                    <a:pt x="10" y="18"/>
                  </a:lnTo>
                  <a:lnTo>
                    <a:pt x="21" y="35"/>
                  </a:lnTo>
                  <a:lnTo>
                    <a:pt x="34" y="60"/>
                  </a:lnTo>
                  <a:lnTo>
                    <a:pt x="52" y="87"/>
                  </a:lnTo>
                  <a:lnTo>
                    <a:pt x="71" y="116"/>
                  </a:lnTo>
                  <a:lnTo>
                    <a:pt x="92" y="146"/>
                  </a:lnTo>
                  <a:lnTo>
                    <a:pt x="113" y="177"/>
                  </a:lnTo>
                  <a:lnTo>
                    <a:pt x="134" y="206"/>
                  </a:lnTo>
                  <a:lnTo>
                    <a:pt x="157" y="233"/>
                  </a:lnTo>
                  <a:lnTo>
                    <a:pt x="179" y="254"/>
                  </a:lnTo>
                  <a:lnTo>
                    <a:pt x="198" y="271"/>
                  </a:lnTo>
                  <a:lnTo>
                    <a:pt x="215" y="279"/>
                  </a:lnTo>
                  <a:lnTo>
                    <a:pt x="230" y="281"/>
                  </a:lnTo>
                  <a:lnTo>
                    <a:pt x="230" y="373"/>
                  </a:lnTo>
                  <a:lnTo>
                    <a:pt x="228" y="369"/>
                  </a:lnTo>
                  <a:lnTo>
                    <a:pt x="219" y="360"/>
                  </a:lnTo>
                  <a:lnTo>
                    <a:pt x="204" y="342"/>
                  </a:lnTo>
                  <a:lnTo>
                    <a:pt x="186" y="319"/>
                  </a:lnTo>
                  <a:lnTo>
                    <a:pt x="163" y="292"/>
                  </a:lnTo>
                  <a:lnTo>
                    <a:pt x="140" y="260"/>
                  </a:lnTo>
                  <a:lnTo>
                    <a:pt x="115" y="225"/>
                  </a:lnTo>
                  <a:lnTo>
                    <a:pt x="88" y="185"/>
                  </a:lnTo>
                  <a:lnTo>
                    <a:pt x="63" y="142"/>
                  </a:lnTo>
                  <a:lnTo>
                    <a:pt x="40" y="96"/>
                  </a:lnTo>
                  <a:lnTo>
                    <a:pt x="19" y="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9421435" y="2145856"/>
              <a:ext cx="104879" cy="681711"/>
            </a:xfrm>
            <a:custGeom>
              <a:avLst/>
              <a:gdLst>
                <a:gd name="T0" fmla="*/ 8 w 102"/>
                <a:gd name="T1" fmla="*/ 0 h 663"/>
                <a:gd name="T2" fmla="*/ 6 w 102"/>
                <a:gd name="T3" fmla="*/ 6 h 663"/>
                <a:gd name="T4" fmla="*/ 6 w 102"/>
                <a:gd name="T5" fmla="*/ 23 h 663"/>
                <a:gd name="T6" fmla="*/ 6 w 102"/>
                <a:gd name="T7" fmla="*/ 52 h 663"/>
                <a:gd name="T8" fmla="*/ 6 w 102"/>
                <a:gd name="T9" fmla="*/ 88 h 663"/>
                <a:gd name="T10" fmla="*/ 8 w 102"/>
                <a:gd name="T11" fmla="*/ 137 h 663"/>
                <a:gd name="T12" fmla="*/ 12 w 102"/>
                <a:gd name="T13" fmla="*/ 194 h 663"/>
                <a:gd name="T14" fmla="*/ 22 w 102"/>
                <a:gd name="T15" fmla="*/ 260 h 663"/>
                <a:gd name="T16" fmla="*/ 33 w 102"/>
                <a:gd name="T17" fmla="*/ 335 h 663"/>
                <a:gd name="T18" fmla="*/ 50 w 102"/>
                <a:gd name="T19" fmla="*/ 417 h 663"/>
                <a:gd name="T20" fmla="*/ 73 w 102"/>
                <a:gd name="T21" fmla="*/ 509 h 663"/>
                <a:gd name="T22" fmla="*/ 102 w 102"/>
                <a:gd name="T23" fmla="*/ 606 h 663"/>
                <a:gd name="T24" fmla="*/ 77 w 102"/>
                <a:gd name="T25" fmla="*/ 663 h 663"/>
                <a:gd name="T26" fmla="*/ 77 w 102"/>
                <a:gd name="T27" fmla="*/ 657 h 663"/>
                <a:gd name="T28" fmla="*/ 73 w 102"/>
                <a:gd name="T29" fmla="*/ 640 h 663"/>
                <a:gd name="T30" fmla="*/ 68 w 102"/>
                <a:gd name="T31" fmla="*/ 615 h 663"/>
                <a:gd name="T32" fmla="*/ 60 w 102"/>
                <a:gd name="T33" fmla="*/ 581 h 663"/>
                <a:gd name="T34" fmla="*/ 50 w 102"/>
                <a:gd name="T35" fmla="*/ 538 h 663"/>
                <a:gd name="T36" fmla="*/ 43 w 102"/>
                <a:gd name="T37" fmla="*/ 490 h 663"/>
                <a:gd name="T38" fmla="*/ 33 w 102"/>
                <a:gd name="T39" fmla="*/ 438 h 663"/>
                <a:gd name="T40" fmla="*/ 24 w 102"/>
                <a:gd name="T41" fmla="*/ 383 h 663"/>
                <a:gd name="T42" fmla="*/ 16 w 102"/>
                <a:gd name="T43" fmla="*/ 325 h 663"/>
                <a:gd name="T44" fmla="*/ 8 w 102"/>
                <a:gd name="T45" fmla="*/ 267 h 663"/>
                <a:gd name="T46" fmla="*/ 4 w 102"/>
                <a:gd name="T47" fmla="*/ 208 h 663"/>
                <a:gd name="T48" fmla="*/ 0 w 102"/>
                <a:gd name="T49" fmla="*/ 152 h 663"/>
                <a:gd name="T50" fmla="*/ 0 w 102"/>
                <a:gd name="T51" fmla="*/ 96 h 663"/>
                <a:gd name="T52" fmla="*/ 2 w 102"/>
                <a:gd name="T53" fmla="*/ 46 h 663"/>
                <a:gd name="T54" fmla="*/ 8 w 102"/>
                <a:gd name="T55" fmla="*/ 0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2" h="663">
                  <a:moveTo>
                    <a:pt x="8" y="0"/>
                  </a:moveTo>
                  <a:lnTo>
                    <a:pt x="6" y="6"/>
                  </a:lnTo>
                  <a:lnTo>
                    <a:pt x="6" y="23"/>
                  </a:lnTo>
                  <a:lnTo>
                    <a:pt x="6" y="52"/>
                  </a:lnTo>
                  <a:lnTo>
                    <a:pt x="6" y="88"/>
                  </a:lnTo>
                  <a:lnTo>
                    <a:pt x="8" y="137"/>
                  </a:lnTo>
                  <a:lnTo>
                    <a:pt x="12" y="194"/>
                  </a:lnTo>
                  <a:lnTo>
                    <a:pt x="22" y="260"/>
                  </a:lnTo>
                  <a:lnTo>
                    <a:pt x="33" y="335"/>
                  </a:lnTo>
                  <a:lnTo>
                    <a:pt x="50" y="417"/>
                  </a:lnTo>
                  <a:lnTo>
                    <a:pt x="73" y="509"/>
                  </a:lnTo>
                  <a:lnTo>
                    <a:pt x="102" y="606"/>
                  </a:lnTo>
                  <a:lnTo>
                    <a:pt x="77" y="663"/>
                  </a:lnTo>
                  <a:lnTo>
                    <a:pt x="77" y="657"/>
                  </a:lnTo>
                  <a:lnTo>
                    <a:pt x="73" y="640"/>
                  </a:lnTo>
                  <a:lnTo>
                    <a:pt x="68" y="615"/>
                  </a:lnTo>
                  <a:lnTo>
                    <a:pt x="60" y="581"/>
                  </a:lnTo>
                  <a:lnTo>
                    <a:pt x="50" y="538"/>
                  </a:lnTo>
                  <a:lnTo>
                    <a:pt x="43" y="490"/>
                  </a:lnTo>
                  <a:lnTo>
                    <a:pt x="33" y="438"/>
                  </a:lnTo>
                  <a:lnTo>
                    <a:pt x="24" y="383"/>
                  </a:lnTo>
                  <a:lnTo>
                    <a:pt x="16" y="325"/>
                  </a:lnTo>
                  <a:lnTo>
                    <a:pt x="8" y="267"/>
                  </a:lnTo>
                  <a:lnTo>
                    <a:pt x="4" y="208"/>
                  </a:lnTo>
                  <a:lnTo>
                    <a:pt x="0" y="152"/>
                  </a:lnTo>
                  <a:lnTo>
                    <a:pt x="0" y="96"/>
                  </a:lnTo>
                  <a:lnTo>
                    <a:pt x="2" y="46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3" name="Freeform 12"/>
          <p:cNvSpPr>
            <a:spLocks/>
          </p:cNvSpPr>
          <p:nvPr/>
        </p:nvSpPr>
        <p:spPr bwMode="auto">
          <a:xfrm>
            <a:off x="8767181" y="5651470"/>
            <a:ext cx="1345479" cy="444462"/>
          </a:xfrm>
          <a:custGeom>
            <a:avLst/>
            <a:gdLst>
              <a:gd name="T0" fmla="*/ 847 w 1696"/>
              <a:gd name="T1" fmla="*/ 0 h 390"/>
              <a:gd name="T2" fmla="*/ 958 w 1696"/>
              <a:gd name="T3" fmla="*/ 4 h 390"/>
              <a:gd name="T4" fmla="*/ 1066 w 1696"/>
              <a:gd name="T5" fmla="*/ 17 h 390"/>
              <a:gd name="T6" fmla="*/ 1170 w 1696"/>
              <a:gd name="T7" fmla="*/ 40 h 390"/>
              <a:gd name="T8" fmla="*/ 1266 w 1696"/>
              <a:gd name="T9" fmla="*/ 71 h 390"/>
              <a:gd name="T10" fmla="*/ 1358 w 1696"/>
              <a:gd name="T11" fmla="*/ 107 h 390"/>
              <a:gd name="T12" fmla="*/ 1442 w 1696"/>
              <a:gd name="T13" fmla="*/ 154 h 390"/>
              <a:gd name="T14" fmla="*/ 1519 w 1696"/>
              <a:gd name="T15" fmla="*/ 204 h 390"/>
              <a:gd name="T16" fmla="*/ 1587 w 1696"/>
              <a:gd name="T17" fmla="*/ 261 h 390"/>
              <a:gd name="T18" fmla="*/ 1646 w 1696"/>
              <a:gd name="T19" fmla="*/ 323 h 390"/>
              <a:gd name="T20" fmla="*/ 1696 w 1696"/>
              <a:gd name="T21" fmla="*/ 390 h 390"/>
              <a:gd name="T22" fmla="*/ 0 w 1696"/>
              <a:gd name="T23" fmla="*/ 390 h 390"/>
              <a:gd name="T24" fmla="*/ 50 w 1696"/>
              <a:gd name="T25" fmla="*/ 323 h 390"/>
              <a:gd name="T26" fmla="*/ 108 w 1696"/>
              <a:gd name="T27" fmla="*/ 261 h 390"/>
              <a:gd name="T28" fmla="*/ 177 w 1696"/>
              <a:gd name="T29" fmla="*/ 204 h 390"/>
              <a:gd name="T30" fmla="*/ 254 w 1696"/>
              <a:gd name="T31" fmla="*/ 154 h 390"/>
              <a:gd name="T32" fmla="*/ 338 w 1696"/>
              <a:gd name="T33" fmla="*/ 107 h 390"/>
              <a:gd name="T34" fmla="*/ 428 w 1696"/>
              <a:gd name="T35" fmla="*/ 71 h 390"/>
              <a:gd name="T36" fmla="*/ 526 w 1696"/>
              <a:gd name="T37" fmla="*/ 40 h 390"/>
              <a:gd name="T38" fmla="*/ 630 w 1696"/>
              <a:gd name="T39" fmla="*/ 17 h 390"/>
              <a:gd name="T40" fmla="*/ 736 w 1696"/>
              <a:gd name="T41" fmla="*/ 4 h 390"/>
              <a:gd name="T42" fmla="*/ 847 w 1696"/>
              <a:gd name="T4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96" h="390">
                <a:moveTo>
                  <a:pt x="847" y="0"/>
                </a:moveTo>
                <a:lnTo>
                  <a:pt x="958" y="4"/>
                </a:lnTo>
                <a:lnTo>
                  <a:pt x="1066" y="17"/>
                </a:lnTo>
                <a:lnTo>
                  <a:pt x="1170" y="40"/>
                </a:lnTo>
                <a:lnTo>
                  <a:pt x="1266" y="71"/>
                </a:lnTo>
                <a:lnTo>
                  <a:pt x="1358" y="107"/>
                </a:lnTo>
                <a:lnTo>
                  <a:pt x="1442" y="154"/>
                </a:lnTo>
                <a:lnTo>
                  <a:pt x="1519" y="204"/>
                </a:lnTo>
                <a:lnTo>
                  <a:pt x="1587" y="261"/>
                </a:lnTo>
                <a:lnTo>
                  <a:pt x="1646" y="323"/>
                </a:lnTo>
                <a:lnTo>
                  <a:pt x="1696" y="390"/>
                </a:lnTo>
                <a:lnTo>
                  <a:pt x="0" y="390"/>
                </a:lnTo>
                <a:lnTo>
                  <a:pt x="50" y="323"/>
                </a:lnTo>
                <a:lnTo>
                  <a:pt x="108" y="261"/>
                </a:lnTo>
                <a:lnTo>
                  <a:pt x="177" y="204"/>
                </a:lnTo>
                <a:lnTo>
                  <a:pt x="254" y="154"/>
                </a:lnTo>
                <a:lnTo>
                  <a:pt x="338" y="107"/>
                </a:lnTo>
                <a:lnTo>
                  <a:pt x="428" y="71"/>
                </a:lnTo>
                <a:lnTo>
                  <a:pt x="526" y="40"/>
                </a:lnTo>
                <a:lnTo>
                  <a:pt x="630" y="17"/>
                </a:lnTo>
                <a:lnTo>
                  <a:pt x="736" y="4"/>
                </a:lnTo>
                <a:lnTo>
                  <a:pt x="847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" name="TextBox 27"/>
          <p:cNvSpPr txBox="1"/>
          <p:nvPr/>
        </p:nvSpPr>
        <p:spPr>
          <a:xfrm>
            <a:off x="9243299" y="5672424"/>
            <a:ext cx="407155" cy="356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en-IN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3" name="Freeform 23"/>
          <p:cNvSpPr>
            <a:spLocks noEditPoints="1"/>
          </p:cNvSpPr>
          <p:nvPr/>
        </p:nvSpPr>
        <p:spPr bwMode="auto">
          <a:xfrm>
            <a:off x="9819017" y="3779395"/>
            <a:ext cx="528572" cy="528486"/>
          </a:xfrm>
          <a:custGeom>
            <a:avLst/>
            <a:gdLst>
              <a:gd name="T0" fmla="*/ 2073 w 6292"/>
              <a:gd name="T1" fmla="*/ 5283 h 6291"/>
              <a:gd name="T2" fmla="*/ 2991 w 6292"/>
              <a:gd name="T3" fmla="*/ 5539 h 6291"/>
              <a:gd name="T4" fmla="*/ 3945 w 6292"/>
              <a:gd name="T5" fmla="*/ 5411 h 6291"/>
              <a:gd name="T6" fmla="*/ 4741 w 6292"/>
              <a:gd name="T7" fmla="*/ 4940 h 6291"/>
              <a:gd name="T8" fmla="*/ 3620 w 6292"/>
              <a:gd name="T9" fmla="*/ 4604 h 6291"/>
              <a:gd name="T10" fmla="*/ 2903 w 6292"/>
              <a:gd name="T11" fmla="*/ 4660 h 6291"/>
              <a:gd name="T12" fmla="*/ 2262 w 6292"/>
              <a:gd name="T13" fmla="*/ 4392 h 6291"/>
              <a:gd name="T14" fmla="*/ 2842 w 6292"/>
              <a:gd name="T15" fmla="*/ 2646 h 6291"/>
              <a:gd name="T16" fmla="*/ 2563 w 6292"/>
              <a:gd name="T17" fmla="*/ 3007 h 6291"/>
              <a:gd name="T18" fmla="*/ 2624 w 6292"/>
              <a:gd name="T19" fmla="*/ 3475 h 6291"/>
              <a:gd name="T20" fmla="*/ 2985 w 6292"/>
              <a:gd name="T21" fmla="*/ 3751 h 6291"/>
              <a:gd name="T22" fmla="*/ 3450 w 6292"/>
              <a:gd name="T23" fmla="*/ 3690 h 6291"/>
              <a:gd name="T24" fmla="*/ 3729 w 6292"/>
              <a:gd name="T25" fmla="*/ 3330 h 6291"/>
              <a:gd name="T26" fmla="*/ 3668 w 6292"/>
              <a:gd name="T27" fmla="*/ 2864 h 6291"/>
              <a:gd name="T28" fmla="*/ 3307 w 6292"/>
              <a:gd name="T29" fmla="*/ 2585 h 6291"/>
              <a:gd name="T30" fmla="*/ 1111 w 6292"/>
              <a:gd name="T31" fmla="*/ 1958 h 6291"/>
              <a:gd name="T32" fmla="*/ 802 w 6292"/>
              <a:gd name="T33" fmla="*/ 2843 h 6291"/>
              <a:gd name="T34" fmla="*/ 865 w 6292"/>
              <a:gd name="T35" fmla="*/ 3803 h 6291"/>
              <a:gd name="T36" fmla="*/ 1279 w 6292"/>
              <a:gd name="T37" fmla="*/ 4625 h 6291"/>
              <a:gd name="T38" fmla="*/ 1727 w 6292"/>
              <a:gd name="T39" fmla="*/ 3690 h 6291"/>
              <a:gd name="T40" fmla="*/ 1655 w 6292"/>
              <a:gd name="T41" fmla="*/ 2925 h 6291"/>
              <a:gd name="T42" fmla="*/ 1922 w 6292"/>
              <a:gd name="T43" fmla="*/ 2284 h 6291"/>
              <a:gd name="T44" fmla="*/ 4435 w 6292"/>
              <a:gd name="T45" fmla="*/ 2379 h 6291"/>
              <a:gd name="T46" fmla="*/ 4653 w 6292"/>
              <a:gd name="T47" fmla="*/ 3045 h 6291"/>
              <a:gd name="T48" fmla="*/ 4514 w 6292"/>
              <a:gd name="T49" fmla="*/ 3810 h 6291"/>
              <a:gd name="T50" fmla="*/ 5118 w 6292"/>
              <a:gd name="T51" fmla="*/ 4511 h 6291"/>
              <a:gd name="T52" fmla="*/ 5485 w 6292"/>
              <a:gd name="T53" fmla="*/ 3654 h 6291"/>
              <a:gd name="T54" fmla="*/ 5483 w 6292"/>
              <a:gd name="T55" fmla="*/ 2681 h 6291"/>
              <a:gd name="T56" fmla="*/ 5113 w 6292"/>
              <a:gd name="T57" fmla="*/ 1816 h 6291"/>
              <a:gd name="T58" fmla="*/ 2672 w 6292"/>
              <a:gd name="T59" fmla="*/ 841 h 6291"/>
              <a:gd name="T60" fmla="*/ 1813 w 6292"/>
              <a:gd name="T61" fmla="*/ 1208 h 6291"/>
              <a:gd name="T62" fmla="*/ 2504 w 6292"/>
              <a:gd name="T63" fmla="*/ 1801 h 6291"/>
              <a:gd name="T64" fmla="*/ 3283 w 6292"/>
              <a:gd name="T65" fmla="*/ 1664 h 6291"/>
              <a:gd name="T66" fmla="*/ 4010 w 6292"/>
              <a:gd name="T67" fmla="*/ 1929 h 6291"/>
              <a:gd name="T68" fmla="*/ 4225 w 6292"/>
              <a:gd name="T69" fmla="*/ 1045 h 6291"/>
              <a:gd name="T70" fmla="*/ 3321 w 6292"/>
              <a:gd name="T71" fmla="*/ 797 h 6291"/>
              <a:gd name="T72" fmla="*/ 3609 w 6292"/>
              <a:gd name="T73" fmla="*/ 317 h 6291"/>
              <a:gd name="T74" fmla="*/ 4305 w 6292"/>
              <a:gd name="T75" fmla="*/ 217 h 6291"/>
              <a:gd name="T76" fmla="*/ 5130 w 6292"/>
              <a:gd name="T77" fmla="*/ 700 h 6291"/>
              <a:gd name="T78" fmla="*/ 5397 w 6292"/>
              <a:gd name="T79" fmla="*/ 1347 h 6291"/>
              <a:gd name="T80" fmla="*/ 5794 w 6292"/>
              <a:gd name="T81" fmla="*/ 1994 h 6291"/>
              <a:gd name="T82" fmla="*/ 6010 w 6292"/>
              <a:gd name="T83" fmla="*/ 2725 h 6291"/>
              <a:gd name="T84" fmla="*/ 6288 w 6292"/>
              <a:gd name="T85" fmla="*/ 3360 h 6291"/>
              <a:gd name="T86" fmla="*/ 6078 w 6292"/>
              <a:gd name="T87" fmla="*/ 4293 h 6291"/>
              <a:gd name="T88" fmla="*/ 5567 w 6292"/>
              <a:gd name="T89" fmla="*/ 4757 h 6291"/>
              <a:gd name="T90" fmla="*/ 5063 w 6292"/>
              <a:gd name="T91" fmla="*/ 5335 h 6291"/>
              <a:gd name="T92" fmla="*/ 4426 w 6292"/>
              <a:gd name="T93" fmla="*/ 5762 h 6291"/>
              <a:gd name="T94" fmla="*/ 3897 w 6292"/>
              <a:gd name="T95" fmla="*/ 6201 h 6291"/>
              <a:gd name="T96" fmla="*/ 2943 w 6292"/>
              <a:gd name="T97" fmla="*/ 6287 h 6291"/>
              <a:gd name="T98" fmla="*/ 2345 w 6292"/>
              <a:gd name="T99" fmla="*/ 5940 h 6291"/>
              <a:gd name="T100" fmla="*/ 1645 w 6292"/>
              <a:gd name="T101" fmla="*/ 5629 h 6291"/>
              <a:gd name="T102" fmla="*/ 1053 w 6292"/>
              <a:gd name="T103" fmla="*/ 5146 h 6291"/>
              <a:gd name="T104" fmla="*/ 462 w 6292"/>
              <a:gd name="T105" fmla="*/ 4787 h 6291"/>
              <a:gd name="T106" fmla="*/ 92 w 6292"/>
              <a:gd name="T107" fmla="*/ 3906 h 6291"/>
              <a:gd name="T108" fmla="*/ 271 w 6292"/>
              <a:gd name="T109" fmla="*/ 3227 h 6291"/>
              <a:gd name="T110" fmla="*/ 321 w 6292"/>
              <a:gd name="T111" fmla="*/ 2625 h 6291"/>
              <a:gd name="T112" fmla="*/ 559 w 6292"/>
              <a:gd name="T113" fmla="*/ 1908 h 6291"/>
              <a:gd name="T114" fmla="*/ 973 w 6292"/>
              <a:gd name="T115" fmla="*/ 1280 h 6291"/>
              <a:gd name="T116" fmla="*/ 1250 w 6292"/>
              <a:gd name="T117" fmla="*/ 633 h 6291"/>
              <a:gd name="T118" fmla="*/ 2092 w 6292"/>
              <a:gd name="T119" fmla="*/ 179 h 6291"/>
              <a:gd name="T120" fmla="*/ 2786 w 6292"/>
              <a:gd name="T121" fmla="*/ 307 h 6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292" h="6291">
                <a:moveTo>
                  <a:pt x="2170" y="4322"/>
                </a:moveTo>
                <a:lnTo>
                  <a:pt x="1561" y="4930"/>
                </a:lnTo>
                <a:lnTo>
                  <a:pt x="1679" y="5032"/>
                </a:lnTo>
                <a:lnTo>
                  <a:pt x="1805" y="5123"/>
                </a:lnTo>
                <a:lnTo>
                  <a:pt x="1935" y="5209"/>
                </a:lnTo>
                <a:lnTo>
                  <a:pt x="2073" y="5283"/>
                </a:lnTo>
                <a:lnTo>
                  <a:pt x="2214" y="5350"/>
                </a:lnTo>
                <a:lnTo>
                  <a:pt x="2361" y="5409"/>
                </a:lnTo>
                <a:lnTo>
                  <a:pt x="2513" y="5457"/>
                </a:lnTo>
                <a:lnTo>
                  <a:pt x="2668" y="5495"/>
                </a:lnTo>
                <a:lnTo>
                  <a:pt x="2828" y="5522"/>
                </a:lnTo>
                <a:lnTo>
                  <a:pt x="2991" y="5539"/>
                </a:lnTo>
                <a:lnTo>
                  <a:pt x="3157" y="5545"/>
                </a:lnTo>
                <a:lnTo>
                  <a:pt x="3321" y="5539"/>
                </a:lnTo>
                <a:lnTo>
                  <a:pt x="3483" y="5524"/>
                </a:lnTo>
                <a:lnTo>
                  <a:pt x="3641" y="5495"/>
                </a:lnTo>
                <a:lnTo>
                  <a:pt x="3796" y="5459"/>
                </a:lnTo>
                <a:lnTo>
                  <a:pt x="3945" y="5411"/>
                </a:lnTo>
                <a:lnTo>
                  <a:pt x="4092" y="5354"/>
                </a:lnTo>
                <a:lnTo>
                  <a:pt x="4233" y="5289"/>
                </a:lnTo>
                <a:lnTo>
                  <a:pt x="4368" y="5213"/>
                </a:lnTo>
                <a:lnTo>
                  <a:pt x="4498" y="5131"/>
                </a:lnTo>
                <a:lnTo>
                  <a:pt x="4622" y="5039"/>
                </a:lnTo>
                <a:lnTo>
                  <a:pt x="4741" y="4940"/>
                </a:lnTo>
                <a:lnTo>
                  <a:pt x="4122" y="4322"/>
                </a:lnTo>
                <a:lnTo>
                  <a:pt x="4031" y="4392"/>
                </a:lnTo>
                <a:lnTo>
                  <a:pt x="3935" y="4457"/>
                </a:lnTo>
                <a:lnTo>
                  <a:pt x="3834" y="4515"/>
                </a:lnTo>
                <a:lnTo>
                  <a:pt x="3729" y="4562"/>
                </a:lnTo>
                <a:lnTo>
                  <a:pt x="3620" y="4604"/>
                </a:lnTo>
                <a:lnTo>
                  <a:pt x="3506" y="4637"/>
                </a:lnTo>
                <a:lnTo>
                  <a:pt x="3389" y="4660"/>
                </a:lnTo>
                <a:lnTo>
                  <a:pt x="3269" y="4675"/>
                </a:lnTo>
                <a:lnTo>
                  <a:pt x="3147" y="4679"/>
                </a:lnTo>
                <a:lnTo>
                  <a:pt x="3023" y="4675"/>
                </a:lnTo>
                <a:lnTo>
                  <a:pt x="2903" y="4660"/>
                </a:lnTo>
                <a:lnTo>
                  <a:pt x="2786" y="4637"/>
                </a:lnTo>
                <a:lnTo>
                  <a:pt x="2674" y="4604"/>
                </a:lnTo>
                <a:lnTo>
                  <a:pt x="2563" y="4562"/>
                </a:lnTo>
                <a:lnTo>
                  <a:pt x="2458" y="4515"/>
                </a:lnTo>
                <a:lnTo>
                  <a:pt x="2357" y="4457"/>
                </a:lnTo>
                <a:lnTo>
                  <a:pt x="2262" y="4392"/>
                </a:lnTo>
                <a:lnTo>
                  <a:pt x="2170" y="4322"/>
                </a:lnTo>
                <a:close/>
                <a:moveTo>
                  <a:pt x="3147" y="2564"/>
                </a:moveTo>
                <a:lnTo>
                  <a:pt x="3065" y="2570"/>
                </a:lnTo>
                <a:lnTo>
                  <a:pt x="2985" y="2585"/>
                </a:lnTo>
                <a:lnTo>
                  <a:pt x="2910" y="2612"/>
                </a:lnTo>
                <a:lnTo>
                  <a:pt x="2842" y="2646"/>
                </a:lnTo>
                <a:lnTo>
                  <a:pt x="2777" y="2690"/>
                </a:lnTo>
                <a:lnTo>
                  <a:pt x="2720" y="2742"/>
                </a:lnTo>
                <a:lnTo>
                  <a:pt x="2668" y="2799"/>
                </a:lnTo>
                <a:lnTo>
                  <a:pt x="2624" y="2864"/>
                </a:lnTo>
                <a:lnTo>
                  <a:pt x="2590" y="2933"/>
                </a:lnTo>
                <a:lnTo>
                  <a:pt x="2563" y="3007"/>
                </a:lnTo>
                <a:lnTo>
                  <a:pt x="2548" y="3087"/>
                </a:lnTo>
                <a:lnTo>
                  <a:pt x="2542" y="3169"/>
                </a:lnTo>
                <a:lnTo>
                  <a:pt x="2548" y="3251"/>
                </a:lnTo>
                <a:lnTo>
                  <a:pt x="2563" y="3330"/>
                </a:lnTo>
                <a:lnTo>
                  <a:pt x="2590" y="3404"/>
                </a:lnTo>
                <a:lnTo>
                  <a:pt x="2624" y="3475"/>
                </a:lnTo>
                <a:lnTo>
                  <a:pt x="2668" y="3538"/>
                </a:lnTo>
                <a:lnTo>
                  <a:pt x="2720" y="3597"/>
                </a:lnTo>
                <a:lnTo>
                  <a:pt x="2777" y="3646"/>
                </a:lnTo>
                <a:lnTo>
                  <a:pt x="2842" y="3690"/>
                </a:lnTo>
                <a:lnTo>
                  <a:pt x="2910" y="3726"/>
                </a:lnTo>
                <a:lnTo>
                  <a:pt x="2985" y="3751"/>
                </a:lnTo>
                <a:lnTo>
                  <a:pt x="3065" y="3768"/>
                </a:lnTo>
                <a:lnTo>
                  <a:pt x="3147" y="3772"/>
                </a:lnTo>
                <a:lnTo>
                  <a:pt x="3229" y="3768"/>
                </a:lnTo>
                <a:lnTo>
                  <a:pt x="3307" y="3751"/>
                </a:lnTo>
                <a:lnTo>
                  <a:pt x="3382" y="3726"/>
                </a:lnTo>
                <a:lnTo>
                  <a:pt x="3450" y="3690"/>
                </a:lnTo>
                <a:lnTo>
                  <a:pt x="3515" y="3646"/>
                </a:lnTo>
                <a:lnTo>
                  <a:pt x="3575" y="3597"/>
                </a:lnTo>
                <a:lnTo>
                  <a:pt x="3624" y="3538"/>
                </a:lnTo>
                <a:lnTo>
                  <a:pt x="3668" y="3475"/>
                </a:lnTo>
                <a:lnTo>
                  <a:pt x="3702" y="3404"/>
                </a:lnTo>
                <a:lnTo>
                  <a:pt x="3729" y="3330"/>
                </a:lnTo>
                <a:lnTo>
                  <a:pt x="3744" y="3251"/>
                </a:lnTo>
                <a:lnTo>
                  <a:pt x="3750" y="3169"/>
                </a:lnTo>
                <a:lnTo>
                  <a:pt x="3744" y="3087"/>
                </a:lnTo>
                <a:lnTo>
                  <a:pt x="3729" y="3007"/>
                </a:lnTo>
                <a:lnTo>
                  <a:pt x="3702" y="2933"/>
                </a:lnTo>
                <a:lnTo>
                  <a:pt x="3668" y="2864"/>
                </a:lnTo>
                <a:lnTo>
                  <a:pt x="3624" y="2799"/>
                </a:lnTo>
                <a:lnTo>
                  <a:pt x="3575" y="2742"/>
                </a:lnTo>
                <a:lnTo>
                  <a:pt x="3515" y="2690"/>
                </a:lnTo>
                <a:lnTo>
                  <a:pt x="3450" y="2646"/>
                </a:lnTo>
                <a:lnTo>
                  <a:pt x="3382" y="2612"/>
                </a:lnTo>
                <a:lnTo>
                  <a:pt x="3307" y="2585"/>
                </a:lnTo>
                <a:lnTo>
                  <a:pt x="3229" y="2570"/>
                </a:lnTo>
                <a:lnTo>
                  <a:pt x="3147" y="2564"/>
                </a:lnTo>
                <a:close/>
                <a:moveTo>
                  <a:pt x="1386" y="1585"/>
                </a:moveTo>
                <a:lnTo>
                  <a:pt x="1286" y="1704"/>
                </a:lnTo>
                <a:lnTo>
                  <a:pt x="1195" y="1828"/>
                </a:lnTo>
                <a:lnTo>
                  <a:pt x="1111" y="1958"/>
                </a:lnTo>
                <a:lnTo>
                  <a:pt x="1036" y="2093"/>
                </a:lnTo>
                <a:lnTo>
                  <a:pt x="971" y="2234"/>
                </a:lnTo>
                <a:lnTo>
                  <a:pt x="914" y="2379"/>
                </a:lnTo>
                <a:lnTo>
                  <a:pt x="866" y="2530"/>
                </a:lnTo>
                <a:lnTo>
                  <a:pt x="828" y="2685"/>
                </a:lnTo>
                <a:lnTo>
                  <a:pt x="802" y="2843"/>
                </a:lnTo>
                <a:lnTo>
                  <a:pt x="784" y="3003"/>
                </a:lnTo>
                <a:lnTo>
                  <a:pt x="779" y="3169"/>
                </a:lnTo>
                <a:lnTo>
                  <a:pt x="784" y="3331"/>
                </a:lnTo>
                <a:lnTo>
                  <a:pt x="802" y="3492"/>
                </a:lnTo>
                <a:lnTo>
                  <a:pt x="828" y="3648"/>
                </a:lnTo>
                <a:lnTo>
                  <a:pt x="865" y="3803"/>
                </a:lnTo>
                <a:lnTo>
                  <a:pt x="912" y="3952"/>
                </a:lnTo>
                <a:lnTo>
                  <a:pt x="968" y="4097"/>
                </a:lnTo>
                <a:lnTo>
                  <a:pt x="1032" y="4236"/>
                </a:lnTo>
                <a:lnTo>
                  <a:pt x="1107" y="4371"/>
                </a:lnTo>
                <a:lnTo>
                  <a:pt x="1189" y="4501"/>
                </a:lnTo>
                <a:lnTo>
                  <a:pt x="1279" y="4625"/>
                </a:lnTo>
                <a:lnTo>
                  <a:pt x="1376" y="4742"/>
                </a:lnTo>
                <a:lnTo>
                  <a:pt x="1985" y="4135"/>
                </a:lnTo>
                <a:lnTo>
                  <a:pt x="1907" y="4032"/>
                </a:lnTo>
                <a:lnTo>
                  <a:pt x="1838" y="3925"/>
                </a:lnTo>
                <a:lnTo>
                  <a:pt x="1779" y="3810"/>
                </a:lnTo>
                <a:lnTo>
                  <a:pt x="1727" y="3690"/>
                </a:lnTo>
                <a:lnTo>
                  <a:pt x="1689" y="3566"/>
                </a:lnTo>
                <a:lnTo>
                  <a:pt x="1658" y="3438"/>
                </a:lnTo>
                <a:lnTo>
                  <a:pt x="1641" y="3305"/>
                </a:lnTo>
                <a:lnTo>
                  <a:pt x="1636" y="3169"/>
                </a:lnTo>
                <a:lnTo>
                  <a:pt x="1639" y="3045"/>
                </a:lnTo>
                <a:lnTo>
                  <a:pt x="1655" y="2925"/>
                </a:lnTo>
                <a:lnTo>
                  <a:pt x="1678" y="2809"/>
                </a:lnTo>
                <a:lnTo>
                  <a:pt x="1710" y="2696"/>
                </a:lnTo>
                <a:lnTo>
                  <a:pt x="1752" y="2585"/>
                </a:lnTo>
                <a:lnTo>
                  <a:pt x="1802" y="2480"/>
                </a:lnTo>
                <a:lnTo>
                  <a:pt x="1857" y="2379"/>
                </a:lnTo>
                <a:lnTo>
                  <a:pt x="1922" y="2284"/>
                </a:lnTo>
                <a:lnTo>
                  <a:pt x="1992" y="2192"/>
                </a:lnTo>
                <a:lnTo>
                  <a:pt x="1386" y="1585"/>
                </a:lnTo>
                <a:close/>
                <a:moveTo>
                  <a:pt x="4920" y="1574"/>
                </a:moveTo>
                <a:lnTo>
                  <a:pt x="4300" y="2192"/>
                </a:lnTo>
                <a:lnTo>
                  <a:pt x="4370" y="2284"/>
                </a:lnTo>
                <a:lnTo>
                  <a:pt x="4435" y="2379"/>
                </a:lnTo>
                <a:lnTo>
                  <a:pt x="4491" y="2480"/>
                </a:lnTo>
                <a:lnTo>
                  <a:pt x="4540" y="2585"/>
                </a:lnTo>
                <a:lnTo>
                  <a:pt x="4582" y="2696"/>
                </a:lnTo>
                <a:lnTo>
                  <a:pt x="4615" y="2809"/>
                </a:lnTo>
                <a:lnTo>
                  <a:pt x="4638" y="2925"/>
                </a:lnTo>
                <a:lnTo>
                  <a:pt x="4653" y="3045"/>
                </a:lnTo>
                <a:lnTo>
                  <a:pt x="4657" y="3169"/>
                </a:lnTo>
                <a:lnTo>
                  <a:pt x="4651" y="3305"/>
                </a:lnTo>
                <a:lnTo>
                  <a:pt x="4634" y="3438"/>
                </a:lnTo>
                <a:lnTo>
                  <a:pt x="4605" y="3566"/>
                </a:lnTo>
                <a:lnTo>
                  <a:pt x="4565" y="3690"/>
                </a:lnTo>
                <a:lnTo>
                  <a:pt x="4514" y="3810"/>
                </a:lnTo>
                <a:lnTo>
                  <a:pt x="4454" y="3925"/>
                </a:lnTo>
                <a:lnTo>
                  <a:pt x="4386" y="4032"/>
                </a:lnTo>
                <a:lnTo>
                  <a:pt x="4309" y="4135"/>
                </a:lnTo>
                <a:lnTo>
                  <a:pt x="4928" y="4753"/>
                </a:lnTo>
                <a:lnTo>
                  <a:pt x="5027" y="4635"/>
                </a:lnTo>
                <a:lnTo>
                  <a:pt x="5118" y="4511"/>
                </a:lnTo>
                <a:lnTo>
                  <a:pt x="5202" y="4381"/>
                </a:lnTo>
                <a:lnTo>
                  <a:pt x="5277" y="4245"/>
                </a:lnTo>
                <a:lnTo>
                  <a:pt x="5342" y="4104"/>
                </a:lnTo>
                <a:lnTo>
                  <a:pt x="5399" y="3957"/>
                </a:lnTo>
                <a:lnTo>
                  <a:pt x="5447" y="3808"/>
                </a:lnTo>
                <a:lnTo>
                  <a:pt x="5485" y="3654"/>
                </a:lnTo>
                <a:lnTo>
                  <a:pt x="5512" y="3496"/>
                </a:lnTo>
                <a:lnTo>
                  <a:pt x="5529" y="3333"/>
                </a:lnTo>
                <a:lnTo>
                  <a:pt x="5535" y="3169"/>
                </a:lnTo>
                <a:lnTo>
                  <a:pt x="5529" y="3003"/>
                </a:lnTo>
                <a:lnTo>
                  <a:pt x="5512" y="2839"/>
                </a:lnTo>
                <a:lnTo>
                  <a:pt x="5483" y="2681"/>
                </a:lnTo>
                <a:lnTo>
                  <a:pt x="5445" y="2524"/>
                </a:lnTo>
                <a:lnTo>
                  <a:pt x="5397" y="2374"/>
                </a:lnTo>
                <a:lnTo>
                  <a:pt x="5340" y="2227"/>
                </a:lnTo>
                <a:lnTo>
                  <a:pt x="5273" y="2084"/>
                </a:lnTo>
                <a:lnTo>
                  <a:pt x="5197" y="1948"/>
                </a:lnTo>
                <a:lnTo>
                  <a:pt x="5113" y="1816"/>
                </a:lnTo>
                <a:lnTo>
                  <a:pt x="5019" y="1692"/>
                </a:lnTo>
                <a:lnTo>
                  <a:pt x="4920" y="1574"/>
                </a:lnTo>
                <a:close/>
                <a:moveTo>
                  <a:pt x="3157" y="792"/>
                </a:moveTo>
                <a:lnTo>
                  <a:pt x="2992" y="797"/>
                </a:lnTo>
                <a:lnTo>
                  <a:pt x="2830" y="815"/>
                </a:lnTo>
                <a:lnTo>
                  <a:pt x="2672" y="841"/>
                </a:lnTo>
                <a:lnTo>
                  <a:pt x="2517" y="879"/>
                </a:lnTo>
                <a:lnTo>
                  <a:pt x="2366" y="927"/>
                </a:lnTo>
                <a:lnTo>
                  <a:pt x="2221" y="983"/>
                </a:lnTo>
                <a:lnTo>
                  <a:pt x="2080" y="1049"/>
                </a:lnTo>
                <a:lnTo>
                  <a:pt x="1945" y="1124"/>
                </a:lnTo>
                <a:lnTo>
                  <a:pt x="1813" y="1208"/>
                </a:lnTo>
                <a:lnTo>
                  <a:pt x="1689" y="1299"/>
                </a:lnTo>
                <a:lnTo>
                  <a:pt x="1573" y="1398"/>
                </a:lnTo>
                <a:lnTo>
                  <a:pt x="2181" y="2007"/>
                </a:lnTo>
                <a:lnTo>
                  <a:pt x="2283" y="1929"/>
                </a:lnTo>
                <a:lnTo>
                  <a:pt x="2389" y="1860"/>
                </a:lnTo>
                <a:lnTo>
                  <a:pt x="2504" y="1801"/>
                </a:lnTo>
                <a:lnTo>
                  <a:pt x="2624" y="1750"/>
                </a:lnTo>
                <a:lnTo>
                  <a:pt x="2748" y="1711"/>
                </a:lnTo>
                <a:lnTo>
                  <a:pt x="2878" y="1681"/>
                </a:lnTo>
                <a:lnTo>
                  <a:pt x="3010" y="1664"/>
                </a:lnTo>
                <a:lnTo>
                  <a:pt x="3147" y="1658"/>
                </a:lnTo>
                <a:lnTo>
                  <a:pt x="3283" y="1664"/>
                </a:lnTo>
                <a:lnTo>
                  <a:pt x="3414" y="1681"/>
                </a:lnTo>
                <a:lnTo>
                  <a:pt x="3544" y="1711"/>
                </a:lnTo>
                <a:lnTo>
                  <a:pt x="3668" y="1750"/>
                </a:lnTo>
                <a:lnTo>
                  <a:pt x="3788" y="1801"/>
                </a:lnTo>
                <a:lnTo>
                  <a:pt x="3903" y="1860"/>
                </a:lnTo>
                <a:lnTo>
                  <a:pt x="4010" y="1929"/>
                </a:lnTo>
                <a:lnTo>
                  <a:pt x="4113" y="2007"/>
                </a:lnTo>
                <a:lnTo>
                  <a:pt x="4731" y="1387"/>
                </a:lnTo>
                <a:lnTo>
                  <a:pt x="4613" y="1290"/>
                </a:lnTo>
                <a:lnTo>
                  <a:pt x="4489" y="1200"/>
                </a:lnTo>
                <a:lnTo>
                  <a:pt x="4359" y="1118"/>
                </a:lnTo>
                <a:lnTo>
                  <a:pt x="4225" y="1045"/>
                </a:lnTo>
                <a:lnTo>
                  <a:pt x="4084" y="981"/>
                </a:lnTo>
                <a:lnTo>
                  <a:pt x="3939" y="923"/>
                </a:lnTo>
                <a:lnTo>
                  <a:pt x="3790" y="878"/>
                </a:lnTo>
                <a:lnTo>
                  <a:pt x="3638" y="841"/>
                </a:lnTo>
                <a:lnTo>
                  <a:pt x="3481" y="815"/>
                </a:lnTo>
                <a:lnTo>
                  <a:pt x="3321" y="797"/>
                </a:lnTo>
                <a:lnTo>
                  <a:pt x="3157" y="792"/>
                </a:lnTo>
                <a:close/>
                <a:moveTo>
                  <a:pt x="3008" y="0"/>
                </a:moveTo>
                <a:lnTo>
                  <a:pt x="3305" y="0"/>
                </a:lnTo>
                <a:lnTo>
                  <a:pt x="3305" y="286"/>
                </a:lnTo>
                <a:lnTo>
                  <a:pt x="3458" y="297"/>
                </a:lnTo>
                <a:lnTo>
                  <a:pt x="3609" y="317"/>
                </a:lnTo>
                <a:lnTo>
                  <a:pt x="3668" y="42"/>
                </a:lnTo>
                <a:lnTo>
                  <a:pt x="3958" y="103"/>
                </a:lnTo>
                <a:lnTo>
                  <a:pt x="3899" y="380"/>
                </a:lnTo>
                <a:lnTo>
                  <a:pt x="4046" y="422"/>
                </a:lnTo>
                <a:lnTo>
                  <a:pt x="4191" y="473"/>
                </a:lnTo>
                <a:lnTo>
                  <a:pt x="4305" y="217"/>
                </a:lnTo>
                <a:lnTo>
                  <a:pt x="4576" y="339"/>
                </a:lnTo>
                <a:lnTo>
                  <a:pt x="4462" y="593"/>
                </a:lnTo>
                <a:lnTo>
                  <a:pt x="4597" y="668"/>
                </a:lnTo>
                <a:lnTo>
                  <a:pt x="4727" y="748"/>
                </a:lnTo>
                <a:lnTo>
                  <a:pt x="4891" y="525"/>
                </a:lnTo>
                <a:lnTo>
                  <a:pt x="5130" y="700"/>
                </a:lnTo>
                <a:lnTo>
                  <a:pt x="4968" y="921"/>
                </a:lnTo>
                <a:lnTo>
                  <a:pt x="5086" y="1021"/>
                </a:lnTo>
                <a:lnTo>
                  <a:pt x="5197" y="1128"/>
                </a:lnTo>
                <a:lnTo>
                  <a:pt x="5399" y="946"/>
                </a:lnTo>
                <a:lnTo>
                  <a:pt x="5598" y="1168"/>
                </a:lnTo>
                <a:lnTo>
                  <a:pt x="5397" y="1347"/>
                </a:lnTo>
                <a:lnTo>
                  <a:pt x="5491" y="1469"/>
                </a:lnTo>
                <a:lnTo>
                  <a:pt x="5578" y="1597"/>
                </a:lnTo>
                <a:lnTo>
                  <a:pt x="5809" y="1465"/>
                </a:lnTo>
                <a:lnTo>
                  <a:pt x="5956" y="1723"/>
                </a:lnTo>
                <a:lnTo>
                  <a:pt x="5727" y="1855"/>
                </a:lnTo>
                <a:lnTo>
                  <a:pt x="5794" y="1994"/>
                </a:lnTo>
                <a:lnTo>
                  <a:pt x="5853" y="2137"/>
                </a:lnTo>
                <a:lnTo>
                  <a:pt x="6101" y="2059"/>
                </a:lnTo>
                <a:lnTo>
                  <a:pt x="6191" y="2341"/>
                </a:lnTo>
                <a:lnTo>
                  <a:pt x="5945" y="2419"/>
                </a:lnTo>
                <a:lnTo>
                  <a:pt x="5981" y="2570"/>
                </a:lnTo>
                <a:lnTo>
                  <a:pt x="6010" y="2725"/>
                </a:lnTo>
                <a:lnTo>
                  <a:pt x="6264" y="2698"/>
                </a:lnTo>
                <a:lnTo>
                  <a:pt x="6292" y="2996"/>
                </a:lnTo>
                <a:lnTo>
                  <a:pt x="6040" y="3020"/>
                </a:lnTo>
                <a:lnTo>
                  <a:pt x="6044" y="3169"/>
                </a:lnTo>
                <a:lnTo>
                  <a:pt x="6038" y="3331"/>
                </a:lnTo>
                <a:lnTo>
                  <a:pt x="6288" y="3360"/>
                </a:lnTo>
                <a:lnTo>
                  <a:pt x="6254" y="3654"/>
                </a:lnTo>
                <a:lnTo>
                  <a:pt x="6008" y="3627"/>
                </a:lnTo>
                <a:lnTo>
                  <a:pt x="5977" y="3782"/>
                </a:lnTo>
                <a:lnTo>
                  <a:pt x="5941" y="3933"/>
                </a:lnTo>
                <a:lnTo>
                  <a:pt x="6174" y="4011"/>
                </a:lnTo>
                <a:lnTo>
                  <a:pt x="6078" y="4293"/>
                </a:lnTo>
                <a:lnTo>
                  <a:pt x="5848" y="4215"/>
                </a:lnTo>
                <a:lnTo>
                  <a:pt x="5786" y="4360"/>
                </a:lnTo>
                <a:lnTo>
                  <a:pt x="5718" y="4501"/>
                </a:lnTo>
                <a:lnTo>
                  <a:pt x="5926" y="4623"/>
                </a:lnTo>
                <a:lnTo>
                  <a:pt x="5775" y="4879"/>
                </a:lnTo>
                <a:lnTo>
                  <a:pt x="5567" y="4757"/>
                </a:lnTo>
                <a:lnTo>
                  <a:pt x="5477" y="4887"/>
                </a:lnTo>
                <a:lnTo>
                  <a:pt x="5380" y="5009"/>
                </a:lnTo>
                <a:lnTo>
                  <a:pt x="5556" y="5171"/>
                </a:lnTo>
                <a:lnTo>
                  <a:pt x="5355" y="5390"/>
                </a:lnTo>
                <a:lnTo>
                  <a:pt x="5180" y="5228"/>
                </a:lnTo>
                <a:lnTo>
                  <a:pt x="5063" y="5335"/>
                </a:lnTo>
                <a:lnTo>
                  <a:pt x="4943" y="5436"/>
                </a:lnTo>
                <a:lnTo>
                  <a:pt x="5080" y="5629"/>
                </a:lnTo>
                <a:lnTo>
                  <a:pt x="4838" y="5801"/>
                </a:lnTo>
                <a:lnTo>
                  <a:pt x="4701" y="5608"/>
                </a:lnTo>
                <a:lnTo>
                  <a:pt x="4565" y="5688"/>
                </a:lnTo>
                <a:lnTo>
                  <a:pt x="4426" y="5762"/>
                </a:lnTo>
                <a:lnTo>
                  <a:pt x="4517" y="5978"/>
                </a:lnTo>
                <a:lnTo>
                  <a:pt x="4244" y="6096"/>
                </a:lnTo>
                <a:lnTo>
                  <a:pt x="4151" y="5879"/>
                </a:lnTo>
                <a:lnTo>
                  <a:pt x="4002" y="5928"/>
                </a:lnTo>
                <a:lnTo>
                  <a:pt x="3849" y="5970"/>
                </a:lnTo>
                <a:lnTo>
                  <a:pt x="3897" y="6201"/>
                </a:lnTo>
                <a:lnTo>
                  <a:pt x="3605" y="6260"/>
                </a:lnTo>
                <a:lnTo>
                  <a:pt x="3557" y="6028"/>
                </a:lnTo>
                <a:lnTo>
                  <a:pt x="3403" y="6045"/>
                </a:lnTo>
                <a:lnTo>
                  <a:pt x="3244" y="6052"/>
                </a:lnTo>
                <a:lnTo>
                  <a:pt x="3241" y="6291"/>
                </a:lnTo>
                <a:lnTo>
                  <a:pt x="2943" y="6287"/>
                </a:lnTo>
                <a:lnTo>
                  <a:pt x="2947" y="6047"/>
                </a:lnTo>
                <a:lnTo>
                  <a:pt x="2790" y="6031"/>
                </a:lnTo>
                <a:lnTo>
                  <a:pt x="2636" y="6007"/>
                </a:lnTo>
                <a:lnTo>
                  <a:pt x="2582" y="6241"/>
                </a:lnTo>
                <a:lnTo>
                  <a:pt x="2292" y="6175"/>
                </a:lnTo>
                <a:lnTo>
                  <a:pt x="2345" y="5940"/>
                </a:lnTo>
                <a:lnTo>
                  <a:pt x="2197" y="5890"/>
                </a:lnTo>
                <a:lnTo>
                  <a:pt x="2050" y="5835"/>
                </a:lnTo>
                <a:lnTo>
                  <a:pt x="1949" y="6054"/>
                </a:lnTo>
                <a:lnTo>
                  <a:pt x="1678" y="5930"/>
                </a:lnTo>
                <a:lnTo>
                  <a:pt x="1781" y="5707"/>
                </a:lnTo>
                <a:lnTo>
                  <a:pt x="1645" y="5629"/>
                </a:lnTo>
                <a:lnTo>
                  <a:pt x="1515" y="5543"/>
                </a:lnTo>
                <a:lnTo>
                  <a:pt x="1366" y="5740"/>
                </a:lnTo>
                <a:lnTo>
                  <a:pt x="1128" y="5562"/>
                </a:lnTo>
                <a:lnTo>
                  <a:pt x="1281" y="5362"/>
                </a:lnTo>
                <a:lnTo>
                  <a:pt x="1164" y="5257"/>
                </a:lnTo>
                <a:lnTo>
                  <a:pt x="1053" y="5146"/>
                </a:lnTo>
                <a:lnTo>
                  <a:pt x="863" y="5312"/>
                </a:lnTo>
                <a:lnTo>
                  <a:pt x="668" y="5087"/>
                </a:lnTo>
                <a:lnTo>
                  <a:pt x="861" y="4919"/>
                </a:lnTo>
                <a:lnTo>
                  <a:pt x="771" y="4793"/>
                </a:lnTo>
                <a:lnTo>
                  <a:pt x="685" y="4663"/>
                </a:lnTo>
                <a:lnTo>
                  <a:pt x="462" y="4787"/>
                </a:lnTo>
                <a:lnTo>
                  <a:pt x="317" y="4526"/>
                </a:lnTo>
                <a:lnTo>
                  <a:pt x="546" y="4400"/>
                </a:lnTo>
                <a:lnTo>
                  <a:pt x="483" y="4259"/>
                </a:lnTo>
                <a:lnTo>
                  <a:pt x="429" y="4114"/>
                </a:lnTo>
                <a:lnTo>
                  <a:pt x="177" y="4190"/>
                </a:lnTo>
                <a:lnTo>
                  <a:pt x="92" y="3906"/>
                </a:lnTo>
                <a:lnTo>
                  <a:pt x="345" y="3828"/>
                </a:lnTo>
                <a:lnTo>
                  <a:pt x="315" y="3677"/>
                </a:lnTo>
                <a:lnTo>
                  <a:pt x="292" y="3524"/>
                </a:lnTo>
                <a:lnTo>
                  <a:pt x="25" y="3547"/>
                </a:lnTo>
                <a:lnTo>
                  <a:pt x="0" y="3249"/>
                </a:lnTo>
                <a:lnTo>
                  <a:pt x="271" y="3227"/>
                </a:lnTo>
                <a:lnTo>
                  <a:pt x="269" y="3169"/>
                </a:lnTo>
                <a:lnTo>
                  <a:pt x="273" y="3043"/>
                </a:lnTo>
                <a:lnTo>
                  <a:pt x="281" y="2919"/>
                </a:lnTo>
                <a:lnTo>
                  <a:pt x="10" y="2885"/>
                </a:lnTo>
                <a:lnTo>
                  <a:pt x="48" y="2591"/>
                </a:lnTo>
                <a:lnTo>
                  <a:pt x="321" y="2625"/>
                </a:lnTo>
                <a:lnTo>
                  <a:pt x="355" y="2475"/>
                </a:lnTo>
                <a:lnTo>
                  <a:pt x="395" y="2328"/>
                </a:lnTo>
                <a:lnTo>
                  <a:pt x="134" y="2236"/>
                </a:lnTo>
                <a:lnTo>
                  <a:pt x="231" y="1956"/>
                </a:lnTo>
                <a:lnTo>
                  <a:pt x="496" y="2047"/>
                </a:lnTo>
                <a:lnTo>
                  <a:pt x="559" y="1908"/>
                </a:lnTo>
                <a:lnTo>
                  <a:pt x="630" y="1772"/>
                </a:lnTo>
                <a:lnTo>
                  <a:pt x="389" y="1627"/>
                </a:lnTo>
                <a:lnTo>
                  <a:pt x="544" y="1374"/>
                </a:lnTo>
                <a:lnTo>
                  <a:pt x="786" y="1521"/>
                </a:lnTo>
                <a:lnTo>
                  <a:pt x="878" y="1398"/>
                </a:lnTo>
                <a:lnTo>
                  <a:pt x="973" y="1280"/>
                </a:lnTo>
                <a:lnTo>
                  <a:pt x="767" y="1086"/>
                </a:lnTo>
                <a:lnTo>
                  <a:pt x="971" y="868"/>
                </a:lnTo>
                <a:lnTo>
                  <a:pt x="1179" y="1066"/>
                </a:lnTo>
                <a:lnTo>
                  <a:pt x="1294" y="963"/>
                </a:lnTo>
                <a:lnTo>
                  <a:pt x="1412" y="868"/>
                </a:lnTo>
                <a:lnTo>
                  <a:pt x="1250" y="633"/>
                </a:lnTo>
                <a:lnTo>
                  <a:pt x="1496" y="465"/>
                </a:lnTo>
                <a:lnTo>
                  <a:pt x="1658" y="700"/>
                </a:lnTo>
                <a:lnTo>
                  <a:pt x="1790" y="626"/>
                </a:lnTo>
                <a:lnTo>
                  <a:pt x="1926" y="557"/>
                </a:lnTo>
                <a:lnTo>
                  <a:pt x="1817" y="292"/>
                </a:lnTo>
                <a:lnTo>
                  <a:pt x="2092" y="179"/>
                </a:lnTo>
                <a:lnTo>
                  <a:pt x="2202" y="444"/>
                </a:lnTo>
                <a:lnTo>
                  <a:pt x="2345" y="399"/>
                </a:lnTo>
                <a:lnTo>
                  <a:pt x="2494" y="359"/>
                </a:lnTo>
                <a:lnTo>
                  <a:pt x="2441" y="78"/>
                </a:lnTo>
                <a:lnTo>
                  <a:pt x="2735" y="25"/>
                </a:lnTo>
                <a:lnTo>
                  <a:pt x="2786" y="307"/>
                </a:lnTo>
                <a:lnTo>
                  <a:pt x="2897" y="294"/>
                </a:lnTo>
                <a:lnTo>
                  <a:pt x="3008" y="286"/>
                </a:lnTo>
                <a:lnTo>
                  <a:pt x="3008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4" name="Freeform 27"/>
          <p:cNvSpPr>
            <a:spLocks noEditPoints="1"/>
          </p:cNvSpPr>
          <p:nvPr/>
        </p:nvSpPr>
        <p:spPr bwMode="auto">
          <a:xfrm>
            <a:off x="9224273" y="3237692"/>
            <a:ext cx="509795" cy="509794"/>
          </a:xfrm>
          <a:custGeom>
            <a:avLst/>
            <a:gdLst>
              <a:gd name="T0" fmla="*/ 723 w 1567"/>
              <a:gd name="T1" fmla="*/ 535 h 1567"/>
              <a:gd name="T2" fmla="*/ 620 w 1567"/>
              <a:gd name="T3" fmla="*/ 585 h 1567"/>
              <a:gd name="T4" fmla="*/ 549 w 1567"/>
              <a:gd name="T5" fmla="*/ 674 h 1567"/>
              <a:gd name="T6" fmla="*/ 522 w 1567"/>
              <a:gd name="T7" fmla="*/ 788 h 1567"/>
              <a:gd name="T8" fmla="*/ 549 w 1567"/>
              <a:gd name="T9" fmla="*/ 904 h 1567"/>
              <a:gd name="T10" fmla="*/ 620 w 1567"/>
              <a:gd name="T11" fmla="*/ 991 h 1567"/>
              <a:gd name="T12" fmla="*/ 723 w 1567"/>
              <a:gd name="T13" fmla="*/ 1042 h 1567"/>
              <a:gd name="T14" fmla="*/ 844 w 1567"/>
              <a:gd name="T15" fmla="*/ 1042 h 1567"/>
              <a:gd name="T16" fmla="*/ 946 w 1567"/>
              <a:gd name="T17" fmla="*/ 991 h 1567"/>
              <a:gd name="T18" fmla="*/ 1018 w 1567"/>
              <a:gd name="T19" fmla="*/ 904 h 1567"/>
              <a:gd name="T20" fmla="*/ 1044 w 1567"/>
              <a:gd name="T21" fmla="*/ 788 h 1567"/>
              <a:gd name="T22" fmla="*/ 1018 w 1567"/>
              <a:gd name="T23" fmla="*/ 674 h 1567"/>
              <a:gd name="T24" fmla="*/ 946 w 1567"/>
              <a:gd name="T25" fmla="*/ 585 h 1567"/>
              <a:gd name="T26" fmla="*/ 844 w 1567"/>
              <a:gd name="T27" fmla="*/ 535 h 1567"/>
              <a:gd name="T28" fmla="*/ 716 w 1567"/>
              <a:gd name="T29" fmla="*/ 0 h 1567"/>
              <a:gd name="T30" fmla="*/ 904 w 1567"/>
              <a:gd name="T31" fmla="*/ 181 h 1567"/>
              <a:gd name="T32" fmla="*/ 1114 w 1567"/>
              <a:gd name="T33" fmla="*/ 71 h 1567"/>
              <a:gd name="T34" fmla="*/ 1187 w 1567"/>
              <a:gd name="T35" fmla="*/ 319 h 1567"/>
              <a:gd name="T36" fmla="*/ 1248 w 1567"/>
              <a:gd name="T37" fmla="*/ 377 h 1567"/>
              <a:gd name="T38" fmla="*/ 1495 w 1567"/>
              <a:gd name="T39" fmla="*/ 448 h 1567"/>
              <a:gd name="T40" fmla="*/ 1381 w 1567"/>
              <a:gd name="T41" fmla="*/ 623 h 1567"/>
              <a:gd name="T42" fmla="*/ 1567 w 1567"/>
              <a:gd name="T43" fmla="*/ 714 h 1567"/>
              <a:gd name="T44" fmla="*/ 1393 w 1567"/>
              <a:gd name="T45" fmla="*/ 899 h 1567"/>
              <a:gd name="T46" fmla="*/ 1498 w 1567"/>
              <a:gd name="T47" fmla="*/ 1111 h 1567"/>
              <a:gd name="T48" fmla="*/ 1259 w 1567"/>
              <a:gd name="T49" fmla="*/ 1187 h 1567"/>
              <a:gd name="T50" fmla="*/ 1192 w 1567"/>
              <a:gd name="T51" fmla="*/ 1254 h 1567"/>
              <a:gd name="T52" fmla="*/ 1118 w 1567"/>
              <a:gd name="T53" fmla="*/ 1493 h 1567"/>
              <a:gd name="T54" fmla="*/ 948 w 1567"/>
              <a:gd name="T55" fmla="*/ 1386 h 1567"/>
              <a:gd name="T56" fmla="*/ 855 w 1567"/>
              <a:gd name="T57" fmla="*/ 1567 h 1567"/>
              <a:gd name="T58" fmla="*/ 669 w 1567"/>
              <a:gd name="T59" fmla="*/ 1397 h 1567"/>
              <a:gd name="T60" fmla="*/ 582 w 1567"/>
              <a:gd name="T61" fmla="*/ 1375 h 1567"/>
              <a:gd name="T62" fmla="*/ 339 w 1567"/>
              <a:gd name="T63" fmla="*/ 1430 h 1567"/>
              <a:gd name="T64" fmla="*/ 346 w 1567"/>
              <a:gd name="T65" fmla="*/ 1227 h 1567"/>
              <a:gd name="T66" fmla="*/ 143 w 1567"/>
              <a:gd name="T67" fmla="*/ 1236 h 1567"/>
              <a:gd name="T68" fmla="*/ 199 w 1567"/>
              <a:gd name="T69" fmla="*/ 991 h 1567"/>
              <a:gd name="T70" fmla="*/ 174 w 1567"/>
              <a:gd name="T71" fmla="*/ 904 h 1567"/>
              <a:gd name="T72" fmla="*/ 0 w 1567"/>
              <a:gd name="T73" fmla="*/ 721 h 1567"/>
              <a:gd name="T74" fmla="*/ 196 w 1567"/>
              <a:gd name="T75" fmla="*/ 589 h 1567"/>
              <a:gd name="T76" fmla="*/ 136 w 1567"/>
              <a:gd name="T77" fmla="*/ 339 h 1567"/>
              <a:gd name="T78" fmla="*/ 375 w 1567"/>
              <a:gd name="T79" fmla="*/ 323 h 1567"/>
              <a:gd name="T80" fmla="*/ 446 w 1567"/>
              <a:gd name="T81" fmla="*/ 73 h 1567"/>
              <a:gd name="T82" fmla="*/ 623 w 1567"/>
              <a:gd name="T83" fmla="*/ 190 h 1567"/>
              <a:gd name="T84" fmla="*/ 716 w 1567"/>
              <a:gd name="T85" fmla="*/ 0 h 1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567" h="1567">
                <a:moveTo>
                  <a:pt x="783" y="529"/>
                </a:moveTo>
                <a:lnTo>
                  <a:pt x="723" y="535"/>
                </a:lnTo>
                <a:lnTo>
                  <a:pt x="669" y="553"/>
                </a:lnTo>
                <a:lnTo>
                  <a:pt x="620" y="585"/>
                </a:lnTo>
                <a:lnTo>
                  <a:pt x="580" y="625"/>
                </a:lnTo>
                <a:lnTo>
                  <a:pt x="549" y="674"/>
                </a:lnTo>
                <a:lnTo>
                  <a:pt x="531" y="730"/>
                </a:lnTo>
                <a:lnTo>
                  <a:pt x="522" y="788"/>
                </a:lnTo>
                <a:lnTo>
                  <a:pt x="531" y="848"/>
                </a:lnTo>
                <a:lnTo>
                  <a:pt x="549" y="904"/>
                </a:lnTo>
                <a:lnTo>
                  <a:pt x="580" y="951"/>
                </a:lnTo>
                <a:lnTo>
                  <a:pt x="620" y="991"/>
                </a:lnTo>
                <a:lnTo>
                  <a:pt x="669" y="1022"/>
                </a:lnTo>
                <a:lnTo>
                  <a:pt x="723" y="1042"/>
                </a:lnTo>
                <a:lnTo>
                  <a:pt x="783" y="1049"/>
                </a:lnTo>
                <a:lnTo>
                  <a:pt x="844" y="1042"/>
                </a:lnTo>
                <a:lnTo>
                  <a:pt x="897" y="1022"/>
                </a:lnTo>
                <a:lnTo>
                  <a:pt x="946" y="991"/>
                </a:lnTo>
                <a:lnTo>
                  <a:pt x="986" y="951"/>
                </a:lnTo>
                <a:lnTo>
                  <a:pt x="1018" y="904"/>
                </a:lnTo>
                <a:lnTo>
                  <a:pt x="1038" y="848"/>
                </a:lnTo>
                <a:lnTo>
                  <a:pt x="1044" y="788"/>
                </a:lnTo>
                <a:lnTo>
                  <a:pt x="1038" y="730"/>
                </a:lnTo>
                <a:lnTo>
                  <a:pt x="1018" y="674"/>
                </a:lnTo>
                <a:lnTo>
                  <a:pt x="986" y="625"/>
                </a:lnTo>
                <a:lnTo>
                  <a:pt x="946" y="585"/>
                </a:lnTo>
                <a:lnTo>
                  <a:pt x="897" y="553"/>
                </a:lnTo>
                <a:lnTo>
                  <a:pt x="844" y="535"/>
                </a:lnTo>
                <a:lnTo>
                  <a:pt x="783" y="529"/>
                </a:lnTo>
                <a:close/>
                <a:moveTo>
                  <a:pt x="716" y="0"/>
                </a:moveTo>
                <a:lnTo>
                  <a:pt x="850" y="0"/>
                </a:lnTo>
                <a:lnTo>
                  <a:pt x="904" y="181"/>
                </a:lnTo>
                <a:lnTo>
                  <a:pt x="980" y="201"/>
                </a:lnTo>
                <a:lnTo>
                  <a:pt x="1114" y="71"/>
                </a:lnTo>
                <a:lnTo>
                  <a:pt x="1232" y="138"/>
                </a:lnTo>
                <a:lnTo>
                  <a:pt x="1187" y="319"/>
                </a:lnTo>
                <a:lnTo>
                  <a:pt x="1219" y="346"/>
                </a:lnTo>
                <a:lnTo>
                  <a:pt x="1248" y="377"/>
                </a:lnTo>
                <a:lnTo>
                  <a:pt x="1426" y="332"/>
                </a:lnTo>
                <a:lnTo>
                  <a:pt x="1495" y="448"/>
                </a:lnTo>
                <a:lnTo>
                  <a:pt x="1368" y="582"/>
                </a:lnTo>
                <a:lnTo>
                  <a:pt x="1381" y="623"/>
                </a:lnTo>
                <a:lnTo>
                  <a:pt x="1390" y="665"/>
                </a:lnTo>
                <a:lnTo>
                  <a:pt x="1567" y="714"/>
                </a:lnTo>
                <a:lnTo>
                  <a:pt x="1567" y="850"/>
                </a:lnTo>
                <a:lnTo>
                  <a:pt x="1393" y="899"/>
                </a:lnTo>
                <a:lnTo>
                  <a:pt x="1373" y="984"/>
                </a:lnTo>
                <a:lnTo>
                  <a:pt x="1498" y="1111"/>
                </a:lnTo>
                <a:lnTo>
                  <a:pt x="1431" y="1230"/>
                </a:lnTo>
                <a:lnTo>
                  <a:pt x="1259" y="1187"/>
                </a:lnTo>
                <a:lnTo>
                  <a:pt x="1227" y="1223"/>
                </a:lnTo>
                <a:lnTo>
                  <a:pt x="1192" y="1254"/>
                </a:lnTo>
                <a:lnTo>
                  <a:pt x="1236" y="1426"/>
                </a:lnTo>
                <a:lnTo>
                  <a:pt x="1118" y="1493"/>
                </a:lnTo>
                <a:lnTo>
                  <a:pt x="991" y="1372"/>
                </a:lnTo>
                <a:lnTo>
                  <a:pt x="948" y="1386"/>
                </a:lnTo>
                <a:lnTo>
                  <a:pt x="902" y="1397"/>
                </a:lnTo>
                <a:lnTo>
                  <a:pt x="855" y="1567"/>
                </a:lnTo>
                <a:lnTo>
                  <a:pt x="719" y="1567"/>
                </a:lnTo>
                <a:lnTo>
                  <a:pt x="669" y="1397"/>
                </a:lnTo>
                <a:lnTo>
                  <a:pt x="625" y="1388"/>
                </a:lnTo>
                <a:lnTo>
                  <a:pt x="582" y="1375"/>
                </a:lnTo>
                <a:lnTo>
                  <a:pt x="457" y="1497"/>
                </a:lnTo>
                <a:lnTo>
                  <a:pt x="339" y="1430"/>
                </a:lnTo>
                <a:lnTo>
                  <a:pt x="379" y="1259"/>
                </a:lnTo>
                <a:lnTo>
                  <a:pt x="346" y="1227"/>
                </a:lnTo>
                <a:lnTo>
                  <a:pt x="315" y="1194"/>
                </a:lnTo>
                <a:lnTo>
                  <a:pt x="143" y="1236"/>
                </a:lnTo>
                <a:lnTo>
                  <a:pt x="74" y="1120"/>
                </a:lnTo>
                <a:lnTo>
                  <a:pt x="199" y="991"/>
                </a:lnTo>
                <a:lnTo>
                  <a:pt x="185" y="948"/>
                </a:lnTo>
                <a:lnTo>
                  <a:pt x="174" y="904"/>
                </a:lnTo>
                <a:lnTo>
                  <a:pt x="2" y="857"/>
                </a:lnTo>
                <a:lnTo>
                  <a:pt x="0" y="721"/>
                </a:lnTo>
                <a:lnTo>
                  <a:pt x="176" y="669"/>
                </a:lnTo>
                <a:lnTo>
                  <a:pt x="196" y="589"/>
                </a:lnTo>
                <a:lnTo>
                  <a:pt x="69" y="457"/>
                </a:lnTo>
                <a:lnTo>
                  <a:pt x="136" y="339"/>
                </a:lnTo>
                <a:lnTo>
                  <a:pt x="315" y="384"/>
                </a:lnTo>
                <a:lnTo>
                  <a:pt x="375" y="323"/>
                </a:lnTo>
                <a:lnTo>
                  <a:pt x="328" y="143"/>
                </a:lnTo>
                <a:lnTo>
                  <a:pt x="446" y="73"/>
                </a:lnTo>
                <a:lnTo>
                  <a:pt x="580" y="203"/>
                </a:lnTo>
                <a:lnTo>
                  <a:pt x="623" y="190"/>
                </a:lnTo>
                <a:lnTo>
                  <a:pt x="665" y="181"/>
                </a:lnTo>
                <a:lnTo>
                  <a:pt x="71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5" name="Freeform 27"/>
          <p:cNvSpPr>
            <a:spLocks noEditPoints="1"/>
          </p:cNvSpPr>
          <p:nvPr/>
        </p:nvSpPr>
        <p:spPr bwMode="auto">
          <a:xfrm>
            <a:off x="9837545" y="4738939"/>
            <a:ext cx="245758" cy="245757"/>
          </a:xfrm>
          <a:custGeom>
            <a:avLst/>
            <a:gdLst>
              <a:gd name="T0" fmla="*/ 723 w 1567"/>
              <a:gd name="T1" fmla="*/ 535 h 1567"/>
              <a:gd name="T2" fmla="*/ 620 w 1567"/>
              <a:gd name="T3" fmla="*/ 585 h 1567"/>
              <a:gd name="T4" fmla="*/ 549 w 1567"/>
              <a:gd name="T5" fmla="*/ 674 h 1567"/>
              <a:gd name="T6" fmla="*/ 522 w 1567"/>
              <a:gd name="T7" fmla="*/ 788 h 1567"/>
              <a:gd name="T8" fmla="*/ 549 w 1567"/>
              <a:gd name="T9" fmla="*/ 904 h 1567"/>
              <a:gd name="T10" fmla="*/ 620 w 1567"/>
              <a:gd name="T11" fmla="*/ 991 h 1567"/>
              <a:gd name="T12" fmla="*/ 723 w 1567"/>
              <a:gd name="T13" fmla="*/ 1042 h 1567"/>
              <a:gd name="T14" fmla="*/ 844 w 1567"/>
              <a:gd name="T15" fmla="*/ 1042 h 1567"/>
              <a:gd name="T16" fmla="*/ 946 w 1567"/>
              <a:gd name="T17" fmla="*/ 991 h 1567"/>
              <a:gd name="T18" fmla="*/ 1018 w 1567"/>
              <a:gd name="T19" fmla="*/ 904 h 1567"/>
              <a:gd name="T20" fmla="*/ 1044 w 1567"/>
              <a:gd name="T21" fmla="*/ 788 h 1567"/>
              <a:gd name="T22" fmla="*/ 1018 w 1567"/>
              <a:gd name="T23" fmla="*/ 674 h 1567"/>
              <a:gd name="T24" fmla="*/ 946 w 1567"/>
              <a:gd name="T25" fmla="*/ 585 h 1567"/>
              <a:gd name="T26" fmla="*/ 844 w 1567"/>
              <a:gd name="T27" fmla="*/ 535 h 1567"/>
              <a:gd name="T28" fmla="*/ 716 w 1567"/>
              <a:gd name="T29" fmla="*/ 0 h 1567"/>
              <a:gd name="T30" fmla="*/ 904 w 1567"/>
              <a:gd name="T31" fmla="*/ 181 h 1567"/>
              <a:gd name="T32" fmla="*/ 1114 w 1567"/>
              <a:gd name="T33" fmla="*/ 71 h 1567"/>
              <a:gd name="T34" fmla="*/ 1187 w 1567"/>
              <a:gd name="T35" fmla="*/ 319 h 1567"/>
              <a:gd name="T36" fmla="*/ 1248 w 1567"/>
              <a:gd name="T37" fmla="*/ 377 h 1567"/>
              <a:gd name="T38" fmla="*/ 1495 w 1567"/>
              <a:gd name="T39" fmla="*/ 448 h 1567"/>
              <a:gd name="T40" fmla="*/ 1381 w 1567"/>
              <a:gd name="T41" fmla="*/ 623 h 1567"/>
              <a:gd name="T42" fmla="*/ 1567 w 1567"/>
              <a:gd name="T43" fmla="*/ 714 h 1567"/>
              <a:gd name="T44" fmla="*/ 1393 w 1567"/>
              <a:gd name="T45" fmla="*/ 899 h 1567"/>
              <a:gd name="T46" fmla="*/ 1498 w 1567"/>
              <a:gd name="T47" fmla="*/ 1111 h 1567"/>
              <a:gd name="T48" fmla="*/ 1259 w 1567"/>
              <a:gd name="T49" fmla="*/ 1187 h 1567"/>
              <a:gd name="T50" fmla="*/ 1192 w 1567"/>
              <a:gd name="T51" fmla="*/ 1254 h 1567"/>
              <a:gd name="T52" fmla="*/ 1118 w 1567"/>
              <a:gd name="T53" fmla="*/ 1493 h 1567"/>
              <a:gd name="T54" fmla="*/ 948 w 1567"/>
              <a:gd name="T55" fmla="*/ 1386 h 1567"/>
              <a:gd name="T56" fmla="*/ 855 w 1567"/>
              <a:gd name="T57" fmla="*/ 1567 h 1567"/>
              <a:gd name="T58" fmla="*/ 669 w 1567"/>
              <a:gd name="T59" fmla="*/ 1397 h 1567"/>
              <a:gd name="T60" fmla="*/ 582 w 1567"/>
              <a:gd name="T61" fmla="*/ 1375 h 1567"/>
              <a:gd name="T62" fmla="*/ 339 w 1567"/>
              <a:gd name="T63" fmla="*/ 1430 h 1567"/>
              <a:gd name="T64" fmla="*/ 346 w 1567"/>
              <a:gd name="T65" fmla="*/ 1227 h 1567"/>
              <a:gd name="T66" fmla="*/ 143 w 1567"/>
              <a:gd name="T67" fmla="*/ 1236 h 1567"/>
              <a:gd name="T68" fmla="*/ 199 w 1567"/>
              <a:gd name="T69" fmla="*/ 991 h 1567"/>
              <a:gd name="T70" fmla="*/ 174 w 1567"/>
              <a:gd name="T71" fmla="*/ 904 h 1567"/>
              <a:gd name="T72" fmla="*/ 0 w 1567"/>
              <a:gd name="T73" fmla="*/ 721 h 1567"/>
              <a:gd name="T74" fmla="*/ 196 w 1567"/>
              <a:gd name="T75" fmla="*/ 589 h 1567"/>
              <a:gd name="T76" fmla="*/ 136 w 1567"/>
              <a:gd name="T77" fmla="*/ 339 h 1567"/>
              <a:gd name="T78" fmla="*/ 375 w 1567"/>
              <a:gd name="T79" fmla="*/ 323 h 1567"/>
              <a:gd name="T80" fmla="*/ 446 w 1567"/>
              <a:gd name="T81" fmla="*/ 73 h 1567"/>
              <a:gd name="T82" fmla="*/ 623 w 1567"/>
              <a:gd name="T83" fmla="*/ 190 h 1567"/>
              <a:gd name="T84" fmla="*/ 716 w 1567"/>
              <a:gd name="T85" fmla="*/ 0 h 1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567" h="1567">
                <a:moveTo>
                  <a:pt x="783" y="529"/>
                </a:moveTo>
                <a:lnTo>
                  <a:pt x="723" y="535"/>
                </a:lnTo>
                <a:lnTo>
                  <a:pt x="669" y="553"/>
                </a:lnTo>
                <a:lnTo>
                  <a:pt x="620" y="585"/>
                </a:lnTo>
                <a:lnTo>
                  <a:pt x="580" y="625"/>
                </a:lnTo>
                <a:lnTo>
                  <a:pt x="549" y="674"/>
                </a:lnTo>
                <a:lnTo>
                  <a:pt x="531" y="730"/>
                </a:lnTo>
                <a:lnTo>
                  <a:pt x="522" y="788"/>
                </a:lnTo>
                <a:lnTo>
                  <a:pt x="531" y="848"/>
                </a:lnTo>
                <a:lnTo>
                  <a:pt x="549" y="904"/>
                </a:lnTo>
                <a:lnTo>
                  <a:pt x="580" y="951"/>
                </a:lnTo>
                <a:lnTo>
                  <a:pt x="620" y="991"/>
                </a:lnTo>
                <a:lnTo>
                  <a:pt x="669" y="1022"/>
                </a:lnTo>
                <a:lnTo>
                  <a:pt x="723" y="1042"/>
                </a:lnTo>
                <a:lnTo>
                  <a:pt x="783" y="1049"/>
                </a:lnTo>
                <a:lnTo>
                  <a:pt x="844" y="1042"/>
                </a:lnTo>
                <a:lnTo>
                  <a:pt x="897" y="1022"/>
                </a:lnTo>
                <a:lnTo>
                  <a:pt x="946" y="991"/>
                </a:lnTo>
                <a:lnTo>
                  <a:pt x="986" y="951"/>
                </a:lnTo>
                <a:lnTo>
                  <a:pt x="1018" y="904"/>
                </a:lnTo>
                <a:lnTo>
                  <a:pt x="1038" y="848"/>
                </a:lnTo>
                <a:lnTo>
                  <a:pt x="1044" y="788"/>
                </a:lnTo>
                <a:lnTo>
                  <a:pt x="1038" y="730"/>
                </a:lnTo>
                <a:lnTo>
                  <a:pt x="1018" y="674"/>
                </a:lnTo>
                <a:lnTo>
                  <a:pt x="986" y="625"/>
                </a:lnTo>
                <a:lnTo>
                  <a:pt x="946" y="585"/>
                </a:lnTo>
                <a:lnTo>
                  <a:pt x="897" y="553"/>
                </a:lnTo>
                <a:lnTo>
                  <a:pt x="844" y="535"/>
                </a:lnTo>
                <a:lnTo>
                  <a:pt x="783" y="529"/>
                </a:lnTo>
                <a:close/>
                <a:moveTo>
                  <a:pt x="716" y="0"/>
                </a:moveTo>
                <a:lnTo>
                  <a:pt x="850" y="0"/>
                </a:lnTo>
                <a:lnTo>
                  <a:pt x="904" y="181"/>
                </a:lnTo>
                <a:lnTo>
                  <a:pt x="980" y="201"/>
                </a:lnTo>
                <a:lnTo>
                  <a:pt x="1114" y="71"/>
                </a:lnTo>
                <a:lnTo>
                  <a:pt x="1232" y="138"/>
                </a:lnTo>
                <a:lnTo>
                  <a:pt x="1187" y="319"/>
                </a:lnTo>
                <a:lnTo>
                  <a:pt x="1219" y="346"/>
                </a:lnTo>
                <a:lnTo>
                  <a:pt x="1248" y="377"/>
                </a:lnTo>
                <a:lnTo>
                  <a:pt x="1426" y="332"/>
                </a:lnTo>
                <a:lnTo>
                  <a:pt x="1495" y="448"/>
                </a:lnTo>
                <a:lnTo>
                  <a:pt x="1368" y="582"/>
                </a:lnTo>
                <a:lnTo>
                  <a:pt x="1381" y="623"/>
                </a:lnTo>
                <a:lnTo>
                  <a:pt x="1390" y="665"/>
                </a:lnTo>
                <a:lnTo>
                  <a:pt x="1567" y="714"/>
                </a:lnTo>
                <a:lnTo>
                  <a:pt x="1567" y="850"/>
                </a:lnTo>
                <a:lnTo>
                  <a:pt x="1393" y="899"/>
                </a:lnTo>
                <a:lnTo>
                  <a:pt x="1373" y="984"/>
                </a:lnTo>
                <a:lnTo>
                  <a:pt x="1498" y="1111"/>
                </a:lnTo>
                <a:lnTo>
                  <a:pt x="1431" y="1230"/>
                </a:lnTo>
                <a:lnTo>
                  <a:pt x="1259" y="1187"/>
                </a:lnTo>
                <a:lnTo>
                  <a:pt x="1227" y="1223"/>
                </a:lnTo>
                <a:lnTo>
                  <a:pt x="1192" y="1254"/>
                </a:lnTo>
                <a:lnTo>
                  <a:pt x="1236" y="1426"/>
                </a:lnTo>
                <a:lnTo>
                  <a:pt x="1118" y="1493"/>
                </a:lnTo>
                <a:lnTo>
                  <a:pt x="991" y="1372"/>
                </a:lnTo>
                <a:lnTo>
                  <a:pt x="948" y="1386"/>
                </a:lnTo>
                <a:lnTo>
                  <a:pt x="902" y="1397"/>
                </a:lnTo>
                <a:lnTo>
                  <a:pt x="855" y="1567"/>
                </a:lnTo>
                <a:lnTo>
                  <a:pt x="719" y="1567"/>
                </a:lnTo>
                <a:lnTo>
                  <a:pt x="669" y="1397"/>
                </a:lnTo>
                <a:lnTo>
                  <a:pt x="625" y="1388"/>
                </a:lnTo>
                <a:lnTo>
                  <a:pt x="582" y="1375"/>
                </a:lnTo>
                <a:lnTo>
                  <a:pt x="457" y="1497"/>
                </a:lnTo>
                <a:lnTo>
                  <a:pt x="339" y="1430"/>
                </a:lnTo>
                <a:lnTo>
                  <a:pt x="379" y="1259"/>
                </a:lnTo>
                <a:lnTo>
                  <a:pt x="346" y="1227"/>
                </a:lnTo>
                <a:lnTo>
                  <a:pt x="315" y="1194"/>
                </a:lnTo>
                <a:lnTo>
                  <a:pt x="143" y="1236"/>
                </a:lnTo>
                <a:lnTo>
                  <a:pt x="74" y="1120"/>
                </a:lnTo>
                <a:lnTo>
                  <a:pt x="199" y="991"/>
                </a:lnTo>
                <a:lnTo>
                  <a:pt x="185" y="948"/>
                </a:lnTo>
                <a:lnTo>
                  <a:pt x="174" y="904"/>
                </a:lnTo>
                <a:lnTo>
                  <a:pt x="2" y="857"/>
                </a:lnTo>
                <a:lnTo>
                  <a:pt x="0" y="721"/>
                </a:lnTo>
                <a:lnTo>
                  <a:pt x="176" y="669"/>
                </a:lnTo>
                <a:lnTo>
                  <a:pt x="196" y="589"/>
                </a:lnTo>
                <a:lnTo>
                  <a:pt x="69" y="457"/>
                </a:lnTo>
                <a:lnTo>
                  <a:pt x="136" y="339"/>
                </a:lnTo>
                <a:lnTo>
                  <a:pt x="315" y="384"/>
                </a:lnTo>
                <a:lnTo>
                  <a:pt x="375" y="323"/>
                </a:lnTo>
                <a:lnTo>
                  <a:pt x="328" y="143"/>
                </a:lnTo>
                <a:lnTo>
                  <a:pt x="446" y="73"/>
                </a:lnTo>
                <a:lnTo>
                  <a:pt x="580" y="203"/>
                </a:lnTo>
                <a:lnTo>
                  <a:pt x="623" y="190"/>
                </a:lnTo>
                <a:lnTo>
                  <a:pt x="665" y="181"/>
                </a:lnTo>
                <a:lnTo>
                  <a:pt x="71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6" name="Freeform 63"/>
          <p:cNvSpPr>
            <a:spLocks noEditPoints="1"/>
          </p:cNvSpPr>
          <p:nvPr/>
        </p:nvSpPr>
        <p:spPr bwMode="auto">
          <a:xfrm>
            <a:off x="9895871" y="4439377"/>
            <a:ext cx="238462" cy="238083"/>
          </a:xfrm>
          <a:custGeom>
            <a:avLst/>
            <a:gdLst>
              <a:gd name="T0" fmla="*/ 853 w 1888"/>
              <a:gd name="T1" fmla="*/ 328 h 1885"/>
              <a:gd name="T2" fmla="*/ 681 w 1888"/>
              <a:gd name="T3" fmla="*/ 379 h 1885"/>
              <a:gd name="T4" fmla="*/ 533 w 1888"/>
              <a:gd name="T5" fmla="*/ 475 h 1885"/>
              <a:gd name="T6" fmla="*/ 417 w 1888"/>
              <a:gd name="T7" fmla="*/ 607 h 1885"/>
              <a:gd name="T8" fmla="*/ 344 w 1888"/>
              <a:gd name="T9" fmla="*/ 767 h 1885"/>
              <a:gd name="T10" fmla="*/ 317 w 1888"/>
              <a:gd name="T11" fmla="*/ 948 h 1885"/>
              <a:gd name="T12" fmla="*/ 344 w 1888"/>
              <a:gd name="T13" fmla="*/ 1129 h 1885"/>
              <a:gd name="T14" fmla="*/ 417 w 1888"/>
              <a:gd name="T15" fmla="*/ 1290 h 1885"/>
              <a:gd name="T16" fmla="*/ 533 w 1888"/>
              <a:gd name="T17" fmla="*/ 1421 h 1885"/>
              <a:gd name="T18" fmla="*/ 681 w 1888"/>
              <a:gd name="T19" fmla="*/ 1517 h 1885"/>
              <a:gd name="T20" fmla="*/ 853 w 1888"/>
              <a:gd name="T21" fmla="*/ 1568 h 1885"/>
              <a:gd name="T22" fmla="*/ 1038 w 1888"/>
              <a:gd name="T23" fmla="*/ 1568 h 1885"/>
              <a:gd name="T24" fmla="*/ 1210 w 1888"/>
              <a:gd name="T25" fmla="*/ 1517 h 1885"/>
              <a:gd name="T26" fmla="*/ 1357 w 1888"/>
              <a:gd name="T27" fmla="*/ 1421 h 1885"/>
              <a:gd name="T28" fmla="*/ 1471 w 1888"/>
              <a:gd name="T29" fmla="*/ 1290 h 1885"/>
              <a:gd name="T30" fmla="*/ 1544 w 1888"/>
              <a:gd name="T31" fmla="*/ 1129 h 1885"/>
              <a:gd name="T32" fmla="*/ 1571 w 1888"/>
              <a:gd name="T33" fmla="*/ 948 h 1885"/>
              <a:gd name="T34" fmla="*/ 1544 w 1888"/>
              <a:gd name="T35" fmla="*/ 767 h 1885"/>
              <a:gd name="T36" fmla="*/ 1471 w 1888"/>
              <a:gd name="T37" fmla="*/ 607 h 1885"/>
              <a:gd name="T38" fmla="*/ 1357 w 1888"/>
              <a:gd name="T39" fmla="*/ 475 h 1885"/>
              <a:gd name="T40" fmla="*/ 1210 w 1888"/>
              <a:gd name="T41" fmla="*/ 379 h 1885"/>
              <a:gd name="T42" fmla="*/ 1038 w 1888"/>
              <a:gd name="T43" fmla="*/ 328 h 1885"/>
              <a:gd name="T44" fmla="*/ 832 w 1888"/>
              <a:gd name="T45" fmla="*/ 0 h 1885"/>
              <a:gd name="T46" fmla="*/ 1053 w 1888"/>
              <a:gd name="T47" fmla="*/ 174 h 1885"/>
              <a:gd name="T48" fmla="*/ 1228 w 1888"/>
              <a:gd name="T49" fmla="*/ 220 h 1885"/>
              <a:gd name="T50" fmla="*/ 1507 w 1888"/>
              <a:gd name="T51" fmla="*/ 176 h 1885"/>
              <a:gd name="T52" fmla="*/ 1486 w 1888"/>
              <a:gd name="T53" fmla="*/ 388 h 1885"/>
              <a:gd name="T54" fmla="*/ 1698 w 1888"/>
              <a:gd name="T55" fmla="*/ 366 h 1885"/>
              <a:gd name="T56" fmla="*/ 1661 w 1888"/>
              <a:gd name="T57" fmla="*/ 645 h 1885"/>
              <a:gd name="T58" fmla="*/ 1710 w 1888"/>
              <a:gd name="T59" fmla="*/ 819 h 1885"/>
              <a:gd name="T60" fmla="*/ 1888 w 1888"/>
              <a:gd name="T61" fmla="*/ 1035 h 1885"/>
              <a:gd name="T62" fmla="*/ 1696 w 1888"/>
              <a:gd name="T63" fmla="*/ 1129 h 1885"/>
              <a:gd name="T64" fmla="*/ 1823 w 1888"/>
              <a:gd name="T65" fmla="*/ 1298 h 1885"/>
              <a:gd name="T66" fmla="*/ 1565 w 1888"/>
              <a:gd name="T67" fmla="*/ 1406 h 1885"/>
              <a:gd name="T68" fmla="*/ 1440 w 1888"/>
              <a:gd name="T69" fmla="*/ 1537 h 1885"/>
              <a:gd name="T70" fmla="*/ 1346 w 1888"/>
              <a:gd name="T71" fmla="*/ 1803 h 1885"/>
              <a:gd name="T72" fmla="*/ 1190 w 1888"/>
              <a:gd name="T73" fmla="*/ 1678 h 1885"/>
              <a:gd name="T74" fmla="*/ 1053 w 1888"/>
              <a:gd name="T75" fmla="*/ 1709 h 1885"/>
              <a:gd name="T76" fmla="*/ 832 w 1888"/>
              <a:gd name="T77" fmla="*/ 1885 h 1885"/>
              <a:gd name="T78" fmla="*/ 743 w 1888"/>
              <a:gd name="T79" fmla="*/ 1691 h 1885"/>
              <a:gd name="T80" fmla="*/ 571 w 1888"/>
              <a:gd name="T81" fmla="*/ 1814 h 1885"/>
              <a:gd name="T82" fmla="*/ 466 w 1888"/>
              <a:gd name="T83" fmla="*/ 1553 h 1885"/>
              <a:gd name="T84" fmla="*/ 339 w 1888"/>
              <a:gd name="T85" fmla="*/ 1426 h 1885"/>
              <a:gd name="T86" fmla="*/ 76 w 1888"/>
              <a:gd name="T87" fmla="*/ 1325 h 1885"/>
              <a:gd name="T88" fmla="*/ 199 w 1888"/>
              <a:gd name="T89" fmla="*/ 1151 h 1885"/>
              <a:gd name="T90" fmla="*/ 4 w 1888"/>
              <a:gd name="T91" fmla="*/ 1064 h 1885"/>
              <a:gd name="T92" fmla="*/ 176 w 1888"/>
              <a:gd name="T93" fmla="*/ 841 h 1885"/>
              <a:gd name="T94" fmla="*/ 221 w 1888"/>
              <a:gd name="T95" fmla="*/ 667 h 1885"/>
              <a:gd name="T96" fmla="*/ 172 w 1888"/>
              <a:gd name="T97" fmla="*/ 390 h 1885"/>
              <a:gd name="T98" fmla="*/ 386 w 1888"/>
              <a:gd name="T99" fmla="*/ 406 h 1885"/>
              <a:gd name="T100" fmla="*/ 359 w 1888"/>
              <a:gd name="T101" fmla="*/ 194 h 1885"/>
              <a:gd name="T102" fmla="*/ 641 w 1888"/>
              <a:gd name="T103" fmla="*/ 229 h 1885"/>
              <a:gd name="T104" fmla="*/ 832 w 1888"/>
              <a:gd name="T105" fmla="*/ 176 h 1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888" h="1885">
                <a:moveTo>
                  <a:pt x="944" y="321"/>
                </a:moveTo>
                <a:lnTo>
                  <a:pt x="853" y="328"/>
                </a:lnTo>
                <a:lnTo>
                  <a:pt x="763" y="348"/>
                </a:lnTo>
                <a:lnTo>
                  <a:pt x="681" y="379"/>
                </a:lnTo>
                <a:lnTo>
                  <a:pt x="603" y="421"/>
                </a:lnTo>
                <a:lnTo>
                  <a:pt x="533" y="475"/>
                </a:lnTo>
                <a:lnTo>
                  <a:pt x="471" y="537"/>
                </a:lnTo>
                <a:lnTo>
                  <a:pt x="417" y="607"/>
                </a:lnTo>
                <a:lnTo>
                  <a:pt x="375" y="682"/>
                </a:lnTo>
                <a:lnTo>
                  <a:pt x="344" y="767"/>
                </a:lnTo>
                <a:lnTo>
                  <a:pt x="324" y="854"/>
                </a:lnTo>
                <a:lnTo>
                  <a:pt x="317" y="948"/>
                </a:lnTo>
                <a:lnTo>
                  <a:pt x="324" y="1040"/>
                </a:lnTo>
                <a:lnTo>
                  <a:pt x="344" y="1129"/>
                </a:lnTo>
                <a:lnTo>
                  <a:pt x="375" y="1211"/>
                </a:lnTo>
                <a:lnTo>
                  <a:pt x="417" y="1290"/>
                </a:lnTo>
                <a:lnTo>
                  <a:pt x="471" y="1359"/>
                </a:lnTo>
                <a:lnTo>
                  <a:pt x="533" y="1421"/>
                </a:lnTo>
                <a:lnTo>
                  <a:pt x="603" y="1475"/>
                </a:lnTo>
                <a:lnTo>
                  <a:pt x="681" y="1517"/>
                </a:lnTo>
                <a:lnTo>
                  <a:pt x="763" y="1548"/>
                </a:lnTo>
                <a:lnTo>
                  <a:pt x="853" y="1568"/>
                </a:lnTo>
                <a:lnTo>
                  <a:pt x="944" y="1575"/>
                </a:lnTo>
                <a:lnTo>
                  <a:pt x="1038" y="1568"/>
                </a:lnTo>
                <a:lnTo>
                  <a:pt x="1125" y="1548"/>
                </a:lnTo>
                <a:lnTo>
                  <a:pt x="1210" y="1517"/>
                </a:lnTo>
                <a:lnTo>
                  <a:pt x="1286" y="1475"/>
                </a:lnTo>
                <a:lnTo>
                  <a:pt x="1357" y="1421"/>
                </a:lnTo>
                <a:lnTo>
                  <a:pt x="1417" y="1359"/>
                </a:lnTo>
                <a:lnTo>
                  <a:pt x="1471" y="1290"/>
                </a:lnTo>
                <a:lnTo>
                  <a:pt x="1513" y="1211"/>
                </a:lnTo>
                <a:lnTo>
                  <a:pt x="1544" y="1129"/>
                </a:lnTo>
                <a:lnTo>
                  <a:pt x="1565" y="1040"/>
                </a:lnTo>
                <a:lnTo>
                  <a:pt x="1571" y="948"/>
                </a:lnTo>
                <a:lnTo>
                  <a:pt x="1565" y="854"/>
                </a:lnTo>
                <a:lnTo>
                  <a:pt x="1544" y="767"/>
                </a:lnTo>
                <a:lnTo>
                  <a:pt x="1513" y="682"/>
                </a:lnTo>
                <a:lnTo>
                  <a:pt x="1471" y="607"/>
                </a:lnTo>
                <a:lnTo>
                  <a:pt x="1417" y="537"/>
                </a:lnTo>
                <a:lnTo>
                  <a:pt x="1357" y="475"/>
                </a:lnTo>
                <a:lnTo>
                  <a:pt x="1286" y="421"/>
                </a:lnTo>
                <a:lnTo>
                  <a:pt x="1210" y="379"/>
                </a:lnTo>
                <a:lnTo>
                  <a:pt x="1125" y="348"/>
                </a:lnTo>
                <a:lnTo>
                  <a:pt x="1038" y="328"/>
                </a:lnTo>
                <a:lnTo>
                  <a:pt x="944" y="321"/>
                </a:lnTo>
                <a:close/>
                <a:moveTo>
                  <a:pt x="832" y="0"/>
                </a:moveTo>
                <a:lnTo>
                  <a:pt x="1053" y="0"/>
                </a:lnTo>
                <a:lnTo>
                  <a:pt x="1053" y="174"/>
                </a:lnTo>
                <a:lnTo>
                  <a:pt x="1143" y="191"/>
                </a:lnTo>
                <a:lnTo>
                  <a:pt x="1228" y="220"/>
                </a:lnTo>
                <a:lnTo>
                  <a:pt x="1315" y="67"/>
                </a:lnTo>
                <a:lnTo>
                  <a:pt x="1507" y="176"/>
                </a:lnTo>
                <a:lnTo>
                  <a:pt x="1419" y="330"/>
                </a:lnTo>
                <a:lnTo>
                  <a:pt x="1486" y="388"/>
                </a:lnTo>
                <a:lnTo>
                  <a:pt x="1547" y="455"/>
                </a:lnTo>
                <a:lnTo>
                  <a:pt x="1698" y="366"/>
                </a:lnTo>
                <a:lnTo>
                  <a:pt x="1810" y="555"/>
                </a:lnTo>
                <a:lnTo>
                  <a:pt x="1661" y="645"/>
                </a:lnTo>
                <a:lnTo>
                  <a:pt x="1690" y="729"/>
                </a:lnTo>
                <a:lnTo>
                  <a:pt x="1710" y="819"/>
                </a:lnTo>
                <a:lnTo>
                  <a:pt x="1886" y="816"/>
                </a:lnTo>
                <a:lnTo>
                  <a:pt x="1888" y="1035"/>
                </a:lnTo>
                <a:lnTo>
                  <a:pt x="1714" y="1037"/>
                </a:lnTo>
                <a:lnTo>
                  <a:pt x="1696" y="1129"/>
                </a:lnTo>
                <a:lnTo>
                  <a:pt x="1669" y="1214"/>
                </a:lnTo>
                <a:lnTo>
                  <a:pt x="1823" y="1298"/>
                </a:lnTo>
                <a:lnTo>
                  <a:pt x="1719" y="1490"/>
                </a:lnTo>
                <a:lnTo>
                  <a:pt x="1565" y="1406"/>
                </a:lnTo>
                <a:lnTo>
                  <a:pt x="1507" y="1475"/>
                </a:lnTo>
                <a:lnTo>
                  <a:pt x="1440" y="1537"/>
                </a:lnTo>
                <a:lnTo>
                  <a:pt x="1531" y="1687"/>
                </a:lnTo>
                <a:lnTo>
                  <a:pt x="1346" y="1803"/>
                </a:lnTo>
                <a:lnTo>
                  <a:pt x="1254" y="1653"/>
                </a:lnTo>
                <a:lnTo>
                  <a:pt x="1190" y="1678"/>
                </a:lnTo>
                <a:lnTo>
                  <a:pt x="1123" y="1696"/>
                </a:lnTo>
                <a:lnTo>
                  <a:pt x="1053" y="1709"/>
                </a:lnTo>
                <a:lnTo>
                  <a:pt x="1053" y="1885"/>
                </a:lnTo>
                <a:lnTo>
                  <a:pt x="832" y="1885"/>
                </a:lnTo>
                <a:lnTo>
                  <a:pt x="832" y="1709"/>
                </a:lnTo>
                <a:lnTo>
                  <a:pt x="743" y="1691"/>
                </a:lnTo>
                <a:lnTo>
                  <a:pt x="658" y="1662"/>
                </a:lnTo>
                <a:lnTo>
                  <a:pt x="571" y="1814"/>
                </a:lnTo>
                <a:lnTo>
                  <a:pt x="379" y="1705"/>
                </a:lnTo>
                <a:lnTo>
                  <a:pt x="466" y="1553"/>
                </a:lnTo>
                <a:lnTo>
                  <a:pt x="400" y="1493"/>
                </a:lnTo>
                <a:lnTo>
                  <a:pt x="339" y="1426"/>
                </a:lnTo>
                <a:lnTo>
                  <a:pt x="187" y="1515"/>
                </a:lnTo>
                <a:lnTo>
                  <a:pt x="76" y="1325"/>
                </a:lnTo>
                <a:lnTo>
                  <a:pt x="228" y="1236"/>
                </a:lnTo>
                <a:lnTo>
                  <a:pt x="199" y="1151"/>
                </a:lnTo>
                <a:lnTo>
                  <a:pt x="179" y="1062"/>
                </a:lnTo>
                <a:lnTo>
                  <a:pt x="4" y="1064"/>
                </a:lnTo>
                <a:lnTo>
                  <a:pt x="0" y="845"/>
                </a:lnTo>
                <a:lnTo>
                  <a:pt x="176" y="841"/>
                </a:lnTo>
                <a:lnTo>
                  <a:pt x="192" y="752"/>
                </a:lnTo>
                <a:lnTo>
                  <a:pt x="221" y="667"/>
                </a:lnTo>
                <a:lnTo>
                  <a:pt x="67" y="582"/>
                </a:lnTo>
                <a:lnTo>
                  <a:pt x="172" y="390"/>
                </a:lnTo>
                <a:lnTo>
                  <a:pt x="326" y="475"/>
                </a:lnTo>
                <a:lnTo>
                  <a:pt x="386" y="406"/>
                </a:lnTo>
                <a:lnTo>
                  <a:pt x="451" y="343"/>
                </a:lnTo>
                <a:lnTo>
                  <a:pt x="359" y="194"/>
                </a:lnTo>
                <a:lnTo>
                  <a:pt x="547" y="80"/>
                </a:lnTo>
                <a:lnTo>
                  <a:pt x="641" y="229"/>
                </a:lnTo>
                <a:lnTo>
                  <a:pt x="734" y="196"/>
                </a:lnTo>
                <a:lnTo>
                  <a:pt x="832" y="176"/>
                </a:lnTo>
                <a:lnTo>
                  <a:pt x="832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307" name="Group 306"/>
          <p:cNvGrpSpPr/>
          <p:nvPr/>
        </p:nvGrpSpPr>
        <p:grpSpPr>
          <a:xfrm>
            <a:off x="8520145" y="3955166"/>
            <a:ext cx="489911" cy="489517"/>
            <a:chOff x="8091275" y="3370787"/>
            <a:chExt cx="3056908" cy="3054448"/>
          </a:xfrm>
          <a:solidFill>
            <a:schemeClr val="bg1">
              <a:lumMod val="75000"/>
            </a:schemeClr>
          </a:solidFill>
        </p:grpSpPr>
        <p:sp>
          <p:nvSpPr>
            <p:cNvPr id="308" name="Freeform 28"/>
            <p:cNvSpPr>
              <a:spLocks/>
            </p:cNvSpPr>
            <p:nvPr/>
          </p:nvSpPr>
          <p:spPr bwMode="auto">
            <a:xfrm>
              <a:off x="9504111" y="3370787"/>
              <a:ext cx="231236" cy="197617"/>
            </a:xfrm>
            <a:custGeom>
              <a:avLst/>
              <a:gdLst>
                <a:gd name="T0" fmla="*/ 72 w 282"/>
                <a:gd name="T1" fmla="*/ 0 h 241"/>
                <a:gd name="T2" fmla="*/ 210 w 282"/>
                <a:gd name="T3" fmla="*/ 0 h 241"/>
                <a:gd name="T4" fmla="*/ 282 w 282"/>
                <a:gd name="T5" fmla="*/ 241 h 241"/>
                <a:gd name="T6" fmla="*/ 0 w 282"/>
                <a:gd name="T7" fmla="*/ 241 h 241"/>
                <a:gd name="T8" fmla="*/ 72 w 282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" h="241">
                  <a:moveTo>
                    <a:pt x="72" y="0"/>
                  </a:moveTo>
                  <a:lnTo>
                    <a:pt x="210" y="0"/>
                  </a:lnTo>
                  <a:lnTo>
                    <a:pt x="282" y="241"/>
                  </a:lnTo>
                  <a:lnTo>
                    <a:pt x="0" y="241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9" name="Freeform 29"/>
            <p:cNvSpPr>
              <a:spLocks/>
            </p:cNvSpPr>
            <p:nvPr/>
          </p:nvSpPr>
          <p:spPr bwMode="auto">
            <a:xfrm>
              <a:off x="9756667" y="3387187"/>
              <a:ext cx="225496" cy="227136"/>
            </a:xfrm>
            <a:custGeom>
              <a:avLst/>
              <a:gdLst>
                <a:gd name="T0" fmla="*/ 114 w 275"/>
                <a:gd name="T1" fmla="*/ 0 h 277"/>
                <a:gd name="T2" fmla="*/ 253 w 275"/>
                <a:gd name="T3" fmla="*/ 27 h 277"/>
                <a:gd name="T4" fmla="*/ 275 w 275"/>
                <a:gd name="T5" fmla="*/ 277 h 277"/>
                <a:gd name="T6" fmla="*/ 206 w 275"/>
                <a:gd name="T7" fmla="*/ 264 h 277"/>
                <a:gd name="T8" fmla="*/ 69 w 275"/>
                <a:gd name="T9" fmla="*/ 237 h 277"/>
                <a:gd name="T10" fmla="*/ 0 w 275"/>
                <a:gd name="T11" fmla="*/ 226 h 277"/>
                <a:gd name="T12" fmla="*/ 114 w 275"/>
                <a:gd name="T13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277">
                  <a:moveTo>
                    <a:pt x="114" y="0"/>
                  </a:moveTo>
                  <a:lnTo>
                    <a:pt x="253" y="27"/>
                  </a:lnTo>
                  <a:lnTo>
                    <a:pt x="275" y="277"/>
                  </a:lnTo>
                  <a:lnTo>
                    <a:pt x="206" y="264"/>
                  </a:lnTo>
                  <a:lnTo>
                    <a:pt x="69" y="237"/>
                  </a:lnTo>
                  <a:lnTo>
                    <a:pt x="0" y="226"/>
                  </a:lnTo>
                  <a:lnTo>
                    <a:pt x="1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0" name="Freeform 30"/>
            <p:cNvSpPr>
              <a:spLocks/>
            </p:cNvSpPr>
            <p:nvPr/>
          </p:nvSpPr>
          <p:spPr bwMode="auto">
            <a:xfrm>
              <a:off x="10004302" y="3456886"/>
              <a:ext cx="232056" cy="249276"/>
            </a:xfrm>
            <a:custGeom>
              <a:avLst/>
              <a:gdLst>
                <a:gd name="T0" fmla="*/ 154 w 283"/>
                <a:gd name="T1" fmla="*/ 0 h 304"/>
                <a:gd name="T2" fmla="*/ 283 w 283"/>
                <a:gd name="T3" fmla="*/ 54 h 304"/>
                <a:gd name="T4" fmla="*/ 259 w 283"/>
                <a:gd name="T5" fmla="*/ 304 h 304"/>
                <a:gd name="T6" fmla="*/ 194 w 283"/>
                <a:gd name="T7" fmla="*/ 277 h 304"/>
                <a:gd name="T8" fmla="*/ 64 w 283"/>
                <a:gd name="T9" fmla="*/ 225 h 304"/>
                <a:gd name="T10" fmla="*/ 0 w 283"/>
                <a:gd name="T11" fmla="*/ 201 h 304"/>
                <a:gd name="T12" fmla="*/ 154 w 283"/>
                <a:gd name="T1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3" h="304">
                  <a:moveTo>
                    <a:pt x="154" y="0"/>
                  </a:moveTo>
                  <a:lnTo>
                    <a:pt x="283" y="54"/>
                  </a:lnTo>
                  <a:lnTo>
                    <a:pt x="259" y="304"/>
                  </a:lnTo>
                  <a:lnTo>
                    <a:pt x="194" y="277"/>
                  </a:lnTo>
                  <a:lnTo>
                    <a:pt x="64" y="225"/>
                  </a:lnTo>
                  <a:lnTo>
                    <a:pt x="0" y="201"/>
                  </a:lnTo>
                  <a:lnTo>
                    <a:pt x="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1" name="Freeform 31"/>
            <p:cNvSpPr>
              <a:spLocks/>
            </p:cNvSpPr>
            <p:nvPr/>
          </p:nvSpPr>
          <p:spPr bwMode="auto">
            <a:xfrm>
              <a:off x="10237999" y="3579884"/>
              <a:ext cx="250916" cy="259936"/>
            </a:xfrm>
            <a:custGeom>
              <a:avLst/>
              <a:gdLst>
                <a:gd name="T0" fmla="*/ 188 w 306"/>
                <a:gd name="T1" fmla="*/ 0 h 317"/>
                <a:gd name="T2" fmla="*/ 306 w 306"/>
                <a:gd name="T3" fmla="*/ 75 h 317"/>
                <a:gd name="T4" fmla="*/ 235 w 306"/>
                <a:gd name="T5" fmla="*/ 317 h 317"/>
                <a:gd name="T6" fmla="*/ 177 w 306"/>
                <a:gd name="T7" fmla="*/ 279 h 317"/>
                <a:gd name="T8" fmla="*/ 58 w 306"/>
                <a:gd name="T9" fmla="*/ 205 h 317"/>
                <a:gd name="T10" fmla="*/ 0 w 306"/>
                <a:gd name="T11" fmla="*/ 167 h 317"/>
                <a:gd name="T12" fmla="*/ 188 w 306"/>
                <a:gd name="T13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6" h="317">
                  <a:moveTo>
                    <a:pt x="188" y="0"/>
                  </a:moveTo>
                  <a:lnTo>
                    <a:pt x="306" y="75"/>
                  </a:lnTo>
                  <a:lnTo>
                    <a:pt x="235" y="317"/>
                  </a:lnTo>
                  <a:lnTo>
                    <a:pt x="177" y="279"/>
                  </a:lnTo>
                  <a:lnTo>
                    <a:pt x="58" y="205"/>
                  </a:lnTo>
                  <a:lnTo>
                    <a:pt x="0" y="167"/>
                  </a:lnTo>
                  <a:lnTo>
                    <a:pt x="1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2" name="Freeform 32"/>
            <p:cNvSpPr>
              <a:spLocks/>
            </p:cNvSpPr>
            <p:nvPr/>
          </p:nvSpPr>
          <p:spPr bwMode="auto">
            <a:xfrm>
              <a:off x="10448735" y="3747981"/>
              <a:ext cx="261576" cy="263216"/>
            </a:xfrm>
            <a:custGeom>
              <a:avLst/>
              <a:gdLst>
                <a:gd name="T0" fmla="*/ 216 w 319"/>
                <a:gd name="T1" fmla="*/ 0 h 321"/>
                <a:gd name="T2" fmla="*/ 319 w 319"/>
                <a:gd name="T3" fmla="*/ 96 h 321"/>
                <a:gd name="T4" fmla="*/ 203 w 319"/>
                <a:gd name="T5" fmla="*/ 321 h 321"/>
                <a:gd name="T6" fmla="*/ 152 w 319"/>
                <a:gd name="T7" fmla="*/ 272 h 321"/>
                <a:gd name="T8" fmla="*/ 51 w 319"/>
                <a:gd name="T9" fmla="*/ 176 h 321"/>
                <a:gd name="T10" fmla="*/ 0 w 319"/>
                <a:gd name="T11" fmla="*/ 129 h 321"/>
                <a:gd name="T12" fmla="*/ 216 w 319"/>
                <a:gd name="T13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9" h="321">
                  <a:moveTo>
                    <a:pt x="216" y="0"/>
                  </a:moveTo>
                  <a:lnTo>
                    <a:pt x="319" y="96"/>
                  </a:lnTo>
                  <a:lnTo>
                    <a:pt x="203" y="321"/>
                  </a:lnTo>
                  <a:lnTo>
                    <a:pt x="152" y="272"/>
                  </a:lnTo>
                  <a:lnTo>
                    <a:pt x="51" y="176"/>
                  </a:lnTo>
                  <a:lnTo>
                    <a:pt x="0" y="129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3" name="Freeform 33"/>
            <p:cNvSpPr>
              <a:spLocks/>
            </p:cNvSpPr>
            <p:nvPr/>
          </p:nvSpPr>
          <p:spPr bwMode="auto">
            <a:xfrm>
              <a:off x="10629952" y="3958717"/>
              <a:ext cx="261576" cy="255836"/>
            </a:xfrm>
            <a:custGeom>
              <a:avLst/>
              <a:gdLst>
                <a:gd name="T0" fmla="*/ 236 w 319"/>
                <a:gd name="T1" fmla="*/ 0 h 312"/>
                <a:gd name="T2" fmla="*/ 319 w 319"/>
                <a:gd name="T3" fmla="*/ 113 h 312"/>
                <a:gd name="T4" fmla="*/ 163 w 319"/>
                <a:gd name="T5" fmla="*/ 312 h 312"/>
                <a:gd name="T6" fmla="*/ 123 w 319"/>
                <a:gd name="T7" fmla="*/ 254 h 312"/>
                <a:gd name="T8" fmla="*/ 42 w 319"/>
                <a:gd name="T9" fmla="*/ 142 h 312"/>
                <a:gd name="T10" fmla="*/ 0 w 319"/>
                <a:gd name="T11" fmla="*/ 84 h 312"/>
                <a:gd name="T12" fmla="*/ 236 w 319"/>
                <a:gd name="T13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9" h="312">
                  <a:moveTo>
                    <a:pt x="236" y="0"/>
                  </a:moveTo>
                  <a:lnTo>
                    <a:pt x="319" y="113"/>
                  </a:lnTo>
                  <a:lnTo>
                    <a:pt x="163" y="312"/>
                  </a:lnTo>
                  <a:lnTo>
                    <a:pt x="123" y="254"/>
                  </a:lnTo>
                  <a:lnTo>
                    <a:pt x="42" y="142"/>
                  </a:lnTo>
                  <a:lnTo>
                    <a:pt x="0" y="84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4" name="Freeform 34"/>
            <p:cNvSpPr>
              <a:spLocks/>
            </p:cNvSpPr>
            <p:nvPr/>
          </p:nvSpPr>
          <p:spPr bwMode="auto">
            <a:xfrm>
              <a:off x="10775909" y="4201433"/>
              <a:ext cx="252556" cy="240256"/>
            </a:xfrm>
            <a:custGeom>
              <a:avLst/>
              <a:gdLst>
                <a:gd name="T0" fmla="*/ 248 w 308"/>
                <a:gd name="T1" fmla="*/ 0 h 293"/>
                <a:gd name="T2" fmla="*/ 308 w 308"/>
                <a:gd name="T3" fmla="*/ 128 h 293"/>
                <a:gd name="T4" fmla="*/ 119 w 308"/>
                <a:gd name="T5" fmla="*/ 293 h 293"/>
                <a:gd name="T6" fmla="*/ 88 w 308"/>
                <a:gd name="T7" fmla="*/ 230 h 293"/>
                <a:gd name="T8" fmla="*/ 29 w 308"/>
                <a:gd name="T9" fmla="*/ 103 h 293"/>
                <a:gd name="T10" fmla="*/ 0 w 308"/>
                <a:gd name="T11" fmla="*/ 41 h 293"/>
                <a:gd name="T12" fmla="*/ 248 w 308"/>
                <a:gd name="T1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8" h="293">
                  <a:moveTo>
                    <a:pt x="248" y="0"/>
                  </a:moveTo>
                  <a:lnTo>
                    <a:pt x="308" y="128"/>
                  </a:lnTo>
                  <a:lnTo>
                    <a:pt x="119" y="293"/>
                  </a:lnTo>
                  <a:lnTo>
                    <a:pt x="88" y="230"/>
                  </a:lnTo>
                  <a:lnTo>
                    <a:pt x="29" y="103"/>
                  </a:lnTo>
                  <a:lnTo>
                    <a:pt x="0" y="41"/>
                  </a:lnTo>
                  <a:lnTo>
                    <a:pt x="2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5" name="Freeform 35"/>
            <p:cNvSpPr>
              <a:spLocks/>
            </p:cNvSpPr>
            <p:nvPr/>
          </p:nvSpPr>
          <p:spPr bwMode="auto">
            <a:xfrm>
              <a:off x="10880868" y="4463829"/>
              <a:ext cx="233696" cy="223036"/>
            </a:xfrm>
            <a:custGeom>
              <a:avLst/>
              <a:gdLst>
                <a:gd name="T0" fmla="*/ 0 w 285"/>
                <a:gd name="T1" fmla="*/ 0 h 272"/>
                <a:gd name="T2" fmla="*/ 250 w 285"/>
                <a:gd name="T3" fmla="*/ 8 h 272"/>
                <a:gd name="T4" fmla="*/ 285 w 285"/>
                <a:gd name="T5" fmla="*/ 145 h 272"/>
                <a:gd name="T6" fmla="*/ 67 w 285"/>
                <a:gd name="T7" fmla="*/ 272 h 272"/>
                <a:gd name="T8" fmla="*/ 51 w 285"/>
                <a:gd name="T9" fmla="*/ 203 h 272"/>
                <a:gd name="T10" fmla="*/ 15 w 285"/>
                <a:gd name="T11" fmla="*/ 66 h 272"/>
                <a:gd name="T12" fmla="*/ 0 w 285"/>
                <a:gd name="T13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5" h="272">
                  <a:moveTo>
                    <a:pt x="0" y="0"/>
                  </a:moveTo>
                  <a:lnTo>
                    <a:pt x="250" y="8"/>
                  </a:lnTo>
                  <a:lnTo>
                    <a:pt x="285" y="145"/>
                  </a:lnTo>
                  <a:lnTo>
                    <a:pt x="67" y="272"/>
                  </a:lnTo>
                  <a:lnTo>
                    <a:pt x="51" y="203"/>
                  </a:lnTo>
                  <a:lnTo>
                    <a:pt x="15" y="6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6" name="Freeform 36"/>
            <p:cNvSpPr>
              <a:spLocks/>
            </p:cNvSpPr>
            <p:nvPr/>
          </p:nvSpPr>
          <p:spPr bwMode="auto">
            <a:xfrm>
              <a:off x="10939086" y="4709004"/>
              <a:ext cx="209097" cy="228776"/>
            </a:xfrm>
            <a:custGeom>
              <a:avLst/>
              <a:gdLst>
                <a:gd name="T0" fmla="*/ 0 w 255"/>
                <a:gd name="T1" fmla="*/ 0 h 279"/>
                <a:gd name="T2" fmla="*/ 246 w 255"/>
                <a:gd name="T3" fmla="*/ 55 h 279"/>
                <a:gd name="T4" fmla="*/ 255 w 255"/>
                <a:gd name="T5" fmla="*/ 194 h 279"/>
                <a:gd name="T6" fmla="*/ 16 w 255"/>
                <a:gd name="T7" fmla="*/ 279 h 279"/>
                <a:gd name="T8" fmla="*/ 11 w 255"/>
                <a:gd name="T9" fmla="*/ 209 h 279"/>
                <a:gd name="T10" fmla="*/ 5 w 255"/>
                <a:gd name="T11" fmla="*/ 69 h 279"/>
                <a:gd name="T12" fmla="*/ 0 w 255"/>
                <a:gd name="T1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5" h="279">
                  <a:moveTo>
                    <a:pt x="0" y="0"/>
                  </a:moveTo>
                  <a:lnTo>
                    <a:pt x="246" y="55"/>
                  </a:lnTo>
                  <a:lnTo>
                    <a:pt x="255" y="194"/>
                  </a:lnTo>
                  <a:lnTo>
                    <a:pt x="16" y="279"/>
                  </a:lnTo>
                  <a:lnTo>
                    <a:pt x="11" y="209"/>
                  </a:lnTo>
                  <a:lnTo>
                    <a:pt x="5" y="6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7" name="Freeform 37"/>
            <p:cNvSpPr>
              <a:spLocks/>
            </p:cNvSpPr>
            <p:nvPr/>
          </p:nvSpPr>
          <p:spPr bwMode="auto">
            <a:xfrm>
              <a:off x="10921047" y="4959100"/>
              <a:ext cx="219756" cy="228776"/>
            </a:xfrm>
            <a:custGeom>
              <a:avLst/>
              <a:gdLst>
                <a:gd name="T0" fmla="*/ 38 w 268"/>
                <a:gd name="T1" fmla="*/ 0 h 279"/>
                <a:gd name="T2" fmla="*/ 268 w 268"/>
                <a:gd name="T3" fmla="*/ 103 h 279"/>
                <a:gd name="T4" fmla="*/ 250 w 268"/>
                <a:gd name="T5" fmla="*/ 241 h 279"/>
                <a:gd name="T6" fmla="*/ 0 w 268"/>
                <a:gd name="T7" fmla="*/ 279 h 279"/>
                <a:gd name="T8" fmla="*/ 9 w 268"/>
                <a:gd name="T9" fmla="*/ 210 h 279"/>
                <a:gd name="T10" fmla="*/ 27 w 268"/>
                <a:gd name="T11" fmla="*/ 70 h 279"/>
                <a:gd name="T12" fmla="*/ 38 w 268"/>
                <a:gd name="T1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8" h="279">
                  <a:moveTo>
                    <a:pt x="38" y="0"/>
                  </a:moveTo>
                  <a:lnTo>
                    <a:pt x="268" y="103"/>
                  </a:lnTo>
                  <a:lnTo>
                    <a:pt x="250" y="241"/>
                  </a:lnTo>
                  <a:lnTo>
                    <a:pt x="0" y="279"/>
                  </a:lnTo>
                  <a:lnTo>
                    <a:pt x="9" y="210"/>
                  </a:lnTo>
                  <a:lnTo>
                    <a:pt x="27" y="70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8" name="Freeform 38"/>
            <p:cNvSpPr>
              <a:spLocks/>
            </p:cNvSpPr>
            <p:nvPr/>
          </p:nvSpPr>
          <p:spPr bwMode="auto">
            <a:xfrm>
              <a:off x="10843968" y="5210016"/>
              <a:ext cx="241896" cy="225496"/>
            </a:xfrm>
            <a:custGeom>
              <a:avLst/>
              <a:gdLst>
                <a:gd name="T0" fmla="*/ 87 w 295"/>
                <a:gd name="T1" fmla="*/ 0 h 275"/>
                <a:gd name="T2" fmla="*/ 295 w 295"/>
                <a:gd name="T3" fmla="*/ 143 h 275"/>
                <a:gd name="T4" fmla="*/ 250 w 295"/>
                <a:gd name="T5" fmla="*/ 275 h 275"/>
                <a:gd name="T6" fmla="*/ 0 w 295"/>
                <a:gd name="T7" fmla="*/ 266 h 275"/>
                <a:gd name="T8" fmla="*/ 22 w 295"/>
                <a:gd name="T9" fmla="*/ 199 h 275"/>
                <a:gd name="T10" fmla="*/ 65 w 295"/>
                <a:gd name="T11" fmla="*/ 65 h 275"/>
                <a:gd name="T12" fmla="*/ 87 w 295"/>
                <a:gd name="T13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275">
                  <a:moveTo>
                    <a:pt x="87" y="0"/>
                  </a:moveTo>
                  <a:lnTo>
                    <a:pt x="295" y="143"/>
                  </a:lnTo>
                  <a:lnTo>
                    <a:pt x="250" y="275"/>
                  </a:lnTo>
                  <a:lnTo>
                    <a:pt x="0" y="266"/>
                  </a:lnTo>
                  <a:lnTo>
                    <a:pt x="22" y="199"/>
                  </a:lnTo>
                  <a:lnTo>
                    <a:pt x="65" y="65"/>
                  </a:lnTo>
                  <a:lnTo>
                    <a:pt x="8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9" name="Freeform 39"/>
            <p:cNvSpPr>
              <a:spLocks/>
            </p:cNvSpPr>
            <p:nvPr/>
          </p:nvSpPr>
          <p:spPr bwMode="auto">
            <a:xfrm>
              <a:off x="10721790" y="5447812"/>
              <a:ext cx="257476" cy="247636"/>
            </a:xfrm>
            <a:custGeom>
              <a:avLst/>
              <a:gdLst>
                <a:gd name="T0" fmla="*/ 138 w 314"/>
                <a:gd name="T1" fmla="*/ 0 h 302"/>
                <a:gd name="T2" fmla="*/ 314 w 314"/>
                <a:gd name="T3" fmla="*/ 179 h 302"/>
                <a:gd name="T4" fmla="*/ 245 w 314"/>
                <a:gd name="T5" fmla="*/ 302 h 302"/>
                <a:gd name="T6" fmla="*/ 0 w 314"/>
                <a:gd name="T7" fmla="*/ 243 h 302"/>
                <a:gd name="T8" fmla="*/ 35 w 314"/>
                <a:gd name="T9" fmla="*/ 183 h 302"/>
                <a:gd name="T10" fmla="*/ 102 w 314"/>
                <a:gd name="T11" fmla="*/ 60 h 302"/>
                <a:gd name="T12" fmla="*/ 138 w 314"/>
                <a:gd name="T1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4" h="302">
                  <a:moveTo>
                    <a:pt x="138" y="0"/>
                  </a:moveTo>
                  <a:lnTo>
                    <a:pt x="314" y="179"/>
                  </a:lnTo>
                  <a:lnTo>
                    <a:pt x="245" y="302"/>
                  </a:lnTo>
                  <a:lnTo>
                    <a:pt x="0" y="243"/>
                  </a:lnTo>
                  <a:lnTo>
                    <a:pt x="35" y="183"/>
                  </a:lnTo>
                  <a:lnTo>
                    <a:pt x="102" y="60"/>
                  </a:lnTo>
                  <a:lnTo>
                    <a:pt x="1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0" name="Freeform 40"/>
            <p:cNvSpPr>
              <a:spLocks/>
            </p:cNvSpPr>
            <p:nvPr/>
          </p:nvSpPr>
          <p:spPr bwMode="auto">
            <a:xfrm>
              <a:off x="10560253" y="5667568"/>
              <a:ext cx="263216" cy="258296"/>
            </a:xfrm>
            <a:custGeom>
              <a:avLst/>
              <a:gdLst>
                <a:gd name="T0" fmla="*/ 181 w 321"/>
                <a:gd name="T1" fmla="*/ 0 h 315"/>
                <a:gd name="T2" fmla="*/ 321 w 321"/>
                <a:gd name="T3" fmla="*/ 208 h 315"/>
                <a:gd name="T4" fmla="*/ 232 w 321"/>
                <a:gd name="T5" fmla="*/ 315 h 315"/>
                <a:gd name="T6" fmla="*/ 0 w 321"/>
                <a:gd name="T7" fmla="*/ 212 h 315"/>
                <a:gd name="T8" fmla="*/ 47 w 321"/>
                <a:gd name="T9" fmla="*/ 159 h 315"/>
                <a:gd name="T10" fmla="*/ 136 w 321"/>
                <a:gd name="T11" fmla="*/ 51 h 315"/>
                <a:gd name="T12" fmla="*/ 181 w 321"/>
                <a:gd name="T13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1" h="315">
                  <a:moveTo>
                    <a:pt x="181" y="0"/>
                  </a:moveTo>
                  <a:lnTo>
                    <a:pt x="321" y="208"/>
                  </a:lnTo>
                  <a:lnTo>
                    <a:pt x="232" y="315"/>
                  </a:lnTo>
                  <a:lnTo>
                    <a:pt x="0" y="212"/>
                  </a:lnTo>
                  <a:lnTo>
                    <a:pt x="47" y="159"/>
                  </a:lnTo>
                  <a:lnTo>
                    <a:pt x="136" y="51"/>
                  </a:lnTo>
                  <a:lnTo>
                    <a:pt x="1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1" name="Freeform 41"/>
            <p:cNvSpPr>
              <a:spLocks/>
            </p:cNvSpPr>
            <p:nvPr/>
          </p:nvSpPr>
          <p:spPr bwMode="auto">
            <a:xfrm>
              <a:off x="10366736" y="5857805"/>
              <a:ext cx="259116" cy="261576"/>
            </a:xfrm>
            <a:custGeom>
              <a:avLst/>
              <a:gdLst>
                <a:gd name="T0" fmla="*/ 216 w 316"/>
                <a:gd name="T1" fmla="*/ 0 h 319"/>
                <a:gd name="T2" fmla="*/ 316 w 316"/>
                <a:gd name="T3" fmla="*/ 232 h 319"/>
                <a:gd name="T4" fmla="*/ 207 w 316"/>
                <a:gd name="T5" fmla="*/ 319 h 319"/>
                <a:gd name="T6" fmla="*/ 0 w 316"/>
                <a:gd name="T7" fmla="*/ 176 h 319"/>
                <a:gd name="T8" fmla="*/ 55 w 316"/>
                <a:gd name="T9" fmla="*/ 132 h 319"/>
                <a:gd name="T10" fmla="*/ 162 w 316"/>
                <a:gd name="T11" fmla="*/ 45 h 319"/>
                <a:gd name="T12" fmla="*/ 216 w 316"/>
                <a:gd name="T13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6" h="319">
                  <a:moveTo>
                    <a:pt x="216" y="0"/>
                  </a:moveTo>
                  <a:lnTo>
                    <a:pt x="316" y="232"/>
                  </a:lnTo>
                  <a:lnTo>
                    <a:pt x="207" y="319"/>
                  </a:lnTo>
                  <a:lnTo>
                    <a:pt x="0" y="176"/>
                  </a:lnTo>
                  <a:lnTo>
                    <a:pt x="55" y="132"/>
                  </a:lnTo>
                  <a:lnTo>
                    <a:pt x="162" y="45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2" name="Freeform 42"/>
            <p:cNvSpPr>
              <a:spLocks/>
            </p:cNvSpPr>
            <p:nvPr/>
          </p:nvSpPr>
          <p:spPr bwMode="auto">
            <a:xfrm>
              <a:off x="10144520" y="6015242"/>
              <a:ext cx="245996" cy="256656"/>
            </a:xfrm>
            <a:custGeom>
              <a:avLst/>
              <a:gdLst>
                <a:gd name="T0" fmla="*/ 248 w 300"/>
                <a:gd name="T1" fmla="*/ 0 h 313"/>
                <a:gd name="T2" fmla="*/ 300 w 300"/>
                <a:gd name="T3" fmla="*/ 246 h 313"/>
                <a:gd name="T4" fmla="*/ 177 w 300"/>
                <a:gd name="T5" fmla="*/ 313 h 313"/>
                <a:gd name="T6" fmla="*/ 0 w 300"/>
                <a:gd name="T7" fmla="*/ 132 h 313"/>
                <a:gd name="T8" fmla="*/ 63 w 300"/>
                <a:gd name="T9" fmla="*/ 98 h 313"/>
                <a:gd name="T10" fmla="*/ 186 w 300"/>
                <a:gd name="T11" fmla="*/ 34 h 313"/>
                <a:gd name="T12" fmla="*/ 248 w 300"/>
                <a:gd name="T13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" h="313">
                  <a:moveTo>
                    <a:pt x="248" y="0"/>
                  </a:moveTo>
                  <a:lnTo>
                    <a:pt x="300" y="246"/>
                  </a:lnTo>
                  <a:lnTo>
                    <a:pt x="177" y="313"/>
                  </a:lnTo>
                  <a:lnTo>
                    <a:pt x="0" y="132"/>
                  </a:lnTo>
                  <a:lnTo>
                    <a:pt x="63" y="98"/>
                  </a:lnTo>
                  <a:lnTo>
                    <a:pt x="186" y="34"/>
                  </a:lnTo>
                  <a:lnTo>
                    <a:pt x="2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3" name="Freeform 43"/>
            <p:cNvSpPr>
              <a:spLocks/>
            </p:cNvSpPr>
            <p:nvPr/>
          </p:nvSpPr>
          <p:spPr bwMode="auto">
            <a:xfrm>
              <a:off x="9905084" y="6132500"/>
              <a:ext cx="223036" cy="239436"/>
            </a:xfrm>
            <a:custGeom>
              <a:avLst/>
              <a:gdLst>
                <a:gd name="T0" fmla="*/ 268 w 272"/>
                <a:gd name="T1" fmla="*/ 0 h 292"/>
                <a:gd name="T2" fmla="*/ 272 w 272"/>
                <a:gd name="T3" fmla="*/ 252 h 292"/>
                <a:gd name="T4" fmla="*/ 141 w 272"/>
                <a:gd name="T5" fmla="*/ 292 h 292"/>
                <a:gd name="T6" fmla="*/ 0 w 272"/>
                <a:gd name="T7" fmla="*/ 82 h 292"/>
                <a:gd name="T8" fmla="*/ 67 w 272"/>
                <a:gd name="T9" fmla="*/ 62 h 292"/>
                <a:gd name="T10" fmla="*/ 201 w 272"/>
                <a:gd name="T11" fmla="*/ 20 h 292"/>
                <a:gd name="T12" fmla="*/ 268 w 272"/>
                <a:gd name="T1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" h="292">
                  <a:moveTo>
                    <a:pt x="268" y="0"/>
                  </a:moveTo>
                  <a:lnTo>
                    <a:pt x="272" y="252"/>
                  </a:lnTo>
                  <a:lnTo>
                    <a:pt x="141" y="292"/>
                  </a:lnTo>
                  <a:lnTo>
                    <a:pt x="0" y="82"/>
                  </a:lnTo>
                  <a:lnTo>
                    <a:pt x="67" y="62"/>
                  </a:lnTo>
                  <a:lnTo>
                    <a:pt x="201" y="20"/>
                  </a:lnTo>
                  <a:lnTo>
                    <a:pt x="2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4" name="Freeform 44"/>
            <p:cNvSpPr>
              <a:spLocks/>
            </p:cNvSpPr>
            <p:nvPr/>
          </p:nvSpPr>
          <p:spPr bwMode="auto">
            <a:xfrm>
              <a:off x="9656628" y="6205479"/>
              <a:ext cx="226316" cy="216476"/>
            </a:xfrm>
            <a:custGeom>
              <a:avLst/>
              <a:gdLst>
                <a:gd name="T0" fmla="*/ 276 w 276"/>
                <a:gd name="T1" fmla="*/ 0 h 264"/>
                <a:gd name="T2" fmla="*/ 234 w 276"/>
                <a:gd name="T3" fmla="*/ 248 h 264"/>
                <a:gd name="T4" fmla="*/ 96 w 276"/>
                <a:gd name="T5" fmla="*/ 264 h 264"/>
                <a:gd name="T6" fmla="*/ 0 w 276"/>
                <a:gd name="T7" fmla="*/ 31 h 264"/>
                <a:gd name="T8" fmla="*/ 69 w 276"/>
                <a:gd name="T9" fmla="*/ 23 h 264"/>
                <a:gd name="T10" fmla="*/ 207 w 276"/>
                <a:gd name="T11" fmla="*/ 7 h 264"/>
                <a:gd name="T12" fmla="*/ 276 w 276"/>
                <a:gd name="T13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6" h="264">
                  <a:moveTo>
                    <a:pt x="276" y="0"/>
                  </a:moveTo>
                  <a:lnTo>
                    <a:pt x="234" y="248"/>
                  </a:lnTo>
                  <a:lnTo>
                    <a:pt x="96" y="264"/>
                  </a:lnTo>
                  <a:lnTo>
                    <a:pt x="0" y="31"/>
                  </a:lnTo>
                  <a:lnTo>
                    <a:pt x="69" y="23"/>
                  </a:lnTo>
                  <a:lnTo>
                    <a:pt x="207" y="7"/>
                  </a:lnTo>
                  <a:lnTo>
                    <a:pt x="2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5" name="Freeform 45"/>
            <p:cNvSpPr>
              <a:spLocks/>
            </p:cNvSpPr>
            <p:nvPr/>
          </p:nvSpPr>
          <p:spPr bwMode="auto">
            <a:xfrm>
              <a:off x="9404073" y="6214498"/>
              <a:ext cx="228776" cy="210737"/>
            </a:xfrm>
            <a:custGeom>
              <a:avLst/>
              <a:gdLst>
                <a:gd name="T0" fmla="*/ 0 w 279"/>
                <a:gd name="T1" fmla="*/ 0 h 257"/>
                <a:gd name="T2" fmla="*/ 69 w 279"/>
                <a:gd name="T3" fmla="*/ 5 h 257"/>
                <a:gd name="T4" fmla="*/ 209 w 279"/>
                <a:gd name="T5" fmla="*/ 16 h 257"/>
                <a:gd name="T6" fmla="*/ 279 w 279"/>
                <a:gd name="T7" fmla="*/ 20 h 257"/>
                <a:gd name="T8" fmla="*/ 191 w 279"/>
                <a:gd name="T9" fmla="*/ 257 h 257"/>
                <a:gd name="T10" fmla="*/ 51 w 279"/>
                <a:gd name="T11" fmla="*/ 246 h 257"/>
                <a:gd name="T12" fmla="*/ 0 w 279"/>
                <a:gd name="T13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9" h="257">
                  <a:moveTo>
                    <a:pt x="0" y="0"/>
                  </a:moveTo>
                  <a:lnTo>
                    <a:pt x="69" y="5"/>
                  </a:lnTo>
                  <a:lnTo>
                    <a:pt x="209" y="16"/>
                  </a:lnTo>
                  <a:lnTo>
                    <a:pt x="279" y="20"/>
                  </a:lnTo>
                  <a:lnTo>
                    <a:pt x="191" y="257"/>
                  </a:lnTo>
                  <a:lnTo>
                    <a:pt x="51" y="24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6" name="Freeform 46"/>
            <p:cNvSpPr>
              <a:spLocks/>
            </p:cNvSpPr>
            <p:nvPr/>
          </p:nvSpPr>
          <p:spPr bwMode="auto">
            <a:xfrm>
              <a:off x="9160537" y="6150539"/>
              <a:ext cx="221396" cy="236156"/>
            </a:xfrm>
            <a:custGeom>
              <a:avLst/>
              <a:gdLst>
                <a:gd name="T0" fmla="*/ 0 w 270"/>
                <a:gd name="T1" fmla="*/ 0 h 288"/>
                <a:gd name="T2" fmla="*/ 67 w 270"/>
                <a:gd name="T3" fmla="*/ 18 h 288"/>
                <a:gd name="T4" fmla="*/ 203 w 270"/>
                <a:gd name="T5" fmla="*/ 54 h 288"/>
                <a:gd name="T6" fmla="*/ 270 w 270"/>
                <a:gd name="T7" fmla="*/ 74 h 288"/>
                <a:gd name="T8" fmla="*/ 138 w 270"/>
                <a:gd name="T9" fmla="*/ 288 h 288"/>
                <a:gd name="T10" fmla="*/ 4 w 270"/>
                <a:gd name="T11" fmla="*/ 252 h 288"/>
                <a:gd name="T12" fmla="*/ 0 w 270"/>
                <a:gd name="T13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0" h="288">
                  <a:moveTo>
                    <a:pt x="0" y="0"/>
                  </a:moveTo>
                  <a:lnTo>
                    <a:pt x="67" y="18"/>
                  </a:lnTo>
                  <a:lnTo>
                    <a:pt x="203" y="54"/>
                  </a:lnTo>
                  <a:lnTo>
                    <a:pt x="270" y="74"/>
                  </a:lnTo>
                  <a:lnTo>
                    <a:pt x="138" y="288"/>
                  </a:lnTo>
                  <a:lnTo>
                    <a:pt x="4" y="25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7" name="Freeform 47"/>
            <p:cNvSpPr>
              <a:spLocks/>
            </p:cNvSpPr>
            <p:nvPr/>
          </p:nvSpPr>
          <p:spPr bwMode="auto">
            <a:xfrm>
              <a:off x="8896502" y="6043122"/>
              <a:ext cx="241896" cy="252556"/>
            </a:xfrm>
            <a:custGeom>
              <a:avLst/>
              <a:gdLst>
                <a:gd name="T0" fmla="*/ 45 w 295"/>
                <a:gd name="T1" fmla="*/ 0 h 308"/>
                <a:gd name="T2" fmla="*/ 107 w 295"/>
                <a:gd name="T3" fmla="*/ 29 h 308"/>
                <a:gd name="T4" fmla="*/ 232 w 295"/>
                <a:gd name="T5" fmla="*/ 91 h 308"/>
                <a:gd name="T6" fmla="*/ 295 w 295"/>
                <a:gd name="T7" fmla="*/ 120 h 308"/>
                <a:gd name="T8" fmla="*/ 128 w 295"/>
                <a:gd name="T9" fmla="*/ 308 h 308"/>
                <a:gd name="T10" fmla="*/ 0 w 295"/>
                <a:gd name="T11" fmla="*/ 247 h 308"/>
                <a:gd name="T12" fmla="*/ 45 w 295"/>
                <a:gd name="T13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08">
                  <a:moveTo>
                    <a:pt x="45" y="0"/>
                  </a:moveTo>
                  <a:lnTo>
                    <a:pt x="107" y="29"/>
                  </a:lnTo>
                  <a:lnTo>
                    <a:pt x="232" y="91"/>
                  </a:lnTo>
                  <a:lnTo>
                    <a:pt x="295" y="120"/>
                  </a:lnTo>
                  <a:lnTo>
                    <a:pt x="128" y="308"/>
                  </a:lnTo>
                  <a:lnTo>
                    <a:pt x="0" y="247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8" name="Freeform 48"/>
            <p:cNvSpPr>
              <a:spLocks/>
            </p:cNvSpPr>
            <p:nvPr/>
          </p:nvSpPr>
          <p:spPr bwMode="auto">
            <a:xfrm>
              <a:off x="8657066" y="5893064"/>
              <a:ext cx="255836" cy="261576"/>
            </a:xfrm>
            <a:custGeom>
              <a:avLst/>
              <a:gdLst>
                <a:gd name="T0" fmla="*/ 89 w 312"/>
                <a:gd name="T1" fmla="*/ 0 h 319"/>
                <a:gd name="T2" fmla="*/ 145 w 312"/>
                <a:gd name="T3" fmla="*/ 42 h 319"/>
                <a:gd name="T4" fmla="*/ 257 w 312"/>
                <a:gd name="T5" fmla="*/ 125 h 319"/>
                <a:gd name="T6" fmla="*/ 312 w 312"/>
                <a:gd name="T7" fmla="*/ 167 h 319"/>
                <a:gd name="T8" fmla="*/ 112 w 312"/>
                <a:gd name="T9" fmla="*/ 319 h 319"/>
                <a:gd name="T10" fmla="*/ 0 w 312"/>
                <a:gd name="T11" fmla="*/ 236 h 319"/>
                <a:gd name="T12" fmla="*/ 89 w 312"/>
                <a:gd name="T13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" h="319">
                  <a:moveTo>
                    <a:pt x="89" y="0"/>
                  </a:moveTo>
                  <a:lnTo>
                    <a:pt x="145" y="42"/>
                  </a:lnTo>
                  <a:lnTo>
                    <a:pt x="257" y="125"/>
                  </a:lnTo>
                  <a:lnTo>
                    <a:pt x="312" y="167"/>
                  </a:lnTo>
                  <a:lnTo>
                    <a:pt x="112" y="319"/>
                  </a:lnTo>
                  <a:lnTo>
                    <a:pt x="0" y="236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9" name="Freeform 49"/>
            <p:cNvSpPr>
              <a:spLocks/>
            </p:cNvSpPr>
            <p:nvPr/>
          </p:nvSpPr>
          <p:spPr bwMode="auto">
            <a:xfrm>
              <a:off x="8450429" y="5707747"/>
              <a:ext cx="263216" cy="259936"/>
            </a:xfrm>
            <a:custGeom>
              <a:avLst/>
              <a:gdLst>
                <a:gd name="T0" fmla="*/ 131 w 321"/>
                <a:gd name="T1" fmla="*/ 0 h 317"/>
                <a:gd name="T2" fmla="*/ 178 w 321"/>
                <a:gd name="T3" fmla="*/ 51 h 317"/>
                <a:gd name="T4" fmla="*/ 274 w 321"/>
                <a:gd name="T5" fmla="*/ 154 h 317"/>
                <a:gd name="T6" fmla="*/ 321 w 321"/>
                <a:gd name="T7" fmla="*/ 205 h 317"/>
                <a:gd name="T8" fmla="*/ 93 w 321"/>
                <a:gd name="T9" fmla="*/ 317 h 317"/>
                <a:gd name="T10" fmla="*/ 0 w 321"/>
                <a:gd name="T11" fmla="*/ 214 h 317"/>
                <a:gd name="T12" fmla="*/ 131 w 321"/>
                <a:gd name="T13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1" h="317">
                  <a:moveTo>
                    <a:pt x="131" y="0"/>
                  </a:moveTo>
                  <a:lnTo>
                    <a:pt x="178" y="51"/>
                  </a:lnTo>
                  <a:lnTo>
                    <a:pt x="274" y="154"/>
                  </a:lnTo>
                  <a:lnTo>
                    <a:pt x="321" y="205"/>
                  </a:lnTo>
                  <a:lnTo>
                    <a:pt x="93" y="317"/>
                  </a:lnTo>
                  <a:lnTo>
                    <a:pt x="0" y="214"/>
                  </a:lnTo>
                  <a:lnTo>
                    <a:pt x="1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0" name="Freeform 50"/>
            <p:cNvSpPr>
              <a:spLocks/>
            </p:cNvSpPr>
            <p:nvPr/>
          </p:nvSpPr>
          <p:spPr bwMode="auto">
            <a:xfrm>
              <a:off x="8285612" y="5493731"/>
              <a:ext cx="259936" cy="250916"/>
            </a:xfrm>
            <a:custGeom>
              <a:avLst/>
              <a:gdLst>
                <a:gd name="T0" fmla="*/ 169 w 317"/>
                <a:gd name="T1" fmla="*/ 0 h 306"/>
                <a:gd name="T2" fmla="*/ 207 w 317"/>
                <a:gd name="T3" fmla="*/ 60 h 306"/>
                <a:gd name="T4" fmla="*/ 281 w 317"/>
                <a:gd name="T5" fmla="*/ 179 h 306"/>
                <a:gd name="T6" fmla="*/ 317 w 317"/>
                <a:gd name="T7" fmla="*/ 239 h 306"/>
                <a:gd name="T8" fmla="*/ 74 w 317"/>
                <a:gd name="T9" fmla="*/ 306 h 306"/>
                <a:gd name="T10" fmla="*/ 0 w 317"/>
                <a:gd name="T11" fmla="*/ 185 h 306"/>
                <a:gd name="T12" fmla="*/ 169 w 317"/>
                <a:gd name="T13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7" h="306">
                  <a:moveTo>
                    <a:pt x="169" y="0"/>
                  </a:moveTo>
                  <a:lnTo>
                    <a:pt x="207" y="60"/>
                  </a:lnTo>
                  <a:lnTo>
                    <a:pt x="281" y="179"/>
                  </a:lnTo>
                  <a:lnTo>
                    <a:pt x="317" y="239"/>
                  </a:lnTo>
                  <a:lnTo>
                    <a:pt x="74" y="306"/>
                  </a:lnTo>
                  <a:lnTo>
                    <a:pt x="0" y="185"/>
                  </a:lnTo>
                  <a:lnTo>
                    <a:pt x="1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1" name="Freeform 51"/>
            <p:cNvSpPr>
              <a:spLocks/>
            </p:cNvSpPr>
            <p:nvPr/>
          </p:nvSpPr>
          <p:spPr bwMode="auto">
            <a:xfrm>
              <a:off x="8168354" y="5259215"/>
              <a:ext cx="246816" cy="231236"/>
            </a:xfrm>
            <a:custGeom>
              <a:avLst/>
              <a:gdLst>
                <a:gd name="T0" fmla="*/ 203 w 301"/>
                <a:gd name="T1" fmla="*/ 0 h 282"/>
                <a:gd name="T2" fmla="*/ 228 w 301"/>
                <a:gd name="T3" fmla="*/ 65 h 282"/>
                <a:gd name="T4" fmla="*/ 277 w 301"/>
                <a:gd name="T5" fmla="*/ 195 h 282"/>
                <a:gd name="T6" fmla="*/ 301 w 301"/>
                <a:gd name="T7" fmla="*/ 261 h 282"/>
                <a:gd name="T8" fmla="*/ 49 w 301"/>
                <a:gd name="T9" fmla="*/ 282 h 282"/>
                <a:gd name="T10" fmla="*/ 0 w 301"/>
                <a:gd name="T11" fmla="*/ 150 h 282"/>
                <a:gd name="T12" fmla="*/ 203 w 301"/>
                <a:gd name="T13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1" h="282">
                  <a:moveTo>
                    <a:pt x="203" y="0"/>
                  </a:moveTo>
                  <a:lnTo>
                    <a:pt x="228" y="65"/>
                  </a:lnTo>
                  <a:lnTo>
                    <a:pt x="277" y="195"/>
                  </a:lnTo>
                  <a:lnTo>
                    <a:pt x="301" y="261"/>
                  </a:lnTo>
                  <a:lnTo>
                    <a:pt x="49" y="282"/>
                  </a:lnTo>
                  <a:lnTo>
                    <a:pt x="0" y="150"/>
                  </a:lnTo>
                  <a:lnTo>
                    <a:pt x="2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2" name="Freeform 52"/>
            <p:cNvSpPr>
              <a:spLocks/>
            </p:cNvSpPr>
            <p:nvPr/>
          </p:nvSpPr>
          <p:spPr bwMode="auto">
            <a:xfrm>
              <a:off x="8104395" y="5010759"/>
              <a:ext cx="224676" cy="224676"/>
            </a:xfrm>
            <a:custGeom>
              <a:avLst/>
              <a:gdLst>
                <a:gd name="T0" fmla="*/ 225 w 274"/>
                <a:gd name="T1" fmla="*/ 0 h 274"/>
                <a:gd name="T2" fmla="*/ 239 w 274"/>
                <a:gd name="T3" fmla="*/ 69 h 274"/>
                <a:gd name="T4" fmla="*/ 261 w 274"/>
                <a:gd name="T5" fmla="*/ 207 h 274"/>
                <a:gd name="T6" fmla="*/ 274 w 274"/>
                <a:gd name="T7" fmla="*/ 274 h 274"/>
                <a:gd name="T8" fmla="*/ 22 w 274"/>
                <a:gd name="T9" fmla="*/ 248 h 274"/>
                <a:gd name="T10" fmla="*/ 0 w 274"/>
                <a:gd name="T11" fmla="*/ 109 h 274"/>
                <a:gd name="T12" fmla="*/ 225 w 274"/>
                <a:gd name="T13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274">
                  <a:moveTo>
                    <a:pt x="225" y="0"/>
                  </a:moveTo>
                  <a:lnTo>
                    <a:pt x="239" y="69"/>
                  </a:lnTo>
                  <a:lnTo>
                    <a:pt x="261" y="207"/>
                  </a:lnTo>
                  <a:lnTo>
                    <a:pt x="274" y="274"/>
                  </a:lnTo>
                  <a:lnTo>
                    <a:pt x="22" y="248"/>
                  </a:lnTo>
                  <a:lnTo>
                    <a:pt x="0" y="109"/>
                  </a:lnTo>
                  <a:lnTo>
                    <a:pt x="2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3" name="Freeform 53"/>
            <p:cNvSpPr>
              <a:spLocks/>
            </p:cNvSpPr>
            <p:nvPr/>
          </p:nvSpPr>
          <p:spPr bwMode="auto">
            <a:xfrm>
              <a:off x="8091275" y="4758203"/>
              <a:ext cx="201717" cy="230416"/>
            </a:xfrm>
            <a:custGeom>
              <a:avLst/>
              <a:gdLst>
                <a:gd name="T0" fmla="*/ 246 w 246"/>
                <a:gd name="T1" fmla="*/ 0 h 281"/>
                <a:gd name="T2" fmla="*/ 244 w 246"/>
                <a:gd name="T3" fmla="*/ 71 h 281"/>
                <a:gd name="T4" fmla="*/ 241 w 246"/>
                <a:gd name="T5" fmla="*/ 210 h 281"/>
                <a:gd name="T6" fmla="*/ 239 w 246"/>
                <a:gd name="T7" fmla="*/ 281 h 281"/>
                <a:gd name="T8" fmla="*/ 0 w 246"/>
                <a:gd name="T9" fmla="*/ 205 h 281"/>
                <a:gd name="T10" fmla="*/ 3 w 246"/>
                <a:gd name="T11" fmla="*/ 67 h 281"/>
                <a:gd name="T12" fmla="*/ 246 w 246"/>
                <a:gd name="T13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281">
                  <a:moveTo>
                    <a:pt x="246" y="0"/>
                  </a:moveTo>
                  <a:lnTo>
                    <a:pt x="244" y="71"/>
                  </a:lnTo>
                  <a:lnTo>
                    <a:pt x="241" y="210"/>
                  </a:lnTo>
                  <a:lnTo>
                    <a:pt x="239" y="281"/>
                  </a:lnTo>
                  <a:lnTo>
                    <a:pt x="0" y="205"/>
                  </a:lnTo>
                  <a:lnTo>
                    <a:pt x="3" y="67"/>
                  </a:lnTo>
                  <a:lnTo>
                    <a:pt x="2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4" name="Freeform 54"/>
            <p:cNvSpPr>
              <a:spLocks/>
            </p:cNvSpPr>
            <p:nvPr/>
          </p:nvSpPr>
          <p:spPr bwMode="auto">
            <a:xfrm>
              <a:off x="8111775" y="4511388"/>
              <a:ext cx="230416" cy="224676"/>
            </a:xfrm>
            <a:custGeom>
              <a:avLst/>
              <a:gdLst>
                <a:gd name="T0" fmla="*/ 281 w 281"/>
                <a:gd name="T1" fmla="*/ 0 h 274"/>
                <a:gd name="T2" fmla="*/ 265 w 281"/>
                <a:gd name="T3" fmla="*/ 69 h 274"/>
                <a:gd name="T4" fmla="*/ 239 w 281"/>
                <a:gd name="T5" fmla="*/ 205 h 274"/>
                <a:gd name="T6" fmla="*/ 223 w 281"/>
                <a:gd name="T7" fmla="*/ 274 h 274"/>
                <a:gd name="T8" fmla="*/ 0 w 281"/>
                <a:gd name="T9" fmla="*/ 156 h 274"/>
                <a:gd name="T10" fmla="*/ 29 w 281"/>
                <a:gd name="T11" fmla="*/ 20 h 274"/>
                <a:gd name="T12" fmla="*/ 281 w 281"/>
                <a:gd name="T13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74">
                  <a:moveTo>
                    <a:pt x="281" y="0"/>
                  </a:moveTo>
                  <a:lnTo>
                    <a:pt x="265" y="69"/>
                  </a:lnTo>
                  <a:lnTo>
                    <a:pt x="239" y="205"/>
                  </a:lnTo>
                  <a:lnTo>
                    <a:pt x="223" y="274"/>
                  </a:lnTo>
                  <a:lnTo>
                    <a:pt x="0" y="156"/>
                  </a:lnTo>
                  <a:lnTo>
                    <a:pt x="29" y="20"/>
                  </a:lnTo>
                  <a:lnTo>
                    <a:pt x="2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5" name="Freeform 55"/>
            <p:cNvSpPr>
              <a:spLocks/>
            </p:cNvSpPr>
            <p:nvPr/>
          </p:nvSpPr>
          <p:spPr bwMode="auto">
            <a:xfrm>
              <a:off x="8188853" y="4254732"/>
              <a:ext cx="248456" cy="234516"/>
            </a:xfrm>
            <a:custGeom>
              <a:avLst/>
              <a:gdLst>
                <a:gd name="T0" fmla="*/ 53 w 303"/>
                <a:gd name="T1" fmla="*/ 0 h 286"/>
                <a:gd name="T2" fmla="*/ 303 w 303"/>
                <a:gd name="T3" fmla="*/ 29 h 286"/>
                <a:gd name="T4" fmla="*/ 276 w 303"/>
                <a:gd name="T5" fmla="*/ 94 h 286"/>
                <a:gd name="T6" fmla="*/ 223 w 303"/>
                <a:gd name="T7" fmla="*/ 223 h 286"/>
                <a:gd name="T8" fmla="*/ 196 w 303"/>
                <a:gd name="T9" fmla="*/ 286 h 286"/>
                <a:gd name="T10" fmla="*/ 0 w 303"/>
                <a:gd name="T11" fmla="*/ 130 h 286"/>
                <a:gd name="T12" fmla="*/ 53 w 303"/>
                <a:gd name="T13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286">
                  <a:moveTo>
                    <a:pt x="53" y="0"/>
                  </a:moveTo>
                  <a:lnTo>
                    <a:pt x="303" y="29"/>
                  </a:lnTo>
                  <a:lnTo>
                    <a:pt x="276" y="94"/>
                  </a:lnTo>
                  <a:lnTo>
                    <a:pt x="223" y="223"/>
                  </a:lnTo>
                  <a:lnTo>
                    <a:pt x="196" y="286"/>
                  </a:lnTo>
                  <a:lnTo>
                    <a:pt x="0" y="130"/>
                  </a:lnTo>
                  <a:lnTo>
                    <a:pt x="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6" name="Freeform 56"/>
            <p:cNvSpPr>
              <a:spLocks/>
            </p:cNvSpPr>
            <p:nvPr/>
          </p:nvSpPr>
          <p:spPr bwMode="auto">
            <a:xfrm>
              <a:off x="8315131" y="4006277"/>
              <a:ext cx="259936" cy="252556"/>
            </a:xfrm>
            <a:custGeom>
              <a:avLst/>
              <a:gdLst>
                <a:gd name="T0" fmla="*/ 78 w 317"/>
                <a:gd name="T1" fmla="*/ 0 h 308"/>
                <a:gd name="T2" fmla="*/ 317 w 317"/>
                <a:gd name="T3" fmla="*/ 75 h 308"/>
                <a:gd name="T4" fmla="*/ 279 w 317"/>
                <a:gd name="T5" fmla="*/ 133 h 308"/>
                <a:gd name="T6" fmla="*/ 200 w 317"/>
                <a:gd name="T7" fmla="*/ 250 h 308"/>
                <a:gd name="T8" fmla="*/ 163 w 317"/>
                <a:gd name="T9" fmla="*/ 308 h 308"/>
                <a:gd name="T10" fmla="*/ 0 w 317"/>
                <a:gd name="T11" fmla="*/ 116 h 308"/>
                <a:gd name="T12" fmla="*/ 78 w 317"/>
                <a:gd name="T13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7" h="308">
                  <a:moveTo>
                    <a:pt x="78" y="0"/>
                  </a:moveTo>
                  <a:lnTo>
                    <a:pt x="317" y="75"/>
                  </a:lnTo>
                  <a:lnTo>
                    <a:pt x="279" y="133"/>
                  </a:lnTo>
                  <a:lnTo>
                    <a:pt x="200" y="250"/>
                  </a:lnTo>
                  <a:lnTo>
                    <a:pt x="163" y="308"/>
                  </a:lnTo>
                  <a:lnTo>
                    <a:pt x="0" y="116"/>
                  </a:lnTo>
                  <a:lnTo>
                    <a:pt x="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7" name="Freeform 57"/>
            <p:cNvSpPr>
              <a:spLocks/>
            </p:cNvSpPr>
            <p:nvPr/>
          </p:nvSpPr>
          <p:spPr bwMode="auto">
            <a:xfrm>
              <a:off x="8497988" y="3779140"/>
              <a:ext cx="261576" cy="261576"/>
            </a:xfrm>
            <a:custGeom>
              <a:avLst/>
              <a:gdLst>
                <a:gd name="T0" fmla="*/ 98 w 319"/>
                <a:gd name="T1" fmla="*/ 0 h 319"/>
                <a:gd name="T2" fmla="*/ 319 w 319"/>
                <a:gd name="T3" fmla="*/ 120 h 319"/>
                <a:gd name="T4" fmla="*/ 270 w 319"/>
                <a:gd name="T5" fmla="*/ 169 h 319"/>
                <a:gd name="T6" fmla="*/ 169 w 319"/>
                <a:gd name="T7" fmla="*/ 270 h 319"/>
                <a:gd name="T8" fmla="*/ 120 w 319"/>
                <a:gd name="T9" fmla="*/ 319 h 319"/>
                <a:gd name="T10" fmla="*/ 0 w 319"/>
                <a:gd name="T11" fmla="*/ 98 h 319"/>
                <a:gd name="T12" fmla="*/ 98 w 319"/>
                <a:gd name="T13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9" h="319">
                  <a:moveTo>
                    <a:pt x="98" y="0"/>
                  </a:moveTo>
                  <a:lnTo>
                    <a:pt x="319" y="120"/>
                  </a:lnTo>
                  <a:lnTo>
                    <a:pt x="270" y="169"/>
                  </a:lnTo>
                  <a:lnTo>
                    <a:pt x="169" y="270"/>
                  </a:lnTo>
                  <a:lnTo>
                    <a:pt x="120" y="319"/>
                  </a:lnTo>
                  <a:lnTo>
                    <a:pt x="0" y="98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8" name="Freeform 58"/>
            <p:cNvSpPr>
              <a:spLocks/>
            </p:cNvSpPr>
            <p:nvPr/>
          </p:nvSpPr>
          <p:spPr bwMode="auto">
            <a:xfrm>
              <a:off x="8728404" y="3592183"/>
              <a:ext cx="252556" cy="259936"/>
            </a:xfrm>
            <a:custGeom>
              <a:avLst/>
              <a:gdLst>
                <a:gd name="T0" fmla="*/ 116 w 308"/>
                <a:gd name="T1" fmla="*/ 0 h 317"/>
                <a:gd name="T2" fmla="*/ 308 w 308"/>
                <a:gd name="T3" fmla="*/ 163 h 317"/>
                <a:gd name="T4" fmla="*/ 250 w 308"/>
                <a:gd name="T5" fmla="*/ 201 h 317"/>
                <a:gd name="T6" fmla="*/ 134 w 308"/>
                <a:gd name="T7" fmla="*/ 279 h 317"/>
                <a:gd name="T8" fmla="*/ 76 w 308"/>
                <a:gd name="T9" fmla="*/ 317 h 317"/>
                <a:gd name="T10" fmla="*/ 0 w 308"/>
                <a:gd name="T11" fmla="*/ 76 h 317"/>
                <a:gd name="T12" fmla="*/ 116 w 308"/>
                <a:gd name="T13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8" h="317">
                  <a:moveTo>
                    <a:pt x="116" y="0"/>
                  </a:moveTo>
                  <a:lnTo>
                    <a:pt x="308" y="163"/>
                  </a:lnTo>
                  <a:lnTo>
                    <a:pt x="250" y="201"/>
                  </a:lnTo>
                  <a:lnTo>
                    <a:pt x="134" y="279"/>
                  </a:lnTo>
                  <a:lnTo>
                    <a:pt x="76" y="317"/>
                  </a:lnTo>
                  <a:lnTo>
                    <a:pt x="0" y="76"/>
                  </a:lnTo>
                  <a:lnTo>
                    <a:pt x="1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9" name="Freeform 59"/>
            <p:cNvSpPr>
              <a:spLocks/>
            </p:cNvSpPr>
            <p:nvPr/>
          </p:nvSpPr>
          <p:spPr bwMode="auto">
            <a:xfrm>
              <a:off x="8997360" y="3458526"/>
              <a:ext cx="232876" cy="249276"/>
            </a:xfrm>
            <a:custGeom>
              <a:avLst/>
              <a:gdLst>
                <a:gd name="T0" fmla="*/ 130 w 284"/>
                <a:gd name="T1" fmla="*/ 0 h 304"/>
                <a:gd name="T2" fmla="*/ 284 w 284"/>
                <a:gd name="T3" fmla="*/ 199 h 304"/>
                <a:gd name="T4" fmla="*/ 219 w 284"/>
                <a:gd name="T5" fmla="*/ 226 h 304"/>
                <a:gd name="T6" fmla="*/ 89 w 284"/>
                <a:gd name="T7" fmla="*/ 277 h 304"/>
                <a:gd name="T8" fmla="*/ 25 w 284"/>
                <a:gd name="T9" fmla="*/ 304 h 304"/>
                <a:gd name="T10" fmla="*/ 0 w 284"/>
                <a:gd name="T11" fmla="*/ 54 h 304"/>
                <a:gd name="T12" fmla="*/ 130 w 284"/>
                <a:gd name="T1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" h="304">
                  <a:moveTo>
                    <a:pt x="130" y="0"/>
                  </a:moveTo>
                  <a:lnTo>
                    <a:pt x="284" y="199"/>
                  </a:lnTo>
                  <a:lnTo>
                    <a:pt x="219" y="226"/>
                  </a:lnTo>
                  <a:lnTo>
                    <a:pt x="89" y="277"/>
                  </a:lnTo>
                  <a:lnTo>
                    <a:pt x="25" y="304"/>
                  </a:lnTo>
                  <a:lnTo>
                    <a:pt x="0" y="54"/>
                  </a:lnTo>
                  <a:lnTo>
                    <a:pt x="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0" name="Freeform 60"/>
            <p:cNvSpPr>
              <a:spLocks/>
            </p:cNvSpPr>
            <p:nvPr/>
          </p:nvSpPr>
          <p:spPr bwMode="auto">
            <a:xfrm>
              <a:off x="9258935" y="3387187"/>
              <a:ext cx="225496" cy="227136"/>
            </a:xfrm>
            <a:custGeom>
              <a:avLst/>
              <a:gdLst>
                <a:gd name="T0" fmla="*/ 161 w 275"/>
                <a:gd name="T1" fmla="*/ 0 h 277"/>
                <a:gd name="T2" fmla="*/ 275 w 275"/>
                <a:gd name="T3" fmla="*/ 223 h 277"/>
                <a:gd name="T4" fmla="*/ 206 w 275"/>
                <a:gd name="T5" fmla="*/ 237 h 277"/>
                <a:gd name="T6" fmla="*/ 67 w 275"/>
                <a:gd name="T7" fmla="*/ 264 h 277"/>
                <a:gd name="T8" fmla="*/ 0 w 275"/>
                <a:gd name="T9" fmla="*/ 277 h 277"/>
                <a:gd name="T10" fmla="*/ 23 w 275"/>
                <a:gd name="T11" fmla="*/ 25 h 277"/>
                <a:gd name="T12" fmla="*/ 161 w 275"/>
                <a:gd name="T13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277">
                  <a:moveTo>
                    <a:pt x="161" y="0"/>
                  </a:moveTo>
                  <a:lnTo>
                    <a:pt x="275" y="223"/>
                  </a:lnTo>
                  <a:lnTo>
                    <a:pt x="206" y="237"/>
                  </a:lnTo>
                  <a:lnTo>
                    <a:pt x="67" y="264"/>
                  </a:lnTo>
                  <a:lnTo>
                    <a:pt x="0" y="277"/>
                  </a:lnTo>
                  <a:lnTo>
                    <a:pt x="23" y="25"/>
                  </a:lnTo>
                  <a:lnTo>
                    <a:pt x="1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1" name="Freeform 61"/>
            <p:cNvSpPr>
              <a:spLocks noEditPoints="1"/>
            </p:cNvSpPr>
            <p:nvPr/>
          </p:nvSpPr>
          <p:spPr bwMode="auto">
            <a:xfrm>
              <a:off x="8247073" y="3524945"/>
              <a:ext cx="2745313" cy="2744493"/>
            </a:xfrm>
            <a:custGeom>
              <a:avLst/>
              <a:gdLst>
                <a:gd name="T0" fmla="*/ 1384 w 3348"/>
                <a:gd name="T1" fmla="*/ 375 h 3347"/>
                <a:gd name="T2" fmla="*/ 1051 w 3348"/>
                <a:gd name="T3" fmla="*/ 497 h 3347"/>
                <a:gd name="T4" fmla="*/ 768 w 3348"/>
                <a:gd name="T5" fmla="*/ 700 h 3347"/>
                <a:gd name="T6" fmla="*/ 699 w 3348"/>
                <a:gd name="T7" fmla="*/ 767 h 3347"/>
                <a:gd name="T8" fmla="*/ 498 w 3348"/>
                <a:gd name="T9" fmla="*/ 1051 h 3347"/>
                <a:gd name="T10" fmla="*/ 375 w 3348"/>
                <a:gd name="T11" fmla="*/ 1383 h 3347"/>
                <a:gd name="T12" fmla="*/ 1288 w 3348"/>
                <a:gd name="T13" fmla="*/ 1627 h 3347"/>
                <a:gd name="T14" fmla="*/ 355 w 3348"/>
                <a:gd name="T15" fmla="*/ 1845 h 3347"/>
                <a:gd name="T16" fmla="*/ 446 w 3348"/>
                <a:gd name="T17" fmla="*/ 2191 h 3347"/>
                <a:gd name="T18" fmla="*/ 625 w 3348"/>
                <a:gd name="T19" fmla="*/ 2493 h 3347"/>
                <a:gd name="T20" fmla="*/ 1435 w 3348"/>
                <a:gd name="T21" fmla="*/ 1981 h 3347"/>
                <a:gd name="T22" fmla="*/ 951 w 3348"/>
                <a:gd name="T23" fmla="*/ 2792 h 3347"/>
                <a:gd name="T24" fmla="*/ 1268 w 3348"/>
                <a:gd name="T25" fmla="*/ 2943 h 3347"/>
                <a:gd name="T26" fmla="*/ 1625 w 3348"/>
                <a:gd name="T27" fmla="*/ 3004 h 3347"/>
                <a:gd name="T28" fmla="*/ 1723 w 3348"/>
                <a:gd name="T29" fmla="*/ 3004 h 3347"/>
                <a:gd name="T30" fmla="*/ 2080 w 3348"/>
                <a:gd name="T31" fmla="*/ 2943 h 3347"/>
                <a:gd name="T32" fmla="*/ 2397 w 3348"/>
                <a:gd name="T33" fmla="*/ 2792 h 3347"/>
                <a:gd name="T34" fmla="*/ 1906 w 3348"/>
                <a:gd name="T35" fmla="*/ 1975 h 3347"/>
                <a:gd name="T36" fmla="*/ 2725 w 3348"/>
                <a:gd name="T37" fmla="*/ 2493 h 3347"/>
                <a:gd name="T38" fmla="*/ 2901 w 3348"/>
                <a:gd name="T39" fmla="*/ 2191 h 3347"/>
                <a:gd name="T40" fmla="*/ 2993 w 3348"/>
                <a:gd name="T41" fmla="*/ 1845 h 3347"/>
                <a:gd name="T42" fmla="*/ 2049 w 3348"/>
                <a:gd name="T43" fmla="*/ 1627 h 3347"/>
                <a:gd name="T44" fmla="*/ 2973 w 3348"/>
                <a:gd name="T45" fmla="*/ 1383 h 3347"/>
                <a:gd name="T46" fmla="*/ 2850 w 3348"/>
                <a:gd name="T47" fmla="*/ 1051 h 3347"/>
                <a:gd name="T48" fmla="*/ 2649 w 3348"/>
                <a:gd name="T49" fmla="*/ 767 h 3347"/>
                <a:gd name="T50" fmla="*/ 2580 w 3348"/>
                <a:gd name="T51" fmla="*/ 700 h 3347"/>
                <a:gd name="T52" fmla="*/ 2297 w 3348"/>
                <a:gd name="T53" fmla="*/ 497 h 3347"/>
                <a:gd name="T54" fmla="*/ 1964 w 3348"/>
                <a:gd name="T55" fmla="*/ 375 h 3347"/>
                <a:gd name="T56" fmla="*/ 1723 w 3348"/>
                <a:gd name="T57" fmla="*/ 1299 h 3347"/>
                <a:gd name="T58" fmla="*/ 1674 w 3348"/>
                <a:gd name="T59" fmla="*/ 0 h 3347"/>
                <a:gd name="T60" fmla="*/ 2118 w 3348"/>
                <a:gd name="T61" fmla="*/ 60 h 3347"/>
                <a:gd name="T62" fmla="*/ 2520 w 3348"/>
                <a:gd name="T63" fmla="*/ 230 h 3347"/>
                <a:gd name="T64" fmla="*/ 2857 w 3348"/>
                <a:gd name="T65" fmla="*/ 491 h 3347"/>
                <a:gd name="T66" fmla="*/ 3120 w 3348"/>
                <a:gd name="T67" fmla="*/ 830 h 3347"/>
                <a:gd name="T68" fmla="*/ 3288 w 3348"/>
                <a:gd name="T69" fmla="*/ 1229 h 3347"/>
                <a:gd name="T70" fmla="*/ 3348 w 3348"/>
                <a:gd name="T71" fmla="*/ 1673 h 3347"/>
                <a:gd name="T72" fmla="*/ 3288 w 3348"/>
                <a:gd name="T73" fmla="*/ 2120 h 3347"/>
                <a:gd name="T74" fmla="*/ 3120 w 3348"/>
                <a:gd name="T75" fmla="*/ 2519 h 3347"/>
                <a:gd name="T76" fmla="*/ 2857 w 3348"/>
                <a:gd name="T77" fmla="*/ 2859 h 3347"/>
                <a:gd name="T78" fmla="*/ 2520 w 3348"/>
                <a:gd name="T79" fmla="*/ 3120 h 3347"/>
                <a:gd name="T80" fmla="*/ 2118 w 3348"/>
                <a:gd name="T81" fmla="*/ 3289 h 3347"/>
                <a:gd name="T82" fmla="*/ 1674 w 3348"/>
                <a:gd name="T83" fmla="*/ 3347 h 3347"/>
                <a:gd name="T84" fmla="*/ 1230 w 3348"/>
                <a:gd name="T85" fmla="*/ 3289 h 3347"/>
                <a:gd name="T86" fmla="*/ 828 w 3348"/>
                <a:gd name="T87" fmla="*/ 3120 h 3347"/>
                <a:gd name="T88" fmla="*/ 491 w 3348"/>
                <a:gd name="T89" fmla="*/ 2859 h 3347"/>
                <a:gd name="T90" fmla="*/ 228 w 3348"/>
                <a:gd name="T91" fmla="*/ 2519 h 3347"/>
                <a:gd name="T92" fmla="*/ 60 w 3348"/>
                <a:gd name="T93" fmla="*/ 2120 h 3347"/>
                <a:gd name="T94" fmla="*/ 0 w 3348"/>
                <a:gd name="T95" fmla="*/ 1673 h 3347"/>
                <a:gd name="T96" fmla="*/ 60 w 3348"/>
                <a:gd name="T97" fmla="*/ 1229 h 3347"/>
                <a:gd name="T98" fmla="*/ 228 w 3348"/>
                <a:gd name="T99" fmla="*/ 830 h 3347"/>
                <a:gd name="T100" fmla="*/ 491 w 3348"/>
                <a:gd name="T101" fmla="*/ 491 h 3347"/>
                <a:gd name="T102" fmla="*/ 828 w 3348"/>
                <a:gd name="T103" fmla="*/ 230 h 3347"/>
                <a:gd name="T104" fmla="*/ 1230 w 3348"/>
                <a:gd name="T105" fmla="*/ 60 h 3347"/>
                <a:gd name="T106" fmla="*/ 1674 w 3348"/>
                <a:gd name="T107" fmla="*/ 0 h 3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348" h="3347">
                  <a:moveTo>
                    <a:pt x="1625" y="343"/>
                  </a:moveTo>
                  <a:lnTo>
                    <a:pt x="1502" y="354"/>
                  </a:lnTo>
                  <a:lnTo>
                    <a:pt x="1384" y="375"/>
                  </a:lnTo>
                  <a:lnTo>
                    <a:pt x="1268" y="406"/>
                  </a:lnTo>
                  <a:lnTo>
                    <a:pt x="1158" y="448"/>
                  </a:lnTo>
                  <a:lnTo>
                    <a:pt x="1051" y="497"/>
                  </a:lnTo>
                  <a:lnTo>
                    <a:pt x="951" y="558"/>
                  </a:lnTo>
                  <a:lnTo>
                    <a:pt x="857" y="625"/>
                  </a:lnTo>
                  <a:lnTo>
                    <a:pt x="768" y="700"/>
                  </a:lnTo>
                  <a:lnTo>
                    <a:pt x="1435" y="1365"/>
                  </a:lnTo>
                  <a:lnTo>
                    <a:pt x="1366" y="1435"/>
                  </a:lnTo>
                  <a:lnTo>
                    <a:pt x="699" y="767"/>
                  </a:lnTo>
                  <a:lnTo>
                    <a:pt x="625" y="857"/>
                  </a:lnTo>
                  <a:lnTo>
                    <a:pt x="556" y="950"/>
                  </a:lnTo>
                  <a:lnTo>
                    <a:pt x="498" y="1051"/>
                  </a:lnTo>
                  <a:lnTo>
                    <a:pt x="446" y="1158"/>
                  </a:lnTo>
                  <a:lnTo>
                    <a:pt x="406" y="1270"/>
                  </a:lnTo>
                  <a:lnTo>
                    <a:pt x="375" y="1383"/>
                  </a:lnTo>
                  <a:lnTo>
                    <a:pt x="355" y="1504"/>
                  </a:lnTo>
                  <a:lnTo>
                    <a:pt x="344" y="1627"/>
                  </a:lnTo>
                  <a:lnTo>
                    <a:pt x="1288" y="1627"/>
                  </a:lnTo>
                  <a:lnTo>
                    <a:pt x="1288" y="1723"/>
                  </a:lnTo>
                  <a:lnTo>
                    <a:pt x="344" y="1723"/>
                  </a:lnTo>
                  <a:lnTo>
                    <a:pt x="355" y="1845"/>
                  </a:lnTo>
                  <a:lnTo>
                    <a:pt x="375" y="1964"/>
                  </a:lnTo>
                  <a:lnTo>
                    <a:pt x="406" y="2080"/>
                  </a:lnTo>
                  <a:lnTo>
                    <a:pt x="446" y="2191"/>
                  </a:lnTo>
                  <a:lnTo>
                    <a:pt x="498" y="2296"/>
                  </a:lnTo>
                  <a:lnTo>
                    <a:pt x="556" y="2397"/>
                  </a:lnTo>
                  <a:lnTo>
                    <a:pt x="625" y="2493"/>
                  </a:lnTo>
                  <a:lnTo>
                    <a:pt x="699" y="2580"/>
                  </a:lnTo>
                  <a:lnTo>
                    <a:pt x="1366" y="1914"/>
                  </a:lnTo>
                  <a:lnTo>
                    <a:pt x="1435" y="1981"/>
                  </a:lnTo>
                  <a:lnTo>
                    <a:pt x="768" y="2649"/>
                  </a:lnTo>
                  <a:lnTo>
                    <a:pt x="857" y="2725"/>
                  </a:lnTo>
                  <a:lnTo>
                    <a:pt x="951" y="2792"/>
                  </a:lnTo>
                  <a:lnTo>
                    <a:pt x="1051" y="2852"/>
                  </a:lnTo>
                  <a:lnTo>
                    <a:pt x="1158" y="2901"/>
                  </a:lnTo>
                  <a:lnTo>
                    <a:pt x="1268" y="2943"/>
                  </a:lnTo>
                  <a:lnTo>
                    <a:pt x="1384" y="2975"/>
                  </a:lnTo>
                  <a:lnTo>
                    <a:pt x="1502" y="2995"/>
                  </a:lnTo>
                  <a:lnTo>
                    <a:pt x="1625" y="3004"/>
                  </a:lnTo>
                  <a:lnTo>
                    <a:pt x="1625" y="2062"/>
                  </a:lnTo>
                  <a:lnTo>
                    <a:pt x="1723" y="2062"/>
                  </a:lnTo>
                  <a:lnTo>
                    <a:pt x="1723" y="3004"/>
                  </a:lnTo>
                  <a:lnTo>
                    <a:pt x="1846" y="2995"/>
                  </a:lnTo>
                  <a:lnTo>
                    <a:pt x="1964" y="2975"/>
                  </a:lnTo>
                  <a:lnTo>
                    <a:pt x="2080" y="2943"/>
                  </a:lnTo>
                  <a:lnTo>
                    <a:pt x="2189" y="2901"/>
                  </a:lnTo>
                  <a:lnTo>
                    <a:pt x="2297" y="2852"/>
                  </a:lnTo>
                  <a:lnTo>
                    <a:pt x="2397" y="2792"/>
                  </a:lnTo>
                  <a:lnTo>
                    <a:pt x="2493" y="2725"/>
                  </a:lnTo>
                  <a:lnTo>
                    <a:pt x="2580" y="2649"/>
                  </a:lnTo>
                  <a:lnTo>
                    <a:pt x="1906" y="1975"/>
                  </a:lnTo>
                  <a:lnTo>
                    <a:pt x="1973" y="1906"/>
                  </a:lnTo>
                  <a:lnTo>
                    <a:pt x="2649" y="2580"/>
                  </a:lnTo>
                  <a:lnTo>
                    <a:pt x="2725" y="2493"/>
                  </a:lnTo>
                  <a:lnTo>
                    <a:pt x="2792" y="2397"/>
                  </a:lnTo>
                  <a:lnTo>
                    <a:pt x="2850" y="2296"/>
                  </a:lnTo>
                  <a:lnTo>
                    <a:pt x="2901" y="2191"/>
                  </a:lnTo>
                  <a:lnTo>
                    <a:pt x="2942" y="2080"/>
                  </a:lnTo>
                  <a:lnTo>
                    <a:pt x="2973" y="1964"/>
                  </a:lnTo>
                  <a:lnTo>
                    <a:pt x="2993" y="1845"/>
                  </a:lnTo>
                  <a:lnTo>
                    <a:pt x="3004" y="1723"/>
                  </a:lnTo>
                  <a:lnTo>
                    <a:pt x="2049" y="1723"/>
                  </a:lnTo>
                  <a:lnTo>
                    <a:pt x="2049" y="1627"/>
                  </a:lnTo>
                  <a:lnTo>
                    <a:pt x="3004" y="1627"/>
                  </a:lnTo>
                  <a:lnTo>
                    <a:pt x="2993" y="1504"/>
                  </a:lnTo>
                  <a:lnTo>
                    <a:pt x="2973" y="1383"/>
                  </a:lnTo>
                  <a:lnTo>
                    <a:pt x="2942" y="1270"/>
                  </a:lnTo>
                  <a:lnTo>
                    <a:pt x="2901" y="1158"/>
                  </a:lnTo>
                  <a:lnTo>
                    <a:pt x="2850" y="1051"/>
                  </a:lnTo>
                  <a:lnTo>
                    <a:pt x="2792" y="950"/>
                  </a:lnTo>
                  <a:lnTo>
                    <a:pt x="2725" y="857"/>
                  </a:lnTo>
                  <a:lnTo>
                    <a:pt x="2649" y="767"/>
                  </a:lnTo>
                  <a:lnTo>
                    <a:pt x="1973" y="1444"/>
                  </a:lnTo>
                  <a:lnTo>
                    <a:pt x="1906" y="1374"/>
                  </a:lnTo>
                  <a:lnTo>
                    <a:pt x="2580" y="700"/>
                  </a:lnTo>
                  <a:lnTo>
                    <a:pt x="2493" y="625"/>
                  </a:lnTo>
                  <a:lnTo>
                    <a:pt x="2397" y="558"/>
                  </a:lnTo>
                  <a:lnTo>
                    <a:pt x="2297" y="497"/>
                  </a:lnTo>
                  <a:lnTo>
                    <a:pt x="2189" y="448"/>
                  </a:lnTo>
                  <a:lnTo>
                    <a:pt x="2080" y="406"/>
                  </a:lnTo>
                  <a:lnTo>
                    <a:pt x="1964" y="375"/>
                  </a:lnTo>
                  <a:lnTo>
                    <a:pt x="1846" y="354"/>
                  </a:lnTo>
                  <a:lnTo>
                    <a:pt x="1723" y="343"/>
                  </a:lnTo>
                  <a:lnTo>
                    <a:pt x="1723" y="1299"/>
                  </a:lnTo>
                  <a:lnTo>
                    <a:pt x="1625" y="1299"/>
                  </a:lnTo>
                  <a:lnTo>
                    <a:pt x="1625" y="343"/>
                  </a:lnTo>
                  <a:close/>
                  <a:moveTo>
                    <a:pt x="1674" y="0"/>
                  </a:moveTo>
                  <a:lnTo>
                    <a:pt x="1826" y="6"/>
                  </a:lnTo>
                  <a:lnTo>
                    <a:pt x="1975" y="26"/>
                  </a:lnTo>
                  <a:lnTo>
                    <a:pt x="2118" y="60"/>
                  </a:lnTo>
                  <a:lnTo>
                    <a:pt x="2259" y="105"/>
                  </a:lnTo>
                  <a:lnTo>
                    <a:pt x="2393" y="163"/>
                  </a:lnTo>
                  <a:lnTo>
                    <a:pt x="2520" y="230"/>
                  </a:lnTo>
                  <a:lnTo>
                    <a:pt x="2640" y="308"/>
                  </a:lnTo>
                  <a:lnTo>
                    <a:pt x="2752" y="395"/>
                  </a:lnTo>
                  <a:lnTo>
                    <a:pt x="2857" y="491"/>
                  </a:lnTo>
                  <a:lnTo>
                    <a:pt x="2955" y="596"/>
                  </a:lnTo>
                  <a:lnTo>
                    <a:pt x="3042" y="709"/>
                  </a:lnTo>
                  <a:lnTo>
                    <a:pt x="3120" y="830"/>
                  </a:lnTo>
                  <a:lnTo>
                    <a:pt x="3187" y="957"/>
                  </a:lnTo>
                  <a:lnTo>
                    <a:pt x="3243" y="1091"/>
                  </a:lnTo>
                  <a:lnTo>
                    <a:pt x="3288" y="1229"/>
                  </a:lnTo>
                  <a:lnTo>
                    <a:pt x="3321" y="1374"/>
                  </a:lnTo>
                  <a:lnTo>
                    <a:pt x="3341" y="1522"/>
                  </a:lnTo>
                  <a:lnTo>
                    <a:pt x="3348" y="1673"/>
                  </a:lnTo>
                  <a:lnTo>
                    <a:pt x="3341" y="1827"/>
                  </a:lnTo>
                  <a:lnTo>
                    <a:pt x="3321" y="1975"/>
                  </a:lnTo>
                  <a:lnTo>
                    <a:pt x="3288" y="2120"/>
                  </a:lnTo>
                  <a:lnTo>
                    <a:pt x="3243" y="2258"/>
                  </a:lnTo>
                  <a:lnTo>
                    <a:pt x="3187" y="2392"/>
                  </a:lnTo>
                  <a:lnTo>
                    <a:pt x="3120" y="2519"/>
                  </a:lnTo>
                  <a:lnTo>
                    <a:pt x="3042" y="2640"/>
                  </a:lnTo>
                  <a:lnTo>
                    <a:pt x="2955" y="2754"/>
                  </a:lnTo>
                  <a:lnTo>
                    <a:pt x="2857" y="2859"/>
                  </a:lnTo>
                  <a:lnTo>
                    <a:pt x="2752" y="2955"/>
                  </a:lnTo>
                  <a:lnTo>
                    <a:pt x="2640" y="3042"/>
                  </a:lnTo>
                  <a:lnTo>
                    <a:pt x="2520" y="3120"/>
                  </a:lnTo>
                  <a:lnTo>
                    <a:pt x="2393" y="3187"/>
                  </a:lnTo>
                  <a:lnTo>
                    <a:pt x="2259" y="3245"/>
                  </a:lnTo>
                  <a:lnTo>
                    <a:pt x="2118" y="3289"/>
                  </a:lnTo>
                  <a:lnTo>
                    <a:pt x="1975" y="3321"/>
                  </a:lnTo>
                  <a:lnTo>
                    <a:pt x="1826" y="3341"/>
                  </a:lnTo>
                  <a:lnTo>
                    <a:pt x="1674" y="3347"/>
                  </a:lnTo>
                  <a:lnTo>
                    <a:pt x="1522" y="3341"/>
                  </a:lnTo>
                  <a:lnTo>
                    <a:pt x="1373" y="3321"/>
                  </a:lnTo>
                  <a:lnTo>
                    <a:pt x="1230" y="3289"/>
                  </a:lnTo>
                  <a:lnTo>
                    <a:pt x="1089" y="3245"/>
                  </a:lnTo>
                  <a:lnTo>
                    <a:pt x="955" y="3187"/>
                  </a:lnTo>
                  <a:lnTo>
                    <a:pt x="828" y="3120"/>
                  </a:lnTo>
                  <a:lnTo>
                    <a:pt x="708" y="3042"/>
                  </a:lnTo>
                  <a:lnTo>
                    <a:pt x="596" y="2955"/>
                  </a:lnTo>
                  <a:lnTo>
                    <a:pt x="491" y="2859"/>
                  </a:lnTo>
                  <a:lnTo>
                    <a:pt x="393" y="2754"/>
                  </a:lnTo>
                  <a:lnTo>
                    <a:pt x="306" y="2640"/>
                  </a:lnTo>
                  <a:lnTo>
                    <a:pt x="228" y="2519"/>
                  </a:lnTo>
                  <a:lnTo>
                    <a:pt x="161" y="2392"/>
                  </a:lnTo>
                  <a:lnTo>
                    <a:pt x="105" y="2258"/>
                  </a:lnTo>
                  <a:lnTo>
                    <a:pt x="60" y="2120"/>
                  </a:lnTo>
                  <a:lnTo>
                    <a:pt x="27" y="1975"/>
                  </a:lnTo>
                  <a:lnTo>
                    <a:pt x="7" y="1827"/>
                  </a:lnTo>
                  <a:lnTo>
                    <a:pt x="0" y="1673"/>
                  </a:lnTo>
                  <a:lnTo>
                    <a:pt x="7" y="1522"/>
                  </a:lnTo>
                  <a:lnTo>
                    <a:pt x="27" y="1374"/>
                  </a:lnTo>
                  <a:lnTo>
                    <a:pt x="60" y="1229"/>
                  </a:lnTo>
                  <a:lnTo>
                    <a:pt x="105" y="1091"/>
                  </a:lnTo>
                  <a:lnTo>
                    <a:pt x="161" y="957"/>
                  </a:lnTo>
                  <a:lnTo>
                    <a:pt x="228" y="830"/>
                  </a:lnTo>
                  <a:lnTo>
                    <a:pt x="306" y="709"/>
                  </a:lnTo>
                  <a:lnTo>
                    <a:pt x="393" y="596"/>
                  </a:lnTo>
                  <a:lnTo>
                    <a:pt x="491" y="491"/>
                  </a:lnTo>
                  <a:lnTo>
                    <a:pt x="596" y="395"/>
                  </a:lnTo>
                  <a:lnTo>
                    <a:pt x="708" y="308"/>
                  </a:lnTo>
                  <a:lnTo>
                    <a:pt x="828" y="230"/>
                  </a:lnTo>
                  <a:lnTo>
                    <a:pt x="955" y="163"/>
                  </a:lnTo>
                  <a:lnTo>
                    <a:pt x="1089" y="105"/>
                  </a:lnTo>
                  <a:lnTo>
                    <a:pt x="1230" y="60"/>
                  </a:lnTo>
                  <a:lnTo>
                    <a:pt x="1373" y="26"/>
                  </a:lnTo>
                  <a:lnTo>
                    <a:pt x="1522" y="6"/>
                  </a:lnTo>
                  <a:lnTo>
                    <a:pt x="16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2" name="Freeform 62"/>
            <p:cNvSpPr>
              <a:spLocks noEditPoints="1"/>
            </p:cNvSpPr>
            <p:nvPr/>
          </p:nvSpPr>
          <p:spPr bwMode="auto">
            <a:xfrm>
              <a:off x="9202356" y="4481868"/>
              <a:ext cx="834746" cy="832286"/>
            </a:xfrm>
            <a:custGeom>
              <a:avLst/>
              <a:gdLst>
                <a:gd name="T0" fmla="*/ 446 w 1018"/>
                <a:gd name="T1" fmla="*/ 201 h 1015"/>
                <a:gd name="T2" fmla="*/ 333 w 1018"/>
                <a:gd name="T3" fmla="*/ 248 h 1015"/>
                <a:gd name="T4" fmla="*/ 248 w 1018"/>
                <a:gd name="T5" fmla="*/ 332 h 1015"/>
                <a:gd name="T6" fmla="*/ 201 w 1018"/>
                <a:gd name="T7" fmla="*/ 444 h 1015"/>
                <a:gd name="T8" fmla="*/ 201 w 1018"/>
                <a:gd name="T9" fmla="*/ 571 h 1015"/>
                <a:gd name="T10" fmla="*/ 248 w 1018"/>
                <a:gd name="T11" fmla="*/ 683 h 1015"/>
                <a:gd name="T12" fmla="*/ 333 w 1018"/>
                <a:gd name="T13" fmla="*/ 768 h 1015"/>
                <a:gd name="T14" fmla="*/ 446 w 1018"/>
                <a:gd name="T15" fmla="*/ 814 h 1015"/>
                <a:gd name="T16" fmla="*/ 571 w 1018"/>
                <a:gd name="T17" fmla="*/ 814 h 1015"/>
                <a:gd name="T18" fmla="*/ 685 w 1018"/>
                <a:gd name="T19" fmla="*/ 768 h 1015"/>
                <a:gd name="T20" fmla="*/ 770 w 1018"/>
                <a:gd name="T21" fmla="*/ 683 h 1015"/>
                <a:gd name="T22" fmla="*/ 817 w 1018"/>
                <a:gd name="T23" fmla="*/ 571 h 1015"/>
                <a:gd name="T24" fmla="*/ 817 w 1018"/>
                <a:gd name="T25" fmla="*/ 444 h 1015"/>
                <a:gd name="T26" fmla="*/ 770 w 1018"/>
                <a:gd name="T27" fmla="*/ 332 h 1015"/>
                <a:gd name="T28" fmla="*/ 685 w 1018"/>
                <a:gd name="T29" fmla="*/ 248 h 1015"/>
                <a:gd name="T30" fmla="*/ 571 w 1018"/>
                <a:gd name="T31" fmla="*/ 201 h 1015"/>
                <a:gd name="T32" fmla="*/ 509 w 1018"/>
                <a:gd name="T33" fmla="*/ 0 h 1015"/>
                <a:gd name="T34" fmla="*/ 670 w 1018"/>
                <a:gd name="T35" fmla="*/ 24 h 1015"/>
                <a:gd name="T36" fmla="*/ 810 w 1018"/>
                <a:gd name="T37" fmla="*/ 98 h 1015"/>
                <a:gd name="T38" fmla="*/ 920 w 1018"/>
                <a:gd name="T39" fmla="*/ 207 h 1015"/>
                <a:gd name="T40" fmla="*/ 991 w 1018"/>
                <a:gd name="T41" fmla="*/ 346 h 1015"/>
                <a:gd name="T42" fmla="*/ 1018 w 1018"/>
                <a:gd name="T43" fmla="*/ 506 h 1015"/>
                <a:gd name="T44" fmla="*/ 991 w 1018"/>
                <a:gd name="T45" fmla="*/ 667 h 1015"/>
                <a:gd name="T46" fmla="*/ 920 w 1018"/>
                <a:gd name="T47" fmla="*/ 808 h 1015"/>
                <a:gd name="T48" fmla="*/ 810 w 1018"/>
                <a:gd name="T49" fmla="*/ 917 h 1015"/>
                <a:gd name="T50" fmla="*/ 670 w 1018"/>
                <a:gd name="T51" fmla="*/ 991 h 1015"/>
                <a:gd name="T52" fmla="*/ 509 w 1018"/>
                <a:gd name="T53" fmla="*/ 1015 h 1015"/>
                <a:gd name="T54" fmla="*/ 348 w 1018"/>
                <a:gd name="T55" fmla="*/ 991 h 1015"/>
                <a:gd name="T56" fmla="*/ 210 w 1018"/>
                <a:gd name="T57" fmla="*/ 917 h 1015"/>
                <a:gd name="T58" fmla="*/ 98 w 1018"/>
                <a:gd name="T59" fmla="*/ 808 h 1015"/>
                <a:gd name="T60" fmla="*/ 27 w 1018"/>
                <a:gd name="T61" fmla="*/ 667 h 1015"/>
                <a:gd name="T62" fmla="*/ 0 w 1018"/>
                <a:gd name="T63" fmla="*/ 506 h 1015"/>
                <a:gd name="T64" fmla="*/ 27 w 1018"/>
                <a:gd name="T65" fmla="*/ 346 h 1015"/>
                <a:gd name="T66" fmla="*/ 98 w 1018"/>
                <a:gd name="T67" fmla="*/ 207 h 1015"/>
                <a:gd name="T68" fmla="*/ 210 w 1018"/>
                <a:gd name="T69" fmla="*/ 98 h 1015"/>
                <a:gd name="T70" fmla="*/ 348 w 1018"/>
                <a:gd name="T71" fmla="*/ 24 h 1015"/>
                <a:gd name="T72" fmla="*/ 509 w 1018"/>
                <a:gd name="T73" fmla="*/ 0 h 1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18" h="1015">
                  <a:moveTo>
                    <a:pt x="509" y="194"/>
                  </a:moveTo>
                  <a:lnTo>
                    <a:pt x="446" y="201"/>
                  </a:lnTo>
                  <a:lnTo>
                    <a:pt x="386" y="219"/>
                  </a:lnTo>
                  <a:lnTo>
                    <a:pt x="333" y="248"/>
                  </a:lnTo>
                  <a:lnTo>
                    <a:pt x="288" y="286"/>
                  </a:lnTo>
                  <a:lnTo>
                    <a:pt x="248" y="332"/>
                  </a:lnTo>
                  <a:lnTo>
                    <a:pt x="219" y="386"/>
                  </a:lnTo>
                  <a:lnTo>
                    <a:pt x="201" y="444"/>
                  </a:lnTo>
                  <a:lnTo>
                    <a:pt x="194" y="506"/>
                  </a:lnTo>
                  <a:lnTo>
                    <a:pt x="201" y="571"/>
                  </a:lnTo>
                  <a:lnTo>
                    <a:pt x="219" y="629"/>
                  </a:lnTo>
                  <a:lnTo>
                    <a:pt x="248" y="683"/>
                  </a:lnTo>
                  <a:lnTo>
                    <a:pt x="288" y="730"/>
                  </a:lnTo>
                  <a:lnTo>
                    <a:pt x="333" y="768"/>
                  </a:lnTo>
                  <a:lnTo>
                    <a:pt x="386" y="797"/>
                  </a:lnTo>
                  <a:lnTo>
                    <a:pt x="446" y="814"/>
                  </a:lnTo>
                  <a:lnTo>
                    <a:pt x="509" y="821"/>
                  </a:lnTo>
                  <a:lnTo>
                    <a:pt x="571" y="814"/>
                  </a:lnTo>
                  <a:lnTo>
                    <a:pt x="632" y="797"/>
                  </a:lnTo>
                  <a:lnTo>
                    <a:pt x="685" y="768"/>
                  </a:lnTo>
                  <a:lnTo>
                    <a:pt x="732" y="730"/>
                  </a:lnTo>
                  <a:lnTo>
                    <a:pt x="770" y="683"/>
                  </a:lnTo>
                  <a:lnTo>
                    <a:pt x="799" y="629"/>
                  </a:lnTo>
                  <a:lnTo>
                    <a:pt x="817" y="571"/>
                  </a:lnTo>
                  <a:lnTo>
                    <a:pt x="824" y="506"/>
                  </a:lnTo>
                  <a:lnTo>
                    <a:pt x="817" y="444"/>
                  </a:lnTo>
                  <a:lnTo>
                    <a:pt x="799" y="386"/>
                  </a:lnTo>
                  <a:lnTo>
                    <a:pt x="770" y="332"/>
                  </a:lnTo>
                  <a:lnTo>
                    <a:pt x="732" y="286"/>
                  </a:lnTo>
                  <a:lnTo>
                    <a:pt x="685" y="248"/>
                  </a:lnTo>
                  <a:lnTo>
                    <a:pt x="632" y="219"/>
                  </a:lnTo>
                  <a:lnTo>
                    <a:pt x="571" y="201"/>
                  </a:lnTo>
                  <a:lnTo>
                    <a:pt x="509" y="194"/>
                  </a:lnTo>
                  <a:close/>
                  <a:moveTo>
                    <a:pt x="509" y="0"/>
                  </a:moveTo>
                  <a:lnTo>
                    <a:pt x="591" y="7"/>
                  </a:lnTo>
                  <a:lnTo>
                    <a:pt x="670" y="24"/>
                  </a:lnTo>
                  <a:lnTo>
                    <a:pt x="743" y="56"/>
                  </a:lnTo>
                  <a:lnTo>
                    <a:pt x="810" y="98"/>
                  </a:lnTo>
                  <a:lnTo>
                    <a:pt x="868" y="147"/>
                  </a:lnTo>
                  <a:lnTo>
                    <a:pt x="920" y="207"/>
                  </a:lnTo>
                  <a:lnTo>
                    <a:pt x="960" y="274"/>
                  </a:lnTo>
                  <a:lnTo>
                    <a:pt x="991" y="346"/>
                  </a:lnTo>
                  <a:lnTo>
                    <a:pt x="1011" y="424"/>
                  </a:lnTo>
                  <a:lnTo>
                    <a:pt x="1018" y="506"/>
                  </a:lnTo>
                  <a:lnTo>
                    <a:pt x="1011" y="589"/>
                  </a:lnTo>
                  <a:lnTo>
                    <a:pt x="991" y="667"/>
                  </a:lnTo>
                  <a:lnTo>
                    <a:pt x="960" y="741"/>
                  </a:lnTo>
                  <a:lnTo>
                    <a:pt x="920" y="808"/>
                  </a:lnTo>
                  <a:lnTo>
                    <a:pt x="868" y="866"/>
                  </a:lnTo>
                  <a:lnTo>
                    <a:pt x="810" y="917"/>
                  </a:lnTo>
                  <a:lnTo>
                    <a:pt x="743" y="960"/>
                  </a:lnTo>
                  <a:lnTo>
                    <a:pt x="670" y="991"/>
                  </a:lnTo>
                  <a:lnTo>
                    <a:pt x="591" y="1009"/>
                  </a:lnTo>
                  <a:lnTo>
                    <a:pt x="509" y="1015"/>
                  </a:lnTo>
                  <a:lnTo>
                    <a:pt x="426" y="1009"/>
                  </a:lnTo>
                  <a:lnTo>
                    <a:pt x="348" y="991"/>
                  </a:lnTo>
                  <a:lnTo>
                    <a:pt x="275" y="960"/>
                  </a:lnTo>
                  <a:lnTo>
                    <a:pt x="210" y="917"/>
                  </a:lnTo>
                  <a:lnTo>
                    <a:pt x="150" y="866"/>
                  </a:lnTo>
                  <a:lnTo>
                    <a:pt x="98" y="808"/>
                  </a:lnTo>
                  <a:lnTo>
                    <a:pt x="58" y="741"/>
                  </a:lnTo>
                  <a:lnTo>
                    <a:pt x="27" y="667"/>
                  </a:lnTo>
                  <a:lnTo>
                    <a:pt x="7" y="589"/>
                  </a:lnTo>
                  <a:lnTo>
                    <a:pt x="0" y="506"/>
                  </a:lnTo>
                  <a:lnTo>
                    <a:pt x="7" y="424"/>
                  </a:lnTo>
                  <a:lnTo>
                    <a:pt x="27" y="346"/>
                  </a:lnTo>
                  <a:lnTo>
                    <a:pt x="58" y="274"/>
                  </a:lnTo>
                  <a:lnTo>
                    <a:pt x="98" y="207"/>
                  </a:lnTo>
                  <a:lnTo>
                    <a:pt x="150" y="147"/>
                  </a:lnTo>
                  <a:lnTo>
                    <a:pt x="210" y="98"/>
                  </a:lnTo>
                  <a:lnTo>
                    <a:pt x="275" y="56"/>
                  </a:lnTo>
                  <a:lnTo>
                    <a:pt x="348" y="24"/>
                  </a:lnTo>
                  <a:lnTo>
                    <a:pt x="426" y="7"/>
                  </a:lnTo>
                  <a:lnTo>
                    <a:pt x="5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43" name="Freeform 27"/>
          <p:cNvSpPr>
            <a:spLocks noEditPoints="1"/>
          </p:cNvSpPr>
          <p:nvPr/>
        </p:nvSpPr>
        <p:spPr bwMode="auto">
          <a:xfrm>
            <a:off x="8810040" y="4487092"/>
            <a:ext cx="328606" cy="328605"/>
          </a:xfrm>
          <a:custGeom>
            <a:avLst/>
            <a:gdLst>
              <a:gd name="T0" fmla="*/ 723 w 1567"/>
              <a:gd name="T1" fmla="*/ 535 h 1567"/>
              <a:gd name="T2" fmla="*/ 620 w 1567"/>
              <a:gd name="T3" fmla="*/ 585 h 1567"/>
              <a:gd name="T4" fmla="*/ 549 w 1567"/>
              <a:gd name="T5" fmla="*/ 674 h 1567"/>
              <a:gd name="T6" fmla="*/ 522 w 1567"/>
              <a:gd name="T7" fmla="*/ 788 h 1567"/>
              <a:gd name="T8" fmla="*/ 549 w 1567"/>
              <a:gd name="T9" fmla="*/ 904 h 1567"/>
              <a:gd name="T10" fmla="*/ 620 w 1567"/>
              <a:gd name="T11" fmla="*/ 991 h 1567"/>
              <a:gd name="T12" fmla="*/ 723 w 1567"/>
              <a:gd name="T13" fmla="*/ 1042 h 1567"/>
              <a:gd name="T14" fmla="*/ 844 w 1567"/>
              <a:gd name="T15" fmla="*/ 1042 h 1567"/>
              <a:gd name="T16" fmla="*/ 946 w 1567"/>
              <a:gd name="T17" fmla="*/ 991 h 1567"/>
              <a:gd name="T18" fmla="*/ 1018 w 1567"/>
              <a:gd name="T19" fmla="*/ 904 h 1567"/>
              <a:gd name="T20" fmla="*/ 1044 w 1567"/>
              <a:gd name="T21" fmla="*/ 788 h 1567"/>
              <a:gd name="T22" fmla="*/ 1018 w 1567"/>
              <a:gd name="T23" fmla="*/ 674 h 1567"/>
              <a:gd name="T24" fmla="*/ 946 w 1567"/>
              <a:gd name="T25" fmla="*/ 585 h 1567"/>
              <a:gd name="T26" fmla="*/ 844 w 1567"/>
              <a:gd name="T27" fmla="*/ 535 h 1567"/>
              <a:gd name="T28" fmla="*/ 716 w 1567"/>
              <a:gd name="T29" fmla="*/ 0 h 1567"/>
              <a:gd name="T30" fmla="*/ 904 w 1567"/>
              <a:gd name="T31" fmla="*/ 181 h 1567"/>
              <a:gd name="T32" fmla="*/ 1114 w 1567"/>
              <a:gd name="T33" fmla="*/ 71 h 1567"/>
              <a:gd name="T34" fmla="*/ 1187 w 1567"/>
              <a:gd name="T35" fmla="*/ 319 h 1567"/>
              <a:gd name="T36" fmla="*/ 1248 w 1567"/>
              <a:gd name="T37" fmla="*/ 377 h 1567"/>
              <a:gd name="T38" fmla="*/ 1495 w 1567"/>
              <a:gd name="T39" fmla="*/ 448 h 1567"/>
              <a:gd name="T40" fmla="*/ 1381 w 1567"/>
              <a:gd name="T41" fmla="*/ 623 h 1567"/>
              <a:gd name="T42" fmla="*/ 1567 w 1567"/>
              <a:gd name="T43" fmla="*/ 714 h 1567"/>
              <a:gd name="T44" fmla="*/ 1393 w 1567"/>
              <a:gd name="T45" fmla="*/ 899 h 1567"/>
              <a:gd name="T46" fmla="*/ 1498 w 1567"/>
              <a:gd name="T47" fmla="*/ 1111 h 1567"/>
              <a:gd name="T48" fmla="*/ 1259 w 1567"/>
              <a:gd name="T49" fmla="*/ 1187 h 1567"/>
              <a:gd name="T50" fmla="*/ 1192 w 1567"/>
              <a:gd name="T51" fmla="*/ 1254 h 1567"/>
              <a:gd name="T52" fmla="*/ 1118 w 1567"/>
              <a:gd name="T53" fmla="*/ 1493 h 1567"/>
              <a:gd name="T54" fmla="*/ 948 w 1567"/>
              <a:gd name="T55" fmla="*/ 1386 h 1567"/>
              <a:gd name="T56" fmla="*/ 855 w 1567"/>
              <a:gd name="T57" fmla="*/ 1567 h 1567"/>
              <a:gd name="T58" fmla="*/ 669 w 1567"/>
              <a:gd name="T59" fmla="*/ 1397 h 1567"/>
              <a:gd name="T60" fmla="*/ 582 w 1567"/>
              <a:gd name="T61" fmla="*/ 1375 h 1567"/>
              <a:gd name="T62" fmla="*/ 339 w 1567"/>
              <a:gd name="T63" fmla="*/ 1430 h 1567"/>
              <a:gd name="T64" fmla="*/ 346 w 1567"/>
              <a:gd name="T65" fmla="*/ 1227 h 1567"/>
              <a:gd name="T66" fmla="*/ 143 w 1567"/>
              <a:gd name="T67" fmla="*/ 1236 h 1567"/>
              <a:gd name="T68" fmla="*/ 199 w 1567"/>
              <a:gd name="T69" fmla="*/ 991 h 1567"/>
              <a:gd name="T70" fmla="*/ 174 w 1567"/>
              <a:gd name="T71" fmla="*/ 904 h 1567"/>
              <a:gd name="T72" fmla="*/ 0 w 1567"/>
              <a:gd name="T73" fmla="*/ 721 h 1567"/>
              <a:gd name="T74" fmla="*/ 196 w 1567"/>
              <a:gd name="T75" fmla="*/ 589 h 1567"/>
              <a:gd name="T76" fmla="*/ 136 w 1567"/>
              <a:gd name="T77" fmla="*/ 339 h 1567"/>
              <a:gd name="T78" fmla="*/ 375 w 1567"/>
              <a:gd name="T79" fmla="*/ 323 h 1567"/>
              <a:gd name="T80" fmla="*/ 446 w 1567"/>
              <a:gd name="T81" fmla="*/ 73 h 1567"/>
              <a:gd name="T82" fmla="*/ 623 w 1567"/>
              <a:gd name="T83" fmla="*/ 190 h 1567"/>
              <a:gd name="T84" fmla="*/ 716 w 1567"/>
              <a:gd name="T85" fmla="*/ 0 h 1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567" h="1567">
                <a:moveTo>
                  <a:pt x="783" y="529"/>
                </a:moveTo>
                <a:lnTo>
                  <a:pt x="723" y="535"/>
                </a:lnTo>
                <a:lnTo>
                  <a:pt x="669" y="553"/>
                </a:lnTo>
                <a:lnTo>
                  <a:pt x="620" y="585"/>
                </a:lnTo>
                <a:lnTo>
                  <a:pt x="580" y="625"/>
                </a:lnTo>
                <a:lnTo>
                  <a:pt x="549" y="674"/>
                </a:lnTo>
                <a:lnTo>
                  <a:pt x="531" y="730"/>
                </a:lnTo>
                <a:lnTo>
                  <a:pt x="522" y="788"/>
                </a:lnTo>
                <a:lnTo>
                  <a:pt x="531" y="848"/>
                </a:lnTo>
                <a:lnTo>
                  <a:pt x="549" y="904"/>
                </a:lnTo>
                <a:lnTo>
                  <a:pt x="580" y="951"/>
                </a:lnTo>
                <a:lnTo>
                  <a:pt x="620" y="991"/>
                </a:lnTo>
                <a:lnTo>
                  <a:pt x="669" y="1022"/>
                </a:lnTo>
                <a:lnTo>
                  <a:pt x="723" y="1042"/>
                </a:lnTo>
                <a:lnTo>
                  <a:pt x="783" y="1049"/>
                </a:lnTo>
                <a:lnTo>
                  <a:pt x="844" y="1042"/>
                </a:lnTo>
                <a:lnTo>
                  <a:pt x="897" y="1022"/>
                </a:lnTo>
                <a:lnTo>
                  <a:pt x="946" y="991"/>
                </a:lnTo>
                <a:lnTo>
                  <a:pt x="986" y="951"/>
                </a:lnTo>
                <a:lnTo>
                  <a:pt x="1018" y="904"/>
                </a:lnTo>
                <a:lnTo>
                  <a:pt x="1038" y="848"/>
                </a:lnTo>
                <a:lnTo>
                  <a:pt x="1044" y="788"/>
                </a:lnTo>
                <a:lnTo>
                  <a:pt x="1038" y="730"/>
                </a:lnTo>
                <a:lnTo>
                  <a:pt x="1018" y="674"/>
                </a:lnTo>
                <a:lnTo>
                  <a:pt x="986" y="625"/>
                </a:lnTo>
                <a:lnTo>
                  <a:pt x="946" y="585"/>
                </a:lnTo>
                <a:lnTo>
                  <a:pt x="897" y="553"/>
                </a:lnTo>
                <a:lnTo>
                  <a:pt x="844" y="535"/>
                </a:lnTo>
                <a:lnTo>
                  <a:pt x="783" y="529"/>
                </a:lnTo>
                <a:close/>
                <a:moveTo>
                  <a:pt x="716" y="0"/>
                </a:moveTo>
                <a:lnTo>
                  <a:pt x="850" y="0"/>
                </a:lnTo>
                <a:lnTo>
                  <a:pt x="904" y="181"/>
                </a:lnTo>
                <a:lnTo>
                  <a:pt x="980" y="201"/>
                </a:lnTo>
                <a:lnTo>
                  <a:pt x="1114" y="71"/>
                </a:lnTo>
                <a:lnTo>
                  <a:pt x="1232" y="138"/>
                </a:lnTo>
                <a:lnTo>
                  <a:pt x="1187" y="319"/>
                </a:lnTo>
                <a:lnTo>
                  <a:pt x="1219" y="346"/>
                </a:lnTo>
                <a:lnTo>
                  <a:pt x="1248" y="377"/>
                </a:lnTo>
                <a:lnTo>
                  <a:pt x="1426" y="332"/>
                </a:lnTo>
                <a:lnTo>
                  <a:pt x="1495" y="448"/>
                </a:lnTo>
                <a:lnTo>
                  <a:pt x="1368" y="582"/>
                </a:lnTo>
                <a:lnTo>
                  <a:pt x="1381" y="623"/>
                </a:lnTo>
                <a:lnTo>
                  <a:pt x="1390" y="665"/>
                </a:lnTo>
                <a:lnTo>
                  <a:pt x="1567" y="714"/>
                </a:lnTo>
                <a:lnTo>
                  <a:pt x="1567" y="850"/>
                </a:lnTo>
                <a:lnTo>
                  <a:pt x="1393" y="899"/>
                </a:lnTo>
                <a:lnTo>
                  <a:pt x="1373" y="984"/>
                </a:lnTo>
                <a:lnTo>
                  <a:pt x="1498" y="1111"/>
                </a:lnTo>
                <a:lnTo>
                  <a:pt x="1431" y="1230"/>
                </a:lnTo>
                <a:lnTo>
                  <a:pt x="1259" y="1187"/>
                </a:lnTo>
                <a:lnTo>
                  <a:pt x="1227" y="1223"/>
                </a:lnTo>
                <a:lnTo>
                  <a:pt x="1192" y="1254"/>
                </a:lnTo>
                <a:lnTo>
                  <a:pt x="1236" y="1426"/>
                </a:lnTo>
                <a:lnTo>
                  <a:pt x="1118" y="1493"/>
                </a:lnTo>
                <a:lnTo>
                  <a:pt x="991" y="1372"/>
                </a:lnTo>
                <a:lnTo>
                  <a:pt x="948" y="1386"/>
                </a:lnTo>
                <a:lnTo>
                  <a:pt x="902" y="1397"/>
                </a:lnTo>
                <a:lnTo>
                  <a:pt x="855" y="1567"/>
                </a:lnTo>
                <a:lnTo>
                  <a:pt x="719" y="1567"/>
                </a:lnTo>
                <a:lnTo>
                  <a:pt x="669" y="1397"/>
                </a:lnTo>
                <a:lnTo>
                  <a:pt x="625" y="1388"/>
                </a:lnTo>
                <a:lnTo>
                  <a:pt x="582" y="1375"/>
                </a:lnTo>
                <a:lnTo>
                  <a:pt x="457" y="1497"/>
                </a:lnTo>
                <a:lnTo>
                  <a:pt x="339" y="1430"/>
                </a:lnTo>
                <a:lnTo>
                  <a:pt x="379" y="1259"/>
                </a:lnTo>
                <a:lnTo>
                  <a:pt x="346" y="1227"/>
                </a:lnTo>
                <a:lnTo>
                  <a:pt x="315" y="1194"/>
                </a:lnTo>
                <a:lnTo>
                  <a:pt x="143" y="1236"/>
                </a:lnTo>
                <a:lnTo>
                  <a:pt x="74" y="1120"/>
                </a:lnTo>
                <a:lnTo>
                  <a:pt x="199" y="991"/>
                </a:lnTo>
                <a:lnTo>
                  <a:pt x="185" y="948"/>
                </a:lnTo>
                <a:lnTo>
                  <a:pt x="174" y="904"/>
                </a:lnTo>
                <a:lnTo>
                  <a:pt x="2" y="857"/>
                </a:lnTo>
                <a:lnTo>
                  <a:pt x="0" y="721"/>
                </a:lnTo>
                <a:lnTo>
                  <a:pt x="176" y="669"/>
                </a:lnTo>
                <a:lnTo>
                  <a:pt x="196" y="589"/>
                </a:lnTo>
                <a:lnTo>
                  <a:pt x="69" y="457"/>
                </a:lnTo>
                <a:lnTo>
                  <a:pt x="136" y="339"/>
                </a:lnTo>
                <a:lnTo>
                  <a:pt x="315" y="384"/>
                </a:lnTo>
                <a:lnTo>
                  <a:pt x="375" y="323"/>
                </a:lnTo>
                <a:lnTo>
                  <a:pt x="328" y="143"/>
                </a:lnTo>
                <a:lnTo>
                  <a:pt x="446" y="73"/>
                </a:lnTo>
                <a:lnTo>
                  <a:pt x="580" y="203"/>
                </a:lnTo>
                <a:lnTo>
                  <a:pt x="623" y="190"/>
                </a:lnTo>
                <a:lnTo>
                  <a:pt x="665" y="181"/>
                </a:lnTo>
                <a:lnTo>
                  <a:pt x="71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344" name="Group 343"/>
          <p:cNvGrpSpPr/>
          <p:nvPr/>
        </p:nvGrpSpPr>
        <p:grpSpPr>
          <a:xfrm>
            <a:off x="8856254" y="2989409"/>
            <a:ext cx="432963" cy="432614"/>
            <a:chOff x="8091275" y="3370787"/>
            <a:chExt cx="3056908" cy="3054448"/>
          </a:xfrm>
          <a:solidFill>
            <a:schemeClr val="bg1">
              <a:lumMod val="75000"/>
            </a:schemeClr>
          </a:solidFill>
        </p:grpSpPr>
        <p:sp>
          <p:nvSpPr>
            <p:cNvPr id="345" name="Freeform 28"/>
            <p:cNvSpPr>
              <a:spLocks/>
            </p:cNvSpPr>
            <p:nvPr/>
          </p:nvSpPr>
          <p:spPr bwMode="auto">
            <a:xfrm>
              <a:off x="9504111" y="3370787"/>
              <a:ext cx="231236" cy="197617"/>
            </a:xfrm>
            <a:custGeom>
              <a:avLst/>
              <a:gdLst>
                <a:gd name="T0" fmla="*/ 72 w 282"/>
                <a:gd name="T1" fmla="*/ 0 h 241"/>
                <a:gd name="T2" fmla="*/ 210 w 282"/>
                <a:gd name="T3" fmla="*/ 0 h 241"/>
                <a:gd name="T4" fmla="*/ 282 w 282"/>
                <a:gd name="T5" fmla="*/ 241 h 241"/>
                <a:gd name="T6" fmla="*/ 0 w 282"/>
                <a:gd name="T7" fmla="*/ 241 h 241"/>
                <a:gd name="T8" fmla="*/ 72 w 282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" h="241">
                  <a:moveTo>
                    <a:pt x="72" y="0"/>
                  </a:moveTo>
                  <a:lnTo>
                    <a:pt x="210" y="0"/>
                  </a:lnTo>
                  <a:lnTo>
                    <a:pt x="282" y="241"/>
                  </a:lnTo>
                  <a:lnTo>
                    <a:pt x="0" y="241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6" name="Freeform 29"/>
            <p:cNvSpPr>
              <a:spLocks/>
            </p:cNvSpPr>
            <p:nvPr/>
          </p:nvSpPr>
          <p:spPr bwMode="auto">
            <a:xfrm>
              <a:off x="9756667" y="3387187"/>
              <a:ext cx="225496" cy="227136"/>
            </a:xfrm>
            <a:custGeom>
              <a:avLst/>
              <a:gdLst>
                <a:gd name="T0" fmla="*/ 114 w 275"/>
                <a:gd name="T1" fmla="*/ 0 h 277"/>
                <a:gd name="T2" fmla="*/ 253 w 275"/>
                <a:gd name="T3" fmla="*/ 27 h 277"/>
                <a:gd name="T4" fmla="*/ 275 w 275"/>
                <a:gd name="T5" fmla="*/ 277 h 277"/>
                <a:gd name="T6" fmla="*/ 206 w 275"/>
                <a:gd name="T7" fmla="*/ 264 h 277"/>
                <a:gd name="T8" fmla="*/ 69 w 275"/>
                <a:gd name="T9" fmla="*/ 237 h 277"/>
                <a:gd name="T10" fmla="*/ 0 w 275"/>
                <a:gd name="T11" fmla="*/ 226 h 277"/>
                <a:gd name="T12" fmla="*/ 114 w 275"/>
                <a:gd name="T13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277">
                  <a:moveTo>
                    <a:pt x="114" y="0"/>
                  </a:moveTo>
                  <a:lnTo>
                    <a:pt x="253" y="27"/>
                  </a:lnTo>
                  <a:lnTo>
                    <a:pt x="275" y="277"/>
                  </a:lnTo>
                  <a:lnTo>
                    <a:pt x="206" y="264"/>
                  </a:lnTo>
                  <a:lnTo>
                    <a:pt x="69" y="237"/>
                  </a:lnTo>
                  <a:lnTo>
                    <a:pt x="0" y="226"/>
                  </a:lnTo>
                  <a:lnTo>
                    <a:pt x="1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7" name="Freeform 30"/>
            <p:cNvSpPr>
              <a:spLocks/>
            </p:cNvSpPr>
            <p:nvPr/>
          </p:nvSpPr>
          <p:spPr bwMode="auto">
            <a:xfrm>
              <a:off x="10004302" y="3456886"/>
              <a:ext cx="232056" cy="249276"/>
            </a:xfrm>
            <a:custGeom>
              <a:avLst/>
              <a:gdLst>
                <a:gd name="T0" fmla="*/ 154 w 283"/>
                <a:gd name="T1" fmla="*/ 0 h 304"/>
                <a:gd name="T2" fmla="*/ 283 w 283"/>
                <a:gd name="T3" fmla="*/ 54 h 304"/>
                <a:gd name="T4" fmla="*/ 259 w 283"/>
                <a:gd name="T5" fmla="*/ 304 h 304"/>
                <a:gd name="T6" fmla="*/ 194 w 283"/>
                <a:gd name="T7" fmla="*/ 277 h 304"/>
                <a:gd name="T8" fmla="*/ 64 w 283"/>
                <a:gd name="T9" fmla="*/ 225 h 304"/>
                <a:gd name="T10" fmla="*/ 0 w 283"/>
                <a:gd name="T11" fmla="*/ 201 h 304"/>
                <a:gd name="T12" fmla="*/ 154 w 283"/>
                <a:gd name="T1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3" h="304">
                  <a:moveTo>
                    <a:pt x="154" y="0"/>
                  </a:moveTo>
                  <a:lnTo>
                    <a:pt x="283" y="54"/>
                  </a:lnTo>
                  <a:lnTo>
                    <a:pt x="259" y="304"/>
                  </a:lnTo>
                  <a:lnTo>
                    <a:pt x="194" y="277"/>
                  </a:lnTo>
                  <a:lnTo>
                    <a:pt x="64" y="225"/>
                  </a:lnTo>
                  <a:lnTo>
                    <a:pt x="0" y="201"/>
                  </a:lnTo>
                  <a:lnTo>
                    <a:pt x="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8" name="Freeform 31"/>
            <p:cNvSpPr>
              <a:spLocks/>
            </p:cNvSpPr>
            <p:nvPr/>
          </p:nvSpPr>
          <p:spPr bwMode="auto">
            <a:xfrm>
              <a:off x="10237999" y="3579884"/>
              <a:ext cx="250916" cy="259936"/>
            </a:xfrm>
            <a:custGeom>
              <a:avLst/>
              <a:gdLst>
                <a:gd name="T0" fmla="*/ 188 w 306"/>
                <a:gd name="T1" fmla="*/ 0 h 317"/>
                <a:gd name="T2" fmla="*/ 306 w 306"/>
                <a:gd name="T3" fmla="*/ 75 h 317"/>
                <a:gd name="T4" fmla="*/ 235 w 306"/>
                <a:gd name="T5" fmla="*/ 317 h 317"/>
                <a:gd name="T6" fmla="*/ 177 w 306"/>
                <a:gd name="T7" fmla="*/ 279 h 317"/>
                <a:gd name="T8" fmla="*/ 58 w 306"/>
                <a:gd name="T9" fmla="*/ 205 h 317"/>
                <a:gd name="T10" fmla="*/ 0 w 306"/>
                <a:gd name="T11" fmla="*/ 167 h 317"/>
                <a:gd name="T12" fmla="*/ 188 w 306"/>
                <a:gd name="T13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6" h="317">
                  <a:moveTo>
                    <a:pt x="188" y="0"/>
                  </a:moveTo>
                  <a:lnTo>
                    <a:pt x="306" y="75"/>
                  </a:lnTo>
                  <a:lnTo>
                    <a:pt x="235" y="317"/>
                  </a:lnTo>
                  <a:lnTo>
                    <a:pt x="177" y="279"/>
                  </a:lnTo>
                  <a:lnTo>
                    <a:pt x="58" y="205"/>
                  </a:lnTo>
                  <a:lnTo>
                    <a:pt x="0" y="167"/>
                  </a:lnTo>
                  <a:lnTo>
                    <a:pt x="1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9" name="Freeform 32"/>
            <p:cNvSpPr>
              <a:spLocks/>
            </p:cNvSpPr>
            <p:nvPr/>
          </p:nvSpPr>
          <p:spPr bwMode="auto">
            <a:xfrm>
              <a:off x="10448735" y="3747981"/>
              <a:ext cx="261576" cy="263216"/>
            </a:xfrm>
            <a:custGeom>
              <a:avLst/>
              <a:gdLst>
                <a:gd name="T0" fmla="*/ 216 w 319"/>
                <a:gd name="T1" fmla="*/ 0 h 321"/>
                <a:gd name="T2" fmla="*/ 319 w 319"/>
                <a:gd name="T3" fmla="*/ 96 h 321"/>
                <a:gd name="T4" fmla="*/ 203 w 319"/>
                <a:gd name="T5" fmla="*/ 321 h 321"/>
                <a:gd name="T6" fmla="*/ 152 w 319"/>
                <a:gd name="T7" fmla="*/ 272 h 321"/>
                <a:gd name="T8" fmla="*/ 51 w 319"/>
                <a:gd name="T9" fmla="*/ 176 h 321"/>
                <a:gd name="T10" fmla="*/ 0 w 319"/>
                <a:gd name="T11" fmla="*/ 129 h 321"/>
                <a:gd name="T12" fmla="*/ 216 w 319"/>
                <a:gd name="T13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9" h="321">
                  <a:moveTo>
                    <a:pt x="216" y="0"/>
                  </a:moveTo>
                  <a:lnTo>
                    <a:pt x="319" y="96"/>
                  </a:lnTo>
                  <a:lnTo>
                    <a:pt x="203" y="321"/>
                  </a:lnTo>
                  <a:lnTo>
                    <a:pt x="152" y="272"/>
                  </a:lnTo>
                  <a:lnTo>
                    <a:pt x="51" y="176"/>
                  </a:lnTo>
                  <a:lnTo>
                    <a:pt x="0" y="129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0" name="Freeform 33"/>
            <p:cNvSpPr>
              <a:spLocks/>
            </p:cNvSpPr>
            <p:nvPr/>
          </p:nvSpPr>
          <p:spPr bwMode="auto">
            <a:xfrm>
              <a:off x="10629952" y="3958717"/>
              <a:ext cx="261576" cy="255836"/>
            </a:xfrm>
            <a:custGeom>
              <a:avLst/>
              <a:gdLst>
                <a:gd name="T0" fmla="*/ 236 w 319"/>
                <a:gd name="T1" fmla="*/ 0 h 312"/>
                <a:gd name="T2" fmla="*/ 319 w 319"/>
                <a:gd name="T3" fmla="*/ 113 h 312"/>
                <a:gd name="T4" fmla="*/ 163 w 319"/>
                <a:gd name="T5" fmla="*/ 312 h 312"/>
                <a:gd name="T6" fmla="*/ 123 w 319"/>
                <a:gd name="T7" fmla="*/ 254 h 312"/>
                <a:gd name="T8" fmla="*/ 42 w 319"/>
                <a:gd name="T9" fmla="*/ 142 h 312"/>
                <a:gd name="T10" fmla="*/ 0 w 319"/>
                <a:gd name="T11" fmla="*/ 84 h 312"/>
                <a:gd name="T12" fmla="*/ 236 w 319"/>
                <a:gd name="T13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9" h="312">
                  <a:moveTo>
                    <a:pt x="236" y="0"/>
                  </a:moveTo>
                  <a:lnTo>
                    <a:pt x="319" y="113"/>
                  </a:lnTo>
                  <a:lnTo>
                    <a:pt x="163" y="312"/>
                  </a:lnTo>
                  <a:lnTo>
                    <a:pt x="123" y="254"/>
                  </a:lnTo>
                  <a:lnTo>
                    <a:pt x="42" y="142"/>
                  </a:lnTo>
                  <a:lnTo>
                    <a:pt x="0" y="84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1" name="Freeform 34"/>
            <p:cNvSpPr>
              <a:spLocks/>
            </p:cNvSpPr>
            <p:nvPr/>
          </p:nvSpPr>
          <p:spPr bwMode="auto">
            <a:xfrm>
              <a:off x="10775909" y="4201433"/>
              <a:ext cx="252556" cy="240256"/>
            </a:xfrm>
            <a:custGeom>
              <a:avLst/>
              <a:gdLst>
                <a:gd name="T0" fmla="*/ 248 w 308"/>
                <a:gd name="T1" fmla="*/ 0 h 293"/>
                <a:gd name="T2" fmla="*/ 308 w 308"/>
                <a:gd name="T3" fmla="*/ 128 h 293"/>
                <a:gd name="T4" fmla="*/ 119 w 308"/>
                <a:gd name="T5" fmla="*/ 293 h 293"/>
                <a:gd name="T6" fmla="*/ 88 w 308"/>
                <a:gd name="T7" fmla="*/ 230 h 293"/>
                <a:gd name="T8" fmla="*/ 29 w 308"/>
                <a:gd name="T9" fmla="*/ 103 h 293"/>
                <a:gd name="T10" fmla="*/ 0 w 308"/>
                <a:gd name="T11" fmla="*/ 41 h 293"/>
                <a:gd name="T12" fmla="*/ 248 w 308"/>
                <a:gd name="T1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8" h="293">
                  <a:moveTo>
                    <a:pt x="248" y="0"/>
                  </a:moveTo>
                  <a:lnTo>
                    <a:pt x="308" y="128"/>
                  </a:lnTo>
                  <a:lnTo>
                    <a:pt x="119" y="293"/>
                  </a:lnTo>
                  <a:lnTo>
                    <a:pt x="88" y="230"/>
                  </a:lnTo>
                  <a:lnTo>
                    <a:pt x="29" y="103"/>
                  </a:lnTo>
                  <a:lnTo>
                    <a:pt x="0" y="41"/>
                  </a:lnTo>
                  <a:lnTo>
                    <a:pt x="2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2" name="Freeform 35"/>
            <p:cNvSpPr>
              <a:spLocks/>
            </p:cNvSpPr>
            <p:nvPr/>
          </p:nvSpPr>
          <p:spPr bwMode="auto">
            <a:xfrm>
              <a:off x="10880868" y="4463829"/>
              <a:ext cx="233696" cy="223036"/>
            </a:xfrm>
            <a:custGeom>
              <a:avLst/>
              <a:gdLst>
                <a:gd name="T0" fmla="*/ 0 w 285"/>
                <a:gd name="T1" fmla="*/ 0 h 272"/>
                <a:gd name="T2" fmla="*/ 250 w 285"/>
                <a:gd name="T3" fmla="*/ 8 h 272"/>
                <a:gd name="T4" fmla="*/ 285 w 285"/>
                <a:gd name="T5" fmla="*/ 145 h 272"/>
                <a:gd name="T6" fmla="*/ 67 w 285"/>
                <a:gd name="T7" fmla="*/ 272 h 272"/>
                <a:gd name="T8" fmla="*/ 51 w 285"/>
                <a:gd name="T9" fmla="*/ 203 h 272"/>
                <a:gd name="T10" fmla="*/ 15 w 285"/>
                <a:gd name="T11" fmla="*/ 66 h 272"/>
                <a:gd name="T12" fmla="*/ 0 w 285"/>
                <a:gd name="T13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5" h="272">
                  <a:moveTo>
                    <a:pt x="0" y="0"/>
                  </a:moveTo>
                  <a:lnTo>
                    <a:pt x="250" y="8"/>
                  </a:lnTo>
                  <a:lnTo>
                    <a:pt x="285" y="145"/>
                  </a:lnTo>
                  <a:lnTo>
                    <a:pt x="67" y="272"/>
                  </a:lnTo>
                  <a:lnTo>
                    <a:pt x="51" y="203"/>
                  </a:lnTo>
                  <a:lnTo>
                    <a:pt x="15" y="6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3" name="Freeform 36"/>
            <p:cNvSpPr>
              <a:spLocks/>
            </p:cNvSpPr>
            <p:nvPr/>
          </p:nvSpPr>
          <p:spPr bwMode="auto">
            <a:xfrm>
              <a:off x="10939086" y="4709004"/>
              <a:ext cx="209097" cy="228776"/>
            </a:xfrm>
            <a:custGeom>
              <a:avLst/>
              <a:gdLst>
                <a:gd name="T0" fmla="*/ 0 w 255"/>
                <a:gd name="T1" fmla="*/ 0 h 279"/>
                <a:gd name="T2" fmla="*/ 246 w 255"/>
                <a:gd name="T3" fmla="*/ 55 h 279"/>
                <a:gd name="T4" fmla="*/ 255 w 255"/>
                <a:gd name="T5" fmla="*/ 194 h 279"/>
                <a:gd name="T6" fmla="*/ 16 w 255"/>
                <a:gd name="T7" fmla="*/ 279 h 279"/>
                <a:gd name="T8" fmla="*/ 11 w 255"/>
                <a:gd name="T9" fmla="*/ 209 h 279"/>
                <a:gd name="T10" fmla="*/ 5 w 255"/>
                <a:gd name="T11" fmla="*/ 69 h 279"/>
                <a:gd name="T12" fmla="*/ 0 w 255"/>
                <a:gd name="T1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5" h="279">
                  <a:moveTo>
                    <a:pt x="0" y="0"/>
                  </a:moveTo>
                  <a:lnTo>
                    <a:pt x="246" y="55"/>
                  </a:lnTo>
                  <a:lnTo>
                    <a:pt x="255" y="194"/>
                  </a:lnTo>
                  <a:lnTo>
                    <a:pt x="16" y="279"/>
                  </a:lnTo>
                  <a:lnTo>
                    <a:pt x="11" y="209"/>
                  </a:lnTo>
                  <a:lnTo>
                    <a:pt x="5" y="6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4" name="Freeform 37"/>
            <p:cNvSpPr>
              <a:spLocks/>
            </p:cNvSpPr>
            <p:nvPr/>
          </p:nvSpPr>
          <p:spPr bwMode="auto">
            <a:xfrm>
              <a:off x="10921047" y="4959100"/>
              <a:ext cx="219756" cy="228776"/>
            </a:xfrm>
            <a:custGeom>
              <a:avLst/>
              <a:gdLst>
                <a:gd name="T0" fmla="*/ 38 w 268"/>
                <a:gd name="T1" fmla="*/ 0 h 279"/>
                <a:gd name="T2" fmla="*/ 268 w 268"/>
                <a:gd name="T3" fmla="*/ 103 h 279"/>
                <a:gd name="T4" fmla="*/ 250 w 268"/>
                <a:gd name="T5" fmla="*/ 241 h 279"/>
                <a:gd name="T6" fmla="*/ 0 w 268"/>
                <a:gd name="T7" fmla="*/ 279 h 279"/>
                <a:gd name="T8" fmla="*/ 9 w 268"/>
                <a:gd name="T9" fmla="*/ 210 h 279"/>
                <a:gd name="T10" fmla="*/ 27 w 268"/>
                <a:gd name="T11" fmla="*/ 70 h 279"/>
                <a:gd name="T12" fmla="*/ 38 w 268"/>
                <a:gd name="T1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8" h="279">
                  <a:moveTo>
                    <a:pt x="38" y="0"/>
                  </a:moveTo>
                  <a:lnTo>
                    <a:pt x="268" y="103"/>
                  </a:lnTo>
                  <a:lnTo>
                    <a:pt x="250" y="241"/>
                  </a:lnTo>
                  <a:lnTo>
                    <a:pt x="0" y="279"/>
                  </a:lnTo>
                  <a:lnTo>
                    <a:pt x="9" y="210"/>
                  </a:lnTo>
                  <a:lnTo>
                    <a:pt x="27" y="70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5" name="Freeform 38"/>
            <p:cNvSpPr>
              <a:spLocks/>
            </p:cNvSpPr>
            <p:nvPr/>
          </p:nvSpPr>
          <p:spPr bwMode="auto">
            <a:xfrm>
              <a:off x="10843968" y="5210016"/>
              <a:ext cx="241896" cy="225496"/>
            </a:xfrm>
            <a:custGeom>
              <a:avLst/>
              <a:gdLst>
                <a:gd name="T0" fmla="*/ 87 w 295"/>
                <a:gd name="T1" fmla="*/ 0 h 275"/>
                <a:gd name="T2" fmla="*/ 295 w 295"/>
                <a:gd name="T3" fmla="*/ 143 h 275"/>
                <a:gd name="T4" fmla="*/ 250 w 295"/>
                <a:gd name="T5" fmla="*/ 275 h 275"/>
                <a:gd name="T6" fmla="*/ 0 w 295"/>
                <a:gd name="T7" fmla="*/ 266 h 275"/>
                <a:gd name="T8" fmla="*/ 22 w 295"/>
                <a:gd name="T9" fmla="*/ 199 h 275"/>
                <a:gd name="T10" fmla="*/ 65 w 295"/>
                <a:gd name="T11" fmla="*/ 65 h 275"/>
                <a:gd name="T12" fmla="*/ 87 w 295"/>
                <a:gd name="T13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275">
                  <a:moveTo>
                    <a:pt x="87" y="0"/>
                  </a:moveTo>
                  <a:lnTo>
                    <a:pt x="295" y="143"/>
                  </a:lnTo>
                  <a:lnTo>
                    <a:pt x="250" y="275"/>
                  </a:lnTo>
                  <a:lnTo>
                    <a:pt x="0" y="266"/>
                  </a:lnTo>
                  <a:lnTo>
                    <a:pt x="22" y="199"/>
                  </a:lnTo>
                  <a:lnTo>
                    <a:pt x="65" y="65"/>
                  </a:lnTo>
                  <a:lnTo>
                    <a:pt x="8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6" name="Freeform 39"/>
            <p:cNvSpPr>
              <a:spLocks/>
            </p:cNvSpPr>
            <p:nvPr/>
          </p:nvSpPr>
          <p:spPr bwMode="auto">
            <a:xfrm>
              <a:off x="10721790" y="5447812"/>
              <a:ext cx="257476" cy="247636"/>
            </a:xfrm>
            <a:custGeom>
              <a:avLst/>
              <a:gdLst>
                <a:gd name="T0" fmla="*/ 138 w 314"/>
                <a:gd name="T1" fmla="*/ 0 h 302"/>
                <a:gd name="T2" fmla="*/ 314 w 314"/>
                <a:gd name="T3" fmla="*/ 179 h 302"/>
                <a:gd name="T4" fmla="*/ 245 w 314"/>
                <a:gd name="T5" fmla="*/ 302 h 302"/>
                <a:gd name="T6" fmla="*/ 0 w 314"/>
                <a:gd name="T7" fmla="*/ 243 h 302"/>
                <a:gd name="T8" fmla="*/ 35 w 314"/>
                <a:gd name="T9" fmla="*/ 183 h 302"/>
                <a:gd name="T10" fmla="*/ 102 w 314"/>
                <a:gd name="T11" fmla="*/ 60 h 302"/>
                <a:gd name="T12" fmla="*/ 138 w 314"/>
                <a:gd name="T1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4" h="302">
                  <a:moveTo>
                    <a:pt x="138" y="0"/>
                  </a:moveTo>
                  <a:lnTo>
                    <a:pt x="314" y="179"/>
                  </a:lnTo>
                  <a:lnTo>
                    <a:pt x="245" y="302"/>
                  </a:lnTo>
                  <a:lnTo>
                    <a:pt x="0" y="243"/>
                  </a:lnTo>
                  <a:lnTo>
                    <a:pt x="35" y="183"/>
                  </a:lnTo>
                  <a:lnTo>
                    <a:pt x="102" y="60"/>
                  </a:lnTo>
                  <a:lnTo>
                    <a:pt x="1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7" name="Freeform 40"/>
            <p:cNvSpPr>
              <a:spLocks/>
            </p:cNvSpPr>
            <p:nvPr/>
          </p:nvSpPr>
          <p:spPr bwMode="auto">
            <a:xfrm>
              <a:off x="10560253" y="5667568"/>
              <a:ext cx="263216" cy="258296"/>
            </a:xfrm>
            <a:custGeom>
              <a:avLst/>
              <a:gdLst>
                <a:gd name="T0" fmla="*/ 181 w 321"/>
                <a:gd name="T1" fmla="*/ 0 h 315"/>
                <a:gd name="T2" fmla="*/ 321 w 321"/>
                <a:gd name="T3" fmla="*/ 208 h 315"/>
                <a:gd name="T4" fmla="*/ 232 w 321"/>
                <a:gd name="T5" fmla="*/ 315 h 315"/>
                <a:gd name="T6" fmla="*/ 0 w 321"/>
                <a:gd name="T7" fmla="*/ 212 h 315"/>
                <a:gd name="T8" fmla="*/ 47 w 321"/>
                <a:gd name="T9" fmla="*/ 159 h 315"/>
                <a:gd name="T10" fmla="*/ 136 w 321"/>
                <a:gd name="T11" fmla="*/ 51 h 315"/>
                <a:gd name="T12" fmla="*/ 181 w 321"/>
                <a:gd name="T13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1" h="315">
                  <a:moveTo>
                    <a:pt x="181" y="0"/>
                  </a:moveTo>
                  <a:lnTo>
                    <a:pt x="321" y="208"/>
                  </a:lnTo>
                  <a:lnTo>
                    <a:pt x="232" y="315"/>
                  </a:lnTo>
                  <a:lnTo>
                    <a:pt x="0" y="212"/>
                  </a:lnTo>
                  <a:lnTo>
                    <a:pt x="47" y="159"/>
                  </a:lnTo>
                  <a:lnTo>
                    <a:pt x="136" y="51"/>
                  </a:lnTo>
                  <a:lnTo>
                    <a:pt x="1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8" name="Freeform 41"/>
            <p:cNvSpPr>
              <a:spLocks/>
            </p:cNvSpPr>
            <p:nvPr/>
          </p:nvSpPr>
          <p:spPr bwMode="auto">
            <a:xfrm>
              <a:off x="10366736" y="5857805"/>
              <a:ext cx="259116" cy="261576"/>
            </a:xfrm>
            <a:custGeom>
              <a:avLst/>
              <a:gdLst>
                <a:gd name="T0" fmla="*/ 216 w 316"/>
                <a:gd name="T1" fmla="*/ 0 h 319"/>
                <a:gd name="T2" fmla="*/ 316 w 316"/>
                <a:gd name="T3" fmla="*/ 232 h 319"/>
                <a:gd name="T4" fmla="*/ 207 w 316"/>
                <a:gd name="T5" fmla="*/ 319 h 319"/>
                <a:gd name="T6" fmla="*/ 0 w 316"/>
                <a:gd name="T7" fmla="*/ 176 h 319"/>
                <a:gd name="T8" fmla="*/ 55 w 316"/>
                <a:gd name="T9" fmla="*/ 132 h 319"/>
                <a:gd name="T10" fmla="*/ 162 w 316"/>
                <a:gd name="T11" fmla="*/ 45 h 319"/>
                <a:gd name="T12" fmla="*/ 216 w 316"/>
                <a:gd name="T13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6" h="319">
                  <a:moveTo>
                    <a:pt x="216" y="0"/>
                  </a:moveTo>
                  <a:lnTo>
                    <a:pt x="316" y="232"/>
                  </a:lnTo>
                  <a:lnTo>
                    <a:pt x="207" y="319"/>
                  </a:lnTo>
                  <a:lnTo>
                    <a:pt x="0" y="176"/>
                  </a:lnTo>
                  <a:lnTo>
                    <a:pt x="55" y="132"/>
                  </a:lnTo>
                  <a:lnTo>
                    <a:pt x="162" y="45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9" name="Freeform 42"/>
            <p:cNvSpPr>
              <a:spLocks/>
            </p:cNvSpPr>
            <p:nvPr/>
          </p:nvSpPr>
          <p:spPr bwMode="auto">
            <a:xfrm>
              <a:off x="10144520" y="6015242"/>
              <a:ext cx="245996" cy="256656"/>
            </a:xfrm>
            <a:custGeom>
              <a:avLst/>
              <a:gdLst>
                <a:gd name="T0" fmla="*/ 248 w 300"/>
                <a:gd name="T1" fmla="*/ 0 h 313"/>
                <a:gd name="T2" fmla="*/ 300 w 300"/>
                <a:gd name="T3" fmla="*/ 246 h 313"/>
                <a:gd name="T4" fmla="*/ 177 w 300"/>
                <a:gd name="T5" fmla="*/ 313 h 313"/>
                <a:gd name="T6" fmla="*/ 0 w 300"/>
                <a:gd name="T7" fmla="*/ 132 h 313"/>
                <a:gd name="T8" fmla="*/ 63 w 300"/>
                <a:gd name="T9" fmla="*/ 98 h 313"/>
                <a:gd name="T10" fmla="*/ 186 w 300"/>
                <a:gd name="T11" fmla="*/ 34 h 313"/>
                <a:gd name="T12" fmla="*/ 248 w 300"/>
                <a:gd name="T13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" h="313">
                  <a:moveTo>
                    <a:pt x="248" y="0"/>
                  </a:moveTo>
                  <a:lnTo>
                    <a:pt x="300" y="246"/>
                  </a:lnTo>
                  <a:lnTo>
                    <a:pt x="177" y="313"/>
                  </a:lnTo>
                  <a:lnTo>
                    <a:pt x="0" y="132"/>
                  </a:lnTo>
                  <a:lnTo>
                    <a:pt x="63" y="98"/>
                  </a:lnTo>
                  <a:lnTo>
                    <a:pt x="186" y="34"/>
                  </a:lnTo>
                  <a:lnTo>
                    <a:pt x="2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0" name="Freeform 43"/>
            <p:cNvSpPr>
              <a:spLocks/>
            </p:cNvSpPr>
            <p:nvPr/>
          </p:nvSpPr>
          <p:spPr bwMode="auto">
            <a:xfrm>
              <a:off x="9905084" y="6132500"/>
              <a:ext cx="223036" cy="239436"/>
            </a:xfrm>
            <a:custGeom>
              <a:avLst/>
              <a:gdLst>
                <a:gd name="T0" fmla="*/ 268 w 272"/>
                <a:gd name="T1" fmla="*/ 0 h 292"/>
                <a:gd name="T2" fmla="*/ 272 w 272"/>
                <a:gd name="T3" fmla="*/ 252 h 292"/>
                <a:gd name="T4" fmla="*/ 141 w 272"/>
                <a:gd name="T5" fmla="*/ 292 h 292"/>
                <a:gd name="T6" fmla="*/ 0 w 272"/>
                <a:gd name="T7" fmla="*/ 82 h 292"/>
                <a:gd name="T8" fmla="*/ 67 w 272"/>
                <a:gd name="T9" fmla="*/ 62 h 292"/>
                <a:gd name="T10" fmla="*/ 201 w 272"/>
                <a:gd name="T11" fmla="*/ 20 h 292"/>
                <a:gd name="T12" fmla="*/ 268 w 272"/>
                <a:gd name="T1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" h="292">
                  <a:moveTo>
                    <a:pt x="268" y="0"/>
                  </a:moveTo>
                  <a:lnTo>
                    <a:pt x="272" y="252"/>
                  </a:lnTo>
                  <a:lnTo>
                    <a:pt x="141" y="292"/>
                  </a:lnTo>
                  <a:lnTo>
                    <a:pt x="0" y="82"/>
                  </a:lnTo>
                  <a:lnTo>
                    <a:pt x="67" y="62"/>
                  </a:lnTo>
                  <a:lnTo>
                    <a:pt x="201" y="20"/>
                  </a:lnTo>
                  <a:lnTo>
                    <a:pt x="2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1" name="Freeform 44"/>
            <p:cNvSpPr>
              <a:spLocks/>
            </p:cNvSpPr>
            <p:nvPr/>
          </p:nvSpPr>
          <p:spPr bwMode="auto">
            <a:xfrm>
              <a:off x="9656628" y="6205479"/>
              <a:ext cx="226316" cy="216476"/>
            </a:xfrm>
            <a:custGeom>
              <a:avLst/>
              <a:gdLst>
                <a:gd name="T0" fmla="*/ 276 w 276"/>
                <a:gd name="T1" fmla="*/ 0 h 264"/>
                <a:gd name="T2" fmla="*/ 234 w 276"/>
                <a:gd name="T3" fmla="*/ 248 h 264"/>
                <a:gd name="T4" fmla="*/ 96 w 276"/>
                <a:gd name="T5" fmla="*/ 264 h 264"/>
                <a:gd name="T6" fmla="*/ 0 w 276"/>
                <a:gd name="T7" fmla="*/ 31 h 264"/>
                <a:gd name="T8" fmla="*/ 69 w 276"/>
                <a:gd name="T9" fmla="*/ 23 h 264"/>
                <a:gd name="T10" fmla="*/ 207 w 276"/>
                <a:gd name="T11" fmla="*/ 7 h 264"/>
                <a:gd name="T12" fmla="*/ 276 w 276"/>
                <a:gd name="T13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6" h="264">
                  <a:moveTo>
                    <a:pt x="276" y="0"/>
                  </a:moveTo>
                  <a:lnTo>
                    <a:pt x="234" y="248"/>
                  </a:lnTo>
                  <a:lnTo>
                    <a:pt x="96" y="264"/>
                  </a:lnTo>
                  <a:lnTo>
                    <a:pt x="0" y="31"/>
                  </a:lnTo>
                  <a:lnTo>
                    <a:pt x="69" y="23"/>
                  </a:lnTo>
                  <a:lnTo>
                    <a:pt x="207" y="7"/>
                  </a:lnTo>
                  <a:lnTo>
                    <a:pt x="2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2" name="Freeform 45"/>
            <p:cNvSpPr>
              <a:spLocks/>
            </p:cNvSpPr>
            <p:nvPr/>
          </p:nvSpPr>
          <p:spPr bwMode="auto">
            <a:xfrm>
              <a:off x="9404073" y="6214498"/>
              <a:ext cx="228776" cy="210737"/>
            </a:xfrm>
            <a:custGeom>
              <a:avLst/>
              <a:gdLst>
                <a:gd name="T0" fmla="*/ 0 w 279"/>
                <a:gd name="T1" fmla="*/ 0 h 257"/>
                <a:gd name="T2" fmla="*/ 69 w 279"/>
                <a:gd name="T3" fmla="*/ 5 h 257"/>
                <a:gd name="T4" fmla="*/ 209 w 279"/>
                <a:gd name="T5" fmla="*/ 16 h 257"/>
                <a:gd name="T6" fmla="*/ 279 w 279"/>
                <a:gd name="T7" fmla="*/ 20 h 257"/>
                <a:gd name="T8" fmla="*/ 191 w 279"/>
                <a:gd name="T9" fmla="*/ 257 h 257"/>
                <a:gd name="T10" fmla="*/ 51 w 279"/>
                <a:gd name="T11" fmla="*/ 246 h 257"/>
                <a:gd name="T12" fmla="*/ 0 w 279"/>
                <a:gd name="T13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9" h="257">
                  <a:moveTo>
                    <a:pt x="0" y="0"/>
                  </a:moveTo>
                  <a:lnTo>
                    <a:pt x="69" y="5"/>
                  </a:lnTo>
                  <a:lnTo>
                    <a:pt x="209" y="16"/>
                  </a:lnTo>
                  <a:lnTo>
                    <a:pt x="279" y="20"/>
                  </a:lnTo>
                  <a:lnTo>
                    <a:pt x="191" y="257"/>
                  </a:lnTo>
                  <a:lnTo>
                    <a:pt x="51" y="24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3" name="Freeform 46"/>
            <p:cNvSpPr>
              <a:spLocks/>
            </p:cNvSpPr>
            <p:nvPr/>
          </p:nvSpPr>
          <p:spPr bwMode="auto">
            <a:xfrm>
              <a:off x="9160537" y="6150539"/>
              <a:ext cx="221396" cy="236156"/>
            </a:xfrm>
            <a:custGeom>
              <a:avLst/>
              <a:gdLst>
                <a:gd name="T0" fmla="*/ 0 w 270"/>
                <a:gd name="T1" fmla="*/ 0 h 288"/>
                <a:gd name="T2" fmla="*/ 67 w 270"/>
                <a:gd name="T3" fmla="*/ 18 h 288"/>
                <a:gd name="T4" fmla="*/ 203 w 270"/>
                <a:gd name="T5" fmla="*/ 54 h 288"/>
                <a:gd name="T6" fmla="*/ 270 w 270"/>
                <a:gd name="T7" fmla="*/ 74 h 288"/>
                <a:gd name="T8" fmla="*/ 138 w 270"/>
                <a:gd name="T9" fmla="*/ 288 h 288"/>
                <a:gd name="T10" fmla="*/ 4 w 270"/>
                <a:gd name="T11" fmla="*/ 252 h 288"/>
                <a:gd name="T12" fmla="*/ 0 w 270"/>
                <a:gd name="T13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0" h="288">
                  <a:moveTo>
                    <a:pt x="0" y="0"/>
                  </a:moveTo>
                  <a:lnTo>
                    <a:pt x="67" y="18"/>
                  </a:lnTo>
                  <a:lnTo>
                    <a:pt x="203" y="54"/>
                  </a:lnTo>
                  <a:lnTo>
                    <a:pt x="270" y="74"/>
                  </a:lnTo>
                  <a:lnTo>
                    <a:pt x="138" y="288"/>
                  </a:lnTo>
                  <a:lnTo>
                    <a:pt x="4" y="25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4" name="Freeform 47"/>
            <p:cNvSpPr>
              <a:spLocks/>
            </p:cNvSpPr>
            <p:nvPr/>
          </p:nvSpPr>
          <p:spPr bwMode="auto">
            <a:xfrm>
              <a:off x="8896502" y="6043122"/>
              <a:ext cx="241896" cy="252556"/>
            </a:xfrm>
            <a:custGeom>
              <a:avLst/>
              <a:gdLst>
                <a:gd name="T0" fmla="*/ 45 w 295"/>
                <a:gd name="T1" fmla="*/ 0 h 308"/>
                <a:gd name="T2" fmla="*/ 107 w 295"/>
                <a:gd name="T3" fmla="*/ 29 h 308"/>
                <a:gd name="T4" fmla="*/ 232 w 295"/>
                <a:gd name="T5" fmla="*/ 91 h 308"/>
                <a:gd name="T6" fmla="*/ 295 w 295"/>
                <a:gd name="T7" fmla="*/ 120 h 308"/>
                <a:gd name="T8" fmla="*/ 128 w 295"/>
                <a:gd name="T9" fmla="*/ 308 h 308"/>
                <a:gd name="T10" fmla="*/ 0 w 295"/>
                <a:gd name="T11" fmla="*/ 247 h 308"/>
                <a:gd name="T12" fmla="*/ 45 w 295"/>
                <a:gd name="T13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08">
                  <a:moveTo>
                    <a:pt x="45" y="0"/>
                  </a:moveTo>
                  <a:lnTo>
                    <a:pt x="107" y="29"/>
                  </a:lnTo>
                  <a:lnTo>
                    <a:pt x="232" y="91"/>
                  </a:lnTo>
                  <a:lnTo>
                    <a:pt x="295" y="120"/>
                  </a:lnTo>
                  <a:lnTo>
                    <a:pt x="128" y="308"/>
                  </a:lnTo>
                  <a:lnTo>
                    <a:pt x="0" y="247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5" name="Freeform 48"/>
            <p:cNvSpPr>
              <a:spLocks/>
            </p:cNvSpPr>
            <p:nvPr/>
          </p:nvSpPr>
          <p:spPr bwMode="auto">
            <a:xfrm>
              <a:off x="8657066" y="5893064"/>
              <a:ext cx="255836" cy="261576"/>
            </a:xfrm>
            <a:custGeom>
              <a:avLst/>
              <a:gdLst>
                <a:gd name="T0" fmla="*/ 89 w 312"/>
                <a:gd name="T1" fmla="*/ 0 h 319"/>
                <a:gd name="T2" fmla="*/ 145 w 312"/>
                <a:gd name="T3" fmla="*/ 42 h 319"/>
                <a:gd name="T4" fmla="*/ 257 w 312"/>
                <a:gd name="T5" fmla="*/ 125 h 319"/>
                <a:gd name="T6" fmla="*/ 312 w 312"/>
                <a:gd name="T7" fmla="*/ 167 h 319"/>
                <a:gd name="T8" fmla="*/ 112 w 312"/>
                <a:gd name="T9" fmla="*/ 319 h 319"/>
                <a:gd name="T10" fmla="*/ 0 w 312"/>
                <a:gd name="T11" fmla="*/ 236 h 319"/>
                <a:gd name="T12" fmla="*/ 89 w 312"/>
                <a:gd name="T13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" h="319">
                  <a:moveTo>
                    <a:pt x="89" y="0"/>
                  </a:moveTo>
                  <a:lnTo>
                    <a:pt x="145" y="42"/>
                  </a:lnTo>
                  <a:lnTo>
                    <a:pt x="257" y="125"/>
                  </a:lnTo>
                  <a:lnTo>
                    <a:pt x="312" y="167"/>
                  </a:lnTo>
                  <a:lnTo>
                    <a:pt x="112" y="319"/>
                  </a:lnTo>
                  <a:lnTo>
                    <a:pt x="0" y="236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6" name="Freeform 49"/>
            <p:cNvSpPr>
              <a:spLocks/>
            </p:cNvSpPr>
            <p:nvPr/>
          </p:nvSpPr>
          <p:spPr bwMode="auto">
            <a:xfrm>
              <a:off x="8450429" y="5707747"/>
              <a:ext cx="263216" cy="259936"/>
            </a:xfrm>
            <a:custGeom>
              <a:avLst/>
              <a:gdLst>
                <a:gd name="T0" fmla="*/ 131 w 321"/>
                <a:gd name="T1" fmla="*/ 0 h 317"/>
                <a:gd name="T2" fmla="*/ 178 w 321"/>
                <a:gd name="T3" fmla="*/ 51 h 317"/>
                <a:gd name="T4" fmla="*/ 274 w 321"/>
                <a:gd name="T5" fmla="*/ 154 h 317"/>
                <a:gd name="T6" fmla="*/ 321 w 321"/>
                <a:gd name="T7" fmla="*/ 205 h 317"/>
                <a:gd name="T8" fmla="*/ 93 w 321"/>
                <a:gd name="T9" fmla="*/ 317 h 317"/>
                <a:gd name="T10" fmla="*/ 0 w 321"/>
                <a:gd name="T11" fmla="*/ 214 h 317"/>
                <a:gd name="T12" fmla="*/ 131 w 321"/>
                <a:gd name="T13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1" h="317">
                  <a:moveTo>
                    <a:pt x="131" y="0"/>
                  </a:moveTo>
                  <a:lnTo>
                    <a:pt x="178" y="51"/>
                  </a:lnTo>
                  <a:lnTo>
                    <a:pt x="274" y="154"/>
                  </a:lnTo>
                  <a:lnTo>
                    <a:pt x="321" y="205"/>
                  </a:lnTo>
                  <a:lnTo>
                    <a:pt x="93" y="317"/>
                  </a:lnTo>
                  <a:lnTo>
                    <a:pt x="0" y="214"/>
                  </a:lnTo>
                  <a:lnTo>
                    <a:pt x="1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7" name="Freeform 50"/>
            <p:cNvSpPr>
              <a:spLocks/>
            </p:cNvSpPr>
            <p:nvPr/>
          </p:nvSpPr>
          <p:spPr bwMode="auto">
            <a:xfrm>
              <a:off x="8285612" y="5493731"/>
              <a:ext cx="259936" cy="250916"/>
            </a:xfrm>
            <a:custGeom>
              <a:avLst/>
              <a:gdLst>
                <a:gd name="T0" fmla="*/ 169 w 317"/>
                <a:gd name="T1" fmla="*/ 0 h 306"/>
                <a:gd name="T2" fmla="*/ 207 w 317"/>
                <a:gd name="T3" fmla="*/ 60 h 306"/>
                <a:gd name="T4" fmla="*/ 281 w 317"/>
                <a:gd name="T5" fmla="*/ 179 h 306"/>
                <a:gd name="T6" fmla="*/ 317 w 317"/>
                <a:gd name="T7" fmla="*/ 239 h 306"/>
                <a:gd name="T8" fmla="*/ 74 w 317"/>
                <a:gd name="T9" fmla="*/ 306 h 306"/>
                <a:gd name="T10" fmla="*/ 0 w 317"/>
                <a:gd name="T11" fmla="*/ 185 h 306"/>
                <a:gd name="T12" fmla="*/ 169 w 317"/>
                <a:gd name="T13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7" h="306">
                  <a:moveTo>
                    <a:pt x="169" y="0"/>
                  </a:moveTo>
                  <a:lnTo>
                    <a:pt x="207" y="60"/>
                  </a:lnTo>
                  <a:lnTo>
                    <a:pt x="281" y="179"/>
                  </a:lnTo>
                  <a:lnTo>
                    <a:pt x="317" y="239"/>
                  </a:lnTo>
                  <a:lnTo>
                    <a:pt x="74" y="306"/>
                  </a:lnTo>
                  <a:lnTo>
                    <a:pt x="0" y="185"/>
                  </a:lnTo>
                  <a:lnTo>
                    <a:pt x="1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8" name="Freeform 51"/>
            <p:cNvSpPr>
              <a:spLocks/>
            </p:cNvSpPr>
            <p:nvPr/>
          </p:nvSpPr>
          <p:spPr bwMode="auto">
            <a:xfrm>
              <a:off x="8168354" y="5259215"/>
              <a:ext cx="246816" cy="231236"/>
            </a:xfrm>
            <a:custGeom>
              <a:avLst/>
              <a:gdLst>
                <a:gd name="T0" fmla="*/ 203 w 301"/>
                <a:gd name="T1" fmla="*/ 0 h 282"/>
                <a:gd name="T2" fmla="*/ 228 w 301"/>
                <a:gd name="T3" fmla="*/ 65 h 282"/>
                <a:gd name="T4" fmla="*/ 277 w 301"/>
                <a:gd name="T5" fmla="*/ 195 h 282"/>
                <a:gd name="T6" fmla="*/ 301 w 301"/>
                <a:gd name="T7" fmla="*/ 261 h 282"/>
                <a:gd name="T8" fmla="*/ 49 w 301"/>
                <a:gd name="T9" fmla="*/ 282 h 282"/>
                <a:gd name="T10" fmla="*/ 0 w 301"/>
                <a:gd name="T11" fmla="*/ 150 h 282"/>
                <a:gd name="T12" fmla="*/ 203 w 301"/>
                <a:gd name="T13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1" h="282">
                  <a:moveTo>
                    <a:pt x="203" y="0"/>
                  </a:moveTo>
                  <a:lnTo>
                    <a:pt x="228" y="65"/>
                  </a:lnTo>
                  <a:lnTo>
                    <a:pt x="277" y="195"/>
                  </a:lnTo>
                  <a:lnTo>
                    <a:pt x="301" y="261"/>
                  </a:lnTo>
                  <a:lnTo>
                    <a:pt x="49" y="282"/>
                  </a:lnTo>
                  <a:lnTo>
                    <a:pt x="0" y="150"/>
                  </a:lnTo>
                  <a:lnTo>
                    <a:pt x="2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9" name="Freeform 52"/>
            <p:cNvSpPr>
              <a:spLocks/>
            </p:cNvSpPr>
            <p:nvPr/>
          </p:nvSpPr>
          <p:spPr bwMode="auto">
            <a:xfrm>
              <a:off x="8104395" y="5010759"/>
              <a:ext cx="224676" cy="224676"/>
            </a:xfrm>
            <a:custGeom>
              <a:avLst/>
              <a:gdLst>
                <a:gd name="T0" fmla="*/ 225 w 274"/>
                <a:gd name="T1" fmla="*/ 0 h 274"/>
                <a:gd name="T2" fmla="*/ 239 w 274"/>
                <a:gd name="T3" fmla="*/ 69 h 274"/>
                <a:gd name="T4" fmla="*/ 261 w 274"/>
                <a:gd name="T5" fmla="*/ 207 h 274"/>
                <a:gd name="T6" fmla="*/ 274 w 274"/>
                <a:gd name="T7" fmla="*/ 274 h 274"/>
                <a:gd name="T8" fmla="*/ 22 w 274"/>
                <a:gd name="T9" fmla="*/ 248 h 274"/>
                <a:gd name="T10" fmla="*/ 0 w 274"/>
                <a:gd name="T11" fmla="*/ 109 h 274"/>
                <a:gd name="T12" fmla="*/ 225 w 274"/>
                <a:gd name="T13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274">
                  <a:moveTo>
                    <a:pt x="225" y="0"/>
                  </a:moveTo>
                  <a:lnTo>
                    <a:pt x="239" y="69"/>
                  </a:lnTo>
                  <a:lnTo>
                    <a:pt x="261" y="207"/>
                  </a:lnTo>
                  <a:lnTo>
                    <a:pt x="274" y="274"/>
                  </a:lnTo>
                  <a:lnTo>
                    <a:pt x="22" y="248"/>
                  </a:lnTo>
                  <a:lnTo>
                    <a:pt x="0" y="109"/>
                  </a:lnTo>
                  <a:lnTo>
                    <a:pt x="2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0" name="Freeform 53"/>
            <p:cNvSpPr>
              <a:spLocks/>
            </p:cNvSpPr>
            <p:nvPr/>
          </p:nvSpPr>
          <p:spPr bwMode="auto">
            <a:xfrm>
              <a:off x="8091275" y="4758203"/>
              <a:ext cx="201717" cy="230416"/>
            </a:xfrm>
            <a:custGeom>
              <a:avLst/>
              <a:gdLst>
                <a:gd name="T0" fmla="*/ 246 w 246"/>
                <a:gd name="T1" fmla="*/ 0 h 281"/>
                <a:gd name="T2" fmla="*/ 244 w 246"/>
                <a:gd name="T3" fmla="*/ 71 h 281"/>
                <a:gd name="T4" fmla="*/ 241 w 246"/>
                <a:gd name="T5" fmla="*/ 210 h 281"/>
                <a:gd name="T6" fmla="*/ 239 w 246"/>
                <a:gd name="T7" fmla="*/ 281 h 281"/>
                <a:gd name="T8" fmla="*/ 0 w 246"/>
                <a:gd name="T9" fmla="*/ 205 h 281"/>
                <a:gd name="T10" fmla="*/ 3 w 246"/>
                <a:gd name="T11" fmla="*/ 67 h 281"/>
                <a:gd name="T12" fmla="*/ 246 w 246"/>
                <a:gd name="T13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281">
                  <a:moveTo>
                    <a:pt x="246" y="0"/>
                  </a:moveTo>
                  <a:lnTo>
                    <a:pt x="244" y="71"/>
                  </a:lnTo>
                  <a:lnTo>
                    <a:pt x="241" y="210"/>
                  </a:lnTo>
                  <a:lnTo>
                    <a:pt x="239" y="281"/>
                  </a:lnTo>
                  <a:lnTo>
                    <a:pt x="0" y="205"/>
                  </a:lnTo>
                  <a:lnTo>
                    <a:pt x="3" y="67"/>
                  </a:lnTo>
                  <a:lnTo>
                    <a:pt x="2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1" name="Freeform 54"/>
            <p:cNvSpPr>
              <a:spLocks/>
            </p:cNvSpPr>
            <p:nvPr/>
          </p:nvSpPr>
          <p:spPr bwMode="auto">
            <a:xfrm>
              <a:off x="8111775" y="4511388"/>
              <a:ext cx="230416" cy="224676"/>
            </a:xfrm>
            <a:custGeom>
              <a:avLst/>
              <a:gdLst>
                <a:gd name="T0" fmla="*/ 281 w 281"/>
                <a:gd name="T1" fmla="*/ 0 h 274"/>
                <a:gd name="T2" fmla="*/ 265 w 281"/>
                <a:gd name="T3" fmla="*/ 69 h 274"/>
                <a:gd name="T4" fmla="*/ 239 w 281"/>
                <a:gd name="T5" fmla="*/ 205 h 274"/>
                <a:gd name="T6" fmla="*/ 223 w 281"/>
                <a:gd name="T7" fmla="*/ 274 h 274"/>
                <a:gd name="T8" fmla="*/ 0 w 281"/>
                <a:gd name="T9" fmla="*/ 156 h 274"/>
                <a:gd name="T10" fmla="*/ 29 w 281"/>
                <a:gd name="T11" fmla="*/ 20 h 274"/>
                <a:gd name="T12" fmla="*/ 281 w 281"/>
                <a:gd name="T13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74">
                  <a:moveTo>
                    <a:pt x="281" y="0"/>
                  </a:moveTo>
                  <a:lnTo>
                    <a:pt x="265" y="69"/>
                  </a:lnTo>
                  <a:lnTo>
                    <a:pt x="239" y="205"/>
                  </a:lnTo>
                  <a:lnTo>
                    <a:pt x="223" y="274"/>
                  </a:lnTo>
                  <a:lnTo>
                    <a:pt x="0" y="156"/>
                  </a:lnTo>
                  <a:lnTo>
                    <a:pt x="29" y="20"/>
                  </a:lnTo>
                  <a:lnTo>
                    <a:pt x="2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2" name="Freeform 55"/>
            <p:cNvSpPr>
              <a:spLocks/>
            </p:cNvSpPr>
            <p:nvPr/>
          </p:nvSpPr>
          <p:spPr bwMode="auto">
            <a:xfrm>
              <a:off x="8188853" y="4254732"/>
              <a:ext cx="248456" cy="234516"/>
            </a:xfrm>
            <a:custGeom>
              <a:avLst/>
              <a:gdLst>
                <a:gd name="T0" fmla="*/ 53 w 303"/>
                <a:gd name="T1" fmla="*/ 0 h 286"/>
                <a:gd name="T2" fmla="*/ 303 w 303"/>
                <a:gd name="T3" fmla="*/ 29 h 286"/>
                <a:gd name="T4" fmla="*/ 276 w 303"/>
                <a:gd name="T5" fmla="*/ 94 h 286"/>
                <a:gd name="T6" fmla="*/ 223 w 303"/>
                <a:gd name="T7" fmla="*/ 223 h 286"/>
                <a:gd name="T8" fmla="*/ 196 w 303"/>
                <a:gd name="T9" fmla="*/ 286 h 286"/>
                <a:gd name="T10" fmla="*/ 0 w 303"/>
                <a:gd name="T11" fmla="*/ 130 h 286"/>
                <a:gd name="T12" fmla="*/ 53 w 303"/>
                <a:gd name="T13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286">
                  <a:moveTo>
                    <a:pt x="53" y="0"/>
                  </a:moveTo>
                  <a:lnTo>
                    <a:pt x="303" y="29"/>
                  </a:lnTo>
                  <a:lnTo>
                    <a:pt x="276" y="94"/>
                  </a:lnTo>
                  <a:lnTo>
                    <a:pt x="223" y="223"/>
                  </a:lnTo>
                  <a:lnTo>
                    <a:pt x="196" y="286"/>
                  </a:lnTo>
                  <a:lnTo>
                    <a:pt x="0" y="130"/>
                  </a:lnTo>
                  <a:lnTo>
                    <a:pt x="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3" name="Freeform 56"/>
            <p:cNvSpPr>
              <a:spLocks/>
            </p:cNvSpPr>
            <p:nvPr/>
          </p:nvSpPr>
          <p:spPr bwMode="auto">
            <a:xfrm>
              <a:off x="8315131" y="4006277"/>
              <a:ext cx="259936" cy="252556"/>
            </a:xfrm>
            <a:custGeom>
              <a:avLst/>
              <a:gdLst>
                <a:gd name="T0" fmla="*/ 78 w 317"/>
                <a:gd name="T1" fmla="*/ 0 h 308"/>
                <a:gd name="T2" fmla="*/ 317 w 317"/>
                <a:gd name="T3" fmla="*/ 75 h 308"/>
                <a:gd name="T4" fmla="*/ 279 w 317"/>
                <a:gd name="T5" fmla="*/ 133 h 308"/>
                <a:gd name="T6" fmla="*/ 200 w 317"/>
                <a:gd name="T7" fmla="*/ 250 h 308"/>
                <a:gd name="T8" fmla="*/ 163 w 317"/>
                <a:gd name="T9" fmla="*/ 308 h 308"/>
                <a:gd name="T10" fmla="*/ 0 w 317"/>
                <a:gd name="T11" fmla="*/ 116 h 308"/>
                <a:gd name="T12" fmla="*/ 78 w 317"/>
                <a:gd name="T13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7" h="308">
                  <a:moveTo>
                    <a:pt x="78" y="0"/>
                  </a:moveTo>
                  <a:lnTo>
                    <a:pt x="317" y="75"/>
                  </a:lnTo>
                  <a:lnTo>
                    <a:pt x="279" y="133"/>
                  </a:lnTo>
                  <a:lnTo>
                    <a:pt x="200" y="250"/>
                  </a:lnTo>
                  <a:lnTo>
                    <a:pt x="163" y="308"/>
                  </a:lnTo>
                  <a:lnTo>
                    <a:pt x="0" y="116"/>
                  </a:lnTo>
                  <a:lnTo>
                    <a:pt x="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4" name="Freeform 57"/>
            <p:cNvSpPr>
              <a:spLocks/>
            </p:cNvSpPr>
            <p:nvPr/>
          </p:nvSpPr>
          <p:spPr bwMode="auto">
            <a:xfrm>
              <a:off x="8497988" y="3779140"/>
              <a:ext cx="261576" cy="261576"/>
            </a:xfrm>
            <a:custGeom>
              <a:avLst/>
              <a:gdLst>
                <a:gd name="T0" fmla="*/ 98 w 319"/>
                <a:gd name="T1" fmla="*/ 0 h 319"/>
                <a:gd name="T2" fmla="*/ 319 w 319"/>
                <a:gd name="T3" fmla="*/ 120 h 319"/>
                <a:gd name="T4" fmla="*/ 270 w 319"/>
                <a:gd name="T5" fmla="*/ 169 h 319"/>
                <a:gd name="T6" fmla="*/ 169 w 319"/>
                <a:gd name="T7" fmla="*/ 270 h 319"/>
                <a:gd name="T8" fmla="*/ 120 w 319"/>
                <a:gd name="T9" fmla="*/ 319 h 319"/>
                <a:gd name="T10" fmla="*/ 0 w 319"/>
                <a:gd name="T11" fmla="*/ 98 h 319"/>
                <a:gd name="T12" fmla="*/ 98 w 319"/>
                <a:gd name="T13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9" h="319">
                  <a:moveTo>
                    <a:pt x="98" y="0"/>
                  </a:moveTo>
                  <a:lnTo>
                    <a:pt x="319" y="120"/>
                  </a:lnTo>
                  <a:lnTo>
                    <a:pt x="270" y="169"/>
                  </a:lnTo>
                  <a:lnTo>
                    <a:pt x="169" y="270"/>
                  </a:lnTo>
                  <a:lnTo>
                    <a:pt x="120" y="319"/>
                  </a:lnTo>
                  <a:lnTo>
                    <a:pt x="0" y="98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5" name="Freeform 58"/>
            <p:cNvSpPr>
              <a:spLocks/>
            </p:cNvSpPr>
            <p:nvPr/>
          </p:nvSpPr>
          <p:spPr bwMode="auto">
            <a:xfrm>
              <a:off x="8728404" y="3592183"/>
              <a:ext cx="252556" cy="259936"/>
            </a:xfrm>
            <a:custGeom>
              <a:avLst/>
              <a:gdLst>
                <a:gd name="T0" fmla="*/ 116 w 308"/>
                <a:gd name="T1" fmla="*/ 0 h 317"/>
                <a:gd name="T2" fmla="*/ 308 w 308"/>
                <a:gd name="T3" fmla="*/ 163 h 317"/>
                <a:gd name="T4" fmla="*/ 250 w 308"/>
                <a:gd name="T5" fmla="*/ 201 h 317"/>
                <a:gd name="T6" fmla="*/ 134 w 308"/>
                <a:gd name="T7" fmla="*/ 279 h 317"/>
                <a:gd name="T8" fmla="*/ 76 w 308"/>
                <a:gd name="T9" fmla="*/ 317 h 317"/>
                <a:gd name="T10" fmla="*/ 0 w 308"/>
                <a:gd name="T11" fmla="*/ 76 h 317"/>
                <a:gd name="T12" fmla="*/ 116 w 308"/>
                <a:gd name="T13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8" h="317">
                  <a:moveTo>
                    <a:pt x="116" y="0"/>
                  </a:moveTo>
                  <a:lnTo>
                    <a:pt x="308" y="163"/>
                  </a:lnTo>
                  <a:lnTo>
                    <a:pt x="250" y="201"/>
                  </a:lnTo>
                  <a:lnTo>
                    <a:pt x="134" y="279"/>
                  </a:lnTo>
                  <a:lnTo>
                    <a:pt x="76" y="317"/>
                  </a:lnTo>
                  <a:lnTo>
                    <a:pt x="0" y="76"/>
                  </a:lnTo>
                  <a:lnTo>
                    <a:pt x="1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6" name="Freeform 59"/>
            <p:cNvSpPr>
              <a:spLocks/>
            </p:cNvSpPr>
            <p:nvPr/>
          </p:nvSpPr>
          <p:spPr bwMode="auto">
            <a:xfrm>
              <a:off x="8997360" y="3458526"/>
              <a:ext cx="232876" cy="249276"/>
            </a:xfrm>
            <a:custGeom>
              <a:avLst/>
              <a:gdLst>
                <a:gd name="T0" fmla="*/ 130 w 284"/>
                <a:gd name="T1" fmla="*/ 0 h 304"/>
                <a:gd name="T2" fmla="*/ 284 w 284"/>
                <a:gd name="T3" fmla="*/ 199 h 304"/>
                <a:gd name="T4" fmla="*/ 219 w 284"/>
                <a:gd name="T5" fmla="*/ 226 h 304"/>
                <a:gd name="T6" fmla="*/ 89 w 284"/>
                <a:gd name="T7" fmla="*/ 277 h 304"/>
                <a:gd name="T8" fmla="*/ 25 w 284"/>
                <a:gd name="T9" fmla="*/ 304 h 304"/>
                <a:gd name="T10" fmla="*/ 0 w 284"/>
                <a:gd name="T11" fmla="*/ 54 h 304"/>
                <a:gd name="T12" fmla="*/ 130 w 284"/>
                <a:gd name="T1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" h="304">
                  <a:moveTo>
                    <a:pt x="130" y="0"/>
                  </a:moveTo>
                  <a:lnTo>
                    <a:pt x="284" y="199"/>
                  </a:lnTo>
                  <a:lnTo>
                    <a:pt x="219" y="226"/>
                  </a:lnTo>
                  <a:lnTo>
                    <a:pt x="89" y="277"/>
                  </a:lnTo>
                  <a:lnTo>
                    <a:pt x="25" y="304"/>
                  </a:lnTo>
                  <a:lnTo>
                    <a:pt x="0" y="54"/>
                  </a:lnTo>
                  <a:lnTo>
                    <a:pt x="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7" name="Freeform 60"/>
            <p:cNvSpPr>
              <a:spLocks/>
            </p:cNvSpPr>
            <p:nvPr/>
          </p:nvSpPr>
          <p:spPr bwMode="auto">
            <a:xfrm>
              <a:off x="9258935" y="3387187"/>
              <a:ext cx="225496" cy="227136"/>
            </a:xfrm>
            <a:custGeom>
              <a:avLst/>
              <a:gdLst>
                <a:gd name="T0" fmla="*/ 161 w 275"/>
                <a:gd name="T1" fmla="*/ 0 h 277"/>
                <a:gd name="T2" fmla="*/ 275 w 275"/>
                <a:gd name="T3" fmla="*/ 223 h 277"/>
                <a:gd name="T4" fmla="*/ 206 w 275"/>
                <a:gd name="T5" fmla="*/ 237 h 277"/>
                <a:gd name="T6" fmla="*/ 67 w 275"/>
                <a:gd name="T7" fmla="*/ 264 h 277"/>
                <a:gd name="T8" fmla="*/ 0 w 275"/>
                <a:gd name="T9" fmla="*/ 277 h 277"/>
                <a:gd name="T10" fmla="*/ 23 w 275"/>
                <a:gd name="T11" fmla="*/ 25 h 277"/>
                <a:gd name="T12" fmla="*/ 161 w 275"/>
                <a:gd name="T13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277">
                  <a:moveTo>
                    <a:pt x="161" y="0"/>
                  </a:moveTo>
                  <a:lnTo>
                    <a:pt x="275" y="223"/>
                  </a:lnTo>
                  <a:lnTo>
                    <a:pt x="206" y="237"/>
                  </a:lnTo>
                  <a:lnTo>
                    <a:pt x="67" y="264"/>
                  </a:lnTo>
                  <a:lnTo>
                    <a:pt x="0" y="277"/>
                  </a:lnTo>
                  <a:lnTo>
                    <a:pt x="23" y="25"/>
                  </a:lnTo>
                  <a:lnTo>
                    <a:pt x="1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8" name="Freeform 61"/>
            <p:cNvSpPr>
              <a:spLocks noEditPoints="1"/>
            </p:cNvSpPr>
            <p:nvPr/>
          </p:nvSpPr>
          <p:spPr bwMode="auto">
            <a:xfrm>
              <a:off x="8247073" y="3524945"/>
              <a:ext cx="2745313" cy="2744493"/>
            </a:xfrm>
            <a:custGeom>
              <a:avLst/>
              <a:gdLst>
                <a:gd name="T0" fmla="*/ 1384 w 3348"/>
                <a:gd name="T1" fmla="*/ 375 h 3347"/>
                <a:gd name="T2" fmla="*/ 1051 w 3348"/>
                <a:gd name="T3" fmla="*/ 497 h 3347"/>
                <a:gd name="T4" fmla="*/ 768 w 3348"/>
                <a:gd name="T5" fmla="*/ 700 h 3347"/>
                <a:gd name="T6" fmla="*/ 699 w 3348"/>
                <a:gd name="T7" fmla="*/ 767 h 3347"/>
                <a:gd name="T8" fmla="*/ 498 w 3348"/>
                <a:gd name="T9" fmla="*/ 1051 h 3347"/>
                <a:gd name="T10" fmla="*/ 375 w 3348"/>
                <a:gd name="T11" fmla="*/ 1383 h 3347"/>
                <a:gd name="T12" fmla="*/ 1288 w 3348"/>
                <a:gd name="T13" fmla="*/ 1627 h 3347"/>
                <a:gd name="T14" fmla="*/ 355 w 3348"/>
                <a:gd name="T15" fmla="*/ 1845 h 3347"/>
                <a:gd name="T16" fmla="*/ 446 w 3348"/>
                <a:gd name="T17" fmla="*/ 2191 h 3347"/>
                <a:gd name="T18" fmla="*/ 625 w 3348"/>
                <a:gd name="T19" fmla="*/ 2493 h 3347"/>
                <a:gd name="T20" fmla="*/ 1435 w 3348"/>
                <a:gd name="T21" fmla="*/ 1981 h 3347"/>
                <a:gd name="T22" fmla="*/ 951 w 3348"/>
                <a:gd name="T23" fmla="*/ 2792 h 3347"/>
                <a:gd name="T24" fmla="*/ 1268 w 3348"/>
                <a:gd name="T25" fmla="*/ 2943 h 3347"/>
                <a:gd name="T26" fmla="*/ 1625 w 3348"/>
                <a:gd name="T27" fmla="*/ 3004 h 3347"/>
                <a:gd name="T28" fmla="*/ 1723 w 3348"/>
                <a:gd name="T29" fmla="*/ 3004 h 3347"/>
                <a:gd name="T30" fmla="*/ 2080 w 3348"/>
                <a:gd name="T31" fmla="*/ 2943 h 3347"/>
                <a:gd name="T32" fmla="*/ 2397 w 3348"/>
                <a:gd name="T33" fmla="*/ 2792 h 3347"/>
                <a:gd name="T34" fmla="*/ 1906 w 3348"/>
                <a:gd name="T35" fmla="*/ 1975 h 3347"/>
                <a:gd name="T36" fmla="*/ 2725 w 3348"/>
                <a:gd name="T37" fmla="*/ 2493 h 3347"/>
                <a:gd name="T38" fmla="*/ 2901 w 3348"/>
                <a:gd name="T39" fmla="*/ 2191 h 3347"/>
                <a:gd name="T40" fmla="*/ 2993 w 3348"/>
                <a:gd name="T41" fmla="*/ 1845 h 3347"/>
                <a:gd name="T42" fmla="*/ 2049 w 3348"/>
                <a:gd name="T43" fmla="*/ 1627 h 3347"/>
                <a:gd name="T44" fmla="*/ 2973 w 3348"/>
                <a:gd name="T45" fmla="*/ 1383 h 3347"/>
                <a:gd name="T46" fmla="*/ 2850 w 3348"/>
                <a:gd name="T47" fmla="*/ 1051 h 3347"/>
                <a:gd name="T48" fmla="*/ 2649 w 3348"/>
                <a:gd name="T49" fmla="*/ 767 h 3347"/>
                <a:gd name="T50" fmla="*/ 2580 w 3348"/>
                <a:gd name="T51" fmla="*/ 700 h 3347"/>
                <a:gd name="T52" fmla="*/ 2297 w 3348"/>
                <a:gd name="T53" fmla="*/ 497 h 3347"/>
                <a:gd name="T54" fmla="*/ 1964 w 3348"/>
                <a:gd name="T55" fmla="*/ 375 h 3347"/>
                <a:gd name="T56" fmla="*/ 1723 w 3348"/>
                <a:gd name="T57" fmla="*/ 1299 h 3347"/>
                <a:gd name="T58" fmla="*/ 1674 w 3348"/>
                <a:gd name="T59" fmla="*/ 0 h 3347"/>
                <a:gd name="T60" fmla="*/ 2118 w 3348"/>
                <a:gd name="T61" fmla="*/ 60 h 3347"/>
                <a:gd name="T62" fmla="*/ 2520 w 3348"/>
                <a:gd name="T63" fmla="*/ 230 h 3347"/>
                <a:gd name="T64" fmla="*/ 2857 w 3348"/>
                <a:gd name="T65" fmla="*/ 491 h 3347"/>
                <a:gd name="T66" fmla="*/ 3120 w 3348"/>
                <a:gd name="T67" fmla="*/ 830 h 3347"/>
                <a:gd name="T68" fmla="*/ 3288 w 3348"/>
                <a:gd name="T69" fmla="*/ 1229 h 3347"/>
                <a:gd name="T70" fmla="*/ 3348 w 3348"/>
                <a:gd name="T71" fmla="*/ 1673 h 3347"/>
                <a:gd name="T72" fmla="*/ 3288 w 3348"/>
                <a:gd name="T73" fmla="*/ 2120 h 3347"/>
                <a:gd name="T74" fmla="*/ 3120 w 3348"/>
                <a:gd name="T75" fmla="*/ 2519 h 3347"/>
                <a:gd name="T76" fmla="*/ 2857 w 3348"/>
                <a:gd name="T77" fmla="*/ 2859 h 3347"/>
                <a:gd name="T78" fmla="*/ 2520 w 3348"/>
                <a:gd name="T79" fmla="*/ 3120 h 3347"/>
                <a:gd name="T80" fmla="*/ 2118 w 3348"/>
                <a:gd name="T81" fmla="*/ 3289 h 3347"/>
                <a:gd name="T82" fmla="*/ 1674 w 3348"/>
                <a:gd name="T83" fmla="*/ 3347 h 3347"/>
                <a:gd name="T84" fmla="*/ 1230 w 3348"/>
                <a:gd name="T85" fmla="*/ 3289 h 3347"/>
                <a:gd name="T86" fmla="*/ 828 w 3348"/>
                <a:gd name="T87" fmla="*/ 3120 h 3347"/>
                <a:gd name="T88" fmla="*/ 491 w 3348"/>
                <a:gd name="T89" fmla="*/ 2859 h 3347"/>
                <a:gd name="T90" fmla="*/ 228 w 3348"/>
                <a:gd name="T91" fmla="*/ 2519 h 3347"/>
                <a:gd name="T92" fmla="*/ 60 w 3348"/>
                <a:gd name="T93" fmla="*/ 2120 h 3347"/>
                <a:gd name="T94" fmla="*/ 0 w 3348"/>
                <a:gd name="T95" fmla="*/ 1673 h 3347"/>
                <a:gd name="T96" fmla="*/ 60 w 3348"/>
                <a:gd name="T97" fmla="*/ 1229 h 3347"/>
                <a:gd name="T98" fmla="*/ 228 w 3348"/>
                <a:gd name="T99" fmla="*/ 830 h 3347"/>
                <a:gd name="T100" fmla="*/ 491 w 3348"/>
                <a:gd name="T101" fmla="*/ 491 h 3347"/>
                <a:gd name="T102" fmla="*/ 828 w 3348"/>
                <a:gd name="T103" fmla="*/ 230 h 3347"/>
                <a:gd name="T104" fmla="*/ 1230 w 3348"/>
                <a:gd name="T105" fmla="*/ 60 h 3347"/>
                <a:gd name="T106" fmla="*/ 1674 w 3348"/>
                <a:gd name="T107" fmla="*/ 0 h 3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348" h="3347">
                  <a:moveTo>
                    <a:pt x="1625" y="343"/>
                  </a:moveTo>
                  <a:lnTo>
                    <a:pt x="1502" y="354"/>
                  </a:lnTo>
                  <a:lnTo>
                    <a:pt x="1384" y="375"/>
                  </a:lnTo>
                  <a:lnTo>
                    <a:pt x="1268" y="406"/>
                  </a:lnTo>
                  <a:lnTo>
                    <a:pt x="1158" y="448"/>
                  </a:lnTo>
                  <a:lnTo>
                    <a:pt x="1051" y="497"/>
                  </a:lnTo>
                  <a:lnTo>
                    <a:pt x="951" y="558"/>
                  </a:lnTo>
                  <a:lnTo>
                    <a:pt x="857" y="625"/>
                  </a:lnTo>
                  <a:lnTo>
                    <a:pt x="768" y="700"/>
                  </a:lnTo>
                  <a:lnTo>
                    <a:pt x="1435" y="1365"/>
                  </a:lnTo>
                  <a:lnTo>
                    <a:pt x="1366" y="1435"/>
                  </a:lnTo>
                  <a:lnTo>
                    <a:pt x="699" y="767"/>
                  </a:lnTo>
                  <a:lnTo>
                    <a:pt x="625" y="857"/>
                  </a:lnTo>
                  <a:lnTo>
                    <a:pt x="556" y="950"/>
                  </a:lnTo>
                  <a:lnTo>
                    <a:pt x="498" y="1051"/>
                  </a:lnTo>
                  <a:lnTo>
                    <a:pt x="446" y="1158"/>
                  </a:lnTo>
                  <a:lnTo>
                    <a:pt x="406" y="1270"/>
                  </a:lnTo>
                  <a:lnTo>
                    <a:pt x="375" y="1383"/>
                  </a:lnTo>
                  <a:lnTo>
                    <a:pt x="355" y="1504"/>
                  </a:lnTo>
                  <a:lnTo>
                    <a:pt x="344" y="1627"/>
                  </a:lnTo>
                  <a:lnTo>
                    <a:pt x="1288" y="1627"/>
                  </a:lnTo>
                  <a:lnTo>
                    <a:pt x="1288" y="1723"/>
                  </a:lnTo>
                  <a:lnTo>
                    <a:pt x="344" y="1723"/>
                  </a:lnTo>
                  <a:lnTo>
                    <a:pt x="355" y="1845"/>
                  </a:lnTo>
                  <a:lnTo>
                    <a:pt x="375" y="1964"/>
                  </a:lnTo>
                  <a:lnTo>
                    <a:pt x="406" y="2080"/>
                  </a:lnTo>
                  <a:lnTo>
                    <a:pt x="446" y="2191"/>
                  </a:lnTo>
                  <a:lnTo>
                    <a:pt x="498" y="2296"/>
                  </a:lnTo>
                  <a:lnTo>
                    <a:pt x="556" y="2397"/>
                  </a:lnTo>
                  <a:lnTo>
                    <a:pt x="625" y="2493"/>
                  </a:lnTo>
                  <a:lnTo>
                    <a:pt x="699" y="2580"/>
                  </a:lnTo>
                  <a:lnTo>
                    <a:pt x="1366" y="1914"/>
                  </a:lnTo>
                  <a:lnTo>
                    <a:pt x="1435" y="1981"/>
                  </a:lnTo>
                  <a:lnTo>
                    <a:pt x="768" y="2649"/>
                  </a:lnTo>
                  <a:lnTo>
                    <a:pt x="857" y="2725"/>
                  </a:lnTo>
                  <a:lnTo>
                    <a:pt x="951" y="2792"/>
                  </a:lnTo>
                  <a:lnTo>
                    <a:pt x="1051" y="2852"/>
                  </a:lnTo>
                  <a:lnTo>
                    <a:pt x="1158" y="2901"/>
                  </a:lnTo>
                  <a:lnTo>
                    <a:pt x="1268" y="2943"/>
                  </a:lnTo>
                  <a:lnTo>
                    <a:pt x="1384" y="2975"/>
                  </a:lnTo>
                  <a:lnTo>
                    <a:pt x="1502" y="2995"/>
                  </a:lnTo>
                  <a:lnTo>
                    <a:pt x="1625" y="3004"/>
                  </a:lnTo>
                  <a:lnTo>
                    <a:pt x="1625" y="2062"/>
                  </a:lnTo>
                  <a:lnTo>
                    <a:pt x="1723" y="2062"/>
                  </a:lnTo>
                  <a:lnTo>
                    <a:pt x="1723" y="3004"/>
                  </a:lnTo>
                  <a:lnTo>
                    <a:pt x="1846" y="2995"/>
                  </a:lnTo>
                  <a:lnTo>
                    <a:pt x="1964" y="2975"/>
                  </a:lnTo>
                  <a:lnTo>
                    <a:pt x="2080" y="2943"/>
                  </a:lnTo>
                  <a:lnTo>
                    <a:pt x="2189" y="2901"/>
                  </a:lnTo>
                  <a:lnTo>
                    <a:pt x="2297" y="2852"/>
                  </a:lnTo>
                  <a:lnTo>
                    <a:pt x="2397" y="2792"/>
                  </a:lnTo>
                  <a:lnTo>
                    <a:pt x="2493" y="2725"/>
                  </a:lnTo>
                  <a:lnTo>
                    <a:pt x="2580" y="2649"/>
                  </a:lnTo>
                  <a:lnTo>
                    <a:pt x="1906" y="1975"/>
                  </a:lnTo>
                  <a:lnTo>
                    <a:pt x="1973" y="1906"/>
                  </a:lnTo>
                  <a:lnTo>
                    <a:pt x="2649" y="2580"/>
                  </a:lnTo>
                  <a:lnTo>
                    <a:pt x="2725" y="2493"/>
                  </a:lnTo>
                  <a:lnTo>
                    <a:pt x="2792" y="2397"/>
                  </a:lnTo>
                  <a:lnTo>
                    <a:pt x="2850" y="2296"/>
                  </a:lnTo>
                  <a:lnTo>
                    <a:pt x="2901" y="2191"/>
                  </a:lnTo>
                  <a:lnTo>
                    <a:pt x="2942" y="2080"/>
                  </a:lnTo>
                  <a:lnTo>
                    <a:pt x="2973" y="1964"/>
                  </a:lnTo>
                  <a:lnTo>
                    <a:pt x="2993" y="1845"/>
                  </a:lnTo>
                  <a:lnTo>
                    <a:pt x="3004" y="1723"/>
                  </a:lnTo>
                  <a:lnTo>
                    <a:pt x="2049" y="1723"/>
                  </a:lnTo>
                  <a:lnTo>
                    <a:pt x="2049" y="1627"/>
                  </a:lnTo>
                  <a:lnTo>
                    <a:pt x="3004" y="1627"/>
                  </a:lnTo>
                  <a:lnTo>
                    <a:pt x="2993" y="1504"/>
                  </a:lnTo>
                  <a:lnTo>
                    <a:pt x="2973" y="1383"/>
                  </a:lnTo>
                  <a:lnTo>
                    <a:pt x="2942" y="1270"/>
                  </a:lnTo>
                  <a:lnTo>
                    <a:pt x="2901" y="1158"/>
                  </a:lnTo>
                  <a:lnTo>
                    <a:pt x="2850" y="1051"/>
                  </a:lnTo>
                  <a:lnTo>
                    <a:pt x="2792" y="950"/>
                  </a:lnTo>
                  <a:lnTo>
                    <a:pt x="2725" y="857"/>
                  </a:lnTo>
                  <a:lnTo>
                    <a:pt x="2649" y="767"/>
                  </a:lnTo>
                  <a:lnTo>
                    <a:pt x="1973" y="1444"/>
                  </a:lnTo>
                  <a:lnTo>
                    <a:pt x="1906" y="1374"/>
                  </a:lnTo>
                  <a:lnTo>
                    <a:pt x="2580" y="700"/>
                  </a:lnTo>
                  <a:lnTo>
                    <a:pt x="2493" y="625"/>
                  </a:lnTo>
                  <a:lnTo>
                    <a:pt x="2397" y="558"/>
                  </a:lnTo>
                  <a:lnTo>
                    <a:pt x="2297" y="497"/>
                  </a:lnTo>
                  <a:lnTo>
                    <a:pt x="2189" y="448"/>
                  </a:lnTo>
                  <a:lnTo>
                    <a:pt x="2080" y="406"/>
                  </a:lnTo>
                  <a:lnTo>
                    <a:pt x="1964" y="375"/>
                  </a:lnTo>
                  <a:lnTo>
                    <a:pt x="1846" y="354"/>
                  </a:lnTo>
                  <a:lnTo>
                    <a:pt x="1723" y="343"/>
                  </a:lnTo>
                  <a:lnTo>
                    <a:pt x="1723" y="1299"/>
                  </a:lnTo>
                  <a:lnTo>
                    <a:pt x="1625" y="1299"/>
                  </a:lnTo>
                  <a:lnTo>
                    <a:pt x="1625" y="343"/>
                  </a:lnTo>
                  <a:close/>
                  <a:moveTo>
                    <a:pt x="1674" y="0"/>
                  </a:moveTo>
                  <a:lnTo>
                    <a:pt x="1826" y="6"/>
                  </a:lnTo>
                  <a:lnTo>
                    <a:pt x="1975" y="26"/>
                  </a:lnTo>
                  <a:lnTo>
                    <a:pt x="2118" y="60"/>
                  </a:lnTo>
                  <a:lnTo>
                    <a:pt x="2259" y="105"/>
                  </a:lnTo>
                  <a:lnTo>
                    <a:pt x="2393" y="163"/>
                  </a:lnTo>
                  <a:lnTo>
                    <a:pt x="2520" y="230"/>
                  </a:lnTo>
                  <a:lnTo>
                    <a:pt x="2640" y="308"/>
                  </a:lnTo>
                  <a:lnTo>
                    <a:pt x="2752" y="395"/>
                  </a:lnTo>
                  <a:lnTo>
                    <a:pt x="2857" y="491"/>
                  </a:lnTo>
                  <a:lnTo>
                    <a:pt x="2955" y="596"/>
                  </a:lnTo>
                  <a:lnTo>
                    <a:pt x="3042" y="709"/>
                  </a:lnTo>
                  <a:lnTo>
                    <a:pt x="3120" y="830"/>
                  </a:lnTo>
                  <a:lnTo>
                    <a:pt x="3187" y="957"/>
                  </a:lnTo>
                  <a:lnTo>
                    <a:pt x="3243" y="1091"/>
                  </a:lnTo>
                  <a:lnTo>
                    <a:pt x="3288" y="1229"/>
                  </a:lnTo>
                  <a:lnTo>
                    <a:pt x="3321" y="1374"/>
                  </a:lnTo>
                  <a:lnTo>
                    <a:pt x="3341" y="1522"/>
                  </a:lnTo>
                  <a:lnTo>
                    <a:pt x="3348" y="1673"/>
                  </a:lnTo>
                  <a:lnTo>
                    <a:pt x="3341" y="1827"/>
                  </a:lnTo>
                  <a:lnTo>
                    <a:pt x="3321" y="1975"/>
                  </a:lnTo>
                  <a:lnTo>
                    <a:pt x="3288" y="2120"/>
                  </a:lnTo>
                  <a:lnTo>
                    <a:pt x="3243" y="2258"/>
                  </a:lnTo>
                  <a:lnTo>
                    <a:pt x="3187" y="2392"/>
                  </a:lnTo>
                  <a:lnTo>
                    <a:pt x="3120" y="2519"/>
                  </a:lnTo>
                  <a:lnTo>
                    <a:pt x="3042" y="2640"/>
                  </a:lnTo>
                  <a:lnTo>
                    <a:pt x="2955" y="2754"/>
                  </a:lnTo>
                  <a:lnTo>
                    <a:pt x="2857" y="2859"/>
                  </a:lnTo>
                  <a:lnTo>
                    <a:pt x="2752" y="2955"/>
                  </a:lnTo>
                  <a:lnTo>
                    <a:pt x="2640" y="3042"/>
                  </a:lnTo>
                  <a:lnTo>
                    <a:pt x="2520" y="3120"/>
                  </a:lnTo>
                  <a:lnTo>
                    <a:pt x="2393" y="3187"/>
                  </a:lnTo>
                  <a:lnTo>
                    <a:pt x="2259" y="3245"/>
                  </a:lnTo>
                  <a:lnTo>
                    <a:pt x="2118" y="3289"/>
                  </a:lnTo>
                  <a:lnTo>
                    <a:pt x="1975" y="3321"/>
                  </a:lnTo>
                  <a:lnTo>
                    <a:pt x="1826" y="3341"/>
                  </a:lnTo>
                  <a:lnTo>
                    <a:pt x="1674" y="3347"/>
                  </a:lnTo>
                  <a:lnTo>
                    <a:pt x="1522" y="3341"/>
                  </a:lnTo>
                  <a:lnTo>
                    <a:pt x="1373" y="3321"/>
                  </a:lnTo>
                  <a:lnTo>
                    <a:pt x="1230" y="3289"/>
                  </a:lnTo>
                  <a:lnTo>
                    <a:pt x="1089" y="3245"/>
                  </a:lnTo>
                  <a:lnTo>
                    <a:pt x="955" y="3187"/>
                  </a:lnTo>
                  <a:lnTo>
                    <a:pt x="828" y="3120"/>
                  </a:lnTo>
                  <a:lnTo>
                    <a:pt x="708" y="3042"/>
                  </a:lnTo>
                  <a:lnTo>
                    <a:pt x="596" y="2955"/>
                  </a:lnTo>
                  <a:lnTo>
                    <a:pt x="491" y="2859"/>
                  </a:lnTo>
                  <a:lnTo>
                    <a:pt x="393" y="2754"/>
                  </a:lnTo>
                  <a:lnTo>
                    <a:pt x="306" y="2640"/>
                  </a:lnTo>
                  <a:lnTo>
                    <a:pt x="228" y="2519"/>
                  </a:lnTo>
                  <a:lnTo>
                    <a:pt x="161" y="2392"/>
                  </a:lnTo>
                  <a:lnTo>
                    <a:pt x="105" y="2258"/>
                  </a:lnTo>
                  <a:lnTo>
                    <a:pt x="60" y="2120"/>
                  </a:lnTo>
                  <a:lnTo>
                    <a:pt x="27" y="1975"/>
                  </a:lnTo>
                  <a:lnTo>
                    <a:pt x="7" y="1827"/>
                  </a:lnTo>
                  <a:lnTo>
                    <a:pt x="0" y="1673"/>
                  </a:lnTo>
                  <a:lnTo>
                    <a:pt x="7" y="1522"/>
                  </a:lnTo>
                  <a:lnTo>
                    <a:pt x="27" y="1374"/>
                  </a:lnTo>
                  <a:lnTo>
                    <a:pt x="60" y="1229"/>
                  </a:lnTo>
                  <a:lnTo>
                    <a:pt x="105" y="1091"/>
                  </a:lnTo>
                  <a:lnTo>
                    <a:pt x="161" y="957"/>
                  </a:lnTo>
                  <a:lnTo>
                    <a:pt x="228" y="830"/>
                  </a:lnTo>
                  <a:lnTo>
                    <a:pt x="306" y="709"/>
                  </a:lnTo>
                  <a:lnTo>
                    <a:pt x="393" y="596"/>
                  </a:lnTo>
                  <a:lnTo>
                    <a:pt x="491" y="491"/>
                  </a:lnTo>
                  <a:lnTo>
                    <a:pt x="596" y="395"/>
                  </a:lnTo>
                  <a:lnTo>
                    <a:pt x="708" y="308"/>
                  </a:lnTo>
                  <a:lnTo>
                    <a:pt x="828" y="230"/>
                  </a:lnTo>
                  <a:lnTo>
                    <a:pt x="955" y="163"/>
                  </a:lnTo>
                  <a:lnTo>
                    <a:pt x="1089" y="105"/>
                  </a:lnTo>
                  <a:lnTo>
                    <a:pt x="1230" y="60"/>
                  </a:lnTo>
                  <a:lnTo>
                    <a:pt x="1373" y="26"/>
                  </a:lnTo>
                  <a:lnTo>
                    <a:pt x="1522" y="6"/>
                  </a:lnTo>
                  <a:lnTo>
                    <a:pt x="16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9" name="Freeform 62"/>
            <p:cNvSpPr>
              <a:spLocks noEditPoints="1"/>
            </p:cNvSpPr>
            <p:nvPr/>
          </p:nvSpPr>
          <p:spPr bwMode="auto">
            <a:xfrm>
              <a:off x="9202356" y="4481868"/>
              <a:ext cx="834746" cy="832286"/>
            </a:xfrm>
            <a:custGeom>
              <a:avLst/>
              <a:gdLst>
                <a:gd name="T0" fmla="*/ 446 w 1018"/>
                <a:gd name="T1" fmla="*/ 201 h 1015"/>
                <a:gd name="T2" fmla="*/ 333 w 1018"/>
                <a:gd name="T3" fmla="*/ 248 h 1015"/>
                <a:gd name="T4" fmla="*/ 248 w 1018"/>
                <a:gd name="T5" fmla="*/ 332 h 1015"/>
                <a:gd name="T6" fmla="*/ 201 w 1018"/>
                <a:gd name="T7" fmla="*/ 444 h 1015"/>
                <a:gd name="T8" fmla="*/ 201 w 1018"/>
                <a:gd name="T9" fmla="*/ 571 h 1015"/>
                <a:gd name="T10" fmla="*/ 248 w 1018"/>
                <a:gd name="T11" fmla="*/ 683 h 1015"/>
                <a:gd name="T12" fmla="*/ 333 w 1018"/>
                <a:gd name="T13" fmla="*/ 768 h 1015"/>
                <a:gd name="T14" fmla="*/ 446 w 1018"/>
                <a:gd name="T15" fmla="*/ 814 h 1015"/>
                <a:gd name="T16" fmla="*/ 571 w 1018"/>
                <a:gd name="T17" fmla="*/ 814 h 1015"/>
                <a:gd name="T18" fmla="*/ 685 w 1018"/>
                <a:gd name="T19" fmla="*/ 768 h 1015"/>
                <a:gd name="T20" fmla="*/ 770 w 1018"/>
                <a:gd name="T21" fmla="*/ 683 h 1015"/>
                <a:gd name="T22" fmla="*/ 817 w 1018"/>
                <a:gd name="T23" fmla="*/ 571 h 1015"/>
                <a:gd name="T24" fmla="*/ 817 w 1018"/>
                <a:gd name="T25" fmla="*/ 444 h 1015"/>
                <a:gd name="T26" fmla="*/ 770 w 1018"/>
                <a:gd name="T27" fmla="*/ 332 h 1015"/>
                <a:gd name="T28" fmla="*/ 685 w 1018"/>
                <a:gd name="T29" fmla="*/ 248 h 1015"/>
                <a:gd name="T30" fmla="*/ 571 w 1018"/>
                <a:gd name="T31" fmla="*/ 201 h 1015"/>
                <a:gd name="T32" fmla="*/ 509 w 1018"/>
                <a:gd name="T33" fmla="*/ 0 h 1015"/>
                <a:gd name="T34" fmla="*/ 670 w 1018"/>
                <a:gd name="T35" fmla="*/ 24 h 1015"/>
                <a:gd name="T36" fmla="*/ 810 w 1018"/>
                <a:gd name="T37" fmla="*/ 98 h 1015"/>
                <a:gd name="T38" fmla="*/ 920 w 1018"/>
                <a:gd name="T39" fmla="*/ 207 h 1015"/>
                <a:gd name="T40" fmla="*/ 991 w 1018"/>
                <a:gd name="T41" fmla="*/ 346 h 1015"/>
                <a:gd name="T42" fmla="*/ 1018 w 1018"/>
                <a:gd name="T43" fmla="*/ 506 h 1015"/>
                <a:gd name="T44" fmla="*/ 991 w 1018"/>
                <a:gd name="T45" fmla="*/ 667 h 1015"/>
                <a:gd name="T46" fmla="*/ 920 w 1018"/>
                <a:gd name="T47" fmla="*/ 808 h 1015"/>
                <a:gd name="T48" fmla="*/ 810 w 1018"/>
                <a:gd name="T49" fmla="*/ 917 h 1015"/>
                <a:gd name="T50" fmla="*/ 670 w 1018"/>
                <a:gd name="T51" fmla="*/ 991 h 1015"/>
                <a:gd name="T52" fmla="*/ 509 w 1018"/>
                <a:gd name="T53" fmla="*/ 1015 h 1015"/>
                <a:gd name="T54" fmla="*/ 348 w 1018"/>
                <a:gd name="T55" fmla="*/ 991 h 1015"/>
                <a:gd name="T56" fmla="*/ 210 w 1018"/>
                <a:gd name="T57" fmla="*/ 917 h 1015"/>
                <a:gd name="T58" fmla="*/ 98 w 1018"/>
                <a:gd name="T59" fmla="*/ 808 h 1015"/>
                <a:gd name="T60" fmla="*/ 27 w 1018"/>
                <a:gd name="T61" fmla="*/ 667 h 1015"/>
                <a:gd name="T62" fmla="*/ 0 w 1018"/>
                <a:gd name="T63" fmla="*/ 506 h 1015"/>
                <a:gd name="T64" fmla="*/ 27 w 1018"/>
                <a:gd name="T65" fmla="*/ 346 h 1015"/>
                <a:gd name="T66" fmla="*/ 98 w 1018"/>
                <a:gd name="T67" fmla="*/ 207 h 1015"/>
                <a:gd name="T68" fmla="*/ 210 w 1018"/>
                <a:gd name="T69" fmla="*/ 98 h 1015"/>
                <a:gd name="T70" fmla="*/ 348 w 1018"/>
                <a:gd name="T71" fmla="*/ 24 h 1015"/>
                <a:gd name="T72" fmla="*/ 509 w 1018"/>
                <a:gd name="T73" fmla="*/ 0 h 1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18" h="1015">
                  <a:moveTo>
                    <a:pt x="509" y="194"/>
                  </a:moveTo>
                  <a:lnTo>
                    <a:pt x="446" y="201"/>
                  </a:lnTo>
                  <a:lnTo>
                    <a:pt x="386" y="219"/>
                  </a:lnTo>
                  <a:lnTo>
                    <a:pt x="333" y="248"/>
                  </a:lnTo>
                  <a:lnTo>
                    <a:pt x="288" y="286"/>
                  </a:lnTo>
                  <a:lnTo>
                    <a:pt x="248" y="332"/>
                  </a:lnTo>
                  <a:lnTo>
                    <a:pt x="219" y="386"/>
                  </a:lnTo>
                  <a:lnTo>
                    <a:pt x="201" y="444"/>
                  </a:lnTo>
                  <a:lnTo>
                    <a:pt x="194" y="506"/>
                  </a:lnTo>
                  <a:lnTo>
                    <a:pt x="201" y="571"/>
                  </a:lnTo>
                  <a:lnTo>
                    <a:pt x="219" y="629"/>
                  </a:lnTo>
                  <a:lnTo>
                    <a:pt x="248" y="683"/>
                  </a:lnTo>
                  <a:lnTo>
                    <a:pt x="288" y="730"/>
                  </a:lnTo>
                  <a:lnTo>
                    <a:pt x="333" y="768"/>
                  </a:lnTo>
                  <a:lnTo>
                    <a:pt x="386" y="797"/>
                  </a:lnTo>
                  <a:lnTo>
                    <a:pt x="446" y="814"/>
                  </a:lnTo>
                  <a:lnTo>
                    <a:pt x="509" y="821"/>
                  </a:lnTo>
                  <a:lnTo>
                    <a:pt x="571" y="814"/>
                  </a:lnTo>
                  <a:lnTo>
                    <a:pt x="632" y="797"/>
                  </a:lnTo>
                  <a:lnTo>
                    <a:pt x="685" y="768"/>
                  </a:lnTo>
                  <a:lnTo>
                    <a:pt x="732" y="730"/>
                  </a:lnTo>
                  <a:lnTo>
                    <a:pt x="770" y="683"/>
                  </a:lnTo>
                  <a:lnTo>
                    <a:pt x="799" y="629"/>
                  </a:lnTo>
                  <a:lnTo>
                    <a:pt x="817" y="571"/>
                  </a:lnTo>
                  <a:lnTo>
                    <a:pt x="824" y="506"/>
                  </a:lnTo>
                  <a:lnTo>
                    <a:pt x="817" y="444"/>
                  </a:lnTo>
                  <a:lnTo>
                    <a:pt x="799" y="386"/>
                  </a:lnTo>
                  <a:lnTo>
                    <a:pt x="770" y="332"/>
                  </a:lnTo>
                  <a:lnTo>
                    <a:pt x="732" y="286"/>
                  </a:lnTo>
                  <a:lnTo>
                    <a:pt x="685" y="248"/>
                  </a:lnTo>
                  <a:lnTo>
                    <a:pt x="632" y="219"/>
                  </a:lnTo>
                  <a:lnTo>
                    <a:pt x="571" y="201"/>
                  </a:lnTo>
                  <a:lnTo>
                    <a:pt x="509" y="194"/>
                  </a:lnTo>
                  <a:close/>
                  <a:moveTo>
                    <a:pt x="509" y="0"/>
                  </a:moveTo>
                  <a:lnTo>
                    <a:pt x="591" y="7"/>
                  </a:lnTo>
                  <a:lnTo>
                    <a:pt x="670" y="24"/>
                  </a:lnTo>
                  <a:lnTo>
                    <a:pt x="743" y="56"/>
                  </a:lnTo>
                  <a:lnTo>
                    <a:pt x="810" y="98"/>
                  </a:lnTo>
                  <a:lnTo>
                    <a:pt x="868" y="147"/>
                  </a:lnTo>
                  <a:lnTo>
                    <a:pt x="920" y="207"/>
                  </a:lnTo>
                  <a:lnTo>
                    <a:pt x="960" y="274"/>
                  </a:lnTo>
                  <a:lnTo>
                    <a:pt x="991" y="346"/>
                  </a:lnTo>
                  <a:lnTo>
                    <a:pt x="1011" y="424"/>
                  </a:lnTo>
                  <a:lnTo>
                    <a:pt x="1018" y="506"/>
                  </a:lnTo>
                  <a:lnTo>
                    <a:pt x="1011" y="589"/>
                  </a:lnTo>
                  <a:lnTo>
                    <a:pt x="991" y="667"/>
                  </a:lnTo>
                  <a:lnTo>
                    <a:pt x="960" y="741"/>
                  </a:lnTo>
                  <a:lnTo>
                    <a:pt x="920" y="808"/>
                  </a:lnTo>
                  <a:lnTo>
                    <a:pt x="868" y="866"/>
                  </a:lnTo>
                  <a:lnTo>
                    <a:pt x="810" y="917"/>
                  </a:lnTo>
                  <a:lnTo>
                    <a:pt x="743" y="960"/>
                  </a:lnTo>
                  <a:lnTo>
                    <a:pt x="670" y="991"/>
                  </a:lnTo>
                  <a:lnTo>
                    <a:pt x="591" y="1009"/>
                  </a:lnTo>
                  <a:lnTo>
                    <a:pt x="509" y="1015"/>
                  </a:lnTo>
                  <a:lnTo>
                    <a:pt x="426" y="1009"/>
                  </a:lnTo>
                  <a:lnTo>
                    <a:pt x="348" y="991"/>
                  </a:lnTo>
                  <a:lnTo>
                    <a:pt x="275" y="960"/>
                  </a:lnTo>
                  <a:lnTo>
                    <a:pt x="210" y="917"/>
                  </a:lnTo>
                  <a:lnTo>
                    <a:pt x="150" y="866"/>
                  </a:lnTo>
                  <a:lnTo>
                    <a:pt x="98" y="808"/>
                  </a:lnTo>
                  <a:lnTo>
                    <a:pt x="58" y="741"/>
                  </a:lnTo>
                  <a:lnTo>
                    <a:pt x="27" y="667"/>
                  </a:lnTo>
                  <a:lnTo>
                    <a:pt x="7" y="589"/>
                  </a:lnTo>
                  <a:lnTo>
                    <a:pt x="0" y="506"/>
                  </a:lnTo>
                  <a:lnTo>
                    <a:pt x="7" y="424"/>
                  </a:lnTo>
                  <a:lnTo>
                    <a:pt x="27" y="346"/>
                  </a:lnTo>
                  <a:lnTo>
                    <a:pt x="58" y="274"/>
                  </a:lnTo>
                  <a:lnTo>
                    <a:pt x="98" y="207"/>
                  </a:lnTo>
                  <a:lnTo>
                    <a:pt x="150" y="147"/>
                  </a:lnTo>
                  <a:lnTo>
                    <a:pt x="210" y="98"/>
                  </a:lnTo>
                  <a:lnTo>
                    <a:pt x="275" y="56"/>
                  </a:lnTo>
                  <a:lnTo>
                    <a:pt x="348" y="24"/>
                  </a:lnTo>
                  <a:lnTo>
                    <a:pt x="426" y="7"/>
                  </a:lnTo>
                  <a:lnTo>
                    <a:pt x="5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380" name="Group 379"/>
          <p:cNvGrpSpPr/>
          <p:nvPr/>
        </p:nvGrpSpPr>
        <p:grpSpPr>
          <a:xfrm>
            <a:off x="9273177" y="2557614"/>
            <a:ext cx="489911" cy="489517"/>
            <a:chOff x="8091275" y="3370787"/>
            <a:chExt cx="3056908" cy="3054448"/>
          </a:xfrm>
          <a:solidFill>
            <a:schemeClr val="bg1">
              <a:lumMod val="75000"/>
            </a:schemeClr>
          </a:solidFill>
        </p:grpSpPr>
        <p:sp>
          <p:nvSpPr>
            <p:cNvPr id="381" name="Freeform 28"/>
            <p:cNvSpPr>
              <a:spLocks/>
            </p:cNvSpPr>
            <p:nvPr/>
          </p:nvSpPr>
          <p:spPr bwMode="auto">
            <a:xfrm>
              <a:off x="9504111" y="3370787"/>
              <a:ext cx="231236" cy="197617"/>
            </a:xfrm>
            <a:custGeom>
              <a:avLst/>
              <a:gdLst>
                <a:gd name="T0" fmla="*/ 72 w 282"/>
                <a:gd name="T1" fmla="*/ 0 h 241"/>
                <a:gd name="T2" fmla="*/ 210 w 282"/>
                <a:gd name="T3" fmla="*/ 0 h 241"/>
                <a:gd name="T4" fmla="*/ 282 w 282"/>
                <a:gd name="T5" fmla="*/ 241 h 241"/>
                <a:gd name="T6" fmla="*/ 0 w 282"/>
                <a:gd name="T7" fmla="*/ 241 h 241"/>
                <a:gd name="T8" fmla="*/ 72 w 282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" h="241">
                  <a:moveTo>
                    <a:pt x="72" y="0"/>
                  </a:moveTo>
                  <a:lnTo>
                    <a:pt x="210" y="0"/>
                  </a:lnTo>
                  <a:lnTo>
                    <a:pt x="282" y="241"/>
                  </a:lnTo>
                  <a:lnTo>
                    <a:pt x="0" y="241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2" name="Freeform 29"/>
            <p:cNvSpPr>
              <a:spLocks/>
            </p:cNvSpPr>
            <p:nvPr/>
          </p:nvSpPr>
          <p:spPr bwMode="auto">
            <a:xfrm>
              <a:off x="9756667" y="3387187"/>
              <a:ext cx="225496" cy="227136"/>
            </a:xfrm>
            <a:custGeom>
              <a:avLst/>
              <a:gdLst>
                <a:gd name="T0" fmla="*/ 114 w 275"/>
                <a:gd name="T1" fmla="*/ 0 h 277"/>
                <a:gd name="T2" fmla="*/ 253 w 275"/>
                <a:gd name="T3" fmla="*/ 27 h 277"/>
                <a:gd name="T4" fmla="*/ 275 w 275"/>
                <a:gd name="T5" fmla="*/ 277 h 277"/>
                <a:gd name="T6" fmla="*/ 206 w 275"/>
                <a:gd name="T7" fmla="*/ 264 h 277"/>
                <a:gd name="T8" fmla="*/ 69 w 275"/>
                <a:gd name="T9" fmla="*/ 237 h 277"/>
                <a:gd name="T10" fmla="*/ 0 w 275"/>
                <a:gd name="T11" fmla="*/ 226 h 277"/>
                <a:gd name="T12" fmla="*/ 114 w 275"/>
                <a:gd name="T13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277">
                  <a:moveTo>
                    <a:pt x="114" y="0"/>
                  </a:moveTo>
                  <a:lnTo>
                    <a:pt x="253" y="27"/>
                  </a:lnTo>
                  <a:lnTo>
                    <a:pt x="275" y="277"/>
                  </a:lnTo>
                  <a:lnTo>
                    <a:pt x="206" y="264"/>
                  </a:lnTo>
                  <a:lnTo>
                    <a:pt x="69" y="237"/>
                  </a:lnTo>
                  <a:lnTo>
                    <a:pt x="0" y="226"/>
                  </a:lnTo>
                  <a:lnTo>
                    <a:pt x="1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3" name="Freeform 30"/>
            <p:cNvSpPr>
              <a:spLocks/>
            </p:cNvSpPr>
            <p:nvPr/>
          </p:nvSpPr>
          <p:spPr bwMode="auto">
            <a:xfrm>
              <a:off x="10004302" y="3456886"/>
              <a:ext cx="232056" cy="249276"/>
            </a:xfrm>
            <a:custGeom>
              <a:avLst/>
              <a:gdLst>
                <a:gd name="T0" fmla="*/ 154 w 283"/>
                <a:gd name="T1" fmla="*/ 0 h 304"/>
                <a:gd name="T2" fmla="*/ 283 w 283"/>
                <a:gd name="T3" fmla="*/ 54 h 304"/>
                <a:gd name="T4" fmla="*/ 259 w 283"/>
                <a:gd name="T5" fmla="*/ 304 h 304"/>
                <a:gd name="T6" fmla="*/ 194 w 283"/>
                <a:gd name="T7" fmla="*/ 277 h 304"/>
                <a:gd name="T8" fmla="*/ 64 w 283"/>
                <a:gd name="T9" fmla="*/ 225 h 304"/>
                <a:gd name="T10" fmla="*/ 0 w 283"/>
                <a:gd name="T11" fmla="*/ 201 h 304"/>
                <a:gd name="T12" fmla="*/ 154 w 283"/>
                <a:gd name="T1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3" h="304">
                  <a:moveTo>
                    <a:pt x="154" y="0"/>
                  </a:moveTo>
                  <a:lnTo>
                    <a:pt x="283" y="54"/>
                  </a:lnTo>
                  <a:lnTo>
                    <a:pt x="259" y="304"/>
                  </a:lnTo>
                  <a:lnTo>
                    <a:pt x="194" y="277"/>
                  </a:lnTo>
                  <a:lnTo>
                    <a:pt x="64" y="225"/>
                  </a:lnTo>
                  <a:lnTo>
                    <a:pt x="0" y="201"/>
                  </a:lnTo>
                  <a:lnTo>
                    <a:pt x="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4" name="Freeform 31"/>
            <p:cNvSpPr>
              <a:spLocks/>
            </p:cNvSpPr>
            <p:nvPr/>
          </p:nvSpPr>
          <p:spPr bwMode="auto">
            <a:xfrm>
              <a:off x="10237999" y="3579884"/>
              <a:ext cx="250916" cy="259936"/>
            </a:xfrm>
            <a:custGeom>
              <a:avLst/>
              <a:gdLst>
                <a:gd name="T0" fmla="*/ 188 w 306"/>
                <a:gd name="T1" fmla="*/ 0 h 317"/>
                <a:gd name="T2" fmla="*/ 306 w 306"/>
                <a:gd name="T3" fmla="*/ 75 h 317"/>
                <a:gd name="T4" fmla="*/ 235 w 306"/>
                <a:gd name="T5" fmla="*/ 317 h 317"/>
                <a:gd name="T6" fmla="*/ 177 w 306"/>
                <a:gd name="T7" fmla="*/ 279 h 317"/>
                <a:gd name="T8" fmla="*/ 58 w 306"/>
                <a:gd name="T9" fmla="*/ 205 h 317"/>
                <a:gd name="T10" fmla="*/ 0 w 306"/>
                <a:gd name="T11" fmla="*/ 167 h 317"/>
                <a:gd name="T12" fmla="*/ 188 w 306"/>
                <a:gd name="T13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6" h="317">
                  <a:moveTo>
                    <a:pt x="188" y="0"/>
                  </a:moveTo>
                  <a:lnTo>
                    <a:pt x="306" y="75"/>
                  </a:lnTo>
                  <a:lnTo>
                    <a:pt x="235" y="317"/>
                  </a:lnTo>
                  <a:lnTo>
                    <a:pt x="177" y="279"/>
                  </a:lnTo>
                  <a:lnTo>
                    <a:pt x="58" y="205"/>
                  </a:lnTo>
                  <a:lnTo>
                    <a:pt x="0" y="167"/>
                  </a:lnTo>
                  <a:lnTo>
                    <a:pt x="1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5" name="Freeform 32"/>
            <p:cNvSpPr>
              <a:spLocks/>
            </p:cNvSpPr>
            <p:nvPr/>
          </p:nvSpPr>
          <p:spPr bwMode="auto">
            <a:xfrm>
              <a:off x="10448735" y="3747981"/>
              <a:ext cx="261576" cy="263216"/>
            </a:xfrm>
            <a:custGeom>
              <a:avLst/>
              <a:gdLst>
                <a:gd name="T0" fmla="*/ 216 w 319"/>
                <a:gd name="T1" fmla="*/ 0 h 321"/>
                <a:gd name="T2" fmla="*/ 319 w 319"/>
                <a:gd name="T3" fmla="*/ 96 h 321"/>
                <a:gd name="T4" fmla="*/ 203 w 319"/>
                <a:gd name="T5" fmla="*/ 321 h 321"/>
                <a:gd name="T6" fmla="*/ 152 w 319"/>
                <a:gd name="T7" fmla="*/ 272 h 321"/>
                <a:gd name="T8" fmla="*/ 51 w 319"/>
                <a:gd name="T9" fmla="*/ 176 h 321"/>
                <a:gd name="T10" fmla="*/ 0 w 319"/>
                <a:gd name="T11" fmla="*/ 129 h 321"/>
                <a:gd name="T12" fmla="*/ 216 w 319"/>
                <a:gd name="T13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9" h="321">
                  <a:moveTo>
                    <a:pt x="216" y="0"/>
                  </a:moveTo>
                  <a:lnTo>
                    <a:pt x="319" y="96"/>
                  </a:lnTo>
                  <a:lnTo>
                    <a:pt x="203" y="321"/>
                  </a:lnTo>
                  <a:lnTo>
                    <a:pt x="152" y="272"/>
                  </a:lnTo>
                  <a:lnTo>
                    <a:pt x="51" y="176"/>
                  </a:lnTo>
                  <a:lnTo>
                    <a:pt x="0" y="129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6" name="Freeform 33"/>
            <p:cNvSpPr>
              <a:spLocks/>
            </p:cNvSpPr>
            <p:nvPr/>
          </p:nvSpPr>
          <p:spPr bwMode="auto">
            <a:xfrm>
              <a:off x="10629952" y="3958717"/>
              <a:ext cx="261576" cy="255836"/>
            </a:xfrm>
            <a:custGeom>
              <a:avLst/>
              <a:gdLst>
                <a:gd name="T0" fmla="*/ 236 w 319"/>
                <a:gd name="T1" fmla="*/ 0 h 312"/>
                <a:gd name="T2" fmla="*/ 319 w 319"/>
                <a:gd name="T3" fmla="*/ 113 h 312"/>
                <a:gd name="T4" fmla="*/ 163 w 319"/>
                <a:gd name="T5" fmla="*/ 312 h 312"/>
                <a:gd name="T6" fmla="*/ 123 w 319"/>
                <a:gd name="T7" fmla="*/ 254 h 312"/>
                <a:gd name="T8" fmla="*/ 42 w 319"/>
                <a:gd name="T9" fmla="*/ 142 h 312"/>
                <a:gd name="T10" fmla="*/ 0 w 319"/>
                <a:gd name="T11" fmla="*/ 84 h 312"/>
                <a:gd name="T12" fmla="*/ 236 w 319"/>
                <a:gd name="T13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9" h="312">
                  <a:moveTo>
                    <a:pt x="236" y="0"/>
                  </a:moveTo>
                  <a:lnTo>
                    <a:pt x="319" y="113"/>
                  </a:lnTo>
                  <a:lnTo>
                    <a:pt x="163" y="312"/>
                  </a:lnTo>
                  <a:lnTo>
                    <a:pt x="123" y="254"/>
                  </a:lnTo>
                  <a:lnTo>
                    <a:pt x="42" y="142"/>
                  </a:lnTo>
                  <a:lnTo>
                    <a:pt x="0" y="84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7" name="Freeform 34"/>
            <p:cNvSpPr>
              <a:spLocks/>
            </p:cNvSpPr>
            <p:nvPr/>
          </p:nvSpPr>
          <p:spPr bwMode="auto">
            <a:xfrm>
              <a:off x="10775909" y="4201433"/>
              <a:ext cx="252556" cy="240256"/>
            </a:xfrm>
            <a:custGeom>
              <a:avLst/>
              <a:gdLst>
                <a:gd name="T0" fmla="*/ 248 w 308"/>
                <a:gd name="T1" fmla="*/ 0 h 293"/>
                <a:gd name="T2" fmla="*/ 308 w 308"/>
                <a:gd name="T3" fmla="*/ 128 h 293"/>
                <a:gd name="T4" fmla="*/ 119 w 308"/>
                <a:gd name="T5" fmla="*/ 293 h 293"/>
                <a:gd name="T6" fmla="*/ 88 w 308"/>
                <a:gd name="T7" fmla="*/ 230 h 293"/>
                <a:gd name="T8" fmla="*/ 29 w 308"/>
                <a:gd name="T9" fmla="*/ 103 h 293"/>
                <a:gd name="T10" fmla="*/ 0 w 308"/>
                <a:gd name="T11" fmla="*/ 41 h 293"/>
                <a:gd name="T12" fmla="*/ 248 w 308"/>
                <a:gd name="T1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8" h="293">
                  <a:moveTo>
                    <a:pt x="248" y="0"/>
                  </a:moveTo>
                  <a:lnTo>
                    <a:pt x="308" y="128"/>
                  </a:lnTo>
                  <a:lnTo>
                    <a:pt x="119" y="293"/>
                  </a:lnTo>
                  <a:lnTo>
                    <a:pt x="88" y="230"/>
                  </a:lnTo>
                  <a:lnTo>
                    <a:pt x="29" y="103"/>
                  </a:lnTo>
                  <a:lnTo>
                    <a:pt x="0" y="41"/>
                  </a:lnTo>
                  <a:lnTo>
                    <a:pt x="2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8" name="Freeform 35"/>
            <p:cNvSpPr>
              <a:spLocks/>
            </p:cNvSpPr>
            <p:nvPr/>
          </p:nvSpPr>
          <p:spPr bwMode="auto">
            <a:xfrm>
              <a:off x="10880868" y="4463829"/>
              <a:ext cx="233696" cy="223036"/>
            </a:xfrm>
            <a:custGeom>
              <a:avLst/>
              <a:gdLst>
                <a:gd name="T0" fmla="*/ 0 w 285"/>
                <a:gd name="T1" fmla="*/ 0 h 272"/>
                <a:gd name="T2" fmla="*/ 250 w 285"/>
                <a:gd name="T3" fmla="*/ 8 h 272"/>
                <a:gd name="T4" fmla="*/ 285 w 285"/>
                <a:gd name="T5" fmla="*/ 145 h 272"/>
                <a:gd name="T6" fmla="*/ 67 w 285"/>
                <a:gd name="T7" fmla="*/ 272 h 272"/>
                <a:gd name="T8" fmla="*/ 51 w 285"/>
                <a:gd name="T9" fmla="*/ 203 h 272"/>
                <a:gd name="T10" fmla="*/ 15 w 285"/>
                <a:gd name="T11" fmla="*/ 66 h 272"/>
                <a:gd name="T12" fmla="*/ 0 w 285"/>
                <a:gd name="T13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5" h="272">
                  <a:moveTo>
                    <a:pt x="0" y="0"/>
                  </a:moveTo>
                  <a:lnTo>
                    <a:pt x="250" y="8"/>
                  </a:lnTo>
                  <a:lnTo>
                    <a:pt x="285" y="145"/>
                  </a:lnTo>
                  <a:lnTo>
                    <a:pt x="67" y="272"/>
                  </a:lnTo>
                  <a:lnTo>
                    <a:pt x="51" y="203"/>
                  </a:lnTo>
                  <a:lnTo>
                    <a:pt x="15" y="6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9" name="Freeform 36"/>
            <p:cNvSpPr>
              <a:spLocks/>
            </p:cNvSpPr>
            <p:nvPr/>
          </p:nvSpPr>
          <p:spPr bwMode="auto">
            <a:xfrm>
              <a:off x="10939086" y="4709004"/>
              <a:ext cx="209097" cy="228776"/>
            </a:xfrm>
            <a:custGeom>
              <a:avLst/>
              <a:gdLst>
                <a:gd name="T0" fmla="*/ 0 w 255"/>
                <a:gd name="T1" fmla="*/ 0 h 279"/>
                <a:gd name="T2" fmla="*/ 246 w 255"/>
                <a:gd name="T3" fmla="*/ 55 h 279"/>
                <a:gd name="T4" fmla="*/ 255 w 255"/>
                <a:gd name="T5" fmla="*/ 194 h 279"/>
                <a:gd name="T6" fmla="*/ 16 w 255"/>
                <a:gd name="T7" fmla="*/ 279 h 279"/>
                <a:gd name="T8" fmla="*/ 11 w 255"/>
                <a:gd name="T9" fmla="*/ 209 h 279"/>
                <a:gd name="T10" fmla="*/ 5 w 255"/>
                <a:gd name="T11" fmla="*/ 69 h 279"/>
                <a:gd name="T12" fmla="*/ 0 w 255"/>
                <a:gd name="T1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5" h="279">
                  <a:moveTo>
                    <a:pt x="0" y="0"/>
                  </a:moveTo>
                  <a:lnTo>
                    <a:pt x="246" y="55"/>
                  </a:lnTo>
                  <a:lnTo>
                    <a:pt x="255" y="194"/>
                  </a:lnTo>
                  <a:lnTo>
                    <a:pt x="16" y="279"/>
                  </a:lnTo>
                  <a:lnTo>
                    <a:pt x="11" y="209"/>
                  </a:lnTo>
                  <a:lnTo>
                    <a:pt x="5" y="6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0" name="Freeform 37"/>
            <p:cNvSpPr>
              <a:spLocks/>
            </p:cNvSpPr>
            <p:nvPr/>
          </p:nvSpPr>
          <p:spPr bwMode="auto">
            <a:xfrm>
              <a:off x="10921047" y="4959100"/>
              <a:ext cx="219756" cy="228776"/>
            </a:xfrm>
            <a:custGeom>
              <a:avLst/>
              <a:gdLst>
                <a:gd name="T0" fmla="*/ 38 w 268"/>
                <a:gd name="T1" fmla="*/ 0 h 279"/>
                <a:gd name="T2" fmla="*/ 268 w 268"/>
                <a:gd name="T3" fmla="*/ 103 h 279"/>
                <a:gd name="T4" fmla="*/ 250 w 268"/>
                <a:gd name="T5" fmla="*/ 241 h 279"/>
                <a:gd name="T6" fmla="*/ 0 w 268"/>
                <a:gd name="T7" fmla="*/ 279 h 279"/>
                <a:gd name="T8" fmla="*/ 9 w 268"/>
                <a:gd name="T9" fmla="*/ 210 h 279"/>
                <a:gd name="T10" fmla="*/ 27 w 268"/>
                <a:gd name="T11" fmla="*/ 70 h 279"/>
                <a:gd name="T12" fmla="*/ 38 w 268"/>
                <a:gd name="T1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8" h="279">
                  <a:moveTo>
                    <a:pt x="38" y="0"/>
                  </a:moveTo>
                  <a:lnTo>
                    <a:pt x="268" y="103"/>
                  </a:lnTo>
                  <a:lnTo>
                    <a:pt x="250" y="241"/>
                  </a:lnTo>
                  <a:lnTo>
                    <a:pt x="0" y="279"/>
                  </a:lnTo>
                  <a:lnTo>
                    <a:pt x="9" y="210"/>
                  </a:lnTo>
                  <a:lnTo>
                    <a:pt x="27" y="70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1" name="Freeform 38"/>
            <p:cNvSpPr>
              <a:spLocks/>
            </p:cNvSpPr>
            <p:nvPr/>
          </p:nvSpPr>
          <p:spPr bwMode="auto">
            <a:xfrm>
              <a:off x="10843968" y="5210016"/>
              <a:ext cx="241896" cy="225496"/>
            </a:xfrm>
            <a:custGeom>
              <a:avLst/>
              <a:gdLst>
                <a:gd name="T0" fmla="*/ 87 w 295"/>
                <a:gd name="T1" fmla="*/ 0 h 275"/>
                <a:gd name="T2" fmla="*/ 295 w 295"/>
                <a:gd name="T3" fmla="*/ 143 h 275"/>
                <a:gd name="T4" fmla="*/ 250 w 295"/>
                <a:gd name="T5" fmla="*/ 275 h 275"/>
                <a:gd name="T6" fmla="*/ 0 w 295"/>
                <a:gd name="T7" fmla="*/ 266 h 275"/>
                <a:gd name="T8" fmla="*/ 22 w 295"/>
                <a:gd name="T9" fmla="*/ 199 h 275"/>
                <a:gd name="T10" fmla="*/ 65 w 295"/>
                <a:gd name="T11" fmla="*/ 65 h 275"/>
                <a:gd name="T12" fmla="*/ 87 w 295"/>
                <a:gd name="T13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275">
                  <a:moveTo>
                    <a:pt x="87" y="0"/>
                  </a:moveTo>
                  <a:lnTo>
                    <a:pt x="295" y="143"/>
                  </a:lnTo>
                  <a:lnTo>
                    <a:pt x="250" y="275"/>
                  </a:lnTo>
                  <a:lnTo>
                    <a:pt x="0" y="266"/>
                  </a:lnTo>
                  <a:lnTo>
                    <a:pt x="22" y="199"/>
                  </a:lnTo>
                  <a:lnTo>
                    <a:pt x="65" y="65"/>
                  </a:lnTo>
                  <a:lnTo>
                    <a:pt x="8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2" name="Freeform 39"/>
            <p:cNvSpPr>
              <a:spLocks/>
            </p:cNvSpPr>
            <p:nvPr/>
          </p:nvSpPr>
          <p:spPr bwMode="auto">
            <a:xfrm>
              <a:off x="10721790" y="5447812"/>
              <a:ext cx="257476" cy="247636"/>
            </a:xfrm>
            <a:custGeom>
              <a:avLst/>
              <a:gdLst>
                <a:gd name="T0" fmla="*/ 138 w 314"/>
                <a:gd name="T1" fmla="*/ 0 h 302"/>
                <a:gd name="T2" fmla="*/ 314 w 314"/>
                <a:gd name="T3" fmla="*/ 179 h 302"/>
                <a:gd name="T4" fmla="*/ 245 w 314"/>
                <a:gd name="T5" fmla="*/ 302 h 302"/>
                <a:gd name="T6" fmla="*/ 0 w 314"/>
                <a:gd name="T7" fmla="*/ 243 h 302"/>
                <a:gd name="T8" fmla="*/ 35 w 314"/>
                <a:gd name="T9" fmla="*/ 183 h 302"/>
                <a:gd name="T10" fmla="*/ 102 w 314"/>
                <a:gd name="T11" fmla="*/ 60 h 302"/>
                <a:gd name="T12" fmla="*/ 138 w 314"/>
                <a:gd name="T1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4" h="302">
                  <a:moveTo>
                    <a:pt x="138" y="0"/>
                  </a:moveTo>
                  <a:lnTo>
                    <a:pt x="314" y="179"/>
                  </a:lnTo>
                  <a:lnTo>
                    <a:pt x="245" y="302"/>
                  </a:lnTo>
                  <a:lnTo>
                    <a:pt x="0" y="243"/>
                  </a:lnTo>
                  <a:lnTo>
                    <a:pt x="35" y="183"/>
                  </a:lnTo>
                  <a:lnTo>
                    <a:pt x="102" y="60"/>
                  </a:lnTo>
                  <a:lnTo>
                    <a:pt x="1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3" name="Freeform 40"/>
            <p:cNvSpPr>
              <a:spLocks/>
            </p:cNvSpPr>
            <p:nvPr/>
          </p:nvSpPr>
          <p:spPr bwMode="auto">
            <a:xfrm>
              <a:off x="10560253" y="5667568"/>
              <a:ext cx="263216" cy="258296"/>
            </a:xfrm>
            <a:custGeom>
              <a:avLst/>
              <a:gdLst>
                <a:gd name="T0" fmla="*/ 181 w 321"/>
                <a:gd name="T1" fmla="*/ 0 h 315"/>
                <a:gd name="T2" fmla="*/ 321 w 321"/>
                <a:gd name="T3" fmla="*/ 208 h 315"/>
                <a:gd name="T4" fmla="*/ 232 w 321"/>
                <a:gd name="T5" fmla="*/ 315 h 315"/>
                <a:gd name="T6" fmla="*/ 0 w 321"/>
                <a:gd name="T7" fmla="*/ 212 h 315"/>
                <a:gd name="T8" fmla="*/ 47 w 321"/>
                <a:gd name="T9" fmla="*/ 159 h 315"/>
                <a:gd name="T10" fmla="*/ 136 w 321"/>
                <a:gd name="T11" fmla="*/ 51 h 315"/>
                <a:gd name="T12" fmla="*/ 181 w 321"/>
                <a:gd name="T13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1" h="315">
                  <a:moveTo>
                    <a:pt x="181" y="0"/>
                  </a:moveTo>
                  <a:lnTo>
                    <a:pt x="321" y="208"/>
                  </a:lnTo>
                  <a:lnTo>
                    <a:pt x="232" y="315"/>
                  </a:lnTo>
                  <a:lnTo>
                    <a:pt x="0" y="212"/>
                  </a:lnTo>
                  <a:lnTo>
                    <a:pt x="47" y="159"/>
                  </a:lnTo>
                  <a:lnTo>
                    <a:pt x="136" y="51"/>
                  </a:lnTo>
                  <a:lnTo>
                    <a:pt x="1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4" name="Freeform 41"/>
            <p:cNvSpPr>
              <a:spLocks/>
            </p:cNvSpPr>
            <p:nvPr/>
          </p:nvSpPr>
          <p:spPr bwMode="auto">
            <a:xfrm>
              <a:off x="10366736" y="5857805"/>
              <a:ext cx="259116" cy="261576"/>
            </a:xfrm>
            <a:custGeom>
              <a:avLst/>
              <a:gdLst>
                <a:gd name="T0" fmla="*/ 216 w 316"/>
                <a:gd name="T1" fmla="*/ 0 h 319"/>
                <a:gd name="T2" fmla="*/ 316 w 316"/>
                <a:gd name="T3" fmla="*/ 232 h 319"/>
                <a:gd name="T4" fmla="*/ 207 w 316"/>
                <a:gd name="T5" fmla="*/ 319 h 319"/>
                <a:gd name="T6" fmla="*/ 0 w 316"/>
                <a:gd name="T7" fmla="*/ 176 h 319"/>
                <a:gd name="T8" fmla="*/ 55 w 316"/>
                <a:gd name="T9" fmla="*/ 132 h 319"/>
                <a:gd name="T10" fmla="*/ 162 w 316"/>
                <a:gd name="T11" fmla="*/ 45 h 319"/>
                <a:gd name="T12" fmla="*/ 216 w 316"/>
                <a:gd name="T13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6" h="319">
                  <a:moveTo>
                    <a:pt x="216" y="0"/>
                  </a:moveTo>
                  <a:lnTo>
                    <a:pt x="316" y="232"/>
                  </a:lnTo>
                  <a:lnTo>
                    <a:pt x="207" y="319"/>
                  </a:lnTo>
                  <a:lnTo>
                    <a:pt x="0" y="176"/>
                  </a:lnTo>
                  <a:lnTo>
                    <a:pt x="55" y="132"/>
                  </a:lnTo>
                  <a:lnTo>
                    <a:pt x="162" y="45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5" name="Freeform 42"/>
            <p:cNvSpPr>
              <a:spLocks/>
            </p:cNvSpPr>
            <p:nvPr/>
          </p:nvSpPr>
          <p:spPr bwMode="auto">
            <a:xfrm>
              <a:off x="10144520" y="6015242"/>
              <a:ext cx="245996" cy="256656"/>
            </a:xfrm>
            <a:custGeom>
              <a:avLst/>
              <a:gdLst>
                <a:gd name="T0" fmla="*/ 248 w 300"/>
                <a:gd name="T1" fmla="*/ 0 h 313"/>
                <a:gd name="T2" fmla="*/ 300 w 300"/>
                <a:gd name="T3" fmla="*/ 246 h 313"/>
                <a:gd name="T4" fmla="*/ 177 w 300"/>
                <a:gd name="T5" fmla="*/ 313 h 313"/>
                <a:gd name="T6" fmla="*/ 0 w 300"/>
                <a:gd name="T7" fmla="*/ 132 h 313"/>
                <a:gd name="T8" fmla="*/ 63 w 300"/>
                <a:gd name="T9" fmla="*/ 98 h 313"/>
                <a:gd name="T10" fmla="*/ 186 w 300"/>
                <a:gd name="T11" fmla="*/ 34 h 313"/>
                <a:gd name="T12" fmla="*/ 248 w 300"/>
                <a:gd name="T13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" h="313">
                  <a:moveTo>
                    <a:pt x="248" y="0"/>
                  </a:moveTo>
                  <a:lnTo>
                    <a:pt x="300" y="246"/>
                  </a:lnTo>
                  <a:lnTo>
                    <a:pt x="177" y="313"/>
                  </a:lnTo>
                  <a:lnTo>
                    <a:pt x="0" y="132"/>
                  </a:lnTo>
                  <a:lnTo>
                    <a:pt x="63" y="98"/>
                  </a:lnTo>
                  <a:lnTo>
                    <a:pt x="186" y="34"/>
                  </a:lnTo>
                  <a:lnTo>
                    <a:pt x="2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6" name="Freeform 43"/>
            <p:cNvSpPr>
              <a:spLocks/>
            </p:cNvSpPr>
            <p:nvPr/>
          </p:nvSpPr>
          <p:spPr bwMode="auto">
            <a:xfrm>
              <a:off x="9905084" y="6132500"/>
              <a:ext cx="223036" cy="239436"/>
            </a:xfrm>
            <a:custGeom>
              <a:avLst/>
              <a:gdLst>
                <a:gd name="T0" fmla="*/ 268 w 272"/>
                <a:gd name="T1" fmla="*/ 0 h 292"/>
                <a:gd name="T2" fmla="*/ 272 w 272"/>
                <a:gd name="T3" fmla="*/ 252 h 292"/>
                <a:gd name="T4" fmla="*/ 141 w 272"/>
                <a:gd name="T5" fmla="*/ 292 h 292"/>
                <a:gd name="T6" fmla="*/ 0 w 272"/>
                <a:gd name="T7" fmla="*/ 82 h 292"/>
                <a:gd name="T8" fmla="*/ 67 w 272"/>
                <a:gd name="T9" fmla="*/ 62 h 292"/>
                <a:gd name="T10" fmla="*/ 201 w 272"/>
                <a:gd name="T11" fmla="*/ 20 h 292"/>
                <a:gd name="T12" fmla="*/ 268 w 272"/>
                <a:gd name="T1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" h="292">
                  <a:moveTo>
                    <a:pt x="268" y="0"/>
                  </a:moveTo>
                  <a:lnTo>
                    <a:pt x="272" y="252"/>
                  </a:lnTo>
                  <a:lnTo>
                    <a:pt x="141" y="292"/>
                  </a:lnTo>
                  <a:lnTo>
                    <a:pt x="0" y="82"/>
                  </a:lnTo>
                  <a:lnTo>
                    <a:pt x="67" y="62"/>
                  </a:lnTo>
                  <a:lnTo>
                    <a:pt x="201" y="20"/>
                  </a:lnTo>
                  <a:lnTo>
                    <a:pt x="2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7" name="Freeform 44"/>
            <p:cNvSpPr>
              <a:spLocks/>
            </p:cNvSpPr>
            <p:nvPr/>
          </p:nvSpPr>
          <p:spPr bwMode="auto">
            <a:xfrm>
              <a:off x="9656628" y="6205479"/>
              <a:ext cx="226316" cy="216476"/>
            </a:xfrm>
            <a:custGeom>
              <a:avLst/>
              <a:gdLst>
                <a:gd name="T0" fmla="*/ 276 w 276"/>
                <a:gd name="T1" fmla="*/ 0 h 264"/>
                <a:gd name="T2" fmla="*/ 234 w 276"/>
                <a:gd name="T3" fmla="*/ 248 h 264"/>
                <a:gd name="T4" fmla="*/ 96 w 276"/>
                <a:gd name="T5" fmla="*/ 264 h 264"/>
                <a:gd name="T6" fmla="*/ 0 w 276"/>
                <a:gd name="T7" fmla="*/ 31 h 264"/>
                <a:gd name="T8" fmla="*/ 69 w 276"/>
                <a:gd name="T9" fmla="*/ 23 h 264"/>
                <a:gd name="T10" fmla="*/ 207 w 276"/>
                <a:gd name="T11" fmla="*/ 7 h 264"/>
                <a:gd name="T12" fmla="*/ 276 w 276"/>
                <a:gd name="T13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6" h="264">
                  <a:moveTo>
                    <a:pt x="276" y="0"/>
                  </a:moveTo>
                  <a:lnTo>
                    <a:pt x="234" y="248"/>
                  </a:lnTo>
                  <a:lnTo>
                    <a:pt x="96" y="264"/>
                  </a:lnTo>
                  <a:lnTo>
                    <a:pt x="0" y="31"/>
                  </a:lnTo>
                  <a:lnTo>
                    <a:pt x="69" y="23"/>
                  </a:lnTo>
                  <a:lnTo>
                    <a:pt x="207" y="7"/>
                  </a:lnTo>
                  <a:lnTo>
                    <a:pt x="2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8" name="Freeform 45"/>
            <p:cNvSpPr>
              <a:spLocks/>
            </p:cNvSpPr>
            <p:nvPr/>
          </p:nvSpPr>
          <p:spPr bwMode="auto">
            <a:xfrm>
              <a:off x="9404073" y="6214498"/>
              <a:ext cx="228776" cy="210737"/>
            </a:xfrm>
            <a:custGeom>
              <a:avLst/>
              <a:gdLst>
                <a:gd name="T0" fmla="*/ 0 w 279"/>
                <a:gd name="T1" fmla="*/ 0 h 257"/>
                <a:gd name="T2" fmla="*/ 69 w 279"/>
                <a:gd name="T3" fmla="*/ 5 h 257"/>
                <a:gd name="T4" fmla="*/ 209 w 279"/>
                <a:gd name="T5" fmla="*/ 16 h 257"/>
                <a:gd name="T6" fmla="*/ 279 w 279"/>
                <a:gd name="T7" fmla="*/ 20 h 257"/>
                <a:gd name="T8" fmla="*/ 191 w 279"/>
                <a:gd name="T9" fmla="*/ 257 h 257"/>
                <a:gd name="T10" fmla="*/ 51 w 279"/>
                <a:gd name="T11" fmla="*/ 246 h 257"/>
                <a:gd name="T12" fmla="*/ 0 w 279"/>
                <a:gd name="T13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9" h="257">
                  <a:moveTo>
                    <a:pt x="0" y="0"/>
                  </a:moveTo>
                  <a:lnTo>
                    <a:pt x="69" y="5"/>
                  </a:lnTo>
                  <a:lnTo>
                    <a:pt x="209" y="16"/>
                  </a:lnTo>
                  <a:lnTo>
                    <a:pt x="279" y="20"/>
                  </a:lnTo>
                  <a:lnTo>
                    <a:pt x="191" y="257"/>
                  </a:lnTo>
                  <a:lnTo>
                    <a:pt x="51" y="24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9" name="Freeform 46"/>
            <p:cNvSpPr>
              <a:spLocks/>
            </p:cNvSpPr>
            <p:nvPr/>
          </p:nvSpPr>
          <p:spPr bwMode="auto">
            <a:xfrm>
              <a:off x="9160537" y="6150539"/>
              <a:ext cx="221396" cy="236156"/>
            </a:xfrm>
            <a:custGeom>
              <a:avLst/>
              <a:gdLst>
                <a:gd name="T0" fmla="*/ 0 w 270"/>
                <a:gd name="T1" fmla="*/ 0 h 288"/>
                <a:gd name="T2" fmla="*/ 67 w 270"/>
                <a:gd name="T3" fmla="*/ 18 h 288"/>
                <a:gd name="T4" fmla="*/ 203 w 270"/>
                <a:gd name="T5" fmla="*/ 54 h 288"/>
                <a:gd name="T6" fmla="*/ 270 w 270"/>
                <a:gd name="T7" fmla="*/ 74 h 288"/>
                <a:gd name="T8" fmla="*/ 138 w 270"/>
                <a:gd name="T9" fmla="*/ 288 h 288"/>
                <a:gd name="T10" fmla="*/ 4 w 270"/>
                <a:gd name="T11" fmla="*/ 252 h 288"/>
                <a:gd name="T12" fmla="*/ 0 w 270"/>
                <a:gd name="T13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0" h="288">
                  <a:moveTo>
                    <a:pt x="0" y="0"/>
                  </a:moveTo>
                  <a:lnTo>
                    <a:pt x="67" y="18"/>
                  </a:lnTo>
                  <a:lnTo>
                    <a:pt x="203" y="54"/>
                  </a:lnTo>
                  <a:lnTo>
                    <a:pt x="270" y="74"/>
                  </a:lnTo>
                  <a:lnTo>
                    <a:pt x="138" y="288"/>
                  </a:lnTo>
                  <a:lnTo>
                    <a:pt x="4" y="25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0" name="Freeform 47"/>
            <p:cNvSpPr>
              <a:spLocks/>
            </p:cNvSpPr>
            <p:nvPr/>
          </p:nvSpPr>
          <p:spPr bwMode="auto">
            <a:xfrm>
              <a:off x="8896502" y="6043122"/>
              <a:ext cx="241896" cy="252556"/>
            </a:xfrm>
            <a:custGeom>
              <a:avLst/>
              <a:gdLst>
                <a:gd name="T0" fmla="*/ 45 w 295"/>
                <a:gd name="T1" fmla="*/ 0 h 308"/>
                <a:gd name="T2" fmla="*/ 107 w 295"/>
                <a:gd name="T3" fmla="*/ 29 h 308"/>
                <a:gd name="T4" fmla="*/ 232 w 295"/>
                <a:gd name="T5" fmla="*/ 91 h 308"/>
                <a:gd name="T6" fmla="*/ 295 w 295"/>
                <a:gd name="T7" fmla="*/ 120 h 308"/>
                <a:gd name="T8" fmla="*/ 128 w 295"/>
                <a:gd name="T9" fmla="*/ 308 h 308"/>
                <a:gd name="T10" fmla="*/ 0 w 295"/>
                <a:gd name="T11" fmla="*/ 247 h 308"/>
                <a:gd name="T12" fmla="*/ 45 w 295"/>
                <a:gd name="T13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08">
                  <a:moveTo>
                    <a:pt x="45" y="0"/>
                  </a:moveTo>
                  <a:lnTo>
                    <a:pt x="107" y="29"/>
                  </a:lnTo>
                  <a:lnTo>
                    <a:pt x="232" y="91"/>
                  </a:lnTo>
                  <a:lnTo>
                    <a:pt x="295" y="120"/>
                  </a:lnTo>
                  <a:lnTo>
                    <a:pt x="128" y="308"/>
                  </a:lnTo>
                  <a:lnTo>
                    <a:pt x="0" y="247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1" name="Freeform 48"/>
            <p:cNvSpPr>
              <a:spLocks/>
            </p:cNvSpPr>
            <p:nvPr/>
          </p:nvSpPr>
          <p:spPr bwMode="auto">
            <a:xfrm>
              <a:off x="8657066" y="5893064"/>
              <a:ext cx="255836" cy="261576"/>
            </a:xfrm>
            <a:custGeom>
              <a:avLst/>
              <a:gdLst>
                <a:gd name="T0" fmla="*/ 89 w 312"/>
                <a:gd name="T1" fmla="*/ 0 h 319"/>
                <a:gd name="T2" fmla="*/ 145 w 312"/>
                <a:gd name="T3" fmla="*/ 42 h 319"/>
                <a:gd name="T4" fmla="*/ 257 w 312"/>
                <a:gd name="T5" fmla="*/ 125 h 319"/>
                <a:gd name="T6" fmla="*/ 312 w 312"/>
                <a:gd name="T7" fmla="*/ 167 h 319"/>
                <a:gd name="T8" fmla="*/ 112 w 312"/>
                <a:gd name="T9" fmla="*/ 319 h 319"/>
                <a:gd name="T10" fmla="*/ 0 w 312"/>
                <a:gd name="T11" fmla="*/ 236 h 319"/>
                <a:gd name="T12" fmla="*/ 89 w 312"/>
                <a:gd name="T13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" h="319">
                  <a:moveTo>
                    <a:pt x="89" y="0"/>
                  </a:moveTo>
                  <a:lnTo>
                    <a:pt x="145" y="42"/>
                  </a:lnTo>
                  <a:lnTo>
                    <a:pt x="257" y="125"/>
                  </a:lnTo>
                  <a:lnTo>
                    <a:pt x="312" y="167"/>
                  </a:lnTo>
                  <a:lnTo>
                    <a:pt x="112" y="319"/>
                  </a:lnTo>
                  <a:lnTo>
                    <a:pt x="0" y="236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2" name="Freeform 49"/>
            <p:cNvSpPr>
              <a:spLocks/>
            </p:cNvSpPr>
            <p:nvPr/>
          </p:nvSpPr>
          <p:spPr bwMode="auto">
            <a:xfrm>
              <a:off x="8450429" y="5707747"/>
              <a:ext cx="263216" cy="259936"/>
            </a:xfrm>
            <a:custGeom>
              <a:avLst/>
              <a:gdLst>
                <a:gd name="T0" fmla="*/ 131 w 321"/>
                <a:gd name="T1" fmla="*/ 0 h 317"/>
                <a:gd name="T2" fmla="*/ 178 w 321"/>
                <a:gd name="T3" fmla="*/ 51 h 317"/>
                <a:gd name="T4" fmla="*/ 274 w 321"/>
                <a:gd name="T5" fmla="*/ 154 h 317"/>
                <a:gd name="T6" fmla="*/ 321 w 321"/>
                <a:gd name="T7" fmla="*/ 205 h 317"/>
                <a:gd name="T8" fmla="*/ 93 w 321"/>
                <a:gd name="T9" fmla="*/ 317 h 317"/>
                <a:gd name="T10" fmla="*/ 0 w 321"/>
                <a:gd name="T11" fmla="*/ 214 h 317"/>
                <a:gd name="T12" fmla="*/ 131 w 321"/>
                <a:gd name="T13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1" h="317">
                  <a:moveTo>
                    <a:pt x="131" y="0"/>
                  </a:moveTo>
                  <a:lnTo>
                    <a:pt x="178" y="51"/>
                  </a:lnTo>
                  <a:lnTo>
                    <a:pt x="274" y="154"/>
                  </a:lnTo>
                  <a:lnTo>
                    <a:pt x="321" y="205"/>
                  </a:lnTo>
                  <a:lnTo>
                    <a:pt x="93" y="317"/>
                  </a:lnTo>
                  <a:lnTo>
                    <a:pt x="0" y="214"/>
                  </a:lnTo>
                  <a:lnTo>
                    <a:pt x="1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3" name="Freeform 50"/>
            <p:cNvSpPr>
              <a:spLocks/>
            </p:cNvSpPr>
            <p:nvPr/>
          </p:nvSpPr>
          <p:spPr bwMode="auto">
            <a:xfrm>
              <a:off x="8285612" y="5493731"/>
              <a:ext cx="259936" cy="250916"/>
            </a:xfrm>
            <a:custGeom>
              <a:avLst/>
              <a:gdLst>
                <a:gd name="T0" fmla="*/ 169 w 317"/>
                <a:gd name="T1" fmla="*/ 0 h 306"/>
                <a:gd name="T2" fmla="*/ 207 w 317"/>
                <a:gd name="T3" fmla="*/ 60 h 306"/>
                <a:gd name="T4" fmla="*/ 281 w 317"/>
                <a:gd name="T5" fmla="*/ 179 h 306"/>
                <a:gd name="T6" fmla="*/ 317 w 317"/>
                <a:gd name="T7" fmla="*/ 239 h 306"/>
                <a:gd name="T8" fmla="*/ 74 w 317"/>
                <a:gd name="T9" fmla="*/ 306 h 306"/>
                <a:gd name="T10" fmla="*/ 0 w 317"/>
                <a:gd name="T11" fmla="*/ 185 h 306"/>
                <a:gd name="T12" fmla="*/ 169 w 317"/>
                <a:gd name="T13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7" h="306">
                  <a:moveTo>
                    <a:pt x="169" y="0"/>
                  </a:moveTo>
                  <a:lnTo>
                    <a:pt x="207" y="60"/>
                  </a:lnTo>
                  <a:lnTo>
                    <a:pt x="281" y="179"/>
                  </a:lnTo>
                  <a:lnTo>
                    <a:pt x="317" y="239"/>
                  </a:lnTo>
                  <a:lnTo>
                    <a:pt x="74" y="306"/>
                  </a:lnTo>
                  <a:lnTo>
                    <a:pt x="0" y="185"/>
                  </a:lnTo>
                  <a:lnTo>
                    <a:pt x="1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4" name="Freeform 51"/>
            <p:cNvSpPr>
              <a:spLocks/>
            </p:cNvSpPr>
            <p:nvPr/>
          </p:nvSpPr>
          <p:spPr bwMode="auto">
            <a:xfrm>
              <a:off x="8168354" y="5259215"/>
              <a:ext cx="246816" cy="231236"/>
            </a:xfrm>
            <a:custGeom>
              <a:avLst/>
              <a:gdLst>
                <a:gd name="T0" fmla="*/ 203 w 301"/>
                <a:gd name="T1" fmla="*/ 0 h 282"/>
                <a:gd name="T2" fmla="*/ 228 w 301"/>
                <a:gd name="T3" fmla="*/ 65 h 282"/>
                <a:gd name="T4" fmla="*/ 277 w 301"/>
                <a:gd name="T5" fmla="*/ 195 h 282"/>
                <a:gd name="T6" fmla="*/ 301 w 301"/>
                <a:gd name="T7" fmla="*/ 261 h 282"/>
                <a:gd name="T8" fmla="*/ 49 w 301"/>
                <a:gd name="T9" fmla="*/ 282 h 282"/>
                <a:gd name="T10" fmla="*/ 0 w 301"/>
                <a:gd name="T11" fmla="*/ 150 h 282"/>
                <a:gd name="T12" fmla="*/ 203 w 301"/>
                <a:gd name="T13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1" h="282">
                  <a:moveTo>
                    <a:pt x="203" y="0"/>
                  </a:moveTo>
                  <a:lnTo>
                    <a:pt x="228" y="65"/>
                  </a:lnTo>
                  <a:lnTo>
                    <a:pt x="277" y="195"/>
                  </a:lnTo>
                  <a:lnTo>
                    <a:pt x="301" y="261"/>
                  </a:lnTo>
                  <a:lnTo>
                    <a:pt x="49" y="282"/>
                  </a:lnTo>
                  <a:lnTo>
                    <a:pt x="0" y="150"/>
                  </a:lnTo>
                  <a:lnTo>
                    <a:pt x="2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5" name="Freeform 52"/>
            <p:cNvSpPr>
              <a:spLocks/>
            </p:cNvSpPr>
            <p:nvPr/>
          </p:nvSpPr>
          <p:spPr bwMode="auto">
            <a:xfrm>
              <a:off x="8104395" y="5010759"/>
              <a:ext cx="224676" cy="224676"/>
            </a:xfrm>
            <a:custGeom>
              <a:avLst/>
              <a:gdLst>
                <a:gd name="T0" fmla="*/ 225 w 274"/>
                <a:gd name="T1" fmla="*/ 0 h 274"/>
                <a:gd name="T2" fmla="*/ 239 w 274"/>
                <a:gd name="T3" fmla="*/ 69 h 274"/>
                <a:gd name="T4" fmla="*/ 261 w 274"/>
                <a:gd name="T5" fmla="*/ 207 h 274"/>
                <a:gd name="T6" fmla="*/ 274 w 274"/>
                <a:gd name="T7" fmla="*/ 274 h 274"/>
                <a:gd name="T8" fmla="*/ 22 w 274"/>
                <a:gd name="T9" fmla="*/ 248 h 274"/>
                <a:gd name="T10" fmla="*/ 0 w 274"/>
                <a:gd name="T11" fmla="*/ 109 h 274"/>
                <a:gd name="T12" fmla="*/ 225 w 274"/>
                <a:gd name="T13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274">
                  <a:moveTo>
                    <a:pt x="225" y="0"/>
                  </a:moveTo>
                  <a:lnTo>
                    <a:pt x="239" y="69"/>
                  </a:lnTo>
                  <a:lnTo>
                    <a:pt x="261" y="207"/>
                  </a:lnTo>
                  <a:lnTo>
                    <a:pt x="274" y="274"/>
                  </a:lnTo>
                  <a:lnTo>
                    <a:pt x="22" y="248"/>
                  </a:lnTo>
                  <a:lnTo>
                    <a:pt x="0" y="109"/>
                  </a:lnTo>
                  <a:lnTo>
                    <a:pt x="2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6" name="Freeform 53"/>
            <p:cNvSpPr>
              <a:spLocks/>
            </p:cNvSpPr>
            <p:nvPr/>
          </p:nvSpPr>
          <p:spPr bwMode="auto">
            <a:xfrm>
              <a:off x="8091275" y="4758203"/>
              <a:ext cx="201717" cy="230416"/>
            </a:xfrm>
            <a:custGeom>
              <a:avLst/>
              <a:gdLst>
                <a:gd name="T0" fmla="*/ 246 w 246"/>
                <a:gd name="T1" fmla="*/ 0 h 281"/>
                <a:gd name="T2" fmla="*/ 244 w 246"/>
                <a:gd name="T3" fmla="*/ 71 h 281"/>
                <a:gd name="T4" fmla="*/ 241 w 246"/>
                <a:gd name="T5" fmla="*/ 210 h 281"/>
                <a:gd name="T6" fmla="*/ 239 w 246"/>
                <a:gd name="T7" fmla="*/ 281 h 281"/>
                <a:gd name="T8" fmla="*/ 0 w 246"/>
                <a:gd name="T9" fmla="*/ 205 h 281"/>
                <a:gd name="T10" fmla="*/ 3 w 246"/>
                <a:gd name="T11" fmla="*/ 67 h 281"/>
                <a:gd name="T12" fmla="*/ 246 w 246"/>
                <a:gd name="T13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281">
                  <a:moveTo>
                    <a:pt x="246" y="0"/>
                  </a:moveTo>
                  <a:lnTo>
                    <a:pt x="244" y="71"/>
                  </a:lnTo>
                  <a:lnTo>
                    <a:pt x="241" y="210"/>
                  </a:lnTo>
                  <a:lnTo>
                    <a:pt x="239" y="281"/>
                  </a:lnTo>
                  <a:lnTo>
                    <a:pt x="0" y="205"/>
                  </a:lnTo>
                  <a:lnTo>
                    <a:pt x="3" y="67"/>
                  </a:lnTo>
                  <a:lnTo>
                    <a:pt x="2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7" name="Freeform 54"/>
            <p:cNvSpPr>
              <a:spLocks/>
            </p:cNvSpPr>
            <p:nvPr/>
          </p:nvSpPr>
          <p:spPr bwMode="auto">
            <a:xfrm>
              <a:off x="8111775" y="4511388"/>
              <a:ext cx="230416" cy="224676"/>
            </a:xfrm>
            <a:custGeom>
              <a:avLst/>
              <a:gdLst>
                <a:gd name="T0" fmla="*/ 281 w 281"/>
                <a:gd name="T1" fmla="*/ 0 h 274"/>
                <a:gd name="T2" fmla="*/ 265 w 281"/>
                <a:gd name="T3" fmla="*/ 69 h 274"/>
                <a:gd name="T4" fmla="*/ 239 w 281"/>
                <a:gd name="T5" fmla="*/ 205 h 274"/>
                <a:gd name="T6" fmla="*/ 223 w 281"/>
                <a:gd name="T7" fmla="*/ 274 h 274"/>
                <a:gd name="T8" fmla="*/ 0 w 281"/>
                <a:gd name="T9" fmla="*/ 156 h 274"/>
                <a:gd name="T10" fmla="*/ 29 w 281"/>
                <a:gd name="T11" fmla="*/ 20 h 274"/>
                <a:gd name="T12" fmla="*/ 281 w 281"/>
                <a:gd name="T13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74">
                  <a:moveTo>
                    <a:pt x="281" y="0"/>
                  </a:moveTo>
                  <a:lnTo>
                    <a:pt x="265" y="69"/>
                  </a:lnTo>
                  <a:lnTo>
                    <a:pt x="239" y="205"/>
                  </a:lnTo>
                  <a:lnTo>
                    <a:pt x="223" y="274"/>
                  </a:lnTo>
                  <a:lnTo>
                    <a:pt x="0" y="156"/>
                  </a:lnTo>
                  <a:lnTo>
                    <a:pt x="29" y="20"/>
                  </a:lnTo>
                  <a:lnTo>
                    <a:pt x="2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8" name="Freeform 55"/>
            <p:cNvSpPr>
              <a:spLocks/>
            </p:cNvSpPr>
            <p:nvPr/>
          </p:nvSpPr>
          <p:spPr bwMode="auto">
            <a:xfrm>
              <a:off x="8188853" y="4254732"/>
              <a:ext cx="248456" cy="234516"/>
            </a:xfrm>
            <a:custGeom>
              <a:avLst/>
              <a:gdLst>
                <a:gd name="T0" fmla="*/ 53 w 303"/>
                <a:gd name="T1" fmla="*/ 0 h 286"/>
                <a:gd name="T2" fmla="*/ 303 w 303"/>
                <a:gd name="T3" fmla="*/ 29 h 286"/>
                <a:gd name="T4" fmla="*/ 276 w 303"/>
                <a:gd name="T5" fmla="*/ 94 h 286"/>
                <a:gd name="T6" fmla="*/ 223 w 303"/>
                <a:gd name="T7" fmla="*/ 223 h 286"/>
                <a:gd name="T8" fmla="*/ 196 w 303"/>
                <a:gd name="T9" fmla="*/ 286 h 286"/>
                <a:gd name="T10" fmla="*/ 0 w 303"/>
                <a:gd name="T11" fmla="*/ 130 h 286"/>
                <a:gd name="T12" fmla="*/ 53 w 303"/>
                <a:gd name="T13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286">
                  <a:moveTo>
                    <a:pt x="53" y="0"/>
                  </a:moveTo>
                  <a:lnTo>
                    <a:pt x="303" y="29"/>
                  </a:lnTo>
                  <a:lnTo>
                    <a:pt x="276" y="94"/>
                  </a:lnTo>
                  <a:lnTo>
                    <a:pt x="223" y="223"/>
                  </a:lnTo>
                  <a:lnTo>
                    <a:pt x="196" y="286"/>
                  </a:lnTo>
                  <a:lnTo>
                    <a:pt x="0" y="130"/>
                  </a:lnTo>
                  <a:lnTo>
                    <a:pt x="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9" name="Freeform 56"/>
            <p:cNvSpPr>
              <a:spLocks/>
            </p:cNvSpPr>
            <p:nvPr/>
          </p:nvSpPr>
          <p:spPr bwMode="auto">
            <a:xfrm>
              <a:off x="8315131" y="4006277"/>
              <a:ext cx="259936" cy="252556"/>
            </a:xfrm>
            <a:custGeom>
              <a:avLst/>
              <a:gdLst>
                <a:gd name="T0" fmla="*/ 78 w 317"/>
                <a:gd name="T1" fmla="*/ 0 h 308"/>
                <a:gd name="T2" fmla="*/ 317 w 317"/>
                <a:gd name="T3" fmla="*/ 75 h 308"/>
                <a:gd name="T4" fmla="*/ 279 w 317"/>
                <a:gd name="T5" fmla="*/ 133 h 308"/>
                <a:gd name="T6" fmla="*/ 200 w 317"/>
                <a:gd name="T7" fmla="*/ 250 h 308"/>
                <a:gd name="T8" fmla="*/ 163 w 317"/>
                <a:gd name="T9" fmla="*/ 308 h 308"/>
                <a:gd name="T10" fmla="*/ 0 w 317"/>
                <a:gd name="T11" fmla="*/ 116 h 308"/>
                <a:gd name="T12" fmla="*/ 78 w 317"/>
                <a:gd name="T13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7" h="308">
                  <a:moveTo>
                    <a:pt x="78" y="0"/>
                  </a:moveTo>
                  <a:lnTo>
                    <a:pt x="317" y="75"/>
                  </a:lnTo>
                  <a:lnTo>
                    <a:pt x="279" y="133"/>
                  </a:lnTo>
                  <a:lnTo>
                    <a:pt x="200" y="250"/>
                  </a:lnTo>
                  <a:lnTo>
                    <a:pt x="163" y="308"/>
                  </a:lnTo>
                  <a:lnTo>
                    <a:pt x="0" y="116"/>
                  </a:lnTo>
                  <a:lnTo>
                    <a:pt x="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0" name="Freeform 57"/>
            <p:cNvSpPr>
              <a:spLocks/>
            </p:cNvSpPr>
            <p:nvPr/>
          </p:nvSpPr>
          <p:spPr bwMode="auto">
            <a:xfrm>
              <a:off x="8497988" y="3779140"/>
              <a:ext cx="261576" cy="261576"/>
            </a:xfrm>
            <a:custGeom>
              <a:avLst/>
              <a:gdLst>
                <a:gd name="T0" fmla="*/ 98 w 319"/>
                <a:gd name="T1" fmla="*/ 0 h 319"/>
                <a:gd name="T2" fmla="*/ 319 w 319"/>
                <a:gd name="T3" fmla="*/ 120 h 319"/>
                <a:gd name="T4" fmla="*/ 270 w 319"/>
                <a:gd name="T5" fmla="*/ 169 h 319"/>
                <a:gd name="T6" fmla="*/ 169 w 319"/>
                <a:gd name="T7" fmla="*/ 270 h 319"/>
                <a:gd name="T8" fmla="*/ 120 w 319"/>
                <a:gd name="T9" fmla="*/ 319 h 319"/>
                <a:gd name="T10" fmla="*/ 0 w 319"/>
                <a:gd name="T11" fmla="*/ 98 h 319"/>
                <a:gd name="T12" fmla="*/ 98 w 319"/>
                <a:gd name="T13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9" h="319">
                  <a:moveTo>
                    <a:pt x="98" y="0"/>
                  </a:moveTo>
                  <a:lnTo>
                    <a:pt x="319" y="120"/>
                  </a:lnTo>
                  <a:lnTo>
                    <a:pt x="270" y="169"/>
                  </a:lnTo>
                  <a:lnTo>
                    <a:pt x="169" y="270"/>
                  </a:lnTo>
                  <a:lnTo>
                    <a:pt x="120" y="319"/>
                  </a:lnTo>
                  <a:lnTo>
                    <a:pt x="0" y="98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1" name="Freeform 58"/>
            <p:cNvSpPr>
              <a:spLocks/>
            </p:cNvSpPr>
            <p:nvPr/>
          </p:nvSpPr>
          <p:spPr bwMode="auto">
            <a:xfrm>
              <a:off x="8728404" y="3592183"/>
              <a:ext cx="252556" cy="259936"/>
            </a:xfrm>
            <a:custGeom>
              <a:avLst/>
              <a:gdLst>
                <a:gd name="T0" fmla="*/ 116 w 308"/>
                <a:gd name="T1" fmla="*/ 0 h 317"/>
                <a:gd name="T2" fmla="*/ 308 w 308"/>
                <a:gd name="T3" fmla="*/ 163 h 317"/>
                <a:gd name="T4" fmla="*/ 250 w 308"/>
                <a:gd name="T5" fmla="*/ 201 h 317"/>
                <a:gd name="T6" fmla="*/ 134 w 308"/>
                <a:gd name="T7" fmla="*/ 279 h 317"/>
                <a:gd name="T8" fmla="*/ 76 w 308"/>
                <a:gd name="T9" fmla="*/ 317 h 317"/>
                <a:gd name="T10" fmla="*/ 0 w 308"/>
                <a:gd name="T11" fmla="*/ 76 h 317"/>
                <a:gd name="T12" fmla="*/ 116 w 308"/>
                <a:gd name="T13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8" h="317">
                  <a:moveTo>
                    <a:pt x="116" y="0"/>
                  </a:moveTo>
                  <a:lnTo>
                    <a:pt x="308" y="163"/>
                  </a:lnTo>
                  <a:lnTo>
                    <a:pt x="250" y="201"/>
                  </a:lnTo>
                  <a:lnTo>
                    <a:pt x="134" y="279"/>
                  </a:lnTo>
                  <a:lnTo>
                    <a:pt x="76" y="317"/>
                  </a:lnTo>
                  <a:lnTo>
                    <a:pt x="0" y="76"/>
                  </a:lnTo>
                  <a:lnTo>
                    <a:pt x="1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2" name="Freeform 59"/>
            <p:cNvSpPr>
              <a:spLocks/>
            </p:cNvSpPr>
            <p:nvPr/>
          </p:nvSpPr>
          <p:spPr bwMode="auto">
            <a:xfrm>
              <a:off x="8997360" y="3458526"/>
              <a:ext cx="232876" cy="249276"/>
            </a:xfrm>
            <a:custGeom>
              <a:avLst/>
              <a:gdLst>
                <a:gd name="T0" fmla="*/ 130 w 284"/>
                <a:gd name="T1" fmla="*/ 0 h 304"/>
                <a:gd name="T2" fmla="*/ 284 w 284"/>
                <a:gd name="T3" fmla="*/ 199 h 304"/>
                <a:gd name="T4" fmla="*/ 219 w 284"/>
                <a:gd name="T5" fmla="*/ 226 h 304"/>
                <a:gd name="T6" fmla="*/ 89 w 284"/>
                <a:gd name="T7" fmla="*/ 277 h 304"/>
                <a:gd name="T8" fmla="*/ 25 w 284"/>
                <a:gd name="T9" fmla="*/ 304 h 304"/>
                <a:gd name="T10" fmla="*/ 0 w 284"/>
                <a:gd name="T11" fmla="*/ 54 h 304"/>
                <a:gd name="T12" fmla="*/ 130 w 284"/>
                <a:gd name="T1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" h="304">
                  <a:moveTo>
                    <a:pt x="130" y="0"/>
                  </a:moveTo>
                  <a:lnTo>
                    <a:pt x="284" y="199"/>
                  </a:lnTo>
                  <a:lnTo>
                    <a:pt x="219" y="226"/>
                  </a:lnTo>
                  <a:lnTo>
                    <a:pt x="89" y="277"/>
                  </a:lnTo>
                  <a:lnTo>
                    <a:pt x="25" y="304"/>
                  </a:lnTo>
                  <a:lnTo>
                    <a:pt x="0" y="54"/>
                  </a:lnTo>
                  <a:lnTo>
                    <a:pt x="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3" name="Freeform 60"/>
            <p:cNvSpPr>
              <a:spLocks/>
            </p:cNvSpPr>
            <p:nvPr/>
          </p:nvSpPr>
          <p:spPr bwMode="auto">
            <a:xfrm>
              <a:off x="9258935" y="3387187"/>
              <a:ext cx="225496" cy="227136"/>
            </a:xfrm>
            <a:custGeom>
              <a:avLst/>
              <a:gdLst>
                <a:gd name="T0" fmla="*/ 161 w 275"/>
                <a:gd name="T1" fmla="*/ 0 h 277"/>
                <a:gd name="T2" fmla="*/ 275 w 275"/>
                <a:gd name="T3" fmla="*/ 223 h 277"/>
                <a:gd name="T4" fmla="*/ 206 w 275"/>
                <a:gd name="T5" fmla="*/ 237 h 277"/>
                <a:gd name="T6" fmla="*/ 67 w 275"/>
                <a:gd name="T7" fmla="*/ 264 h 277"/>
                <a:gd name="T8" fmla="*/ 0 w 275"/>
                <a:gd name="T9" fmla="*/ 277 h 277"/>
                <a:gd name="T10" fmla="*/ 23 w 275"/>
                <a:gd name="T11" fmla="*/ 25 h 277"/>
                <a:gd name="T12" fmla="*/ 161 w 275"/>
                <a:gd name="T13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277">
                  <a:moveTo>
                    <a:pt x="161" y="0"/>
                  </a:moveTo>
                  <a:lnTo>
                    <a:pt x="275" y="223"/>
                  </a:lnTo>
                  <a:lnTo>
                    <a:pt x="206" y="237"/>
                  </a:lnTo>
                  <a:lnTo>
                    <a:pt x="67" y="264"/>
                  </a:lnTo>
                  <a:lnTo>
                    <a:pt x="0" y="277"/>
                  </a:lnTo>
                  <a:lnTo>
                    <a:pt x="23" y="25"/>
                  </a:lnTo>
                  <a:lnTo>
                    <a:pt x="1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4" name="Freeform 61"/>
            <p:cNvSpPr>
              <a:spLocks noEditPoints="1"/>
            </p:cNvSpPr>
            <p:nvPr/>
          </p:nvSpPr>
          <p:spPr bwMode="auto">
            <a:xfrm>
              <a:off x="8247073" y="3524945"/>
              <a:ext cx="2745313" cy="2744493"/>
            </a:xfrm>
            <a:custGeom>
              <a:avLst/>
              <a:gdLst>
                <a:gd name="T0" fmla="*/ 1384 w 3348"/>
                <a:gd name="T1" fmla="*/ 375 h 3347"/>
                <a:gd name="T2" fmla="*/ 1051 w 3348"/>
                <a:gd name="T3" fmla="*/ 497 h 3347"/>
                <a:gd name="T4" fmla="*/ 768 w 3348"/>
                <a:gd name="T5" fmla="*/ 700 h 3347"/>
                <a:gd name="T6" fmla="*/ 699 w 3348"/>
                <a:gd name="T7" fmla="*/ 767 h 3347"/>
                <a:gd name="T8" fmla="*/ 498 w 3348"/>
                <a:gd name="T9" fmla="*/ 1051 h 3347"/>
                <a:gd name="T10" fmla="*/ 375 w 3348"/>
                <a:gd name="T11" fmla="*/ 1383 h 3347"/>
                <a:gd name="T12" fmla="*/ 1288 w 3348"/>
                <a:gd name="T13" fmla="*/ 1627 h 3347"/>
                <a:gd name="T14" fmla="*/ 355 w 3348"/>
                <a:gd name="T15" fmla="*/ 1845 h 3347"/>
                <a:gd name="T16" fmla="*/ 446 w 3348"/>
                <a:gd name="T17" fmla="*/ 2191 h 3347"/>
                <a:gd name="T18" fmla="*/ 625 w 3348"/>
                <a:gd name="T19" fmla="*/ 2493 h 3347"/>
                <a:gd name="T20" fmla="*/ 1435 w 3348"/>
                <a:gd name="T21" fmla="*/ 1981 h 3347"/>
                <a:gd name="T22" fmla="*/ 951 w 3348"/>
                <a:gd name="T23" fmla="*/ 2792 h 3347"/>
                <a:gd name="T24" fmla="*/ 1268 w 3348"/>
                <a:gd name="T25" fmla="*/ 2943 h 3347"/>
                <a:gd name="T26" fmla="*/ 1625 w 3348"/>
                <a:gd name="T27" fmla="*/ 3004 h 3347"/>
                <a:gd name="T28" fmla="*/ 1723 w 3348"/>
                <a:gd name="T29" fmla="*/ 3004 h 3347"/>
                <a:gd name="T30" fmla="*/ 2080 w 3348"/>
                <a:gd name="T31" fmla="*/ 2943 h 3347"/>
                <a:gd name="T32" fmla="*/ 2397 w 3348"/>
                <a:gd name="T33" fmla="*/ 2792 h 3347"/>
                <a:gd name="T34" fmla="*/ 1906 w 3348"/>
                <a:gd name="T35" fmla="*/ 1975 h 3347"/>
                <a:gd name="T36" fmla="*/ 2725 w 3348"/>
                <a:gd name="T37" fmla="*/ 2493 h 3347"/>
                <a:gd name="T38" fmla="*/ 2901 w 3348"/>
                <a:gd name="T39" fmla="*/ 2191 h 3347"/>
                <a:gd name="T40" fmla="*/ 2993 w 3348"/>
                <a:gd name="T41" fmla="*/ 1845 h 3347"/>
                <a:gd name="T42" fmla="*/ 2049 w 3348"/>
                <a:gd name="T43" fmla="*/ 1627 h 3347"/>
                <a:gd name="T44" fmla="*/ 2973 w 3348"/>
                <a:gd name="T45" fmla="*/ 1383 h 3347"/>
                <a:gd name="T46" fmla="*/ 2850 w 3348"/>
                <a:gd name="T47" fmla="*/ 1051 h 3347"/>
                <a:gd name="T48" fmla="*/ 2649 w 3348"/>
                <a:gd name="T49" fmla="*/ 767 h 3347"/>
                <a:gd name="T50" fmla="*/ 2580 w 3348"/>
                <a:gd name="T51" fmla="*/ 700 h 3347"/>
                <a:gd name="T52" fmla="*/ 2297 w 3348"/>
                <a:gd name="T53" fmla="*/ 497 h 3347"/>
                <a:gd name="T54" fmla="*/ 1964 w 3348"/>
                <a:gd name="T55" fmla="*/ 375 h 3347"/>
                <a:gd name="T56" fmla="*/ 1723 w 3348"/>
                <a:gd name="T57" fmla="*/ 1299 h 3347"/>
                <a:gd name="T58" fmla="*/ 1674 w 3348"/>
                <a:gd name="T59" fmla="*/ 0 h 3347"/>
                <a:gd name="T60" fmla="*/ 2118 w 3348"/>
                <a:gd name="T61" fmla="*/ 60 h 3347"/>
                <a:gd name="T62" fmla="*/ 2520 w 3348"/>
                <a:gd name="T63" fmla="*/ 230 h 3347"/>
                <a:gd name="T64" fmla="*/ 2857 w 3348"/>
                <a:gd name="T65" fmla="*/ 491 h 3347"/>
                <a:gd name="T66" fmla="*/ 3120 w 3348"/>
                <a:gd name="T67" fmla="*/ 830 h 3347"/>
                <a:gd name="T68" fmla="*/ 3288 w 3348"/>
                <a:gd name="T69" fmla="*/ 1229 h 3347"/>
                <a:gd name="T70" fmla="*/ 3348 w 3348"/>
                <a:gd name="T71" fmla="*/ 1673 h 3347"/>
                <a:gd name="T72" fmla="*/ 3288 w 3348"/>
                <a:gd name="T73" fmla="*/ 2120 h 3347"/>
                <a:gd name="T74" fmla="*/ 3120 w 3348"/>
                <a:gd name="T75" fmla="*/ 2519 h 3347"/>
                <a:gd name="T76" fmla="*/ 2857 w 3348"/>
                <a:gd name="T77" fmla="*/ 2859 h 3347"/>
                <a:gd name="T78" fmla="*/ 2520 w 3348"/>
                <a:gd name="T79" fmla="*/ 3120 h 3347"/>
                <a:gd name="T80" fmla="*/ 2118 w 3348"/>
                <a:gd name="T81" fmla="*/ 3289 h 3347"/>
                <a:gd name="T82" fmla="*/ 1674 w 3348"/>
                <a:gd name="T83" fmla="*/ 3347 h 3347"/>
                <a:gd name="T84" fmla="*/ 1230 w 3348"/>
                <a:gd name="T85" fmla="*/ 3289 h 3347"/>
                <a:gd name="T86" fmla="*/ 828 w 3348"/>
                <a:gd name="T87" fmla="*/ 3120 h 3347"/>
                <a:gd name="T88" fmla="*/ 491 w 3348"/>
                <a:gd name="T89" fmla="*/ 2859 h 3347"/>
                <a:gd name="T90" fmla="*/ 228 w 3348"/>
                <a:gd name="T91" fmla="*/ 2519 h 3347"/>
                <a:gd name="T92" fmla="*/ 60 w 3348"/>
                <a:gd name="T93" fmla="*/ 2120 h 3347"/>
                <a:gd name="T94" fmla="*/ 0 w 3348"/>
                <a:gd name="T95" fmla="*/ 1673 h 3347"/>
                <a:gd name="T96" fmla="*/ 60 w 3348"/>
                <a:gd name="T97" fmla="*/ 1229 h 3347"/>
                <a:gd name="T98" fmla="*/ 228 w 3348"/>
                <a:gd name="T99" fmla="*/ 830 h 3347"/>
                <a:gd name="T100" fmla="*/ 491 w 3348"/>
                <a:gd name="T101" fmla="*/ 491 h 3347"/>
                <a:gd name="T102" fmla="*/ 828 w 3348"/>
                <a:gd name="T103" fmla="*/ 230 h 3347"/>
                <a:gd name="T104" fmla="*/ 1230 w 3348"/>
                <a:gd name="T105" fmla="*/ 60 h 3347"/>
                <a:gd name="T106" fmla="*/ 1674 w 3348"/>
                <a:gd name="T107" fmla="*/ 0 h 3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348" h="3347">
                  <a:moveTo>
                    <a:pt x="1625" y="343"/>
                  </a:moveTo>
                  <a:lnTo>
                    <a:pt x="1502" y="354"/>
                  </a:lnTo>
                  <a:lnTo>
                    <a:pt x="1384" y="375"/>
                  </a:lnTo>
                  <a:lnTo>
                    <a:pt x="1268" y="406"/>
                  </a:lnTo>
                  <a:lnTo>
                    <a:pt x="1158" y="448"/>
                  </a:lnTo>
                  <a:lnTo>
                    <a:pt x="1051" y="497"/>
                  </a:lnTo>
                  <a:lnTo>
                    <a:pt x="951" y="558"/>
                  </a:lnTo>
                  <a:lnTo>
                    <a:pt x="857" y="625"/>
                  </a:lnTo>
                  <a:lnTo>
                    <a:pt x="768" y="700"/>
                  </a:lnTo>
                  <a:lnTo>
                    <a:pt x="1435" y="1365"/>
                  </a:lnTo>
                  <a:lnTo>
                    <a:pt x="1366" y="1435"/>
                  </a:lnTo>
                  <a:lnTo>
                    <a:pt x="699" y="767"/>
                  </a:lnTo>
                  <a:lnTo>
                    <a:pt x="625" y="857"/>
                  </a:lnTo>
                  <a:lnTo>
                    <a:pt x="556" y="950"/>
                  </a:lnTo>
                  <a:lnTo>
                    <a:pt x="498" y="1051"/>
                  </a:lnTo>
                  <a:lnTo>
                    <a:pt x="446" y="1158"/>
                  </a:lnTo>
                  <a:lnTo>
                    <a:pt x="406" y="1270"/>
                  </a:lnTo>
                  <a:lnTo>
                    <a:pt x="375" y="1383"/>
                  </a:lnTo>
                  <a:lnTo>
                    <a:pt x="355" y="1504"/>
                  </a:lnTo>
                  <a:lnTo>
                    <a:pt x="344" y="1627"/>
                  </a:lnTo>
                  <a:lnTo>
                    <a:pt x="1288" y="1627"/>
                  </a:lnTo>
                  <a:lnTo>
                    <a:pt x="1288" y="1723"/>
                  </a:lnTo>
                  <a:lnTo>
                    <a:pt x="344" y="1723"/>
                  </a:lnTo>
                  <a:lnTo>
                    <a:pt x="355" y="1845"/>
                  </a:lnTo>
                  <a:lnTo>
                    <a:pt x="375" y="1964"/>
                  </a:lnTo>
                  <a:lnTo>
                    <a:pt x="406" y="2080"/>
                  </a:lnTo>
                  <a:lnTo>
                    <a:pt x="446" y="2191"/>
                  </a:lnTo>
                  <a:lnTo>
                    <a:pt x="498" y="2296"/>
                  </a:lnTo>
                  <a:lnTo>
                    <a:pt x="556" y="2397"/>
                  </a:lnTo>
                  <a:lnTo>
                    <a:pt x="625" y="2493"/>
                  </a:lnTo>
                  <a:lnTo>
                    <a:pt x="699" y="2580"/>
                  </a:lnTo>
                  <a:lnTo>
                    <a:pt x="1366" y="1914"/>
                  </a:lnTo>
                  <a:lnTo>
                    <a:pt x="1435" y="1981"/>
                  </a:lnTo>
                  <a:lnTo>
                    <a:pt x="768" y="2649"/>
                  </a:lnTo>
                  <a:lnTo>
                    <a:pt x="857" y="2725"/>
                  </a:lnTo>
                  <a:lnTo>
                    <a:pt x="951" y="2792"/>
                  </a:lnTo>
                  <a:lnTo>
                    <a:pt x="1051" y="2852"/>
                  </a:lnTo>
                  <a:lnTo>
                    <a:pt x="1158" y="2901"/>
                  </a:lnTo>
                  <a:lnTo>
                    <a:pt x="1268" y="2943"/>
                  </a:lnTo>
                  <a:lnTo>
                    <a:pt x="1384" y="2975"/>
                  </a:lnTo>
                  <a:lnTo>
                    <a:pt x="1502" y="2995"/>
                  </a:lnTo>
                  <a:lnTo>
                    <a:pt x="1625" y="3004"/>
                  </a:lnTo>
                  <a:lnTo>
                    <a:pt x="1625" y="2062"/>
                  </a:lnTo>
                  <a:lnTo>
                    <a:pt x="1723" y="2062"/>
                  </a:lnTo>
                  <a:lnTo>
                    <a:pt x="1723" y="3004"/>
                  </a:lnTo>
                  <a:lnTo>
                    <a:pt x="1846" y="2995"/>
                  </a:lnTo>
                  <a:lnTo>
                    <a:pt x="1964" y="2975"/>
                  </a:lnTo>
                  <a:lnTo>
                    <a:pt x="2080" y="2943"/>
                  </a:lnTo>
                  <a:lnTo>
                    <a:pt x="2189" y="2901"/>
                  </a:lnTo>
                  <a:lnTo>
                    <a:pt x="2297" y="2852"/>
                  </a:lnTo>
                  <a:lnTo>
                    <a:pt x="2397" y="2792"/>
                  </a:lnTo>
                  <a:lnTo>
                    <a:pt x="2493" y="2725"/>
                  </a:lnTo>
                  <a:lnTo>
                    <a:pt x="2580" y="2649"/>
                  </a:lnTo>
                  <a:lnTo>
                    <a:pt x="1906" y="1975"/>
                  </a:lnTo>
                  <a:lnTo>
                    <a:pt x="1973" y="1906"/>
                  </a:lnTo>
                  <a:lnTo>
                    <a:pt x="2649" y="2580"/>
                  </a:lnTo>
                  <a:lnTo>
                    <a:pt x="2725" y="2493"/>
                  </a:lnTo>
                  <a:lnTo>
                    <a:pt x="2792" y="2397"/>
                  </a:lnTo>
                  <a:lnTo>
                    <a:pt x="2850" y="2296"/>
                  </a:lnTo>
                  <a:lnTo>
                    <a:pt x="2901" y="2191"/>
                  </a:lnTo>
                  <a:lnTo>
                    <a:pt x="2942" y="2080"/>
                  </a:lnTo>
                  <a:lnTo>
                    <a:pt x="2973" y="1964"/>
                  </a:lnTo>
                  <a:lnTo>
                    <a:pt x="2993" y="1845"/>
                  </a:lnTo>
                  <a:lnTo>
                    <a:pt x="3004" y="1723"/>
                  </a:lnTo>
                  <a:lnTo>
                    <a:pt x="2049" y="1723"/>
                  </a:lnTo>
                  <a:lnTo>
                    <a:pt x="2049" y="1627"/>
                  </a:lnTo>
                  <a:lnTo>
                    <a:pt x="3004" y="1627"/>
                  </a:lnTo>
                  <a:lnTo>
                    <a:pt x="2993" y="1504"/>
                  </a:lnTo>
                  <a:lnTo>
                    <a:pt x="2973" y="1383"/>
                  </a:lnTo>
                  <a:lnTo>
                    <a:pt x="2942" y="1270"/>
                  </a:lnTo>
                  <a:lnTo>
                    <a:pt x="2901" y="1158"/>
                  </a:lnTo>
                  <a:lnTo>
                    <a:pt x="2850" y="1051"/>
                  </a:lnTo>
                  <a:lnTo>
                    <a:pt x="2792" y="950"/>
                  </a:lnTo>
                  <a:lnTo>
                    <a:pt x="2725" y="857"/>
                  </a:lnTo>
                  <a:lnTo>
                    <a:pt x="2649" y="767"/>
                  </a:lnTo>
                  <a:lnTo>
                    <a:pt x="1973" y="1444"/>
                  </a:lnTo>
                  <a:lnTo>
                    <a:pt x="1906" y="1374"/>
                  </a:lnTo>
                  <a:lnTo>
                    <a:pt x="2580" y="700"/>
                  </a:lnTo>
                  <a:lnTo>
                    <a:pt x="2493" y="625"/>
                  </a:lnTo>
                  <a:lnTo>
                    <a:pt x="2397" y="558"/>
                  </a:lnTo>
                  <a:lnTo>
                    <a:pt x="2297" y="497"/>
                  </a:lnTo>
                  <a:lnTo>
                    <a:pt x="2189" y="448"/>
                  </a:lnTo>
                  <a:lnTo>
                    <a:pt x="2080" y="406"/>
                  </a:lnTo>
                  <a:lnTo>
                    <a:pt x="1964" y="375"/>
                  </a:lnTo>
                  <a:lnTo>
                    <a:pt x="1846" y="354"/>
                  </a:lnTo>
                  <a:lnTo>
                    <a:pt x="1723" y="343"/>
                  </a:lnTo>
                  <a:lnTo>
                    <a:pt x="1723" y="1299"/>
                  </a:lnTo>
                  <a:lnTo>
                    <a:pt x="1625" y="1299"/>
                  </a:lnTo>
                  <a:lnTo>
                    <a:pt x="1625" y="343"/>
                  </a:lnTo>
                  <a:close/>
                  <a:moveTo>
                    <a:pt x="1674" y="0"/>
                  </a:moveTo>
                  <a:lnTo>
                    <a:pt x="1826" y="6"/>
                  </a:lnTo>
                  <a:lnTo>
                    <a:pt x="1975" y="26"/>
                  </a:lnTo>
                  <a:lnTo>
                    <a:pt x="2118" y="60"/>
                  </a:lnTo>
                  <a:lnTo>
                    <a:pt x="2259" y="105"/>
                  </a:lnTo>
                  <a:lnTo>
                    <a:pt x="2393" y="163"/>
                  </a:lnTo>
                  <a:lnTo>
                    <a:pt x="2520" y="230"/>
                  </a:lnTo>
                  <a:lnTo>
                    <a:pt x="2640" y="308"/>
                  </a:lnTo>
                  <a:lnTo>
                    <a:pt x="2752" y="395"/>
                  </a:lnTo>
                  <a:lnTo>
                    <a:pt x="2857" y="491"/>
                  </a:lnTo>
                  <a:lnTo>
                    <a:pt x="2955" y="596"/>
                  </a:lnTo>
                  <a:lnTo>
                    <a:pt x="3042" y="709"/>
                  </a:lnTo>
                  <a:lnTo>
                    <a:pt x="3120" y="830"/>
                  </a:lnTo>
                  <a:lnTo>
                    <a:pt x="3187" y="957"/>
                  </a:lnTo>
                  <a:lnTo>
                    <a:pt x="3243" y="1091"/>
                  </a:lnTo>
                  <a:lnTo>
                    <a:pt x="3288" y="1229"/>
                  </a:lnTo>
                  <a:lnTo>
                    <a:pt x="3321" y="1374"/>
                  </a:lnTo>
                  <a:lnTo>
                    <a:pt x="3341" y="1522"/>
                  </a:lnTo>
                  <a:lnTo>
                    <a:pt x="3348" y="1673"/>
                  </a:lnTo>
                  <a:lnTo>
                    <a:pt x="3341" y="1827"/>
                  </a:lnTo>
                  <a:lnTo>
                    <a:pt x="3321" y="1975"/>
                  </a:lnTo>
                  <a:lnTo>
                    <a:pt x="3288" y="2120"/>
                  </a:lnTo>
                  <a:lnTo>
                    <a:pt x="3243" y="2258"/>
                  </a:lnTo>
                  <a:lnTo>
                    <a:pt x="3187" y="2392"/>
                  </a:lnTo>
                  <a:lnTo>
                    <a:pt x="3120" y="2519"/>
                  </a:lnTo>
                  <a:lnTo>
                    <a:pt x="3042" y="2640"/>
                  </a:lnTo>
                  <a:lnTo>
                    <a:pt x="2955" y="2754"/>
                  </a:lnTo>
                  <a:lnTo>
                    <a:pt x="2857" y="2859"/>
                  </a:lnTo>
                  <a:lnTo>
                    <a:pt x="2752" y="2955"/>
                  </a:lnTo>
                  <a:lnTo>
                    <a:pt x="2640" y="3042"/>
                  </a:lnTo>
                  <a:lnTo>
                    <a:pt x="2520" y="3120"/>
                  </a:lnTo>
                  <a:lnTo>
                    <a:pt x="2393" y="3187"/>
                  </a:lnTo>
                  <a:lnTo>
                    <a:pt x="2259" y="3245"/>
                  </a:lnTo>
                  <a:lnTo>
                    <a:pt x="2118" y="3289"/>
                  </a:lnTo>
                  <a:lnTo>
                    <a:pt x="1975" y="3321"/>
                  </a:lnTo>
                  <a:lnTo>
                    <a:pt x="1826" y="3341"/>
                  </a:lnTo>
                  <a:lnTo>
                    <a:pt x="1674" y="3347"/>
                  </a:lnTo>
                  <a:lnTo>
                    <a:pt x="1522" y="3341"/>
                  </a:lnTo>
                  <a:lnTo>
                    <a:pt x="1373" y="3321"/>
                  </a:lnTo>
                  <a:lnTo>
                    <a:pt x="1230" y="3289"/>
                  </a:lnTo>
                  <a:lnTo>
                    <a:pt x="1089" y="3245"/>
                  </a:lnTo>
                  <a:lnTo>
                    <a:pt x="955" y="3187"/>
                  </a:lnTo>
                  <a:lnTo>
                    <a:pt x="828" y="3120"/>
                  </a:lnTo>
                  <a:lnTo>
                    <a:pt x="708" y="3042"/>
                  </a:lnTo>
                  <a:lnTo>
                    <a:pt x="596" y="2955"/>
                  </a:lnTo>
                  <a:lnTo>
                    <a:pt x="491" y="2859"/>
                  </a:lnTo>
                  <a:lnTo>
                    <a:pt x="393" y="2754"/>
                  </a:lnTo>
                  <a:lnTo>
                    <a:pt x="306" y="2640"/>
                  </a:lnTo>
                  <a:lnTo>
                    <a:pt x="228" y="2519"/>
                  </a:lnTo>
                  <a:lnTo>
                    <a:pt x="161" y="2392"/>
                  </a:lnTo>
                  <a:lnTo>
                    <a:pt x="105" y="2258"/>
                  </a:lnTo>
                  <a:lnTo>
                    <a:pt x="60" y="2120"/>
                  </a:lnTo>
                  <a:lnTo>
                    <a:pt x="27" y="1975"/>
                  </a:lnTo>
                  <a:lnTo>
                    <a:pt x="7" y="1827"/>
                  </a:lnTo>
                  <a:lnTo>
                    <a:pt x="0" y="1673"/>
                  </a:lnTo>
                  <a:lnTo>
                    <a:pt x="7" y="1522"/>
                  </a:lnTo>
                  <a:lnTo>
                    <a:pt x="27" y="1374"/>
                  </a:lnTo>
                  <a:lnTo>
                    <a:pt x="60" y="1229"/>
                  </a:lnTo>
                  <a:lnTo>
                    <a:pt x="105" y="1091"/>
                  </a:lnTo>
                  <a:lnTo>
                    <a:pt x="161" y="957"/>
                  </a:lnTo>
                  <a:lnTo>
                    <a:pt x="228" y="830"/>
                  </a:lnTo>
                  <a:lnTo>
                    <a:pt x="306" y="709"/>
                  </a:lnTo>
                  <a:lnTo>
                    <a:pt x="393" y="596"/>
                  </a:lnTo>
                  <a:lnTo>
                    <a:pt x="491" y="491"/>
                  </a:lnTo>
                  <a:lnTo>
                    <a:pt x="596" y="395"/>
                  </a:lnTo>
                  <a:lnTo>
                    <a:pt x="708" y="308"/>
                  </a:lnTo>
                  <a:lnTo>
                    <a:pt x="828" y="230"/>
                  </a:lnTo>
                  <a:lnTo>
                    <a:pt x="955" y="163"/>
                  </a:lnTo>
                  <a:lnTo>
                    <a:pt x="1089" y="105"/>
                  </a:lnTo>
                  <a:lnTo>
                    <a:pt x="1230" y="60"/>
                  </a:lnTo>
                  <a:lnTo>
                    <a:pt x="1373" y="26"/>
                  </a:lnTo>
                  <a:lnTo>
                    <a:pt x="1522" y="6"/>
                  </a:lnTo>
                  <a:lnTo>
                    <a:pt x="16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5" name="Freeform 62"/>
            <p:cNvSpPr>
              <a:spLocks noEditPoints="1"/>
            </p:cNvSpPr>
            <p:nvPr/>
          </p:nvSpPr>
          <p:spPr bwMode="auto">
            <a:xfrm>
              <a:off x="9202356" y="4481868"/>
              <a:ext cx="834746" cy="832286"/>
            </a:xfrm>
            <a:custGeom>
              <a:avLst/>
              <a:gdLst>
                <a:gd name="T0" fmla="*/ 446 w 1018"/>
                <a:gd name="T1" fmla="*/ 201 h 1015"/>
                <a:gd name="T2" fmla="*/ 333 w 1018"/>
                <a:gd name="T3" fmla="*/ 248 h 1015"/>
                <a:gd name="T4" fmla="*/ 248 w 1018"/>
                <a:gd name="T5" fmla="*/ 332 h 1015"/>
                <a:gd name="T6" fmla="*/ 201 w 1018"/>
                <a:gd name="T7" fmla="*/ 444 h 1015"/>
                <a:gd name="T8" fmla="*/ 201 w 1018"/>
                <a:gd name="T9" fmla="*/ 571 h 1015"/>
                <a:gd name="T10" fmla="*/ 248 w 1018"/>
                <a:gd name="T11" fmla="*/ 683 h 1015"/>
                <a:gd name="T12" fmla="*/ 333 w 1018"/>
                <a:gd name="T13" fmla="*/ 768 h 1015"/>
                <a:gd name="T14" fmla="*/ 446 w 1018"/>
                <a:gd name="T15" fmla="*/ 814 h 1015"/>
                <a:gd name="T16" fmla="*/ 571 w 1018"/>
                <a:gd name="T17" fmla="*/ 814 h 1015"/>
                <a:gd name="T18" fmla="*/ 685 w 1018"/>
                <a:gd name="T19" fmla="*/ 768 h 1015"/>
                <a:gd name="T20" fmla="*/ 770 w 1018"/>
                <a:gd name="T21" fmla="*/ 683 h 1015"/>
                <a:gd name="T22" fmla="*/ 817 w 1018"/>
                <a:gd name="T23" fmla="*/ 571 h 1015"/>
                <a:gd name="T24" fmla="*/ 817 w 1018"/>
                <a:gd name="T25" fmla="*/ 444 h 1015"/>
                <a:gd name="T26" fmla="*/ 770 w 1018"/>
                <a:gd name="T27" fmla="*/ 332 h 1015"/>
                <a:gd name="T28" fmla="*/ 685 w 1018"/>
                <a:gd name="T29" fmla="*/ 248 h 1015"/>
                <a:gd name="T30" fmla="*/ 571 w 1018"/>
                <a:gd name="T31" fmla="*/ 201 h 1015"/>
                <a:gd name="T32" fmla="*/ 509 w 1018"/>
                <a:gd name="T33" fmla="*/ 0 h 1015"/>
                <a:gd name="T34" fmla="*/ 670 w 1018"/>
                <a:gd name="T35" fmla="*/ 24 h 1015"/>
                <a:gd name="T36" fmla="*/ 810 w 1018"/>
                <a:gd name="T37" fmla="*/ 98 h 1015"/>
                <a:gd name="T38" fmla="*/ 920 w 1018"/>
                <a:gd name="T39" fmla="*/ 207 h 1015"/>
                <a:gd name="T40" fmla="*/ 991 w 1018"/>
                <a:gd name="T41" fmla="*/ 346 h 1015"/>
                <a:gd name="T42" fmla="*/ 1018 w 1018"/>
                <a:gd name="T43" fmla="*/ 506 h 1015"/>
                <a:gd name="T44" fmla="*/ 991 w 1018"/>
                <a:gd name="T45" fmla="*/ 667 h 1015"/>
                <a:gd name="T46" fmla="*/ 920 w 1018"/>
                <a:gd name="T47" fmla="*/ 808 h 1015"/>
                <a:gd name="T48" fmla="*/ 810 w 1018"/>
                <a:gd name="T49" fmla="*/ 917 h 1015"/>
                <a:gd name="T50" fmla="*/ 670 w 1018"/>
                <a:gd name="T51" fmla="*/ 991 h 1015"/>
                <a:gd name="T52" fmla="*/ 509 w 1018"/>
                <a:gd name="T53" fmla="*/ 1015 h 1015"/>
                <a:gd name="T54" fmla="*/ 348 w 1018"/>
                <a:gd name="T55" fmla="*/ 991 h 1015"/>
                <a:gd name="T56" fmla="*/ 210 w 1018"/>
                <a:gd name="T57" fmla="*/ 917 h 1015"/>
                <a:gd name="T58" fmla="*/ 98 w 1018"/>
                <a:gd name="T59" fmla="*/ 808 h 1015"/>
                <a:gd name="T60" fmla="*/ 27 w 1018"/>
                <a:gd name="T61" fmla="*/ 667 h 1015"/>
                <a:gd name="T62" fmla="*/ 0 w 1018"/>
                <a:gd name="T63" fmla="*/ 506 h 1015"/>
                <a:gd name="T64" fmla="*/ 27 w 1018"/>
                <a:gd name="T65" fmla="*/ 346 h 1015"/>
                <a:gd name="T66" fmla="*/ 98 w 1018"/>
                <a:gd name="T67" fmla="*/ 207 h 1015"/>
                <a:gd name="T68" fmla="*/ 210 w 1018"/>
                <a:gd name="T69" fmla="*/ 98 h 1015"/>
                <a:gd name="T70" fmla="*/ 348 w 1018"/>
                <a:gd name="T71" fmla="*/ 24 h 1015"/>
                <a:gd name="T72" fmla="*/ 509 w 1018"/>
                <a:gd name="T73" fmla="*/ 0 h 1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18" h="1015">
                  <a:moveTo>
                    <a:pt x="509" y="194"/>
                  </a:moveTo>
                  <a:lnTo>
                    <a:pt x="446" y="201"/>
                  </a:lnTo>
                  <a:lnTo>
                    <a:pt x="386" y="219"/>
                  </a:lnTo>
                  <a:lnTo>
                    <a:pt x="333" y="248"/>
                  </a:lnTo>
                  <a:lnTo>
                    <a:pt x="288" y="286"/>
                  </a:lnTo>
                  <a:lnTo>
                    <a:pt x="248" y="332"/>
                  </a:lnTo>
                  <a:lnTo>
                    <a:pt x="219" y="386"/>
                  </a:lnTo>
                  <a:lnTo>
                    <a:pt x="201" y="444"/>
                  </a:lnTo>
                  <a:lnTo>
                    <a:pt x="194" y="506"/>
                  </a:lnTo>
                  <a:lnTo>
                    <a:pt x="201" y="571"/>
                  </a:lnTo>
                  <a:lnTo>
                    <a:pt x="219" y="629"/>
                  </a:lnTo>
                  <a:lnTo>
                    <a:pt x="248" y="683"/>
                  </a:lnTo>
                  <a:lnTo>
                    <a:pt x="288" y="730"/>
                  </a:lnTo>
                  <a:lnTo>
                    <a:pt x="333" y="768"/>
                  </a:lnTo>
                  <a:lnTo>
                    <a:pt x="386" y="797"/>
                  </a:lnTo>
                  <a:lnTo>
                    <a:pt x="446" y="814"/>
                  </a:lnTo>
                  <a:lnTo>
                    <a:pt x="509" y="821"/>
                  </a:lnTo>
                  <a:lnTo>
                    <a:pt x="571" y="814"/>
                  </a:lnTo>
                  <a:lnTo>
                    <a:pt x="632" y="797"/>
                  </a:lnTo>
                  <a:lnTo>
                    <a:pt x="685" y="768"/>
                  </a:lnTo>
                  <a:lnTo>
                    <a:pt x="732" y="730"/>
                  </a:lnTo>
                  <a:lnTo>
                    <a:pt x="770" y="683"/>
                  </a:lnTo>
                  <a:lnTo>
                    <a:pt x="799" y="629"/>
                  </a:lnTo>
                  <a:lnTo>
                    <a:pt x="817" y="571"/>
                  </a:lnTo>
                  <a:lnTo>
                    <a:pt x="824" y="506"/>
                  </a:lnTo>
                  <a:lnTo>
                    <a:pt x="817" y="444"/>
                  </a:lnTo>
                  <a:lnTo>
                    <a:pt x="799" y="386"/>
                  </a:lnTo>
                  <a:lnTo>
                    <a:pt x="770" y="332"/>
                  </a:lnTo>
                  <a:lnTo>
                    <a:pt x="732" y="286"/>
                  </a:lnTo>
                  <a:lnTo>
                    <a:pt x="685" y="248"/>
                  </a:lnTo>
                  <a:lnTo>
                    <a:pt x="632" y="219"/>
                  </a:lnTo>
                  <a:lnTo>
                    <a:pt x="571" y="201"/>
                  </a:lnTo>
                  <a:lnTo>
                    <a:pt x="509" y="194"/>
                  </a:lnTo>
                  <a:close/>
                  <a:moveTo>
                    <a:pt x="509" y="0"/>
                  </a:moveTo>
                  <a:lnTo>
                    <a:pt x="591" y="7"/>
                  </a:lnTo>
                  <a:lnTo>
                    <a:pt x="670" y="24"/>
                  </a:lnTo>
                  <a:lnTo>
                    <a:pt x="743" y="56"/>
                  </a:lnTo>
                  <a:lnTo>
                    <a:pt x="810" y="98"/>
                  </a:lnTo>
                  <a:lnTo>
                    <a:pt x="868" y="147"/>
                  </a:lnTo>
                  <a:lnTo>
                    <a:pt x="920" y="207"/>
                  </a:lnTo>
                  <a:lnTo>
                    <a:pt x="960" y="274"/>
                  </a:lnTo>
                  <a:lnTo>
                    <a:pt x="991" y="346"/>
                  </a:lnTo>
                  <a:lnTo>
                    <a:pt x="1011" y="424"/>
                  </a:lnTo>
                  <a:lnTo>
                    <a:pt x="1018" y="506"/>
                  </a:lnTo>
                  <a:lnTo>
                    <a:pt x="1011" y="589"/>
                  </a:lnTo>
                  <a:lnTo>
                    <a:pt x="991" y="667"/>
                  </a:lnTo>
                  <a:lnTo>
                    <a:pt x="960" y="741"/>
                  </a:lnTo>
                  <a:lnTo>
                    <a:pt x="920" y="808"/>
                  </a:lnTo>
                  <a:lnTo>
                    <a:pt x="868" y="866"/>
                  </a:lnTo>
                  <a:lnTo>
                    <a:pt x="810" y="917"/>
                  </a:lnTo>
                  <a:lnTo>
                    <a:pt x="743" y="960"/>
                  </a:lnTo>
                  <a:lnTo>
                    <a:pt x="670" y="991"/>
                  </a:lnTo>
                  <a:lnTo>
                    <a:pt x="591" y="1009"/>
                  </a:lnTo>
                  <a:lnTo>
                    <a:pt x="509" y="1015"/>
                  </a:lnTo>
                  <a:lnTo>
                    <a:pt x="426" y="1009"/>
                  </a:lnTo>
                  <a:lnTo>
                    <a:pt x="348" y="991"/>
                  </a:lnTo>
                  <a:lnTo>
                    <a:pt x="275" y="960"/>
                  </a:lnTo>
                  <a:lnTo>
                    <a:pt x="210" y="917"/>
                  </a:lnTo>
                  <a:lnTo>
                    <a:pt x="150" y="866"/>
                  </a:lnTo>
                  <a:lnTo>
                    <a:pt x="98" y="808"/>
                  </a:lnTo>
                  <a:lnTo>
                    <a:pt x="58" y="741"/>
                  </a:lnTo>
                  <a:lnTo>
                    <a:pt x="27" y="667"/>
                  </a:lnTo>
                  <a:lnTo>
                    <a:pt x="7" y="589"/>
                  </a:lnTo>
                  <a:lnTo>
                    <a:pt x="0" y="506"/>
                  </a:lnTo>
                  <a:lnTo>
                    <a:pt x="7" y="424"/>
                  </a:lnTo>
                  <a:lnTo>
                    <a:pt x="27" y="346"/>
                  </a:lnTo>
                  <a:lnTo>
                    <a:pt x="58" y="274"/>
                  </a:lnTo>
                  <a:lnTo>
                    <a:pt x="98" y="207"/>
                  </a:lnTo>
                  <a:lnTo>
                    <a:pt x="150" y="147"/>
                  </a:lnTo>
                  <a:lnTo>
                    <a:pt x="210" y="98"/>
                  </a:lnTo>
                  <a:lnTo>
                    <a:pt x="275" y="56"/>
                  </a:lnTo>
                  <a:lnTo>
                    <a:pt x="348" y="24"/>
                  </a:lnTo>
                  <a:lnTo>
                    <a:pt x="426" y="7"/>
                  </a:lnTo>
                  <a:lnTo>
                    <a:pt x="5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416" name="Freeform 27"/>
          <p:cNvSpPr>
            <a:spLocks noEditPoints="1"/>
          </p:cNvSpPr>
          <p:nvPr/>
        </p:nvSpPr>
        <p:spPr bwMode="auto">
          <a:xfrm>
            <a:off x="9623103" y="3000144"/>
            <a:ext cx="328606" cy="328605"/>
          </a:xfrm>
          <a:custGeom>
            <a:avLst/>
            <a:gdLst>
              <a:gd name="T0" fmla="*/ 723 w 1567"/>
              <a:gd name="T1" fmla="*/ 535 h 1567"/>
              <a:gd name="T2" fmla="*/ 620 w 1567"/>
              <a:gd name="T3" fmla="*/ 585 h 1567"/>
              <a:gd name="T4" fmla="*/ 549 w 1567"/>
              <a:gd name="T5" fmla="*/ 674 h 1567"/>
              <a:gd name="T6" fmla="*/ 522 w 1567"/>
              <a:gd name="T7" fmla="*/ 788 h 1567"/>
              <a:gd name="T8" fmla="*/ 549 w 1567"/>
              <a:gd name="T9" fmla="*/ 904 h 1567"/>
              <a:gd name="T10" fmla="*/ 620 w 1567"/>
              <a:gd name="T11" fmla="*/ 991 h 1567"/>
              <a:gd name="T12" fmla="*/ 723 w 1567"/>
              <a:gd name="T13" fmla="*/ 1042 h 1567"/>
              <a:gd name="T14" fmla="*/ 844 w 1567"/>
              <a:gd name="T15" fmla="*/ 1042 h 1567"/>
              <a:gd name="T16" fmla="*/ 946 w 1567"/>
              <a:gd name="T17" fmla="*/ 991 h 1567"/>
              <a:gd name="T18" fmla="*/ 1018 w 1567"/>
              <a:gd name="T19" fmla="*/ 904 h 1567"/>
              <a:gd name="T20" fmla="*/ 1044 w 1567"/>
              <a:gd name="T21" fmla="*/ 788 h 1567"/>
              <a:gd name="T22" fmla="*/ 1018 w 1567"/>
              <a:gd name="T23" fmla="*/ 674 h 1567"/>
              <a:gd name="T24" fmla="*/ 946 w 1567"/>
              <a:gd name="T25" fmla="*/ 585 h 1567"/>
              <a:gd name="T26" fmla="*/ 844 w 1567"/>
              <a:gd name="T27" fmla="*/ 535 h 1567"/>
              <a:gd name="T28" fmla="*/ 716 w 1567"/>
              <a:gd name="T29" fmla="*/ 0 h 1567"/>
              <a:gd name="T30" fmla="*/ 904 w 1567"/>
              <a:gd name="T31" fmla="*/ 181 h 1567"/>
              <a:gd name="T32" fmla="*/ 1114 w 1567"/>
              <a:gd name="T33" fmla="*/ 71 h 1567"/>
              <a:gd name="T34" fmla="*/ 1187 w 1567"/>
              <a:gd name="T35" fmla="*/ 319 h 1567"/>
              <a:gd name="T36" fmla="*/ 1248 w 1567"/>
              <a:gd name="T37" fmla="*/ 377 h 1567"/>
              <a:gd name="T38" fmla="*/ 1495 w 1567"/>
              <a:gd name="T39" fmla="*/ 448 h 1567"/>
              <a:gd name="T40" fmla="*/ 1381 w 1567"/>
              <a:gd name="T41" fmla="*/ 623 h 1567"/>
              <a:gd name="T42" fmla="*/ 1567 w 1567"/>
              <a:gd name="T43" fmla="*/ 714 h 1567"/>
              <a:gd name="T44" fmla="*/ 1393 w 1567"/>
              <a:gd name="T45" fmla="*/ 899 h 1567"/>
              <a:gd name="T46" fmla="*/ 1498 w 1567"/>
              <a:gd name="T47" fmla="*/ 1111 h 1567"/>
              <a:gd name="T48" fmla="*/ 1259 w 1567"/>
              <a:gd name="T49" fmla="*/ 1187 h 1567"/>
              <a:gd name="T50" fmla="*/ 1192 w 1567"/>
              <a:gd name="T51" fmla="*/ 1254 h 1567"/>
              <a:gd name="T52" fmla="*/ 1118 w 1567"/>
              <a:gd name="T53" fmla="*/ 1493 h 1567"/>
              <a:gd name="T54" fmla="*/ 948 w 1567"/>
              <a:gd name="T55" fmla="*/ 1386 h 1567"/>
              <a:gd name="T56" fmla="*/ 855 w 1567"/>
              <a:gd name="T57" fmla="*/ 1567 h 1567"/>
              <a:gd name="T58" fmla="*/ 669 w 1567"/>
              <a:gd name="T59" fmla="*/ 1397 h 1567"/>
              <a:gd name="T60" fmla="*/ 582 w 1567"/>
              <a:gd name="T61" fmla="*/ 1375 h 1567"/>
              <a:gd name="T62" fmla="*/ 339 w 1567"/>
              <a:gd name="T63" fmla="*/ 1430 h 1567"/>
              <a:gd name="T64" fmla="*/ 346 w 1567"/>
              <a:gd name="T65" fmla="*/ 1227 h 1567"/>
              <a:gd name="T66" fmla="*/ 143 w 1567"/>
              <a:gd name="T67" fmla="*/ 1236 h 1567"/>
              <a:gd name="T68" fmla="*/ 199 w 1567"/>
              <a:gd name="T69" fmla="*/ 991 h 1567"/>
              <a:gd name="T70" fmla="*/ 174 w 1567"/>
              <a:gd name="T71" fmla="*/ 904 h 1567"/>
              <a:gd name="T72" fmla="*/ 0 w 1567"/>
              <a:gd name="T73" fmla="*/ 721 h 1567"/>
              <a:gd name="T74" fmla="*/ 196 w 1567"/>
              <a:gd name="T75" fmla="*/ 589 h 1567"/>
              <a:gd name="T76" fmla="*/ 136 w 1567"/>
              <a:gd name="T77" fmla="*/ 339 h 1567"/>
              <a:gd name="T78" fmla="*/ 375 w 1567"/>
              <a:gd name="T79" fmla="*/ 323 h 1567"/>
              <a:gd name="T80" fmla="*/ 446 w 1567"/>
              <a:gd name="T81" fmla="*/ 73 h 1567"/>
              <a:gd name="T82" fmla="*/ 623 w 1567"/>
              <a:gd name="T83" fmla="*/ 190 h 1567"/>
              <a:gd name="T84" fmla="*/ 716 w 1567"/>
              <a:gd name="T85" fmla="*/ 0 h 1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567" h="1567">
                <a:moveTo>
                  <a:pt x="783" y="529"/>
                </a:moveTo>
                <a:lnTo>
                  <a:pt x="723" y="535"/>
                </a:lnTo>
                <a:lnTo>
                  <a:pt x="669" y="553"/>
                </a:lnTo>
                <a:lnTo>
                  <a:pt x="620" y="585"/>
                </a:lnTo>
                <a:lnTo>
                  <a:pt x="580" y="625"/>
                </a:lnTo>
                <a:lnTo>
                  <a:pt x="549" y="674"/>
                </a:lnTo>
                <a:lnTo>
                  <a:pt x="531" y="730"/>
                </a:lnTo>
                <a:lnTo>
                  <a:pt x="522" y="788"/>
                </a:lnTo>
                <a:lnTo>
                  <a:pt x="531" y="848"/>
                </a:lnTo>
                <a:lnTo>
                  <a:pt x="549" y="904"/>
                </a:lnTo>
                <a:lnTo>
                  <a:pt x="580" y="951"/>
                </a:lnTo>
                <a:lnTo>
                  <a:pt x="620" y="991"/>
                </a:lnTo>
                <a:lnTo>
                  <a:pt x="669" y="1022"/>
                </a:lnTo>
                <a:lnTo>
                  <a:pt x="723" y="1042"/>
                </a:lnTo>
                <a:lnTo>
                  <a:pt x="783" y="1049"/>
                </a:lnTo>
                <a:lnTo>
                  <a:pt x="844" y="1042"/>
                </a:lnTo>
                <a:lnTo>
                  <a:pt x="897" y="1022"/>
                </a:lnTo>
                <a:lnTo>
                  <a:pt x="946" y="991"/>
                </a:lnTo>
                <a:lnTo>
                  <a:pt x="986" y="951"/>
                </a:lnTo>
                <a:lnTo>
                  <a:pt x="1018" y="904"/>
                </a:lnTo>
                <a:lnTo>
                  <a:pt x="1038" y="848"/>
                </a:lnTo>
                <a:lnTo>
                  <a:pt x="1044" y="788"/>
                </a:lnTo>
                <a:lnTo>
                  <a:pt x="1038" y="730"/>
                </a:lnTo>
                <a:lnTo>
                  <a:pt x="1018" y="674"/>
                </a:lnTo>
                <a:lnTo>
                  <a:pt x="986" y="625"/>
                </a:lnTo>
                <a:lnTo>
                  <a:pt x="946" y="585"/>
                </a:lnTo>
                <a:lnTo>
                  <a:pt x="897" y="553"/>
                </a:lnTo>
                <a:lnTo>
                  <a:pt x="844" y="535"/>
                </a:lnTo>
                <a:lnTo>
                  <a:pt x="783" y="529"/>
                </a:lnTo>
                <a:close/>
                <a:moveTo>
                  <a:pt x="716" y="0"/>
                </a:moveTo>
                <a:lnTo>
                  <a:pt x="850" y="0"/>
                </a:lnTo>
                <a:lnTo>
                  <a:pt x="904" y="181"/>
                </a:lnTo>
                <a:lnTo>
                  <a:pt x="980" y="201"/>
                </a:lnTo>
                <a:lnTo>
                  <a:pt x="1114" y="71"/>
                </a:lnTo>
                <a:lnTo>
                  <a:pt x="1232" y="138"/>
                </a:lnTo>
                <a:lnTo>
                  <a:pt x="1187" y="319"/>
                </a:lnTo>
                <a:lnTo>
                  <a:pt x="1219" y="346"/>
                </a:lnTo>
                <a:lnTo>
                  <a:pt x="1248" y="377"/>
                </a:lnTo>
                <a:lnTo>
                  <a:pt x="1426" y="332"/>
                </a:lnTo>
                <a:lnTo>
                  <a:pt x="1495" y="448"/>
                </a:lnTo>
                <a:lnTo>
                  <a:pt x="1368" y="582"/>
                </a:lnTo>
                <a:lnTo>
                  <a:pt x="1381" y="623"/>
                </a:lnTo>
                <a:lnTo>
                  <a:pt x="1390" y="665"/>
                </a:lnTo>
                <a:lnTo>
                  <a:pt x="1567" y="714"/>
                </a:lnTo>
                <a:lnTo>
                  <a:pt x="1567" y="850"/>
                </a:lnTo>
                <a:lnTo>
                  <a:pt x="1393" y="899"/>
                </a:lnTo>
                <a:lnTo>
                  <a:pt x="1373" y="984"/>
                </a:lnTo>
                <a:lnTo>
                  <a:pt x="1498" y="1111"/>
                </a:lnTo>
                <a:lnTo>
                  <a:pt x="1431" y="1230"/>
                </a:lnTo>
                <a:lnTo>
                  <a:pt x="1259" y="1187"/>
                </a:lnTo>
                <a:lnTo>
                  <a:pt x="1227" y="1223"/>
                </a:lnTo>
                <a:lnTo>
                  <a:pt x="1192" y="1254"/>
                </a:lnTo>
                <a:lnTo>
                  <a:pt x="1236" y="1426"/>
                </a:lnTo>
                <a:lnTo>
                  <a:pt x="1118" y="1493"/>
                </a:lnTo>
                <a:lnTo>
                  <a:pt x="991" y="1372"/>
                </a:lnTo>
                <a:lnTo>
                  <a:pt x="948" y="1386"/>
                </a:lnTo>
                <a:lnTo>
                  <a:pt x="902" y="1397"/>
                </a:lnTo>
                <a:lnTo>
                  <a:pt x="855" y="1567"/>
                </a:lnTo>
                <a:lnTo>
                  <a:pt x="719" y="1567"/>
                </a:lnTo>
                <a:lnTo>
                  <a:pt x="669" y="1397"/>
                </a:lnTo>
                <a:lnTo>
                  <a:pt x="625" y="1388"/>
                </a:lnTo>
                <a:lnTo>
                  <a:pt x="582" y="1375"/>
                </a:lnTo>
                <a:lnTo>
                  <a:pt x="457" y="1497"/>
                </a:lnTo>
                <a:lnTo>
                  <a:pt x="339" y="1430"/>
                </a:lnTo>
                <a:lnTo>
                  <a:pt x="379" y="1259"/>
                </a:lnTo>
                <a:lnTo>
                  <a:pt x="346" y="1227"/>
                </a:lnTo>
                <a:lnTo>
                  <a:pt x="315" y="1194"/>
                </a:lnTo>
                <a:lnTo>
                  <a:pt x="143" y="1236"/>
                </a:lnTo>
                <a:lnTo>
                  <a:pt x="74" y="1120"/>
                </a:lnTo>
                <a:lnTo>
                  <a:pt x="199" y="991"/>
                </a:lnTo>
                <a:lnTo>
                  <a:pt x="185" y="948"/>
                </a:lnTo>
                <a:lnTo>
                  <a:pt x="174" y="904"/>
                </a:lnTo>
                <a:lnTo>
                  <a:pt x="2" y="857"/>
                </a:lnTo>
                <a:lnTo>
                  <a:pt x="0" y="721"/>
                </a:lnTo>
                <a:lnTo>
                  <a:pt x="176" y="669"/>
                </a:lnTo>
                <a:lnTo>
                  <a:pt x="196" y="589"/>
                </a:lnTo>
                <a:lnTo>
                  <a:pt x="69" y="457"/>
                </a:lnTo>
                <a:lnTo>
                  <a:pt x="136" y="339"/>
                </a:lnTo>
                <a:lnTo>
                  <a:pt x="315" y="384"/>
                </a:lnTo>
                <a:lnTo>
                  <a:pt x="375" y="323"/>
                </a:lnTo>
                <a:lnTo>
                  <a:pt x="328" y="143"/>
                </a:lnTo>
                <a:lnTo>
                  <a:pt x="446" y="73"/>
                </a:lnTo>
                <a:lnTo>
                  <a:pt x="580" y="203"/>
                </a:lnTo>
                <a:lnTo>
                  <a:pt x="623" y="190"/>
                </a:lnTo>
                <a:lnTo>
                  <a:pt x="665" y="181"/>
                </a:lnTo>
                <a:lnTo>
                  <a:pt x="71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7" name="Freeform 27"/>
          <p:cNvSpPr>
            <a:spLocks noEditPoints="1"/>
          </p:cNvSpPr>
          <p:nvPr/>
        </p:nvSpPr>
        <p:spPr bwMode="auto">
          <a:xfrm>
            <a:off x="8764644" y="3537695"/>
            <a:ext cx="328606" cy="328605"/>
          </a:xfrm>
          <a:custGeom>
            <a:avLst/>
            <a:gdLst>
              <a:gd name="T0" fmla="*/ 723 w 1567"/>
              <a:gd name="T1" fmla="*/ 535 h 1567"/>
              <a:gd name="T2" fmla="*/ 620 w 1567"/>
              <a:gd name="T3" fmla="*/ 585 h 1567"/>
              <a:gd name="T4" fmla="*/ 549 w 1567"/>
              <a:gd name="T5" fmla="*/ 674 h 1567"/>
              <a:gd name="T6" fmla="*/ 522 w 1567"/>
              <a:gd name="T7" fmla="*/ 788 h 1567"/>
              <a:gd name="T8" fmla="*/ 549 w 1567"/>
              <a:gd name="T9" fmla="*/ 904 h 1567"/>
              <a:gd name="T10" fmla="*/ 620 w 1567"/>
              <a:gd name="T11" fmla="*/ 991 h 1567"/>
              <a:gd name="T12" fmla="*/ 723 w 1567"/>
              <a:gd name="T13" fmla="*/ 1042 h 1567"/>
              <a:gd name="T14" fmla="*/ 844 w 1567"/>
              <a:gd name="T15" fmla="*/ 1042 h 1567"/>
              <a:gd name="T16" fmla="*/ 946 w 1567"/>
              <a:gd name="T17" fmla="*/ 991 h 1567"/>
              <a:gd name="T18" fmla="*/ 1018 w 1567"/>
              <a:gd name="T19" fmla="*/ 904 h 1567"/>
              <a:gd name="T20" fmla="*/ 1044 w 1567"/>
              <a:gd name="T21" fmla="*/ 788 h 1567"/>
              <a:gd name="T22" fmla="*/ 1018 w 1567"/>
              <a:gd name="T23" fmla="*/ 674 h 1567"/>
              <a:gd name="T24" fmla="*/ 946 w 1567"/>
              <a:gd name="T25" fmla="*/ 585 h 1567"/>
              <a:gd name="T26" fmla="*/ 844 w 1567"/>
              <a:gd name="T27" fmla="*/ 535 h 1567"/>
              <a:gd name="T28" fmla="*/ 716 w 1567"/>
              <a:gd name="T29" fmla="*/ 0 h 1567"/>
              <a:gd name="T30" fmla="*/ 904 w 1567"/>
              <a:gd name="T31" fmla="*/ 181 h 1567"/>
              <a:gd name="T32" fmla="*/ 1114 w 1567"/>
              <a:gd name="T33" fmla="*/ 71 h 1567"/>
              <a:gd name="T34" fmla="*/ 1187 w 1567"/>
              <a:gd name="T35" fmla="*/ 319 h 1567"/>
              <a:gd name="T36" fmla="*/ 1248 w 1567"/>
              <a:gd name="T37" fmla="*/ 377 h 1567"/>
              <a:gd name="T38" fmla="*/ 1495 w 1567"/>
              <a:gd name="T39" fmla="*/ 448 h 1567"/>
              <a:gd name="T40" fmla="*/ 1381 w 1567"/>
              <a:gd name="T41" fmla="*/ 623 h 1567"/>
              <a:gd name="T42" fmla="*/ 1567 w 1567"/>
              <a:gd name="T43" fmla="*/ 714 h 1567"/>
              <a:gd name="T44" fmla="*/ 1393 w 1567"/>
              <a:gd name="T45" fmla="*/ 899 h 1567"/>
              <a:gd name="T46" fmla="*/ 1498 w 1567"/>
              <a:gd name="T47" fmla="*/ 1111 h 1567"/>
              <a:gd name="T48" fmla="*/ 1259 w 1567"/>
              <a:gd name="T49" fmla="*/ 1187 h 1567"/>
              <a:gd name="T50" fmla="*/ 1192 w 1567"/>
              <a:gd name="T51" fmla="*/ 1254 h 1567"/>
              <a:gd name="T52" fmla="*/ 1118 w 1567"/>
              <a:gd name="T53" fmla="*/ 1493 h 1567"/>
              <a:gd name="T54" fmla="*/ 948 w 1567"/>
              <a:gd name="T55" fmla="*/ 1386 h 1567"/>
              <a:gd name="T56" fmla="*/ 855 w 1567"/>
              <a:gd name="T57" fmla="*/ 1567 h 1567"/>
              <a:gd name="T58" fmla="*/ 669 w 1567"/>
              <a:gd name="T59" fmla="*/ 1397 h 1567"/>
              <a:gd name="T60" fmla="*/ 582 w 1567"/>
              <a:gd name="T61" fmla="*/ 1375 h 1567"/>
              <a:gd name="T62" fmla="*/ 339 w 1567"/>
              <a:gd name="T63" fmla="*/ 1430 h 1567"/>
              <a:gd name="T64" fmla="*/ 346 w 1567"/>
              <a:gd name="T65" fmla="*/ 1227 h 1567"/>
              <a:gd name="T66" fmla="*/ 143 w 1567"/>
              <a:gd name="T67" fmla="*/ 1236 h 1567"/>
              <a:gd name="T68" fmla="*/ 199 w 1567"/>
              <a:gd name="T69" fmla="*/ 991 h 1567"/>
              <a:gd name="T70" fmla="*/ 174 w 1567"/>
              <a:gd name="T71" fmla="*/ 904 h 1567"/>
              <a:gd name="T72" fmla="*/ 0 w 1567"/>
              <a:gd name="T73" fmla="*/ 721 h 1567"/>
              <a:gd name="T74" fmla="*/ 196 w 1567"/>
              <a:gd name="T75" fmla="*/ 589 h 1567"/>
              <a:gd name="T76" fmla="*/ 136 w 1567"/>
              <a:gd name="T77" fmla="*/ 339 h 1567"/>
              <a:gd name="T78" fmla="*/ 375 w 1567"/>
              <a:gd name="T79" fmla="*/ 323 h 1567"/>
              <a:gd name="T80" fmla="*/ 446 w 1567"/>
              <a:gd name="T81" fmla="*/ 73 h 1567"/>
              <a:gd name="T82" fmla="*/ 623 w 1567"/>
              <a:gd name="T83" fmla="*/ 190 h 1567"/>
              <a:gd name="T84" fmla="*/ 716 w 1567"/>
              <a:gd name="T85" fmla="*/ 0 h 1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567" h="1567">
                <a:moveTo>
                  <a:pt x="783" y="529"/>
                </a:moveTo>
                <a:lnTo>
                  <a:pt x="723" y="535"/>
                </a:lnTo>
                <a:lnTo>
                  <a:pt x="669" y="553"/>
                </a:lnTo>
                <a:lnTo>
                  <a:pt x="620" y="585"/>
                </a:lnTo>
                <a:lnTo>
                  <a:pt x="580" y="625"/>
                </a:lnTo>
                <a:lnTo>
                  <a:pt x="549" y="674"/>
                </a:lnTo>
                <a:lnTo>
                  <a:pt x="531" y="730"/>
                </a:lnTo>
                <a:lnTo>
                  <a:pt x="522" y="788"/>
                </a:lnTo>
                <a:lnTo>
                  <a:pt x="531" y="848"/>
                </a:lnTo>
                <a:lnTo>
                  <a:pt x="549" y="904"/>
                </a:lnTo>
                <a:lnTo>
                  <a:pt x="580" y="951"/>
                </a:lnTo>
                <a:lnTo>
                  <a:pt x="620" y="991"/>
                </a:lnTo>
                <a:lnTo>
                  <a:pt x="669" y="1022"/>
                </a:lnTo>
                <a:lnTo>
                  <a:pt x="723" y="1042"/>
                </a:lnTo>
                <a:lnTo>
                  <a:pt x="783" y="1049"/>
                </a:lnTo>
                <a:lnTo>
                  <a:pt x="844" y="1042"/>
                </a:lnTo>
                <a:lnTo>
                  <a:pt x="897" y="1022"/>
                </a:lnTo>
                <a:lnTo>
                  <a:pt x="946" y="991"/>
                </a:lnTo>
                <a:lnTo>
                  <a:pt x="986" y="951"/>
                </a:lnTo>
                <a:lnTo>
                  <a:pt x="1018" y="904"/>
                </a:lnTo>
                <a:lnTo>
                  <a:pt x="1038" y="848"/>
                </a:lnTo>
                <a:lnTo>
                  <a:pt x="1044" y="788"/>
                </a:lnTo>
                <a:lnTo>
                  <a:pt x="1038" y="730"/>
                </a:lnTo>
                <a:lnTo>
                  <a:pt x="1018" y="674"/>
                </a:lnTo>
                <a:lnTo>
                  <a:pt x="986" y="625"/>
                </a:lnTo>
                <a:lnTo>
                  <a:pt x="946" y="585"/>
                </a:lnTo>
                <a:lnTo>
                  <a:pt x="897" y="553"/>
                </a:lnTo>
                <a:lnTo>
                  <a:pt x="844" y="535"/>
                </a:lnTo>
                <a:lnTo>
                  <a:pt x="783" y="529"/>
                </a:lnTo>
                <a:close/>
                <a:moveTo>
                  <a:pt x="716" y="0"/>
                </a:moveTo>
                <a:lnTo>
                  <a:pt x="850" y="0"/>
                </a:lnTo>
                <a:lnTo>
                  <a:pt x="904" y="181"/>
                </a:lnTo>
                <a:lnTo>
                  <a:pt x="980" y="201"/>
                </a:lnTo>
                <a:lnTo>
                  <a:pt x="1114" y="71"/>
                </a:lnTo>
                <a:lnTo>
                  <a:pt x="1232" y="138"/>
                </a:lnTo>
                <a:lnTo>
                  <a:pt x="1187" y="319"/>
                </a:lnTo>
                <a:lnTo>
                  <a:pt x="1219" y="346"/>
                </a:lnTo>
                <a:lnTo>
                  <a:pt x="1248" y="377"/>
                </a:lnTo>
                <a:lnTo>
                  <a:pt x="1426" y="332"/>
                </a:lnTo>
                <a:lnTo>
                  <a:pt x="1495" y="448"/>
                </a:lnTo>
                <a:lnTo>
                  <a:pt x="1368" y="582"/>
                </a:lnTo>
                <a:lnTo>
                  <a:pt x="1381" y="623"/>
                </a:lnTo>
                <a:lnTo>
                  <a:pt x="1390" y="665"/>
                </a:lnTo>
                <a:lnTo>
                  <a:pt x="1567" y="714"/>
                </a:lnTo>
                <a:lnTo>
                  <a:pt x="1567" y="850"/>
                </a:lnTo>
                <a:lnTo>
                  <a:pt x="1393" y="899"/>
                </a:lnTo>
                <a:lnTo>
                  <a:pt x="1373" y="984"/>
                </a:lnTo>
                <a:lnTo>
                  <a:pt x="1498" y="1111"/>
                </a:lnTo>
                <a:lnTo>
                  <a:pt x="1431" y="1230"/>
                </a:lnTo>
                <a:lnTo>
                  <a:pt x="1259" y="1187"/>
                </a:lnTo>
                <a:lnTo>
                  <a:pt x="1227" y="1223"/>
                </a:lnTo>
                <a:lnTo>
                  <a:pt x="1192" y="1254"/>
                </a:lnTo>
                <a:lnTo>
                  <a:pt x="1236" y="1426"/>
                </a:lnTo>
                <a:lnTo>
                  <a:pt x="1118" y="1493"/>
                </a:lnTo>
                <a:lnTo>
                  <a:pt x="991" y="1372"/>
                </a:lnTo>
                <a:lnTo>
                  <a:pt x="948" y="1386"/>
                </a:lnTo>
                <a:lnTo>
                  <a:pt x="902" y="1397"/>
                </a:lnTo>
                <a:lnTo>
                  <a:pt x="855" y="1567"/>
                </a:lnTo>
                <a:lnTo>
                  <a:pt x="719" y="1567"/>
                </a:lnTo>
                <a:lnTo>
                  <a:pt x="669" y="1397"/>
                </a:lnTo>
                <a:lnTo>
                  <a:pt x="625" y="1388"/>
                </a:lnTo>
                <a:lnTo>
                  <a:pt x="582" y="1375"/>
                </a:lnTo>
                <a:lnTo>
                  <a:pt x="457" y="1497"/>
                </a:lnTo>
                <a:lnTo>
                  <a:pt x="339" y="1430"/>
                </a:lnTo>
                <a:lnTo>
                  <a:pt x="379" y="1259"/>
                </a:lnTo>
                <a:lnTo>
                  <a:pt x="346" y="1227"/>
                </a:lnTo>
                <a:lnTo>
                  <a:pt x="315" y="1194"/>
                </a:lnTo>
                <a:lnTo>
                  <a:pt x="143" y="1236"/>
                </a:lnTo>
                <a:lnTo>
                  <a:pt x="74" y="1120"/>
                </a:lnTo>
                <a:lnTo>
                  <a:pt x="199" y="991"/>
                </a:lnTo>
                <a:lnTo>
                  <a:pt x="185" y="948"/>
                </a:lnTo>
                <a:lnTo>
                  <a:pt x="174" y="904"/>
                </a:lnTo>
                <a:lnTo>
                  <a:pt x="2" y="857"/>
                </a:lnTo>
                <a:lnTo>
                  <a:pt x="0" y="721"/>
                </a:lnTo>
                <a:lnTo>
                  <a:pt x="176" y="669"/>
                </a:lnTo>
                <a:lnTo>
                  <a:pt x="196" y="589"/>
                </a:lnTo>
                <a:lnTo>
                  <a:pt x="69" y="457"/>
                </a:lnTo>
                <a:lnTo>
                  <a:pt x="136" y="339"/>
                </a:lnTo>
                <a:lnTo>
                  <a:pt x="315" y="384"/>
                </a:lnTo>
                <a:lnTo>
                  <a:pt x="375" y="323"/>
                </a:lnTo>
                <a:lnTo>
                  <a:pt x="328" y="143"/>
                </a:lnTo>
                <a:lnTo>
                  <a:pt x="446" y="73"/>
                </a:lnTo>
                <a:lnTo>
                  <a:pt x="580" y="203"/>
                </a:lnTo>
                <a:lnTo>
                  <a:pt x="623" y="190"/>
                </a:lnTo>
                <a:lnTo>
                  <a:pt x="665" y="181"/>
                </a:lnTo>
                <a:lnTo>
                  <a:pt x="71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8" name="Freeform 63"/>
          <p:cNvSpPr>
            <a:spLocks noEditPoints="1"/>
          </p:cNvSpPr>
          <p:nvPr/>
        </p:nvSpPr>
        <p:spPr bwMode="auto">
          <a:xfrm>
            <a:off x="8525299" y="3680367"/>
            <a:ext cx="238462" cy="238083"/>
          </a:xfrm>
          <a:custGeom>
            <a:avLst/>
            <a:gdLst>
              <a:gd name="T0" fmla="*/ 853 w 1888"/>
              <a:gd name="T1" fmla="*/ 328 h 1885"/>
              <a:gd name="T2" fmla="*/ 681 w 1888"/>
              <a:gd name="T3" fmla="*/ 379 h 1885"/>
              <a:gd name="T4" fmla="*/ 533 w 1888"/>
              <a:gd name="T5" fmla="*/ 475 h 1885"/>
              <a:gd name="T6" fmla="*/ 417 w 1888"/>
              <a:gd name="T7" fmla="*/ 607 h 1885"/>
              <a:gd name="T8" fmla="*/ 344 w 1888"/>
              <a:gd name="T9" fmla="*/ 767 h 1885"/>
              <a:gd name="T10" fmla="*/ 317 w 1888"/>
              <a:gd name="T11" fmla="*/ 948 h 1885"/>
              <a:gd name="T12" fmla="*/ 344 w 1888"/>
              <a:gd name="T13" fmla="*/ 1129 h 1885"/>
              <a:gd name="T14" fmla="*/ 417 w 1888"/>
              <a:gd name="T15" fmla="*/ 1290 h 1885"/>
              <a:gd name="T16" fmla="*/ 533 w 1888"/>
              <a:gd name="T17" fmla="*/ 1421 h 1885"/>
              <a:gd name="T18" fmla="*/ 681 w 1888"/>
              <a:gd name="T19" fmla="*/ 1517 h 1885"/>
              <a:gd name="T20" fmla="*/ 853 w 1888"/>
              <a:gd name="T21" fmla="*/ 1568 h 1885"/>
              <a:gd name="T22" fmla="*/ 1038 w 1888"/>
              <a:gd name="T23" fmla="*/ 1568 h 1885"/>
              <a:gd name="T24" fmla="*/ 1210 w 1888"/>
              <a:gd name="T25" fmla="*/ 1517 h 1885"/>
              <a:gd name="T26" fmla="*/ 1357 w 1888"/>
              <a:gd name="T27" fmla="*/ 1421 h 1885"/>
              <a:gd name="T28" fmla="*/ 1471 w 1888"/>
              <a:gd name="T29" fmla="*/ 1290 h 1885"/>
              <a:gd name="T30" fmla="*/ 1544 w 1888"/>
              <a:gd name="T31" fmla="*/ 1129 h 1885"/>
              <a:gd name="T32" fmla="*/ 1571 w 1888"/>
              <a:gd name="T33" fmla="*/ 948 h 1885"/>
              <a:gd name="T34" fmla="*/ 1544 w 1888"/>
              <a:gd name="T35" fmla="*/ 767 h 1885"/>
              <a:gd name="T36" fmla="*/ 1471 w 1888"/>
              <a:gd name="T37" fmla="*/ 607 h 1885"/>
              <a:gd name="T38" fmla="*/ 1357 w 1888"/>
              <a:gd name="T39" fmla="*/ 475 h 1885"/>
              <a:gd name="T40" fmla="*/ 1210 w 1888"/>
              <a:gd name="T41" fmla="*/ 379 h 1885"/>
              <a:gd name="T42" fmla="*/ 1038 w 1888"/>
              <a:gd name="T43" fmla="*/ 328 h 1885"/>
              <a:gd name="T44" fmla="*/ 832 w 1888"/>
              <a:gd name="T45" fmla="*/ 0 h 1885"/>
              <a:gd name="T46" fmla="*/ 1053 w 1888"/>
              <a:gd name="T47" fmla="*/ 174 h 1885"/>
              <a:gd name="T48" fmla="*/ 1228 w 1888"/>
              <a:gd name="T49" fmla="*/ 220 h 1885"/>
              <a:gd name="T50" fmla="*/ 1507 w 1888"/>
              <a:gd name="T51" fmla="*/ 176 h 1885"/>
              <a:gd name="T52" fmla="*/ 1486 w 1888"/>
              <a:gd name="T53" fmla="*/ 388 h 1885"/>
              <a:gd name="T54" fmla="*/ 1698 w 1888"/>
              <a:gd name="T55" fmla="*/ 366 h 1885"/>
              <a:gd name="T56" fmla="*/ 1661 w 1888"/>
              <a:gd name="T57" fmla="*/ 645 h 1885"/>
              <a:gd name="T58" fmla="*/ 1710 w 1888"/>
              <a:gd name="T59" fmla="*/ 819 h 1885"/>
              <a:gd name="T60" fmla="*/ 1888 w 1888"/>
              <a:gd name="T61" fmla="*/ 1035 h 1885"/>
              <a:gd name="T62" fmla="*/ 1696 w 1888"/>
              <a:gd name="T63" fmla="*/ 1129 h 1885"/>
              <a:gd name="T64" fmla="*/ 1823 w 1888"/>
              <a:gd name="T65" fmla="*/ 1298 h 1885"/>
              <a:gd name="T66" fmla="*/ 1565 w 1888"/>
              <a:gd name="T67" fmla="*/ 1406 h 1885"/>
              <a:gd name="T68" fmla="*/ 1440 w 1888"/>
              <a:gd name="T69" fmla="*/ 1537 h 1885"/>
              <a:gd name="T70" fmla="*/ 1346 w 1888"/>
              <a:gd name="T71" fmla="*/ 1803 h 1885"/>
              <a:gd name="T72" fmla="*/ 1190 w 1888"/>
              <a:gd name="T73" fmla="*/ 1678 h 1885"/>
              <a:gd name="T74" fmla="*/ 1053 w 1888"/>
              <a:gd name="T75" fmla="*/ 1709 h 1885"/>
              <a:gd name="T76" fmla="*/ 832 w 1888"/>
              <a:gd name="T77" fmla="*/ 1885 h 1885"/>
              <a:gd name="T78" fmla="*/ 743 w 1888"/>
              <a:gd name="T79" fmla="*/ 1691 h 1885"/>
              <a:gd name="T80" fmla="*/ 571 w 1888"/>
              <a:gd name="T81" fmla="*/ 1814 h 1885"/>
              <a:gd name="T82" fmla="*/ 466 w 1888"/>
              <a:gd name="T83" fmla="*/ 1553 h 1885"/>
              <a:gd name="T84" fmla="*/ 339 w 1888"/>
              <a:gd name="T85" fmla="*/ 1426 h 1885"/>
              <a:gd name="T86" fmla="*/ 76 w 1888"/>
              <a:gd name="T87" fmla="*/ 1325 h 1885"/>
              <a:gd name="T88" fmla="*/ 199 w 1888"/>
              <a:gd name="T89" fmla="*/ 1151 h 1885"/>
              <a:gd name="T90" fmla="*/ 4 w 1888"/>
              <a:gd name="T91" fmla="*/ 1064 h 1885"/>
              <a:gd name="T92" fmla="*/ 176 w 1888"/>
              <a:gd name="T93" fmla="*/ 841 h 1885"/>
              <a:gd name="T94" fmla="*/ 221 w 1888"/>
              <a:gd name="T95" fmla="*/ 667 h 1885"/>
              <a:gd name="T96" fmla="*/ 172 w 1888"/>
              <a:gd name="T97" fmla="*/ 390 h 1885"/>
              <a:gd name="T98" fmla="*/ 386 w 1888"/>
              <a:gd name="T99" fmla="*/ 406 h 1885"/>
              <a:gd name="T100" fmla="*/ 359 w 1888"/>
              <a:gd name="T101" fmla="*/ 194 h 1885"/>
              <a:gd name="T102" fmla="*/ 641 w 1888"/>
              <a:gd name="T103" fmla="*/ 229 h 1885"/>
              <a:gd name="T104" fmla="*/ 832 w 1888"/>
              <a:gd name="T105" fmla="*/ 176 h 1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888" h="1885">
                <a:moveTo>
                  <a:pt x="944" y="321"/>
                </a:moveTo>
                <a:lnTo>
                  <a:pt x="853" y="328"/>
                </a:lnTo>
                <a:lnTo>
                  <a:pt x="763" y="348"/>
                </a:lnTo>
                <a:lnTo>
                  <a:pt x="681" y="379"/>
                </a:lnTo>
                <a:lnTo>
                  <a:pt x="603" y="421"/>
                </a:lnTo>
                <a:lnTo>
                  <a:pt x="533" y="475"/>
                </a:lnTo>
                <a:lnTo>
                  <a:pt x="471" y="537"/>
                </a:lnTo>
                <a:lnTo>
                  <a:pt x="417" y="607"/>
                </a:lnTo>
                <a:lnTo>
                  <a:pt x="375" y="682"/>
                </a:lnTo>
                <a:lnTo>
                  <a:pt x="344" y="767"/>
                </a:lnTo>
                <a:lnTo>
                  <a:pt x="324" y="854"/>
                </a:lnTo>
                <a:lnTo>
                  <a:pt x="317" y="948"/>
                </a:lnTo>
                <a:lnTo>
                  <a:pt x="324" y="1040"/>
                </a:lnTo>
                <a:lnTo>
                  <a:pt x="344" y="1129"/>
                </a:lnTo>
                <a:lnTo>
                  <a:pt x="375" y="1211"/>
                </a:lnTo>
                <a:lnTo>
                  <a:pt x="417" y="1290"/>
                </a:lnTo>
                <a:lnTo>
                  <a:pt x="471" y="1359"/>
                </a:lnTo>
                <a:lnTo>
                  <a:pt x="533" y="1421"/>
                </a:lnTo>
                <a:lnTo>
                  <a:pt x="603" y="1475"/>
                </a:lnTo>
                <a:lnTo>
                  <a:pt x="681" y="1517"/>
                </a:lnTo>
                <a:lnTo>
                  <a:pt x="763" y="1548"/>
                </a:lnTo>
                <a:lnTo>
                  <a:pt x="853" y="1568"/>
                </a:lnTo>
                <a:lnTo>
                  <a:pt x="944" y="1575"/>
                </a:lnTo>
                <a:lnTo>
                  <a:pt x="1038" y="1568"/>
                </a:lnTo>
                <a:lnTo>
                  <a:pt x="1125" y="1548"/>
                </a:lnTo>
                <a:lnTo>
                  <a:pt x="1210" y="1517"/>
                </a:lnTo>
                <a:lnTo>
                  <a:pt x="1286" y="1475"/>
                </a:lnTo>
                <a:lnTo>
                  <a:pt x="1357" y="1421"/>
                </a:lnTo>
                <a:lnTo>
                  <a:pt x="1417" y="1359"/>
                </a:lnTo>
                <a:lnTo>
                  <a:pt x="1471" y="1290"/>
                </a:lnTo>
                <a:lnTo>
                  <a:pt x="1513" y="1211"/>
                </a:lnTo>
                <a:lnTo>
                  <a:pt x="1544" y="1129"/>
                </a:lnTo>
                <a:lnTo>
                  <a:pt x="1565" y="1040"/>
                </a:lnTo>
                <a:lnTo>
                  <a:pt x="1571" y="948"/>
                </a:lnTo>
                <a:lnTo>
                  <a:pt x="1565" y="854"/>
                </a:lnTo>
                <a:lnTo>
                  <a:pt x="1544" y="767"/>
                </a:lnTo>
                <a:lnTo>
                  <a:pt x="1513" y="682"/>
                </a:lnTo>
                <a:lnTo>
                  <a:pt x="1471" y="607"/>
                </a:lnTo>
                <a:lnTo>
                  <a:pt x="1417" y="537"/>
                </a:lnTo>
                <a:lnTo>
                  <a:pt x="1357" y="475"/>
                </a:lnTo>
                <a:lnTo>
                  <a:pt x="1286" y="421"/>
                </a:lnTo>
                <a:lnTo>
                  <a:pt x="1210" y="379"/>
                </a:lnTo>
                <a:lnTo>
                  <a:pt x="1125" y="348"/>
                </a:lnTo>
                <a:lnTo>
                  <a:pt x="1038" y="328"/>
                </a:lnTo>
                <a:lnTo>
                  <a:pt x="944" y="321"/>
                </a:lnTo>
                <a:close/>
                <a:moveTo>
                  <a:pt x="832" y="0"/>
                </a:moveTo>
                <a:lnTo>
                  <a:pt x="1053" y="0"/>
                </a:lnTo>
                <a:lnTo>
                  <a:pt x="1053" y="174"/>
                </a:lnTo>
                <a:lnTo>
                  <a:pt x="1143" y="191"/>
                </a:lnTo>
                <a:lnTo>
                  <a:pt x="1228" y="220"/>
                </a:lnTo>
                <a:lnTo>
                  <a:pt x="1315" y="67"/>
                </a:lnTo>
                <a:lnTo>
                  <a:pt x="1507" y="176"/>
                </a:lnTo>
                <a:lnTo>
                  <a:pt x="1419" y="330"/>
                </a:lnTo>
                <a:lnTo>
                  <a:pt x="1486" y="388"/>
                </a:lnTo>
                <a:lnTo>
                  <a:pt x="1547" y="455"/>
                </a:lnTo>
                <a:lnTo>
                  <a:pt x="1698" y="366"/>
                </a:lnTo>
                <a:lnTo>
                  <a:pt x="1810" y="555"/>
                </a:lnTo>
                <a:lnTo>
                  <a:pt x="1661" y="645"/>
                </a:lnTo>
                <a:lnTo>
                  <a:pt x="1690" y="729"/>
                </a:lnTo>
                <a:lnTo>
                  <a:pt x="1710" y="819"/>
                </a:lnTo>
                <a:lnTo>
                  <a:pt x="1886" y="816"/>
                </a:lnTo>
                <a:lnTo>
                  <a:pt x="1888" y="1035"/>
                </a:lnTo>
                <a:lnTo>
                  <a:pt x="1714" y="1037"/>
                </a:lnTo>
                <a:lnTo>
                  <a:pt x="1696" y="1129"/>
                </a:lnTo>
                <a:lnTo>
                  <a:pt x="1669" y="1214"/>
                </a:lnTo>
                <a:lnTo>
                  <a:pt x="1823" y="1298"/>
                </a:lnTo>
                <a:lnTo>
                  <a:pt x="1719" y="1490"/>
                </a:lnTo>
                <a:lnTo>
                  <a:pt x="1565" y="1406"/>
                </a:lnTo>
                <a:lnTo>
                  <a:pt x="1507" y="1475"/>
                </a:lnTo>
                <a:lnTo>
                  <a:pt x="1440" y="1537"/>
                </a:lnTo>
                <a:lnTo>
                  <a:pt x="1531" y="1687"/>
                </a:lnTo>
                <a:lnTo>
                  <a:pt x="1346" y="1803"/>
                </a:lnTo>
                <a:lnTo>
                  <a:pt x="1254" y="1653"/>
                </a:lnTo>
                <a:lnTo>
                  <a:pt x="1190" y="1678"/>
                </a:lnTo>
                <a:lnTo>
                  <a:pt x="1123" y="1696"/>
                </a:lnTo>
                <a:lnTo>
                  <a:pt x="1053" y="1709"/>
                </a:lnTo>
                <a:lnTo>
                  <a:pt x="1053" y="1885"/>
                </a:lnTo>
                <a:lnTo>
                  <a:pt x="832" y="1885"/>
                </a:lnTo>
                <a:lnTo>
                  <a:pt x="832" y="1709"/>
                </a:lnTo>
                <a:lnTo>
                  <a:pt x="743" y="1691"/>
                </a:lnTo>
                <a:lnTo>
                  <a:pt x="658" y="1662"/>
                </a:lnTo>
                <a:lnTo>
                  <a:pt x="571" y="1814"/>
                </a:lnTo>
                <a:lnTo>
                  <a:pt x="379" y="1705"/>
                </a:lnTo>
                <a:lnTo>
                  <a:pt x="466" y="1553"/>
                </a:lnTo>
                <a:lnTo>
                  <a:pt x="400" y="1493"/>
                </a:lnTo>
                <a:lnTo>
                  <a:pt x="339" y="1426"/>
                </a:lnTo>
                <a:lnTo>
                  <a:pt x="187" y="1515"/>
                </a:lnTo>
                <a:lnTo>
                  <a:pt x="76" y="1325"/>
                </a:lnTo>
                <a:lnTo>
                  <a:pt x="228" y="1236"/>
                </a:lnTo>
                <a:lnTo>
                  <a:pt x="199" y="1151"/>
                </a:lnTo>
                <a:lnTo>
                  <a:pt x="179" y="1062"/>
                </a:lnTo>
                <a:lnTo>
                  <a:pt x="4" y="1064"/>
                </a:lnTo>
                <a:lnTo>
                  <a:pt x="0" y="845"/>
                </a:lnTo>
                <a:lnTo>
                  <a:pt x="176" y="841"/>
                </a:lnTo>
                <a:lnTo>
                  <a:pt x="192" y="752"/>
                </a:lnTo>
                <a:lnTo>
                  <a:pt x="221" y="667"/>
                </a:lnTo>
                <a:lnTo>
                  <a:pt x="67" y="582"/>
                </a:lnTo>
                <a:lnTo>
                  <a:pt x="172" y="390"/>
                </a:lnTo>
                <a:lnTo>
                  <a:pt x="326" y="475"/>
                </a:lnTo>
                <a:lnTo>
                  <a:pt x="386" y="406"/>
                </a:lnTo>
                <a:lnTo>
                  <a:pt x="451" y="343"/>
                </a:lnTo>
                <a:lnTo>
                  <a:pt x="359" y="194"/>
                </a:lnTo>
                <a:lnTo>
                  <a:pt x="547" y="80"/>
                </a:lnTo>
                <a:lnTo>
                  <a:pt x="641" y="229"/>
                </a:lnTo>
                <a:lnTo>
                  <a:pt x="734" y="196"/>
                </a:lnTo>
                <a:lnTo>
                  <a:pt x="832" y="176"/>
                </a:lnTo>
                <a:lnTo>
                  <a:pt x="832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9" name="Freeform 63"/>
          <p:cNvSpPr>
            <a:spLocks noEditPoints="1"/>
          </p:cNvSpPr>
          <p:nvPr/>
        </p:nvSpPr>
        <p:spPr bwMode="auto">
          <a:xfrm>
            <a:off x="9334107" y="3053341"/>
            <a:ext cx="175838" cy="175559"/>
          </a:xfrm>
          <a:custGeom>
            <a:avLst/>
            <a:gdLst>
              <a:gd name="T0" fmla="*/ 853 w 1888"/>
              <a:gd name="T1" fmla="*/ 328 h 1885"/>
              <a:gd name="T2" fmla="*/ 681 w 1888"/>
              <a:gd name="T3" fmla="*/ 379 h 1885"/>
              <a:gd name="T4" fmla="*/ 533 w 1888"/>
              <a:gd name="T5" fmla="*/ 475 h 1885"/>
              <a:gd name="T6" fmla="*/ 417 w 1888"/>
              <a:gd name="T7" fmla="*/ 607 h 1885"/>
              <a:gd name="T8" fmla="*/ 344 w 1888"/>
              <a:gd name="T9" fmla="*/ 767 h 1885"/>
              <a:gd name="T10" fmla="*/ 317 w 1888"/>
              <a:gd name="T11" fmla="*/ 948 h 1885"/>
              <a:gd name="T12" fmla="*/ 344 w 1888"/>
              <a:gd name="T13" fmla="*/ 1129 h 1885"/>
              <a:gd name="T14" fmla="*/ 417 w 1888"/>
              <a:gd name="T15" fmla="*/ 1290 h 1885"/>
              <a:gd name="T16" fmla="*/ 533 w 1888"/>
              <a:gd name="T17" fmla="*/ 1421 h 1885"/>
              <a:gd name="T18" fmla="*/ 681 w 1888"/>
              <a:gd name="T19" fmla="*/ 1517 h 1885"/>
              <a:gd name="T20" fmla="*/ 853 w 1888"/>
              <a:gd name="T21" fmla="*/ 1568 h 1885"/>
              <a:gd name="T22" fmla="*/ 1038 w 1888"/>
              <a:gd name="T23" fmla="*/ 1568 h 1885"/>
              <a:gd name="T24" fmla="*/ 1210 w 1888"/>
              <a:gd name="T25" fmla="*/ 1517 h 1885"/>
              <a:gd name="T26" fmla="*/ 1357 w 1888"/>
              <a:gd name="T27" fmla="*/ 1421 h 1885"/>
              <a:gd name="T28" fmla="*/ 1471 w 1888"/>
              <a:gd name="T29" fmla="*/ 1290 h 1885"/>
              <a:gd name="T30" fmla="*/ 1544 w 1888"/>
              <a:gd name="T31" fmla="*/ 1129 h 1885"/>
              <a:gd name="T32" fmla="*/ 1571 w 1888"/>
              <a:gd name="T33" fmla="*/ 948 h 1885"/>
              <a:gd name="T34" fmla="*/ 1544 w 1888"/>
              <a:gd name="T35" fmla="*/ 767 h 1885"/>
              <a:gd name="T36" fmla="*/ 1471 w 1888"/>
              <a:gd name="T37" fmla="*/ 607 h 1885"/>
              <a:gd name="T38" fmla="*/ 1357 w 1888"/>
              <a:gd name="T39" fmla="*/ 475 h 1885"/>
              <a:gd name="T40" fmla="*/ 1210 w 1888"/>
              <a:gd name="T41" fmla="*/ 379 h 1885"/>
              <a:gd name="T42" fmla="*/ 1038 w 1888"/>
              <a:gd name="T43" fmla="*/ 328 h 1885"/>
              <a:gd name="T44" fmla="*/ 832 w 1888"/>
              <a:gd name="T45" fmla="*/ 0 h 1885"/>
              <a:gd name="T46" fmla="*/ 1053 w 1888"/>
              <a:gd name="T47" fmla="*/ 174 h 1885"/>
              <a:gd name="T48" fmla="*/ 1228 w 1888"/>
              <a:gd name="T49" fmla="*/ 220 h 1885"/>
              <a:gd name="T50" fmla="*/ 1507 w 1888"/>
              <a:gd name="T51" fmla="*/ 176 h 1885"/>
              <a:gd name="T52" fmla="*/ 1486 w 1888"/>
              <a:gd name="T53" fmla="*/ 388 h 1885"/>
              <a:gd name="T54" fmla="*/ 1698 w 1888"/>
              <a:gd name="T55" fmla="*/ 366 h 1885"/>
              <a:gd name="T56" fmla="*/ 1661 w 1888"/>
              <a:gd name="T57" fmla="*/ 645 h 1885"/>
              <a:gd name="T58" fmla="*/ 1710 w 1888"/>
              <a:gd name="T59" fmla="*/ 819 h 1885"/>
              <a:gd name="T60" fmla="*/ 1888 w 1888"/>
              <a:gd name="T61" fmla="*/ 1035 h 1885"/>
              <a:gd name="T62" fmla="*/ 1696 w 1888"/>
              <a:gd name="T63" fmla="*/ 1129 h 1885"/>
              <a:gd name="T64" fmla="*/ 1823 w 1888"/>
              <a:gd name="T65" fmla="*/ 1298 h 1885"/>
              <a:gd name="T66" fmla="*/ 1565 w 1888"/>
              <a:gd name="T67" fmla="*/ 1406 h 1885"/>
              <a:gd name="T68" fmla="*/ 1440 w 1888"/>
              <a:gd name="T69" fmla="*/ 1537 h 1885"/>
              <a:gd name="T70" fmla="*/ 1346 w 1888"/>
              <a:gd name="T71" fmla="*/ 1803 h 1885"/>
              <a:gd name="T72" fmla="*/ 1190 w 1888"/>
              <a:gd name="T73" fmla="*/ 1678 h 1885"/>
              <a:gd name="T74" fmla="*/ 1053 w 1888"/>
              <a:gd name="T75" fmla="*/ 1709 h 1885"/>
              <a:gd name="T76" fmla="*/ 832 w 1888"/>
              <a:gd name="T77" fmla="*/ 1885 h 1885"/>
              <a:gd name="T78" fmla="*/ 743 w 1888"/>
              <a:gd name="T79" fmla="*/ 1691 h 1885"/>
              <a:gd name="T80" fmla="*/ 571 w 1888"/>
              <a:gd name="T81" fmla="*/ 1814 h 1885"/>
              <a:gd name="T82" fmla="*/ 466 w 1888"/>
              <a:gd name="T83" fmla="*/ 1553 h 1885"/>
              <a:gd name="T84" fmla="*/ 339 w 1888"/>
              <a:gd name="T85" fmla="*/ 1426 h 1885"/>
              <a:gd name="T86" fmla="*/ 76 w 1888"/>
              <a:gd name="T87" fmla="*/ 1325 h 1885"/>
              <a:gd name="T88" fmla="*/ 199 w 1888"/>
              <a:gd name="T89" fmla="*/ 1151 h 1885"/>
              <a:gd name="T90" fmla="*/ 4 w 1888"/>
              <a:gd name="T91" fmla="*/ 1064 h 1885"/>
              <a:gd name="T92" fmla="*/ 176 w 1888"/>
              <a:gd name="T93" fmla="*/ 841 h 1885"/>
              <a:gd name="T94" fmla="*/ 221 w 1888"/>
              <a:gd name="T95" fmla="*/ 667 h 1885"/>
              <a:gd name="T96" fmla="*/ 172 w 1888"/>
              <a:gd name="T97" fmla="*/ 390 h 1885"/>
              <a:gd name="T98" fmla="*/ 386 w 1888"/>
              <a:gd name="T99" fmla="*/ 406 h 1885"/>
              <a:gd name="T100" fmla="*/ 359 w 1888"/>
              <a:gd name="T101" fmla="*/ 194 h 1885"/>
              <a:gd name="T102" fmla="*/ 641 w 1888"/>
              <a:gd name="T103" fmla="*/ 229 h 1885"/>
              <a:gd name="T104" fmla="*/ 832 w 1888"/>
              <a:gd name="T105" fmla="*/ 176 h 1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888" h="1885">
                <a:moveTo>
                  <a:pt x="944" y="321"/>
                </a:moveTo>
                <a:lnTo>
                  <a:pt x="853" y="328"/>
                </a:lnTo>
                <a:lnTo>
                  <a:pt x="763" y="348"/>
                </a:lnTo>
                <a:lnTo>
                  <a:pt x="681" y="379"/>
                </a:lnTo>
                <a:lnTo>
                  <a:pt x="603" y="421"/>
                </a:lnTo>
                <a:lnTo>
                  <a:pt x="533" y="475"/>
                </a:lnTo>
                <a:lnTo>
                  <a:pt x="471" y="537"/>
                </a:lnTo>
                <a:lnTo>
                  <a:pt x="417" y="607"/>
                </a:lnTo>
                <a:lnTo>
                  <a:pt x="375" y="682"/>
                </a:lnTo>
                <a:lnTo>
                  <a:pt x="344" y="767"/>
                </a:lnTo>
                <a:lnTo>
                  <a:pt x="324" y="854"/>
                </a:lnTo>
                <a:lnTo>
                  <a:pt x="317" y="948"/>
                </a:lnTo>
                <a:lnTo>
                  <a:pt x="324" y="1040"/>
                </a:lnTo>
                <a:lnTo>
                  <a:pt x="344" y="1129"/>
                </a:lnTo>
                <a:lnTo>
                  <a:pt x="375" y="1211"/>
                </a:lnTo>
                <a:lnTo>
                  <a:pt x="417" y="1290"/>
                </a:lnTo>
                <a:lnTo>
                  <a:pt x="471" y="1359"/>
                </a:lnTo>
                <a:lnTo>
                  <a:pt x="533" y="1421"/>
                </a:lnTo>
                <a:lnTo>
                  <a:pt x="603" y="1475"/>
                </a:lnTo>
                <a:lnTo>
                  <a:pt x="681" y="1517"/>
                </a:lnTo>
                <a:lnTo>
                  <a:pt x="763" y="1548"/>
                </a:lnTo>
                <a:lnTo>
                  <a:pt x="853" y="1568"/>
                </a:lnTo>
                <a:lnTo>
                  <a:pt x="944" y="1575"/>
                </a:lnTo>
                <a:lnTo>
                  <a:pt x="1038" y="1568"/>
                </a:lnTo>
                <a:lnTo>
                  <a:pt x="1125" y="1548"/>
                </a:lnTo>
                <a:lnTo>
                  <a:pt x="1210" y="1517"/>
                </a:lnTo>
                <a:lnTo>
                  <a:pt x="1286" y="1475"/>
                </a:lnTo>
                <a:lnTo>
                  <a:pt x="1357" y="1421"/>
                </a:lnTo>
                <a:lnTo>
                  <a:pt x="1417" y="1359"/>
                </a:lnTo>
                <a:lnTo>
                  <a:pt x="1471" y="1290"/>
                </a:lnTo>
                <a:lnTo>
                  <a:pt x="1513" y="1211"/>
                </a:lnTo>
                <a:lnTo>
                  <a:pt x="1544" y="1129"/>
                </a:lnTo>
                <a:lnTo>
                  <a:pt x="1565" y="1040"/>
                </a:lnTo>
                <a:lnTo>
                  <a:pt x="1571" y="948"/>
                </a:lnTo>
                <a:lnTo>
                  <a:pt x="1565" y="854"/>
                </a:lnTo>
                <a:lnTo>
                  <a:pt x="1544" y="767"/>
                </a:lnTo>
                <a:lnTo>
                  <a:pt x="1513" y="682"/>
                </a:lnTo>
                <a:lnTo>
                  <a:pt x="1471" y="607"/>
                </a:lnTo>
                <a:lnTo>
                  <a:pt x="1417" y="537"/>
                </a:lnTo>
                <a:lnTo>
                  <a:pt x="1357" y="475"/>
                </a:lnTo>
                <a:lnTo>
                  <a:pt x="1286" y="421"/>
                </a:lnTo>
                <a:lnTo>
                  <a:pt x="1210" y="379"/>
                </a:lnTo>
                <a:lnTo>
                  <a:pt x="1125" y="348"/>
                </a:lnTo>
                <a:lnTo>
                  <a:pt x="1038" y="328"/>
                </a:lnTo>
                <a:lnTo>
                  <a:pt x="944" y="321"/>
                </a:lnTo>
                <a:close/>
                <a:moveTo>
                  <a:pt x="832" y="0"/>
                </a:moveTo>
                <a:lnTo>
                  <a:pt x="1053" y="0"/>
                </a:lnTo>
                <a:lnTo>
                  <a:pt x="1053" y="174"/>
                </a:lnTo>
                <a:lnTo>
                  <a:pt x="1143" y="191"/>
                </a:lnTo>
                <a:lnTo>
                  <a:pt x="1228" y="220"/>
                </a:lnTo>
                <a:lnTo>
                  <a:pt x="1315" y="67"/>
                </a:lnTo>
                <a:lnTo>
                  <a:pt x="1507" y="176"/>
                </a:lnTo>
                <a:lnTo>
                  <a:pt x="1419" y="330"/>
                </a:lnTo>
                <a:lnTo>
                  <a:pt x="1486" y="388"/>
                </a:lnTo>
                <a:lnTo>
                  <a:pt x="1547" y="455"/>
                </a:lnTo>
                <a:lnTo>
                  <a:pt x="1698" y="366"/>
                </a:lnTo>
                <a:lnTo>
                  <a:pt x="1810" y="555"/>
                </a:lnTo>
                <a:lnTo>
                  <a:pt x="1661" y="645"/>
                </a:lnTo>
                <a:lnTo>
                  <a:pt x="1690" y="729"/>
                </a:lnTo>
                <a:lnTo>
                  <a:pt x="1710" y="819"/>
                </a:lnTo>
                <a:lnTo>
                  <a:pt x="1886" y="816"/>
                </a:lnTo>
                <a:lnTo>
                  <a:pt x="1888" y="1035"/>
                </a:lnTo>
                <a:lnTo>
                  <a:pt x="1714" y="1037"/>
                </a:lnTo>
                <a:lnTo>
                  <a:pt x="1696" y="1129"/>
                </a:lnTo>
                <a:lnTo>
                  <a:pt x="1669" y="1214"/>
                </a:lnTo>
                <a:lnTo>
                  <a:pt x="1823" y="1298"/>
                </a:lnTo>
                <a:lnTo>
                  <a:pt x="1719" y="1490"/>
                </a:lnTo>
                <a:lnTo>
                  <a:pt x="1565" y="1406"/>
                </a:lnTo>
                <a:lnTo>
                  <a:pt x="1507" y="1475"/>
                </a:lnTo>
                <a:lnTo>
                  <a:pt x="1440" y="1537"/>
                </a:lnTo>
                <a:lnTo>
                  <a:pt x="1531" y="1687"/>
                </a:lnTo>
                <a:lnTo>
                  <a:pt x="1346" y="1803"/>
                </a:lnTo>
                <a:lnTo>
                  <a:pt x="1254" y="1653"/>
                </a:lnTo>
                <a:lnTo>
                  <a:pt x="1190" y="1678"/>
                </a:lnTo>
                <a:lnTo>
                  <a:pt x="1123" y="1696"/>
                </a:lnTo>
                <a:lnTo>
                  <a:pt x="1053" y="1709"/>
                </a:lnTo>
                <a:lnTo>
                  <a:pt x="1053" y="1885"/>
                </a:lnTo>
                <a:lnTo>
                  <a:pt x="832" y="1885"/>
                </a:lnTo>
                <a:lnTo>
                  <a:pt x="832" y="1709"/>
                </a:lnTo>
                <a:lnTo>
                  <a:pt x="743" y="1691"/>
                </a:lnTo>
                <a:lnTo>
                  <a:pt x="658" y="1662"/>
                </a:lnTo>
                <a:lnTo>
                  <a:pt x="571" y="1814"/>
                </a:lnTo>
                <a:lnTo>
                  <a:pt x="379" y="1705"/>
                </a:lnTo>
                <a:lnTo>
                  <a:pt x="466" y="1553"/>
                </a:lnTo>
                <a:lnTo>
                  <a:pt x="400" y="1493"/>
                </a:lnTo>
                <a:lnTo>
                  <a:pt x="339" y="1426"/>
                </a:lnTo>
                <a:lnTo>
                  <a:pt x="187" y="1515"/>
                </a:lnTo>
                <a:lnTo>
                  <a:pt x="76" y="1325"/>
                </a:lnTo>
                <a:lnTo>
                  <a:pt x="228" y="1236"/>
                </a:lnTo>
                <a:lnTo>
                  <a:pt x="199" y="1151"/>
                </a:lnTo>
                <a:lnTo>
                  <a:pt x="179" y="1062"/>
                </a:lnTo>
                <a:lnTo>
                  <a:pt x="4" y="1064"/>
                </a:lnTo>
                <a:lnTo>
                  <a:pt x="0" y="845"/>
                </a:lnTo>
                <a:lnTo>
                  <a:pt x="176" y="841"/>
                </a:lnTo>
                <a:lnTo>
                  <a:pt x="192" y="752"/>
                </a:lnTo>
                <a:lnTo>
                  <a:pt x="221" y="667"/>
                </a:lnTo>
                <a:lnTo>
                  <a:pt x="67" y="582"/>
                </a:lnTo>
                <a:lnTo>
                  <a:pt x="172" y="390"/>
                </a:lnTo>
                <a:lnTo>
                  <a:pt x="326" y="475"/>
                </a:lnTo>
                <a:lnTo>
                  <a:pt x="386" y="406"/>
                </a:lnTo>
                <a:lnTo>
                  <a:pt x="451" y="343"/>
                </a:lnTo>
                <a:lnTo>
                  <a:pt x="359" y="194"/>
                </a:lnTo>
                <a:lnTo>
                  <a:pt x="547" y="80"/>
                </a:lnTo>
                <a:lnTo>
                  <a:pt x="641" y="229"/>
                </a:lnTo>
                <a:lnTo>
                  <a:pt x="734" y="196"/>
                </a:lnTo>
                <a:lnTo>
                  <a:pt x="832" y="176"/>
                </a:lnTo>
                <a:lnTo>
                  <a:pt x="832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0" name="Freeform 63"/>
          <p:cNvSpPr>
            <a:spLocks noEditPoints="1"/>
          </p:cNvSpPr>
          <p:nvPr/>
        </p:nvSpPr>
        <p:spPr bwMode="auto">
          <a:xfrm>
            <a:off x="9027950" y="2747236"/>
            <a:ext cx="238462" cy="238083"/>
          </a:xfrm>
          <a:custGeom>
            <a:avLst/>
            <a:gdLst>
              <a:gd name="T0" fmla="*/ 853 w 1888"/>
              <a:gd name="T1" fmla="*/ 328 h 1885"/>
              <a:gd name="T2" fmla="*/ 681 w 1888"/>
              <a:gd name="T3" fmla="*/ 379 h 1885"/>
              <a:gd name="T4" fmla="*/ 533 w 1888"/>
              <a:gd name="T5" fmla="*/ 475 h 1885"/>
              <a:gd name="T6" fmla="*/ 417 w 1888"/>
              <a:gd name="T7" fmla="*/ 607 h 1885"/>
              <a:gd name="T8" fmla="*/ 344 w 1888"/>
              <a:gd name="T9" fmla="*/ 767 h 1885"/>
              <a:gd name="T10" fmla="*/ 317 w 1888"/>
              <a:gd name="T11" fmla="*/ 948 h 1885"/>
              <a:gd name="T12" fmla="*/ 344 w 1888"/>
              <a:gd name="T13" fmla="*/ 1129 h 1885"/>
              <a:gd name="T14" fmla="*/ 417 w 1888"/>
              <a:gd name="T15" fmla="*/ 1290 h 1885"/>
              <a:gd name="T16" fmla="*/ 533 w 1888"/>
              <a:gd name="T17" fmla="*/ 1421 h 1885"/>
              <a:gd name="T18" fmla="*/ 681 w 1888"/>
              <a:gd name="T19" fmla="*/ 1517 h 1885"/>
              <a:gd name="T20" fmla="*/ 853 w 1888"/>
              <a:gd name="T21" fmla="*/ 1568 h 1885"/>
              <a:gd name="T22" fmla="*/ 1038 w 1888"/>
              <a:gd name="T23" fmla="*/ 1568 h 1885"/>
              <a:gd name="T24" fmla="*/ 1210 w 1888"/>
              <a:gd name="T25" fmla="*/ 1517 h 1885"/>
              <a:gd name="T26" fmla="*/ 1357 w 1888"/>
              <a:gd name="T27" fmla="*/ 1421 h 1885"/>
              <a:gd name="T28" fmla="*/ 1471 w 1888"/>
              <a:gd name="T29" fmla="*/ 1290 h 1885"/>
              <a:gd name="T30" fmla="*/ 1544 w 1888"/>
              <a:gd name="T31" fmla="*/ 1129 h 1885"/>
              <a:gd name="T32" fmla="*/ 1571 w 1888"/>
              <a:gd name="T33" fmla="*/ 948 h 1885"/>
              <a:gd name="T34" fmla="*/ 1544 w 1888"/>
              <a:gd name="T35" fmla="*/ 767 h 1885"/>
              <a:gd name="T36" fmla="*/ 1471 w 1888"/>
              <a:gd name="T37" fmla="*/ 607 h 1885"/>
              <a:gd name="T38" fmla="*/ 1357 w 1888"/>
              <a:gd name="T39" fmla="*/ 475 h 1885"/>
              <a:gd name="T40" fmla="*/ 1210 w 1888"/>
              <a:gd name="T41" fmla="*/ 379 h 1885"/>
              <a:gd name="T42" fmla="*/ 1038 w 1888"/>
              <a:gd name="T43" fmla="*/ 328 h 1885"/>
              <a:gd name="T44" fmla="*/ 832 w 1888"/>
              <a:gd name="T45" fmla="*/ 0 h 1885"/>
              <a:gd name="T46" fmla="*/ 1053 w 1888"/>
              <a:gd name="T47" fmla="*/ 174 h 1885"/>
              <a:gd name="T48" fmla="*/ 1228 w 1888"/>
              <a:gd name="T49" fmla="*/ 220 h 1885"/>
              <a:gd name="T50" fmla="*/ 1507 w 1888"/>
              <a:gd name="T51" fmla="*/ 176 h 1885"/>
              <a:gd name="T52" fmla="*/ 1486 w 1888"/>
              <a:gd name="T53" fmla="*/ 388 h 1885"/>
              <a:gd name="T54" fmla="*/ 1698 w 1888"/>
              <a:gd name="T55" fmla="*/ 366 h 1885"/>
              <a:gd name="T56" fmla="*/ 1661 w 1888"/>
              <a:gd name="T57" fmla="*/ 645 h 1885"/>
              <a:gd name="T58" fmla="*/ 1710 w 1888"/>
              <a:gd name="T59" fmla="*/ 819 h 1885"/>
              <a:gd name="T60" fmla="*/ 1888 w 1888"/>
              <a:gd name="T61" fmla="*/ 1035 h 1885"/>
              <a:gd name="T62" fmla="*/ 1696 w 1888"/>
              <a:gd name="T63" fmla="*/ 1129 h 1885"/>
              <a:gd name="T64" fmla="*/ 1823 w 1888"/>
              <a:gd name="T65" fmla="*/ 1298 h 1885"/>
              <a:gd name="T66" fmla="*/ 1565 w 1888"/>
              <a:gd name="T67" fmla="*/ 1406 h 1885"/>
              <a:gd name="T68" fmla="*/ 1440 w 1888"/>
              <a:gd name="T69" fmla="*/ 1537 h 1885"/>
              <a:gd name="T70" fmla="*/ 1346 w 1888"/>
              <a:gd name="T71" fmla="*/ 1803 h 1885"/>
              <a:gd name="T72" fmla="*/ 1190 w 1888"/>
              <a:gd name="T73" fmla="*/ 1678 h 1885"/>
              <a:gd name="T74" fmla="*/ 1053 w 1888"/>
              <a:gd name="T75" fmla="*/ 1709 h 1885"/>
              <a:gd name="T76" fmla="*/ 832 w 1888"/>
              <a:gd name="T77" fmla="*/ 1885 h 1885"/>
              <a:gd name="T78" fmla="*/ 743 w 1888"/>
              <a:gd name="T79" fmla="*/ 1691 h 1885"/>
              <a:gd name="T80" fmla="*/ 571 w 1888"/>
              <a:gd name="T81" fmla="*/ 1814 h 1885"/>
              <a:gd name="T82" fmla="*/ 466 w 1888"/>
              <a:gd name="T83" fmla="*/ 1553 h 1885"/>
              <a:gd name="T84" fmla="*/ 339 w 1888"/>
              <a:gd name="T85" fmla="*/ 1426 h 1885"/>
              <a:gd name="T86" fmla="*/ 76 w 1888"/>
              <a:gd name="T87" fmla="*/ 1325 h 1885"/>
              <a:gd name="T88" fmla="*/ 199 w 1888"/>
              <a:gd name="T89" fmla="*/ 1151 h 1885"/>
              <a:gd name="T90" fmla="*/ 4 w 1888"/>
              <a:gd name="T91" fmla="*/ 1064 h 1885"/>
              <a:gd name="T92" fmla="*/ 176 w 1888"/>
              <a:gd name="T93" fmla="*/ 841 h 1885"/>
              <a:gd name="T94" fmla="*/ 221 w 1888"/>
              <a:gd name="T95" fmla="*/ 667 h 1885"/>
              <a:gd name="T96" fmla="*/ 172 w 1888"/>
              <a:gd name="T97" fmla="*/ 390 h 1885"/>
              <a:gd name="T98" fmla="*/ 386 w 1888"/>
              <a:gd name="T99" fmla="*/ 406 h 1885"/>
              <a:gd name="T100" fmla="*/ 359 w 1888"/>
              <a:gd name="T101" fmla="*/ 194 h 1885"/>
              <a:gd name="T102" fmla="*/ 641 w 1888"/>
              <a:gd name="T103" fmla="*/ 229 h 1885"/>
              <a:gd name="T104" fmla="*/ 832 w 1888"/>
              <a:gd name="T105" fmla="*/ 176 h 1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888" h="1885">
                <a:moveTo>
                  <a:pt x="944" y="321"/>
                </a:moveTo>
                <a:lnTo>
                  <a:pt x="853" y="328"/>
                </a:lnTo>
                <a:lnTo>
                  <a:pt x="763" y="348"/>
                </a:lnTo>
                <a:lnTo>
                  <a:pt x="681" y="379"/>
                </a:lnTo>
                <a:lnTo>
                  <a:pt x="603" y="421"/>
                </a:lnTo>
                <a:lnTo>
                  <a:pt x="533" y="475"/>
                </a:lnTo>
                <a:lnTo>
                  <a:pt x="471" y="537"/>
                </a:lnTo>
                <a:lnTo>
                  <a:pt x="417" y="607"/>
                </a:lnTo>
                <a:lnTo>
                  <a:pt x="375" y="682"/>
                </a:lnTo>
                <a:lnTo>
                  <a:pt x="344" y="767"/>
                </a:lnTo>
                <a:lnTo>
                  <a:pt x="324" y="854"/>
                </a:lnTo>
                <a:lnTo>
                  <a:pt x="317" y="948"/>
                </a:lnTo>
                <a:lnTo>
                  <a:pt x="324" y="1040"/>
                </a:lnTo>
                <a:lnTo>
                  <a:pt x="344" y="1129"/>
                </a:lnTo>
                <a:lnTo>
                  <a:pt x="375" y="1211"/>
                </a:lnTo>
                <a:lnTo>
                  <a:pt x="417" y="1290"/>
                </a:lnTo>
                <a:lnTo>
                  <a:pt x="471" y="1359"/>
                </a:lnTo>
                <a:lnTo>
                  <a:pt x="533" y="1421"/>
                </a:lnTo>
                <a:lnTo>
                  <a:pt x="603" y="1475"/>
                </a:lnTo>
                <a:lnTo>
                  <a:pt x="681" y="1517"/>
                </a:lnTo>
                <a:lnTo>
                  <a:pt x="763" y="1548"/>
                </a:lnTo>
                <a:lnTo>
                  <a:pt x="853" y="1568"/>
                </a:lnTo>
                <a:lnTo>
                  <a:pt x="944" y="1575"/>
                </a:lnTo>
                <a:lnTo>
                  <a:pt x="1038" y="1568"/>
                </a:lnTo>
                <a:lnTo>
                  <a:pt x="1125" y="1548"/>
                </a:lnTo>
                <a:lnTo>
                  <a:pt x="1210" y="1517"/>
                </a:lnTo>
                <a:lnTo>
                  <a:pt x="1286" y="1475"/>
                </a:lnTo>
                <a:lnTo>
                  <a:pt x="1357" y="1421"/>
                </a:lnTo>
                <a:lnTo>
                  <a:pt x="1417" y="1359"/>
                </a:lnTo>
                <a:lnTo>
                  <a:pt x="1471" y="1290"/>
                </a:lnTo>
                <a:lnTo>
                  <a:pt x="1513" y="1211"/>
                </a:lnTo>
                <a:lnTo>
                  <a:pt x="1544" y="1129"/>
                </a:lnTo>
                <a:lnTo>
                  <a:pt x="1565" y="1040"/>
                </a:lnTo>
                <a:lnTo>
                  <a:pt x="1571" y="948"/>
                </a:lnTo>
                <a:lnTo>
                  <a:pt x="1565" y="854"/>
                </a:lnTo>
                <a:lnTo>
                  <a:pt x="1544" y="767"/>
                </a:lnTo>
                <a:lnTo>
                  <a:pt x="1513" y="682"/>
                </a:lnTo>
                <a:lnTo>
                  <a:pt x="1471" y="607"/>
                </a:lnTo>
                <a:lnTo>
                  <a:pt x="1417" y="537"/>
                </a:lnTo>
                <a:lnTo>
                  <a:pt x="1357" y="475"/>
                </a:lnTo>
                <a:lnTo>
                  <a:pt x="1286" y="421"/>
                </a:lnTo>
                <a:lnTo>
                  <a:pt x="1210" y="379"/>
                </a:lnTo>
                <a:lnTo>
                  <a:pt x="1125" y="348"/>
                </a:lnTo>
                <a:lnTo>
                  <a:pt x="1038" y="328"/>
                </a:lnTo>
                <a:lnTo>
                  <a:pt x="944" y="321"/>
                </a:lnTo>
                <a:close/>
                <a:moveTo>
                  <a:pt x="832" y="0"/>
                </a:moveTo>
                <a:lnTo>
                  <a:pt x="1053" y="0"/>
                </a:lnTo>
                <a:lnTo>
                  <a:pt x="1053" y="174"/>
                </a:lnTo>
                <a:lnTo>
                  <a:pt x="1143" y="191"/>
                </a:lnTo>
                <a:lnTo>
                  <a:pt x="1228" y="220"/>
                </a:lnTo>
                <a:lnTo>
                  <a:pt x="1315" y="67"/>
                </a:lnTo>
                <a:lnTo>
                  <a:pt x="1507" y="176"/>
                </a:lnTo>
                <a:lnTo>
                  <a:pt x="1419" y="330"/>
                </a:lnTo>
                <a:lnTo>
                  <a:pt x="1486" y="388"/>
                </a:lnTo>
                <a:lnTo>
                  <a:pt x="1547" y="455"/>
                </a:lnTo>
                <a:lnTo>
                  <a:pt x="1698" y="366"/>
                </a:lnTo>
                <a:lnTo>
                  <a:pt x="1810" y="555"/>
                </a:lnTo>
                <a:lnTo>
                  <a:pt x="1661" y="645"/>
                </a:lnTo>
                <a:lnTo>
                  <a:pt x="1690" y="729"/>
                </a:lnTo>
                <a:lnTo>
                  <a:pt x="1710" y="819"/>
                </a:lnTo>
                <a:lnTo>
                  <a:pt x="1886" y="816"/>
                </a:lnTo>
                <a:lnTo>
                  <a:pt x="1888" y="1035"/>
                </a:lnTo>
                <a:lnTo>
                  <a:pt x="1714" y="1037"/>
                </a:lnTo>
                <a:lnTo>
                  <a:pt x="1696" y="1129"/>
                </a:lnTo>
                <a:lnTo>
                  <a:pt x="1669" y="1214"/>
                </a:lnTo>
                <a:lnTo>
                  <a:pt x="1823" y="1298"/>
                </a:lnTo>
                <a:lnTo>
                  <a:pt x="1719" y="1490"/>
                </a:lnTo>
                <a:lnTo>
                  <a:pt x="1565" y="1406"/>
                </a:lnTo>
                <a:lnTo>
                  <a:pt x="1507" y="1475"/>
                </a:lnTo>
                <a:lnTo>
                  <a:pt x="1440" y="1537"/>
                </a:lnTo>
                <a:lnTo>
                  <a:pt x="1531" y="1687"/>
                </a:lnTo>
                <a:lnTo>
                  <a:pt x="1346" y="1803"/>
                </a:lnTo>
                <a:lnTo>
                  <a:pt x="1254" y="1653"/>
                </a:lnTo>
                <a:lnTo>
                  <a:pt x="1190" y="1678"/>
                </a:lnTo>
                <a:lnTo>
                  <a:pt x="1123" y="1696"/>
                </a:lnTo>
                <a:lnTo>
                  <a:pt x="1053" y="1709"/>
                </a:lnTo>
                <a:lnTo>
                  <a:pt x="1053" y="1885"/>
                </a:lnTo>
                <a:lnTo>
                  <a:pt x="832" y="1885"/>
                </a:lnTo>
                <a:lnTo>
                  <a:pt x="832" y="1709"/>
                </a:lnTo>
                <a:lnTo>
                  <a:pt x="743" y="1691"/>
                </a:lnTo>
                <a:lnTo>
                  <a:pt x="658" y="1662"/>
                </a:lnTo>
                <a:lnTo>
                  <a:pt x="571" y="1814"/>
                </a:lnTo>
                <a:lnTo>
                  <a:pt x="379" y="1705"/>
                </a:lnTo>
                <a:lnTo>
                  <a:pt x="466" y="1553"/>
                </a:lnTo>
                <a:lnTo>
                  <a:pt x="400" y="1493"/>
                </a:lnTo>
                <a:lnTo>
                  <a:pt x="339" y="1426"/>
                </a:lnTo>
                <a:lnTo>
                  <a:pt x="187" y="1515"/>
                </a:lnTo>
                <a:lnTo>
                  <a:pt x="76" y="1325"/>
                </a:lnTo>
                <a:lnTo>
                  <a:pt x="228" y="1236"/>
                </a:lnTo>
                <a:lnTo>
                  <a:pt x="199" y="1151"/>
                </a:lnTo>
                <a:lnTo>
                  <a:pt x="179" y="1062"/>
                </a:lnTo>
                <a:lnTo>
                  <a:pt x="4" y="1064"/>
                </a:lnTo>
                <a:lnTo>
                  <a:pt x="0" y="845"/>
                </a:lnTo>
                <a:lnTo>
                  <a:pt x="176" y="841"/>
                </a:lnTo>
                <a:lnTo>
                  <a:pt x="192" y="752"/>
                </a:lnTo>
                <a:lnTo>
                  <a:pt x="221" y="667"/>
                </a:lnTo>
                <a:lnTo>
                  <a:pt x="67" y="582"/>
                </a:lnTo>
                <a:lnTo>
                  <a:pt x="172" y="390"/>
                </a:lnTo>
                <a:lnTo>
                  <a:pt x="326" y="475"/>
                </a:lnTo>
                <a:lnTo>
                  <a:pt x="386" y="406"/>
                </a:lnTo>
                <a:lnTo>
                  <a:pt x="451" y="343"/>
                </a:lnTo>
                <a:lnTo>
                  <a:pt x="359" y="194"/>
                </a:lnTo>
                <a:lnTo>
                  <a:pt x="547" y="80"/>
                </a:lnTo>
                <a:lnTo>
                  <a:pt x="641" y="229"/>
                </a:lnTo>
                <a:lnTo>
                  <a:pt x="734" y="196"/>
                </a:lnTo>
                <a:lnTo>
                  <a:pt x="832" y="176"/>
                </a:lnTo>
                <a:lnTo>
                  <a:pt x="832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1" name="Freeform 27"/>
          <p:cNvSpPr>
            <a:spLocks noEditPoints="1"/>
          </p:cNvSpPr>
          <p:nvPr/>
        </p:nvSpPr>
        <p:spPr bwMode="auto">
          <a:xfrm>
            <a:off x="9568038" y="4199603"/>
            <a:ext cx="289481" cy="289479"/>
          </a:xfrm>
          <a:custGeom>
            <a:avLst/>
            <a:gdLst>
              <a:gd name="T0" fmla="*/ 723 w 1567"/>
              <a:gd name="T1" fmla="*/ 535 h 1567"/>
              <a:gd name="T2" fmla="*/ 620 w 1567"/>
              <a:gd name="T3" fmla="*/ 585 h 1567"/>
              <a:gd name="T4" fmla="*/ 549 w 1567"/>
              <a:gd name="T5" fmla="*/ 674 h 1567"/>
              <a:gd name="T6" fmla="*/ 522 w 1567"/>
              <a:gd name="T7" fmla="*/ 788 h 1567"/>
              <a:gd name="T8" fmla="*/ 549 w 1567"/>
              <a:gd name="T9" fmla="*/ 904 h 1567"/>
              <a:gd name="T10" fmla="*/ 620 w 1567"/>
              <a:gd name="T11" fmla="*/ 991 h 1567"/>
              <a:gd name="T12" fmla="*/ 723 w 1567"/>
              <a:gd name="T13" fmla="*/ 1042 h 1567"/>
              <a:gd name="T14" fmla="*/ 844 w 1567"/>
              <a:gd name="T15" fmla="*/ 1042 h 1567"/>
              <a:gd name="T16" fmla="*/ 946 w 1567"/>
              <a:gd name="T17" fmla="*/ 991 h 1567"/>
              <a:gd name="T18" fmla="*/ 1018 w 1567"/>
              <a:gd name="T19" fmla="*/ 904 h 1567"/>
              <a:gd name="T20" fmla="*/ 1044 w 1567"/>
              <a:gd name="T21" fmla="*/ 788 h 1567"/>
              <a:gd name="T22" fmla="*/ 1018 w 1567"/>
              <a:gd name="T23" fmla="*/ 674 h 1567"/>
              <a:gd name="T24" fmla="*/ 946 w 1567"/>
              <a:gd name="T25" fmla="*/ 585 h 1567"/>
              <a:gd name="T26" fmla="*/ 844 w 1567"/>
              <a:gd name="T27" fmla="*/ 535 h 1567"/>
              <a:gd name="T28" fmla="*/ 716 w 1567"/>
              <a:gd name="T29" fmla="*/ 0 h 1567"/>
              <a:gd name="T30" fmla="*/ 904 w 1567"/>
              <a:gd name="T31" fmla="*/ 181 h 1567"/>
              <a:gd name="T32" fmla="*/ 1114 w 1567"/>
              <a:gd name="T33" fmla="*/ 71 h 1567"/>
              <a:gd name="T34" fmla="*/ 1187 w 1567"/>
              <a:gd name="T35" fmla="*/ 319 h 1567"/>
              <a:gd name="T36" fmla="*/ 1248 w 1567"/>
              <a:gd name="T37" fmla="*/ 377 h 1567"/>
              <a:gd name="T38" fmla="*/ 1495 w 1567"/>
              <a:gd name="T39" fmla="*/ 448 h 1567"/>
              <a:gd name="T40" fmla="*/ 1381 w 1567"/>
              <a:gd name="T41" fmla="*/ 623 h 1567"/>
              <a:gd name="T42" fmla="*/ 1567 w 1567"/>
              <a:gd name="T43" fmla="*/ 714 h 1567"/>
              <a:gd name="T44" fmla="*/ 1393 w 1567"/>
              <a:gd name="T45" fmla="*/ 899 h 1567"/>
              <a:gd name="T46" fmla="*/ 1498 w 1567"/>
              <a:gd name="T47" fmla="*/ 1111 h 1567"/>
              <a:gd name="T48" fmla="*/ 1259 w 1567"/>
              <a:gd name="T49" fmla="*/ 1187 h 1567"/>
              <a:gd name="T50" fmla="*/ 1192 w 1567"/>
              <a:gd name="T51" fmla="*/ 1254 h 1567"/>
              <a:gd name="T52" fmla="*/ 1118 w 1567"/>
              <a:gd name="T53" fmla="*/ 1493 h 1567"/>
              <a:gd name="T54" fmla="*/ 948 w 1567"/>
              <a:gd name="T55" fmla="*/ 1386 h 1567"/>
              <a:gd name="T56" fmla="*/ 855 w 1567"/>
              <a:gd name="T57" fmla="*/ 1567 h 1567"/>
              <a:gd name="T58" fmla="*/ 669 w 1567"/>
              <a:gd name="T59" fmla="*/ 1397 h 1567"/>
              <a:gd name="T60" fmla="*/ 582 w 1567"/>
              <a:gd name="T61" fmla="*/ 1375 h 1567"/>
              <a:gd name="T62" fmla="*/ 339 w 1567"/>
              <a:gd name="T63" fmla="*/ 1430 h 1567"/>
              <a:gd name="T64" fmla="*/ 346 w 1567"/>
              <a:gd name="T65" fmla="*/ 1227 h 1567"/>
              <a:gd name="T66" fmla="*/ 143 w 1567"/>
              <a:gd name="T67" fmla="*/ 1236 h 1567"/>
              <a:gd name="T68" fmla="*/ 199 w 1567"/>
              <a:gd name="T69" fmla="*/ 991 h 1567"/>
              <a:gd name="T70" fmla="*/ 174 w 1567"/>
              <a:gd name="T71" fmla="*/ 904 h 1567"/>
              <a:gd name="T72" fmla="*/ 0 w 1567"/>
              <a:gd name="T73" fmla="*/ 721 h 1567"/>
              <a:gd name="T74" fmla="*/ 196 w 1567"/>
              <a:gd name="T75" fmla="*/ 589 h 1567"/>
              <a:gd name="T76" fmla="*/ 136 w 1567"/>
              <a:gd name="T77" fmla="*/ 339 h 1567"/>
              <a:gd name="T78" fmla="*/ 375 w 1567"/>
              <a:gd name="T79" fmla="*/ 323 h 1567"/>
              <a:gd name="T80" fmla="*/ 446 w 1567"/>
              <a:gd name="T81" fmla="*/ 73 h 1567"/>
              <a:gd name="T82" fmla="*/ 623 w 1567"/>
              <a:gd name="T83" fmla="*/ 190 h 1567"/>
              <a:gd name="T84" fmla="*/ 716 w 1567"/>
              <a:gd name="T85" fmla="*/ 0 h 1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567" h="1567">
                <a:moveTo>
                  <a:pt x="783" y="529"/>
                </a:moveTo>
                <a:lnTo>
                  <a:pt x="723" y="535"/>
                </a:lnTo>
                <a:lnTo>
                  <a:pt x="669" y="553"/>
                </a:lnTo>
                <a:lnTo>
                  <a:pt x="620" y="585"/>
                </a:lnTo>
                <a:lnTo>
                  <a:pt x="580" y="625"/>
                </a:lnTo>
                <a:lnTo>
                  <a:pt x="549" y="674"/>
                </a:lnTo>
                <a:lnTo>
                  <a:pt x="531" y="730"/>
                </a:lnTo>
                <a:lnTo>
                  <a:pt x="522" y="788"/>
                </a:lnTo>
                <a:lnTo>
                  <a:pt x="531" y="848"/>
                </a:lnTo>
                <a:lnTo>
                  <a:pt x="549" y="904"/>
                </a:lnTo>
                <a:lnTo>
                  <a:pt x="580" y="951"/>
                </a:lnTo>
                <a:lnTo>
                  <a:pt x="620" y="991"/>
                </a:lnTo>
                <a:lnTo>
                  <a:pt x="669" y="1022"/>
                </a:lnTo>
                <a:lnTo>
                  <a:pt x="723" y="1042"/>
                </a:lnTo>
                <a:lnTo>
                  <a:pt x="783" y="1049"/>
                </a:lnTo>
                <a:lnTo>
                  <a:pt x="844" y="1042"/>
                </a:lnTo>
                <a:lnTo>
                  <a:pt x="897" y="1022"/>
                </a:lnTo>
                <a:lnTo>
                  <a:pt x="946" y="991"/>
                </a:lnTo>
                <a:lnTo>
                  <a:pt x="986" y="951"/>
                </a:lnTo>
                <a:lnTo>
                  <a:pt x="1018" y="904"/>
                </a:lnTo>
                <a:lnTo>
                  <a:pt x="1038" y="848"/>
                </a:lnTo>
                <a:lnTo>
                  <a:pt x="1044" y="788"/>
                </a:lnTo>
                <a:lnTo>
                  <a:pt x="1038" y="730"/>
                </a:lnTo>
                <a:lnTo>
                  <a:pt x="1018" y="674"/>
                </a:lnTo>
                <a:lnTo>
                  <a:pt x="986" y="625"/>
                </a:lnTo>
                <a:lnTo>
                  <a:pt x="946" y="585"/>
                </a:lnTo>
                <a:lnTo>
                  <a:pt x="897" y="553"/>
                </a:lnTo>
                <a:lnTo>
                  <a:pt x="844" y="535"/>
                </a:lnTo>
                <a:lnTo>
                  <a:pt x="783" y="529"/>
                </a:lnTo>
                <a:close/>
                <a:moveTo>
                  <a:pt x="716" y="0"/>
                </a:moveTo>
                <a:lnTo>
                  <a:pt x="850" y="0"/>
                </a:lnTo>
                <a:lnTo>
                  <a:pt x="904" y="181"/>
                </a:lnTo>
                <a:lnTo>
                  <a:pt x="980" y="201"/>
                </a:lnTo>
                <a:lnTo>
                  <a:pt x="1114" y="71"/>
                </a:lnTo>
                <a:lnTo>
                  <a:pt x="1232" y="138"/>
                </a:lnTo>
                <a:lnTo>
                  <a:pt x="1187" y="319"/>
                </a:lnTo>
                <a:lnTo>
                  <a:pt x="1219" y="346"/>
                </a:lnTo>
                <a:lnTo>
                  <a:pt x="1248" y="377"/>
                </a:lnTo>
                <a:lnTo>
                  <a:pt x="1426" y="332"/>
                </a:lnTo>
                <a:lnTo>
                  <a:pt x="1495" y="448"/>
                </a:lnTo>
                <a:lnTo>
                  <a:pt x="1368" y="582"/>
                </a:lnTo>
                <a:lnTo>
                  <a:pt x="1381" y="623"/>
                </a:lnTo>
                <a:lnTo>
                  <a:pt x="1390" y="665"/>
                </a:lnTo>
                <a:lnTo>
                  <a:pt x="1567" y="714"/>
                </a:lnTo>
                <a:lnTo>
                  <a:pt x="1567" y="850"/>
                </a:lnTo>
                <a:lnTo>
                  <a:pt x="1393" y="899"/>
                </a:lnTo>
                <a:lnTo>
                  <a:pt x="1373" y="984"/>
                </a:lnTo>
                <a:lnTo>
                  <a:pt x="1498" y="1111"/>
                </a:lnTo>
                <a:lnTo>
                  <a:pt x="1431" y="1230"/>
                </a:lnTo>
                <a:lnTo>
                  <a:pt x="1259" y="1187"/>
                </a:lnTo>
                <a:lnTo>
                  <a:pt x="1227" y="1223"/>
                </a:lnTo>
                <a:lnTo>
                  <a:pt x="1192" y="1254"/>
                </a:lnTo>
                <a:lnTo>
                  <a:pt x="1236" y="1426"/>
                </a:lnTo>
                <a:lnTo>
                  <a:pt x="1118" y="1493"/>
                </a:lnTo>
                <a:lnTo>
                  <a:pt x="991" y="1372"/>
                </a:lnTo>
                <a:lnTo>
                  <a:pt x="948" y="1386"/>
                </a:lnTo>
                <a:lnTo>
                  <a:pt x="902" y="1397"/>
                </a:lnTo>
                <a:lnTo>
                  <a:pt x="855" y="1567"/>
                </a:lnTo>
                <a:lnTo>
                  <a:pt x="719" y="1567"/>
                </a:lnTo>
                <a:lnTo>
                  <a:pt x="669" y="1397"/>
                </a:lnTo>
                <a:lnTo>
                  <a:pt x="625" y="1388"/>
                </a:lnTo>
                <a:lnTo>
                  <a:pt x="582" y="1375"/>
                </a:lnTo>
                <a:lnTo>
                  <a:pt x="457" y="1497"/>
                </a:lnTo>
                <a:lnTo>
                  <a:pt x="339" y="1430"/>
                </a:lnTo>
                <a:lnTo>
                  <a:pt x="379" y="1259"/>
                </a:lnTo>
                <a:lnTo>
                  <a:pt x="346" y="1227"/>
                </a:lnTo>
                <a:lnTo>
                  <a:pt x="315" y="1194"/>
                </a:lnTo>
                <a:lnTo>
                  <a:pt x="143" y="1236"/>
                </a:lnTo>
                <a:lnTo>
                  <a:pt x="74" y="1120"/>
                </a:lnTo>
                <a:lnTo>
                  <a:pt x="199" y="991"/>
                </a:lnTo>
                <a:lnTo>
                  <a:pt x="185" y="948"/>
                </a:lnTo>
                <a:lnTo>
                  <a:pt x="174" y="904"/>
                </a:lnTo>
                <a:lnTo>
                  <a:pt x="2" y="857"/>
                </a:lnTo>
                <a:lnTo>
                  <a:pt x="0" y="721"/>
                </a:lnTo>
                <a:lnTo>
                  <a:pt x="176" y="669"/>
                </a:lnTo>
                <a:lnTo>
                  <a:pt x="196" y="589"/>
                </a:lnTo>
                <a:lnTo>
                  <a:pt x="69" y="457"/>
                </a:lnTo>
                <a:lnTo>
                  <a:pt x="136" y="339"/>
                </a:lnTo>
                <a:lnTo>
                  <a:pt x="315" y="384"/>
                </a:lnTo>
                <a:lnTo>
                  <a:pt x="375" y="323"/>
                </a:lnTo>
                <a:lnTo>
                  <a:pt x="328" y="143"/>
                </a:lnTo>
                <a:lnTo>
                  <a:pt x="446" y="73"/>
                </a:lnTo>
                <a:lnTo>
                  <a:pt x="580" y="203"/>
                </a:lnTo>
                <a:lnTo>
                  <a:pt x="623" y="190"/>
                </a:lnTo>
                <a:lnTo>
                  <a:pt x="665" y="181"/>
                </a:lnTo>
                <a:lnTo>
                  <a:pt x="71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2" name="Freeform 63"/>
          <p:cNvSpPr>
            <a:spLocks noEditPoints="1"/>
          </p:cNvSpPr>
          <p:nvPr/>
        </p:nvSpPr>
        <p:spPr bwMode="auto">
          <a:xfrm>
            <a:off x="8529251" y="4461816"/>
            <a:ext cx="238462" cy="238083"/>
          </a:xfrm>
          <a:custGeom>
            <a:avLst/>
            <a:gdLst>
              <a:gd name="T0" fmla="*/ 853 w 1888"/>
              <a:gd name="T1" fmla="*/ 328 h 1885"/>
              <a:gd name="T2" fmla="*/ 681 w 1888"/>
              <a:gd name="T3" fmla="*/ 379 h 1885"/>
              <a:gd name="T4" fmla="*/ 533 w 1888"/>
              <a:gd name="T5" fmla="*/ 475 h 1885"/>
              <a:gd name="T6" fmla="*/ 417 w 1888"/>
              <a:gd name="T7" fmla="*/ 607 h 1885"/>
              <a:gd name="T8" fmla="*/ 344 w 1888"/>
              <a:gd name="T9" fmla="*/ 767 h 1885"/>
              <a:gd name="T10" fmla="*/ 317 w 1888"/>
              <a:gd name="T11" fmla="*/ 948 h 1885"/>
              <a:gd name="T12" fmla="*/ 344 w 1888"/>
              <a:gd name="T13" fmla="*/ 1129 h 1885"/>
              <a:gd name="T14" fmla="*/ 417 w 1888"/>
              <a:gd name="T15" fmla="*/ 1290 h 1885"/>
              <a:gd name="T16" fmla="*/ 533 w 1888"/>
              <a:gd name="T17" fmla="*/ 1421 h 1885"/>
              <a:gd name="T18" fmla="*/ 681 w 1888"/>
              <a:gd name="T19" fmla="*/ 1517 h 1885"/>
              <a:gd name="T20" fmla="*/ 853 w 1888"/>
              <a:gd name="T21" fmla="*/ 1568 h 1885"/>
              <a:gd name="T22" fmla="*/ 1038 w 1888"/>
              <a:gd name="T23" fmla="*/ 1568 h 1885"/>
              <a:gd name="T24" fmla="*/ 1210 w 1888"/>
              <a:gd name="T25" fmla="*/ 1517 h 1885"/>
              <a:gd name="T26" fmla="*/ 1357 w 1888"/>
              <a:gd name="T27" fmla="*/ 1421 h 1885"/>
              <a:gd name="T28" fmla="*/ 1471 w 1888"/>
              <a:gd name="T29" fmla="*/ 1290 h 1885"/>
              <a:gd name="T30" fmla="*/ 1544 w 1888"/>
              <a:gd name="T31" fmla="*/ 1129 h 1885"/>
              <a:gd name="T32" fmla="*/ 1571 w 1888"/>
              <a:gd name="T33" fmla="*/ 948 h 1885"/>
              <a:gd name="T34" fmla="*/ 1544 w 1888"/>
              <a:gd name="T35" fmla="*/ 767 h 1885"/>
              <a:gd name="T36" fmla="*/ 1471 w 1888"/>
              <a:gd name="T37" fmla="*/ 607 h 1885"/>
              <a:gd name="T38" fmla="*/ 1357 w 1888"/>
              <a:gd name="T39" fmla="*/ 475 h 1885"/>
              <a:gd name="T40" fmla="*/ 1210 w 1888"/>
              <a:gd name="T41" fmla="*/ 379 h 1885"/>
              <a:gd name="T42" fmla="*/ 1038 w 1888"/>
              <a:gd name="T43" fmla="*/ 328 h 1885"/>
              <a:gd name="T44" fmla="*/ 832 w 1888"/>
              <a:gd name="T45" fmla="*/ 0 h 1885"/>
              <a:gd name="T46" fmla="*/ 1053 w 1888"/>
              <a:gd name="T47" fmla="*/ 174 h 1885"/>
              <a:gd name="T48" fmla="*/ 1228 w 1888"/>
              <a:gd name="T49" fmla="*/ 220 h 1885"/>
              <a:gd name="T50" fmla="*/ 1507 w 1888"/>
              <a:gd name="T51" fmla="*/ 176 h 1885"/>
              <a:gd name="T52" fmla="*/ 1486 w 1888"/>
              <a:gd name="T53" fmla="*/ 388 h 1885"/>
              <a:gd name="T54" fmla="*/ 1698 w 1888"/>
              <a:gd name="T55" fmla="*/ 366 h 1885"/>
              <a:gd name="T56" fmla="*/ 1661 w 1888"/>
              <a:gd name="T57" fmla="*/ 645 h 1885"/>
              <a:gd name="T58" fmla="*/ 1710 w 1888"/>
              <a:gd name="T59" fmla="*/ 819 h 1885"/>
              <a:gd name="T60" fmla="*/ 1888 w 1888"/>
              <a:gd name="T61" fmla="*/ 1035 h 1885"/>
              <a:gd name="T62" fmla="*/ 1696 w 1888"/>
              <a:gd name="T63" fmla="*/ 1129 h 1885"/>
              <a:gd name="T64" fmla="*/ 1823 w 1888"/>
              <a:gd name="T65" fmla="*/ 1298 h 1885"/>
              <a:gd name="T66" fmla="*/ 1565 w 1888"/>
              <a:gd name="T67" fmla="*/ 1406 h 1885"/>
              <a:gd name="T68" fmla="*/ 1440 w 1888"/>
              <a:gd name="T69" fmla="*/ 1537 h 1885"/>
              <a:gd name="T70" fmla="*/ 1346 w 1888"/>
              <a:gd name="T71" fmla="*/ 1803 h 1885"/>
              <a:gd name="T72" fmla="*/ 1190 w 1888"/>
              <a:gd name="T73" fmla="*/ 1678 h 1885"/>
              <a:gd name="T74" fmla="*/ 1053 w 1888"/>
              <a:gd name="T75" fmla="*/ 1709 h 1885"/>
              <a:gd name="T76" fmla="*/ 832 w 1888"/>
              <a:gd name="T77" fmla="*/ 1885 h 1885"/>
              <a:gd name="T78" fmla="*/ 743 w 1888"/>
              <a:gd name="T79" fmla="*/ 1691 h 1885"/>
              <a:gd name="T80" fmla="*/ 571 w 1888"/>
              <a:gd name="T81" fmla="*/ 1814 h 1885"/>
              <a:gd name="T82" fmla="*/ 466 w 1888"/>
              <a:gd name="T83" fmla="*/ 1553 h 1885"/>
              <a:gd name="T84" fmla="*/ 339 w 1888"/>
              <a:gd name="T85" fmla="*/ 1426 h 1885"/>
              <a:gd name="T86" fmla="*/ 76 w 1888"/>
              <a:gd name="T87" fmla="*/ 1325 h 1885"/>
              <a:gd name="T88" fmla="*/ 199 w 1888"/>
              <a:gd name="T89" fmla="*/ 1151 h 1885"/>
              <a:gd name="T90" fmla="*/ 4 w 1888"/>
              <a:gd name="T91" fmla="*/ 1064 h 1885"/>
              <a:gd name="T92" fmla="*/ 176 w 1888"/>
              <a:gd name="T93" fmla="*/ 841 h 1885"/>
              <a:gd name="T94" fmla="*/ 221 w 1888"/>
              <a:gd name="T95" fmla="*/ 667 h 1885"/>
              <a:gd name="T96" fmla="*/ 172 w 1888"/>
              <a:gd name="T97" fmla="*/ 390 h 1885"/>
              <a:gd name="T98" fmla="*/ 386 w 1888"/>
              <a:gd name="T99" fmla="*/ 406 h 1885"/>
              <a:gd name="T100" fmla="*/ 359 w 1888"/>
              <a:gd name="T101" fmla="*/ 194 h 1885"/>
              <a:gd name="T102" fmla="*/ 641 w 1888"/>
              <a:gd name="T103" fmla="*/ 229 h 1885"/>
              <a:gd name="T104" fmla="*/ 832 w 1888"/>
              <a:gd name="T105" fmla="*/ 176 h 1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888" h="1885">
                <a:moveTo>
                  <a:pt x="944" y="321"/>
                </a:moveTo>
                <a:lnTo>
                  <a:pt x="853" y="328"/>
                </a:lnTo>
                <a:lnTo>
                  <a:pt x="763" y="348"/>
                </a:lnTo>
                <a:lnTo>
                  <a:pt x="681" y="379"/>
                </a:lnTo>
                <a:lnTo>
                  <a:pt x="603" y="421"/>
                </a:lnTo>
                <a:lnTo>
                  <a:pt x="533" y="475"/>
                </a:lnTo>
                <a:lnTo>
                  <a:pt x="471" y="537"/>
                </a:lnTo>
                <a:lnTo>
                  <a:pt x="417" y="607"/>
                </a:lnTo>
                <a:lnTo>
                  <a:pt x="375" y="682"/>
                </a:lnTo>
                <a:lnTo>
                  <a:pt x="344" y="767"/>
                </a:lnTo>
                <a:lnTo>
                  <a:pt x="324" y="854"/>
                </a:lnTo>
                <a:lnTo>
                  <a:pt x="317" y="948"/>
                </a:lnTo>
                <a:lnTo>
                  <a:pt x="324" y="1040"/>
                </a:lnTo>
                <a:lnTo>
                  <a:pt x="344" y="1129"/>
                </a:lnTo>
                <a:lnTo>
                  <a:pt x="375" y="1211"/>
                </a:lnTo>
                <a:lnTo>
                  <a:pt x="417" y="1290"/>
                </a:lnTo>
                <a:lnTo>
                  <a:pt x="471" y="1359"/>
                </a:lnTo>
                <a:lnTo>
                  <a:pt x="533" y="1421"/>
                </a:lnTo>
                <a:lnTo>
                  <a:pt x="603" y="1475"/>
                </a:lnTo>
                <a:lnTo>
                  <a:pt x="681" y="1517"/>
                </a:lnTo>
                <a:lnTo>
                  <a:pt x="763" y="1548"/>
                </a:lnTo>
                <a:lnTo>
                  <a:pt x="853" y="1568"/>
                </a:lnTo>
                <a:lnTo>
                  <a:pt x="944" y="1575"/>
                </a:lnTo>
                <a:lnTo>
                  <a:pt x="1038" y="1568"/>
                </a:lnTo>
                <a:lnTo>
                  <a:pt x="1125" y="1548"/>
                </a:lnTo>
                <a:lnTo>
                  <a:pt x="1210" y="1517"/>
                </a:lnTo>
                <a:lnTo>
                  <a:pt x="1286" y="1475"/>
                </a:lnTo>
                <a:lnTo>
                  <a:pt x="1357" y="1421"/>
                </a:lnTo>
                <a:lnTo>
                  <a:pt x="1417" y="1359"/>
                </a:lnTo>
                <a:lnTo>
                  <a:pt x="1471" y="1290"/>
                </a:lnTo>
                <a:lnTo>
                  <a:pt x="1513" y="1211"/>
                </a:lnTo>
                <a:lnTo>
                  <a:pt x="1544" y="1129"/>
                </a:lnTo>
                <a:lnTo>
                  <a:pt x="1565" y="1040"/>
                </a:lnTo>
                <a:lnTo>
                  <a:pt x="1571" y="948"/>
                </a:lnTo>
                <a:lnTo>
                  <a:pt x="1565" y="854"/>
                </a:lnTo>
                <a:lnTo>
                  <a:pt x="1544" y="767"/>
                </a:lnTo>
                <a:lnTo>
                  <a:pt x="1513" y="682"/>
                </a:lnTo>
                <a:lnTo>
                  <a:pt x="1471" y="607"/>
                </a:lnTo>
                <a:lnTo>
                  <a:pt x="1417" y="537"/>
                </a:lnTo>
                <a:lnTo>
                  <a:pt x="1357" y="475"/>
                </a:lnTo>
                <a:lnTo>
                  <a:pt x="1286" y="421"/>
                </a:lnTo>
                <a:lnTo>
                  <a:pt x="1210" y="379"/>
                </a:lnTo>
                <a:lnTo>
                  <a:pt x="1125" y="348"/>
                </a:lnTo>
                <a:lnTo>
                  <a:pt x="1038" y="328"/>
                </a:lnTo>
                <a:lnTo>
                  <a:pt x="944" y="321"/>
                </a:lnTo>
                <a:close/>
                <a:moveTo>
                  <a:pt x="832" y="0"/>
                </a:moveTo>
                <a:lnTo>
                  <a:pt x="1053" y="0"/>
                </a:lnTo>
                <a:lnTo>
                  <a:pt x="1053" y="174"/>
                </a:lnTo>
                <a:lnTo>
                  <a:pt x="1143" y="191"/>
                </a:lnTo>
                <a:lnTo>
                  <a:pt x="1228" y="220"/>
                </a:lnTo>
                <a:lnTo>
                  <a:pt x="1315" y="67"/>
                </a:lnTo>
                <a:lnTo>
                  <a:pt x="1507" y="176"/>
                </a:lnTo>
                <a:lnTo>
                  <a:pt x="1419" y="330"/>
                </a:lnTo>
                <a:lnTo>
                  <a:pt x="1486" y="388"/>
                </a:lnTo>
                <a:lnTo>
                  <a:pt x="1547" y="455"/>
                </a:lnTo>
                <a:lnTo>
                  <a:pt x="1698" y="366"/>
                </a:lnTo>
                <a:lnTo>
                  <a:pt x="1810" y="555"/>
                </a:lnTo>
                <a:lnTo>
                  <a:pt x="1661" y="645"/>
                </a:lnTo>
                <a:lnTo>
                  <a:pt x="1690" y="729"/>
                </a:lnTo>
                <a:lnTo>
                  <a:pt x="1710" y="819"/>
                </a:lnTo>
                <a:lnTo>
                  <a:pt x="1886" y="816"/>
                </a:lnTo>
                <a:lnTo>
                  <a:pt x="1888" y="1035"/>
                </a:lnTo>
                <a:lnTo>
                  <a:pt x="1714" y="1037"/>
                </a:lnTo>
                <a:lnTo>
                  <a:pt x="1696" y="1129"/>
                </a:lnTo>
                <a:lnTo>
                  <a:pt x="1669" y="1214"/>
                </a:lnTo>
                <a:lnTo>
                  <a:pt x="1823" y="1298"/>
                </a:lnTo>
                <a:lnTo>
                  <a:pt x="1719" y="1490"/>
                </a:lnTo>
                <a:lnTo>
                  <a:pt x="1565" y="1406"/>
                </a:lnTo>
                <a:lnTo>
                  <a:pt x="1507" y="1475"/>
                </a:lnTo>
                <a:lnTo>
                  <a:pt x="1440" y="1537"/>
                </a:lnTo>
                <a:lnTo>
                  <a:pt x="1531" y="1687"/>
                </a:lnTo>
                <a:lnTo>
                  <a:pt x="1346" y="1803"/>
                </a:lnTo>
                <a:lnTo>
                  <a:pt x="1254" y="1653"/>
                </a:lnTo>
                <a:lnTo>
                  <a:pt x="1190" y="1678"/>
                </a:lnTo>
                <a:lnTo>
                  <a:pt x="1123" y="1696"/>
                </a:lnTo>
                <a:lnTo>
                  <a:pt x="1053" y="1709"/>
                </a:lnTo>
                <a:lnTo>
                  <a:pt x="1053" y="1885"/>
                </a:lnTo>
                <a:lnTo>
                  <a:pt x="832" y="1885"/>
                </a:lnTo>
                <a:lnTo>
                  <a:pt x="832" y="1709"/>
                </a:lnTo>
                <a:lnTo>
                  <a:pt x="743" y="1691"/>
                </a:lnTo>
                <a:lnTo>
                  <a:pt x="658" y="1662"/>
                </a:lnTo>
                <a:lnTo>
                  <a:pt x="571" y="1814"/>
                </a:lnTo>
                <a:lnTo>
                  <a:pt x="379" y="1705"/>
                </a:lnTo>
                <a:lnTo>
                  <a:pt x="466" y="1553"/>
                </a:lnTo>
                <a:lnTo>
                  <a:pt x="400" y="1493"/>
                </a:lnTo>
                <a:lnTo>
                  <a:pt x="339" y="1426"/>
                </a:lnTo>
                <a:lnTo>
                  <a:pt x="187" y="1515"/>
                </a:lnTo>
                <a:lnTo>
                  <a:pt x="76" y="1325"/>
                </a:lnTo>
                <a:lnTo>
                  <a:pt x="228" y="1236"/>
                </a:lnTo>
                <a:lnTo>
                  <a:pt x="199" y="1151"/>
                </a:lnTo>
                <a:lnTo>
                  <a:pt x="179" y="1062"/>
                </a:lnTo>
                <a:lnTo>
                  <a:pt x="4" y="1064"/>
                </a:lnTo>
                <a:lnTo>
                  <a:pt x="0" y="845"/>
                </a:lnTo>
                <a:lnTo>
                  <a:pt x="176" y="841"/>
                </a:lnTo>
                <a:lnTo>
                  <a:pt x="192" y="752"/>
                </a:lnTo>
                <a:lnTo>
                  <a:pt x="221" y="667"/>
                </a:lnTo>
                <a:lnTo>
                  <a:pt x="67" y="582"/>
                </a:lnTo>
                <a:lnTo>
                  <a:pt x="172" y="390"/>
                </a:lnTo>
                <a:lnTo>
                  <a:pt x="326" y="475"/>
                </a:lnTo>
                <a:lnTo>
                  <a:pt x="386" y="406"/>
                </a:lnTo>
                <a:lnTo>
                  <a:pt x="451" y="343"/>
                </a:lnTo>
                <a:lnTo>
                  <a:pt x="359" y="194"/>
                </a:lnTo>
                <a:lnTo>
                  <a:pt x="547" y="80"/>
                </a:lnTo>
                <a:lnTo>
                  <a:pt x="641" y="229"/>
                </a:lnTo>
                <a:lnTo>
                  <a:pt x="734" y="196"/>
                </a:lnTo>
                <a:lnTo>
                  <a:pt x="832" y="176"/>
                </a:lnTo>
                <a:lnTo>
                  <a:pt x="832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3" name="Freeform 63"/>
          <p:cNvSpPr>
            <a:spLocks noEditPoints="1"/>
          </p:cNvSpPr>
          <p:nvPr/>
        </p:nvSpPr>
        <p:spPr bwMode="auto">
          <a:xfrm>
            <a:off x="9023691" y="4146955"/>
            <a:ext cx="183340" cy="183049"/>
          </a:xfrm>
          <a:custGeom>
            <a:avLst/>
            <a:gdLst>
              <a:gd name="T0" fmla="*/ 853 w 1888"/>
              <a:gd name="T1" fmla="*/ 328 h 1885"/>
              <a:gd name="T2" fmla="*/ 681 w 1888"/>
              <a:gd name="T3" fmla="*/ 379 h 1885"/>
              <a:gd name="T4" fmla="*/ 533 w 1888"/>
              <a:gd name="T5" fmla="*/ 475 h 1885"/>
              <a:gd name="T6" fmla="*/ 417 w 1888"/>
              <a:gd name="T7" fmla="*/ 607 h 1885"/>
              <a:gd name="T8" fmla="*/ 344 w 1888"/>
              <a:gd name="T9" fmla="*/ 767 h 1885"/>
              <a:gd name="T10" fmla="*/ 317 w 1888"/>
              <a:gd name="T11" fmla="*/ 948 h 1885"/>
              <a:gd name="T12" fmla="*/ 344 w 1888"/>
              <a:gd name="T13" fmla="*/ 1129 h 1885"/>
              <a:gd name="T14" fmla="*/ 417 w 1888"/>
              <a:gd name="T15" fmla="*/ 1290 h 1885"/>
              <a:gd name="T16" fmla="*/ 533 w 1888"/>
              <a:gd name="T17" fmla="*/ 1421 h 1885"/>
              <a:gd name="T18" fmla="*/ 681 w 1888"/>
              <a:gd name="T19" fmla="*/ 1517 h 1885"/>
              <a:gd name="T20" fmla="*/ 853 w 1888"/>
              <a:gd name="T21" fmla="*/ 1568 h 1885"/>
              <a:gd name="T22" fmla="*/ 1038 w 1888"/>
              <a:gd name="T23" fmla="*/ 1568 h 1885"/>
              <a:gd name="T24" fmla="*/ 1210 w 1888"/>
              <a:gd name="T25" fmla="*/ 1517 h 1885"/>
              <a:gd name="T26" fmla="*/ 1357 w 1888"/>
              <a:gd name="T27" fmla="*/ 1421 h 1885"/>
              <a:gd name="T28" fmla="*/ 1471 w 1888"/>
              <a:gd name="T29" fmla="*/ 1290 h 1885"/>
              <a:gd name="T30" fmla="*/ 1544 w 1888"/>
              <a:gd name="T31" fmla="*/ 1129 h 1885"/>
              <a:gd name="T32" fmla="*/ 1571 w 1888"/>
              <a:gd name="T33" fmla="*/ 948 h 1885"/>
              <a:gd name="T34" fmla="*/ 1544 w 1888"/>
              <a:gd name="T35" fmla="*/ 767 h 1885"/>
              <a:gd name="T36" fmla="*/ 1471 w 1888"/>
              <a:gd name="T37" fmla="*/ 607 h 1885"/>
              <a:gd name="T38" fmla="*/ 1357 w 1888"/>
              <a:gd name="T39" fmla="*/ 475 h 1885"/>
              <a:gd name="T40" fmla="*/ 1210 w 1888"/>
              <a:gd name="T41" fmla="*/ 379 h 1885"/>
              <a:gd name="T42" fmla="*/ 1038 w 1888"/>
              <a:gd name="T43" fmla="*/ 328 h 1885"/>
              <a:gd name="T44" fmla="*/ 832 w 1888"/>
              <a:gd name="T45" fmla="*/ 0 h 1885"/>
              <a:gd name="T46" fmla="*/ 1053 w 1888"/>
              <a:gd name="T47" fmla="*/ 174 h 1885"/>
              <a:gd name="T48" fmla="*/ 1228 w 1888"/>
              <a:gd name="T49" fmla="*/ 220 h 1885"/>
              <a:gd name="T50" fmla="*/ 1507 w 1888"/>
              <a:gd name="T51" fmla="*/ 176 h 1885"/>
              <a:gd name="T52" fmla="*/ 1486 w 1888"/>
              <a:gd name="T53" fmla="*/ 388 h 1885"/>
              <a:gd name="T54" fmla="*/ 1698 w 1888"/>
              <a:gd name="T55" fmla="*/ 366 h 1885"/>
              <a:gd name="T56" fmla="*/ 1661 w 1888"/>
              <a:gd name="T57" fmla="*/ 645 h 1885"/>
              <a:gd name="T58" fmla="*/ 1710 w 1888"/>
              <a:gd name="T59" fmla="*/ 819 h 1885"/>
              <a:gd name="T60" fmla="*/ 1888 w 1888"/>
              <a:gd name="T61" fmla="*/ 1035 h 1885"/>
              <a:gd name="T62" fmla="*/ 1696 w 1888"/>
              <a:gd name="T63" fmla="*/ 1129 h 1885"/>
              <a:gd name="T64" fmla="*/ 1823 w 1888"/>
              <a:gd name="T65" fmla="*/ 1298 h 1885"/>
              <a:gd name="T66" fmla="*/ 1565 w 1888"/>
              <a:gd name="T67" fmla="*/ 1406 h 1885"/>
              <a:gd name="T68" fmla="*/ 1440 w 1888"/>
              <a:gd name="T69" fmla="*/ 1537 h 1885"/>
              <a:gd name="T70" fmla="*/ 1346 w 1888"/>
              <a:gd name="T71" fmla="*/ 1803 h 1885"/>
              <a:gd name="T72" fmla="*/ 1190 w 1888"/>
              <a:gd name="T73" fmla="*/ 1678 h 1885"/>
              <a:gd name="T74" fmla="*/ 1053 w 1888"/>
              <a:gd name="T75" fmla="*/ 1709 h 1885"/>
              <a:gd name="T76" fmla="*/ 832 w 1888"/>
              <a:gd name="T77" fmla="*/ 1885 h 1885"/>
              <a:gd name="T78" fmla="*/ 743 w 1888"/>
              <a:gd name="T79" fmla="*/ 1691 h 1885"/>
              <a:gd name="T80" fmla="*/ 571 w 1888"/>
              <a:gd name="T81" fmla="*/ 1814 h 1885"/>
              <a:gd name="T82" fmla="*/ 466 w 1888"/>
              <a:gd name="T83" fmla="*/ 1553 h 1885"/>
              <a:gd name="T84" fmla="*/ 339 w 1888"/>
              <a:gd name="T85" fmla="*/ 1426 h 1885"/>
              <a:gd name="T86" fmla="*/ 76 w 1888"/>
              <a:gd name="T87" fmla="*/ 1325 h 1885"/>
              <a:gd name="T88" fmla="*/ 199 w 1888"/>
              <a:gd name="T89" fmla="*/ 1151 h 1885"/>
              <a:gd name="T90" fmla="*/ 4 w 1888"/>
              <a:gd name="T91" fmla="*/ 1064 h 1885"/>
              <a:gd name="T92" fmla="*/ 176 w 1888"/>
              <a:gd name="T93" fmla="*/ 841 h 1885"/>
              <a:gd name="T94" fmla="*/ 221 w 1888"/>
              <a:gd name="T95" fmla="*/ 667 h 1885"/>
              <a:gd name="T96" fmla="*/ 172 w 1888"/>
              <a:gd name="T97" fmla="*/ 390 h 1885"/>
              <a:gd name="T98" fmla="*/ 386 w 1888"/>
              <a:gd name="T99" fmla="*/ 406 h 1885"/>
              <a:gd name="T100" fmla="*/ 359 w 1888"/>
              <a:gd name="T101" fmla="*/ 194 h 1885"/>
              <a:gd name="T102" fmla="*/ 641 w 1888"/>
              <a:gd name="T103" fmla="*/ 229 h 1885"/>
              <a:gd name="T104" fmla="*/ 832 w 1888"/>
              <a:gd name="T105" fmla="*/ 176 h 1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888" h="1885">
                <a:moveTo>
                  <a:pt x="944" y="321"/>
                </a:moveTo>
                <a:lnTo>
                  <a:pt x="853" y="328"/>
                </a:lnTo>
                <a:lnTo>
                  <a:pt x="763" y="348"/>
                </a:lnTo>
                <a:lnTo>
                  <a:pt x="681" y="379"/>
                </a:lnTo>
                <a:lnTo>
                  <a:pt x="603" y="421"/>
                </a:lnTo>
                <a:lnTo>
                  <a:pt x="533" y="475"/>
                </a:lnTo>
                <a:lnTo>
                  <a:pt x="471" y="537"/>
                </a:lnTo>
                <a:lnTo>
                  <a:pt x="417" y="607"/>
                </a:lnTo>
                <a:lnTo>
                  <a:pt x="375" y="682"/>
                </a:lnTo>
                <a:lnTo>
                  <a:pt x="344" y="767"/>
                </a:lnTo>
                <a:lnTo>
                  <a:pt x="324" y="854"/>
                </a:lnTo>
                <a:lnTo>
                  <a:pt x="317" y="948"/>
                </a:lnTo>
                <a:lnTo>
                  <a:pt x="324" y="1040"/>
                </a:lnTo>
                <a:lnTo>
                  <a:pt x="344" y="1129"/>
                </a:lnTo>
                <a:lnTo>
                  <a:pt x="375" y="1211"/>
                </a:lnTo>
                <a:lnTo>
                  <a:pt x="417" y="1290"/>
                </a:lnTo>
                <a:lnTo>
                  <a:pt x="471" y="1359"/>
                </a:lnTo>
                <a:lnTo>
                  <a:pt x="533" y="1421"/>
                </a:lnTo>
                <a:lnTo>
                  <a:pt x="603" y="1475"/>
                </a:lnTo>
                <a:lnTo>
                  <a:pt x="681" y="1517"/>
                </a:lnTo>
                <a:lnTo>
                  <a:pt x="763" y="1548"/>
                </a:lnTo>
                <a:lnTo>
                  <a:pt x="853" y="1568"/>
                </a:lnTo>
                <a:lnTo>
                  <a:pt x="944" y="1575"/>
                </a:lnTo>
                <a:lnTo>
                  <a:pt x="1038" y="1568"/>
                </a:lnTo>
                <a:lnTo>
                  <a:pt x="1125" y="1548"/>
                </a:lnTo>
                <a:lnTo>
                  <a:pt x="1210" y="1517"/>
                </a:lnTo>
                <a:lnTo>
                  <a:pt x="1286" y="1475"/>
                </a:lnTo>
                <a:lnTo>
                  <a:pt x="1357" y="1421"/>
                </a:lnTo>
                <a:lnTo>
                  <a:pt x="1417" y="1359"/>
                </a:lnTo>
                <a:lnTo>
                  <a:pt x="1471" y="1290"/>
                </a:lnTo>
                <a:lnTo>
                  <a:pt x="1513" y="1211"/>
                </a:lnTo>
                <a:lnTo>
                  <a:pt x="1544" y="1129"/>
                </a:lnTo>
                <a:lnTo>
                  <a:pt x="1565" y="1040"/>
                </a:lnTo>
                <a:lnTo>
                  <a:pt x="1571" y="948"/>
                </a:lnTo>
                <a:lnTo>
                  <a:pt x="1565" y="854"/>
                </a:lnTo>
                <a:lnTo>
                  <a:pt x="1544" y="767"/>
                </a:lnTo>
                <a:lnTo>
                  <a:pt x="1513" y="682"/>
                </a:lnTo>
                <a:lnTo>
                  <a:pt x="1471" y="607"/>
                </a:lnTo>
                <a:lnTo>
                  <a:pt x="1417" y="537"/>
                </a:lnTo>
                <a:lnTo>
                  <a:pt x="1357" y="475"/>
                </a:lnTo>
                <a:lnTo>
                  <a:pt x="1286" y="421"/>
                </a:lnTo>
                <a:lnTo>
                  <a:pt x="1210" y="379"/>
                </a:lnTo>
                <a:lnTo>
                  <a:pt x="1125" y="348"/>
                </a:lnTo>
                <a:lnTo>
                  <a:pt x="1038" y="328"/>
                </a:lnTo>
                <a:lnTo>
                  <a:pt x="944" y="321"/>
                </a:lnTo>
                <a:close/>
                <a:moveTo>
                  <a:pt x="832" y="0"/>
                </a:moveTo>
                <a:lnTo>
                  <a:pt x="1053" y="0"/>
                </a:lnTo>
                <a:lnTo>
                  <a:pt x="1053" y="174"/>
                </a:lnTo>
                <a:lnTo>
                  <a:pt x="1143" y="191"/>
                </a:lnTo>
                <a:lnTo>
                  <a:pt x="1228" y="220"/>
                </a:lnTo>
                <a:lnTo>
                  <a:pt x="1315" y="67"/>
                </a:lnTo>
                <a:lnTo>
                  <a:pt x="1507" y="176"/>
                </a:lnTo>
                <a:lnTo>
                  <a:pt x="1419" y="330"/>
                </a:lnTo>
                <a:lnTo>
                  <a:pt x="1486" y="388"/>
                </a:lnTo>
                <a:lnTo>
                  <a:pt x="1547" y="455"/>
                </a:lnTo>
                <a:lnTo>
                  <a:pt x="1698" y="366"/>
                </a:lnTo>
                <a:lnTo>
                  <a:pt x="1810" y="555"/>
                </a:lnTo>
                <a:lnTo>
                  <a:pt x="1661" y="645"/>
                </a:lnTo>
                <a:lnTo>
                  <a:pt x="1690" y="729"/>
                </a:lnTo>
                <a:lnTo>
                  <a:pt x="1710" y="819"/>
                </a:lnTo>
                <a:lnTo>
                  <a:pt x="1886" y="816"/>
                </a:lnTo>
                <a:lnTo>
                  <a:pt x="1888" y="1035"/>
                </a:lnTo>
                <a:lnTo>
                  <a:pt x="1714" y="1037"/>
                </a:lnTo>
                <a:lnTo>
                  <a:pt x="1696" y="1129"/>
                </a:lnTo>
                <a:lnTo>
                  <a:pt x="1669" y="1214"/>
                </a:lnTo>
                <a:lnTo>
                  <a:pt x="1823" y="1298"/>
                </a:lnTo>
                <a:lnTo>
                  <a:pt x="1719" y="1490"/>
                </a:lnTo>
                <a:lnTo>
                  <a:pt x="1565" y="1406"/>
                </a:lnTo>
                <a:lnTo>
                  <a:pt x="1507" y="1475"/>
                </a:lnTo>
                <a:lnTo>
                  <a:pt x="1440" y="1537"/>
                </a:lnTo>
                <a:lnTo>
                  <a:pt x="1531" y="1687"/>
                </a:lnTo>
                <a:lnTo>
                  <a:pt x="1346" y="1803"/>
                </a:lnTo>
                <a:lnTo>
                  <a:pt x="1254" y="1653"/>
                </a:lnTo>
                <a:lnTo>
                  <a:pt x="1190" y="1678"/>
                </a:lnTo>
                <a:lnTo>
                  <a:pt x="1123" y="1696"/>
                </a:lnTo>
                <a:lnTo>
                  <a:pt x="1053" y="1709"/>
                </a:lnTo>
                <a:lnTo>
                  <a:pt x="1053" y="1885"/>
                </a:lnTo>
                <a:lnTo>
                  <a:pt x="832" y="1885"/>
                </a:lnTo>
                <a:lnTo>
                  <a:pt x="832" y="1709"/>
                </a:lnTo>
                <a:lnTo>
                  <a:pt x="743" y="1691"/>
                </a:lnTo>
                <a:lnTo>
                  <a:pt x="658" y="1662"/>
                </a:lnTo>
                <a:lnTo>
                  <a:pt x="571" y="1814"/>
                </a:lnTo>
                <a:lnTo>
                  <a:pt x="379" y="1705"/>
                </a:lnTo>
                <a:lnTo>
                  <a:pt x="466" y="1553"/>
                </a:lnTo>
                <a:lnTo>
                  <a:pt x="400" y="1493"/>
                </a:lnTo>
                <a:lnTo>
                  <a:pt x="339" y="1426"/>
                </a:lnTo>
                <a:lnTo>
                  <a:pt x="187" y="1515"/>
                </a:lnTo>
                <a:lnTo>
                  <a:pt x="76" y="1325"/>
                </a:lnTo>
                <a:lnTo>
                  <a:pt x="228" y="1236"/>
                </a:lnTo>
                <a:lnTo>
                  <a:pt x="199" y="1151"/>
                </a:lnTo>
                <a:lnTo>
                  <a:pt x="179" y="1062"/>
                </a:lnTo>
                <a:lnTo>
                  <a:pt x="4" y="1064"/>
                </a:lnTo>
                <a:lnTo>
                  <a:pt x="0" y="845"/>
                </a:lnTo>
                <a:lnTo>
                  <a:pt x="176" y="841"/>
                </a:lnTo>
                <a:lnTo>
                  <a:pt x="192" y="752"/>
                </a:lnTo>
                <a:lnTo>
                  <a:pt x="221" y="667"/>
                </a:lnTo>
                <a:lnTo>
                  <a:pt x="67" y="582"/>
                </a:lnTo>
                <a:lnTo>
                  <a:pt x="172" y="390"/>
                </a:lnTo>
                <a:lnTo>
                  <a:pt x="326" y="475"/>
                </a:lnTo>
                <a:lnTo>
                  <a:pt x="386" y="406"/>
                </a:lnTo>
                <a:lnTo>
                  <a:pt x="451" y="343"/>
                </a:lnTo>
                <a:lnTo>
                  <a:pt x="359" y="194"/>
                </a:lnTo>
                <a:lnTo>
                  <a:pt x="547" y="80"/>
                </a:lnTo>
                <a:lnTo>
                  <a:pt x="641" y="229"/>
                </a:lnTo>
                <a:lnTo>
                  <a:pt x="734" y="196"/>
                </a:lnTo>
                <a:lnTo>
                  <a:pt x="832" y="176"/>
                </a:lnTo>
                <a:lnTo>
                  <a:pt x="832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4" name="Freeform 63"/>
          <p:cNvSpPr>
            <a:spLocks noEditPoints="1"/>
          </p:cNvSpPr>
          <p:nvPr/>
        </p:nvSpPr>
        <p:spPr bwMode="auto">
          <a:xfrm>
            <a:off x="8499049" y="3293960"/>
            <a:ext cx="307574" cy="307086"/>
          </a:xfrm>
          <a:custGeom>
            <a:avLst/>
            <a:gdLst>
              <a:gd name="T0" fmla="*/ 853 w 1888"/>
              <a:gd name="T1" fmla="*/ 328 h 1885"/>
              <a:gd name="T2" fmla="*/ 681 w 1888"/>
              <a:gd name="T3" fmla="*/ 379 h 1885"/>
              <a:gd name="T4" fmla="*/ 533 w 1888"/>
              <a:gd name="T5" fmla="*/ 475 h 1885"/>
              <a:gd name="T6" fmla="*/ 417 w 1888"/>
              <a:gd name="T7" fmla="*/ 607 h 1885"/>
              <a:gd name="T8" fmla="*/ 344 w 1888"/>
              <a:gd name="T9" fmla="*/ 767 h 1885"/>
              <a:gd name="T10" fmla="*/ 317 w 1888"/>
              <a:gd name="T11" fmla="*/ 948 h 1885"/>
              <a:gd name="T12" fmla="*/ 344 w 1888"/>
              <a:gd name="T13" fmla="*/ 1129 h 1885"/>
              <a:gd name="T14" fmla="*/ 417 w 1888"/>
              <a:gd name="T15" fmla="*/ 1290 h 1885"/>
              <a:gd name="T16" fmla="*/ 533 w 1888"/>
              <a:gd name="T17" fmla="*/ 1421 h 1885"/>
              <a:gd name="T18" fmla="*/ 681 w 1888"/>
              <a:gd name="T19" fmla="*/ 1517 h 1885"/>
              <a:gd name="T20" fmla="*/ 853 w 1888"/>
              <a:gd name="T21" fmla="*/ 1568 h 1885"/>
              <a:gd name="T22" fmla="*/ 1038 w 1888"/>
              <a:gd name="T23" fmla="*/ 1568 h 1885"/>
              <a:gd name="T24" fmla="*/ 1210 w 1888"/>
              <a:gd name="T25" fmla="*/ 1517 h 1885"/>
              <a:gd name="T26" fmla="*/ 1357 w 1888"/>
              <a:gd name="T27" fmla="*/ 1421 h 1885"/>
              <a:gd name="T28" fmla="*/ 1471 w 1888"/>
              <a:gd name="T29" fmla="*/ 1290 h 1885"/>
              <a:gd name="T30" fmla="*/ 1544 w 1888"/>
              <a:gd name="T31" fmla="*/ 1129 h 1885"/>
              <a:gd name="T32" fmla="*/ 1571 w 1888"/>
              <a:gd name="T33" fmla="*/ 948 h 1885"/>
              <a:gd name="T34" fmla="*/ 1544 w 1888"/>
              <a:gd name="T35" fmla="*/ 767 h 1885"/>
              <a:gd name="T36" fmla="*/ 1471 w 1888"/>
              <a:gd name="T37" fmla="*/ 607 h 1885"/>
              <a:gd name="T38" fmla="*/ 1357 w 1888"/>
              <a:gd name="T39" fmla="*/ 475 h 1885"/>
              <a:gd name="T40" fmla="*/ 1210 w 1888"/>
              <a:gd name="T41" fmla="*/ 379 h 1885"/>
              <a:gd name="T42" fmla="*/ 1038 w 1888"/>
              <a:gd name="T43" fmla="*/ 328 h 1885"/>
              <a:gd name="T44" fmla="*/ 832 w 1888"/>
              <a:gd name="T45" fmla="*/ 0 h 1885"/>
              <a:gd name="T46" fmla="*/ 1053 w 1888"/>
              <a:gd name="T47" fmla="*/ 174 h 1885"/>
              <a:gd name="T48" fmla="*/ 1228 w 1888"/>
              <a:gd name="T49" fmla="*/ 220 h 1885"/>
              <a:gd name="T50" fmla="*/ 1507 w 1888"/>
              <a:gd name="T51" fmla="*/ 176 h 1885"/>
              <a:gd name="T52" fmla="*/ 1486 w 1888"/>
              <a:gd name="T53" fmla="*/ 388 h 1885"/>
              <a:gd name="T54" fmla="*/ 1698 w 1888"/>
              <a:gd name="T55" fmla="*/ 366 h 1885"/>
              <a:gd name="T56" fmla="*/ 1661 w 1888"/>
              <a:gd name="T57" fmla="*/ 645 h 1885"/>
              <a:gd name="T58" fmla="*/ 1710 w 1888"/>
              <a:gd name="T59" fmla="*/ 819 h 1885"/>
              <a:gd name="T60" fmla="*/ 1888 w 1888"/>
              <a:gd name="T61" fmla="*/ 1035 h 1885"/>
              <a:gd name="T62" fmla="*/ 1696 w 1888"/>
              <a:gd name="T63" fmla="*/ 1129 h 1885"/>
              <a:gd name="T64" fmla="*/ 1823 w 1888"/>
              <a:gd name="T65" fmla="*/ 1298 h 1885"/>
              <a:gd name="T66" fmla="*/ 1565 w 1888"/>
              <a:gd name="T67" fmla="*/ 1406 h 1885"/>
              <a:gd name="T68" fmla="*/ 1440 w 1888"/>
              <a:gd name="T69" fmla="*/ 1537 h 1885"/>
              <a:gd name="T70" fmla="*/ 1346 w 1888"/>
              <a:gd name="T71" fmla="*/ 1803 h 1885"/>
              <a:gd name="T72" fmla="*/ 1190 w 1888"/>
              <a:gd name="T73" fmla="*/ 1678 h 1885"/>
              <a:gd name="T74" fmla="*/ 1053 w 1888"/>
              <a:gd name="T75" fmla="*/ 1709 h 1885"/>
              <a:gd name="T76" fmla="*/ 832 w 1888"/>
              <a:gd name="T77" fmla="*/ 1885 h 1885"/>
              <a:gd name="T78" fmla="*/ 743 w 1888"/>
              <a:gd name="T79" fmla="*/ 1691 h 1885"/>
              <a:gd name="T80" fmla="*/ 571 w 1888"/>
              <a:gd name="T81" fmla="*/ 1814 h 1885"/>
              <a:gd name="T82" fmla="*/ 466 w 1888"/>
              <a:gd name="T83" fmla="*/ 1553 h 1885"/>
              <a:gd name="T84" fmla="*/ 339 w 1888"/>
              <a:gd name="T85" fmla="*/ 1426 h 1885"/>
              <a:gd name="T86" fmla="*/ 76 w 1888"/>
              <a:gd name="T87" fmla="*/ 1325 h 1885"/>
              <a:gd name="T88" fmla="*/ 199 w 1888"/>
              <a:gd name="T89" fmla="*/ 1151 h 1885"/>
              <a:gd name="T90" fmla="*/ 4 w 1888"/>
              <a:gd name="T91" fmla="*/ 1064 h 1885"/>
              <a:gd name="T92" fmla="*/ 176 w 1888"/>
              <a:gd name="T93" fmla="*/ 841 h 1885"/>
              <a:gd name="T94" fmla="*/ 221 w 1888"/>
              <a:gd name="T95" fmla="*/ 667 h 1885"/>
              <a:gd name="T96" fmla="*/ 172 w 1888"/>
              <a:gd name="T97" fmla="*/ 390 h 1885"/>
              <a:gd name="T98" fmla="*/ 386 w 1888"/>
              <a:gd name="T99" fmla="*/ 406 h 1885"/>
              <a:gd name="T100" fmla="*/ 359 w 1888"/>
              <a:gd name="T101" fmla="*/ 194 h 1885"/>
              <a:gd name="T102" fmla="*/ 641 w 1888"/>
              <a:gd name="T103" fmla="*/ 229 h 1885"/>
              <a:gd name="T104" fmla="*/ 832 w 1888"/>
              <a:gd name="T105" fmla="*/ 176 h 1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888" h="1885">
                <a:moveTo>
                  <a:pt x="944" y="321"/>
                </a:moveTo>
                <a:lnTo>
                  <a:pt x="853" y="328"/>
                </a:lnTo>
                <a:lnTo>
                  <a:pt x="763" y="348"/>
                </a:lnTo>
                <a:lnTo>
                  <a:pt x="681" y="379"/>
                </a:lnTo>
                <a:lnTo>
                  <a:pt x="603" y="421"/>
                </a:lnTo>
                <a:lnTo>
                  <a:pt x="533" y="475"/>
                </a:lnTo>
                <a:lnTo>
                  <a:pt x="471" y="537"/>
                </a:lnTo>
                <a:lnTo>
                  <a:pt x="417" y="607"/>
                </a:lnTo>
                <a:lnTo>
                  <a:pt x="375" y="682"/>
                </a:lnTo>
                <a:lnTo>
                  <a:pt x="344" y="767"/>
                </a:lnTo>
                <a:lnTo>
                  <a:pt x="324" y="854"/>
                </a:lnTo>
                <a:lnTo>
                  <a:pt x="317" y="948"/>
                </a:lnTo>
                <a:lnTo>
                  <a:pt x="324" y="1040"/>
                </a:lnTo>
                <a:lnTo>
                  <a:pt x="344" y="1129"/>
                </a:lnTo>
                <a:lnTo>
                  <a:pt x="375" y="1211"/>
                </a:lnTo>
                <a:lnTo>
                  <a:pt x="417" y="1290"/>
                </a:lnTo>
                <a:lnTo>
                  <a:pt x="471" y="1359"/>
                </a:lnTo>
                <a:lnTo>
                  <a:pt x="533" y="1421"/>
                </a:lnTo>
                <a:lnTo>
                  <a:pt x="603" y="1475"/>
                </a:lnTo>
                <a:lnTo>
                  <a:pt x="681" y="1517"/>
                </a:lnTo>
                <a:lnTo>
                  <a:pt x="763" y="1548"/>
                </a:lnTo>
                <a:lnTo>
                  <a:pt x="853" y="1568"/>
                </a:lnTo>
                <a:lnTo>
                  <a:pt x="944" y="1575"/>
                </a:lnTo>
                <a:lnTo>
                  <a:pt x="1038" y="1568"/>
                </a:lnTo>
                <a:lnTo>
                  <a:pt x="1125" y="1548"/>
                </a:lnTo>
                <a:lnTo>
                  <a:pt x="1210" y="1517"/>
                </a:lnTo>
                <a:lnTo>
                  <a:pt x="1286" y="1475"/>
                </a:lnTo>
                <a:lnTo>
                  <a:pt x="1357" y="1421"/>
                </a:lnTo>
                <a:lnTo>
                  <a:pt x="1417" y="1359"/>
                </a:lnTo>
                <a:lnTo>
                  <a:pt x="1471" y="1290"/>
                </a:lnTo>
                <a:lnTo>
                  <a:pt x="1513" y="1211"/>
                </a:lnTo>
                <a:lnTo>
                  <a:pt x="1544" y="1129"/>
                </a:lnTo>
                <a:lnTo>
                  <a:pt x="1565" y="1040"/>
                </a:lnTo>
                <a:lnTo>
                  <a:pt x="1571" y="948"/>
                </a:lnTo>
                <a:lnTo>
                  <a:pt x="1565" y="854"/>
                </a:lnTo>
                <a:lnTo>
                  <a:pt x="1544" y="767"/>
                </a:lnTo>
                <a:lnTo>
                  <a:pt x="1513" y="682"/>
                </a:lnTo>
                <a:lnTo>
                  <a:pt x="1471" y="607"/>
                </a:lnTo>
                <a:lnTo>
                  <a:pt x="1417" y="537"/>
                </a:lnTo>
                <a:lnTo>
                  <a:pt x="1357" y="475"/>
                </a:lnTo>
                <a:lnTo>
                  <a:pt x="1286" y="421"/>
                </a:lnTo>
                <a:lnTo>
                  <a:pt x="1210" y="379"/>
                </a:lnTo>
                <a:lnTo>
                  <a:pt x="1125" y="348"/>
                </a:lnTo>
                <a:lnTo>
                  <a:pt x="1038" y="328"/>
                </a:lnTo>
                <a:lnTo>
                  <a:pt x="944" y="321"/>
                </a:lnTo>
                <a:close/>
                <a:moveTo>
                  <a:pt x="832" y="0"/>
                </a:moveTo>
                <a:lnTo>
                  <a:pt x="1053" y="0"/>
                </a:lnTo>
                <a:lnTo>
                  <a:pt x="1053" y="174"/>
                </a:lnTo>
                <a:lnTo>
                  <a:pt x="1143" y="191"/>
                </a:lnTo>
                <a:lnTo>
                  <a:pt x="1228" y="220"/>
                </a:lnTo>
                <a:lnTo>
                  <a:pt x="1315" y="67"/>
                </a:lnTo>
                <a:lnTo>
                  <a:pt x="1507" y="176"/>
                </a:lnTo>
                <a:lnTo>
                  <a:pt x="1419" y="330"/>
                </a:lnTo>
                <a:lnTo>
                  <a:pt x="1486" y="388"/>
                </a:lnTo>
                <a:lnTo>
                  <a:pt x="1547" y="455"/>
                </a:lnTo>
                <a:lnTo>
                  <a:pt x="1698" y="366"/>
                </a:lnTo>
                <a:lnTo>
                  <a:pt x="1810" y="555"/>
                </a:lnTo>
                <a:lnTo>
                  <a:pt x="1661" y="645"/>
                </a:lnTo>
                <a:lnTo>
                  <a:pt x="1690" y="729"/>
                </a:lnTo>
                <a:lnTo>
                  <a:pt x="1710" y="819"/>
                </a:lnTo>
                <a:lnTo>
                  <a:pt x="1886" y="816"/>
                </a:lnTo>
                <a:lnTo>
                  <a:pt x="1888" y="1035"/>
                </a:lnTo>
                <a:lnTo>
                  <a:pt x="1714" y="1037"/>
                </a:lnTo>
                <a:lnTo>
                  <a:pt x="1696" y="1129"/>
                </a:lnTo>
                <a:lnTo>
                  <a:pt x="1669" y="1214"/>
                </a:lnTo>
                <a:lnTo>
                  <a:pt x="1823" y="1298"/>
                </a:lnTo>
                <a:lnTo>
                  <a:pt x="1719" y="1490"/>
                </a:lnTo>
                <a:lnTo>
                  <a:pt x="1565" y="1406"/>
                </a:lnTo>
                <a:lnTo>
                  <a:pt x="1507" y="1475"/>
                </a:lnTo>
                <a:lnTo>
                  <a:pt x="1440" y="1537"/>
                </a:lnTo>
                <a:lnTo>
                  <a:pt x="1531" y="1687"/>
                </a:lnTo>
                <a:lnTo>
                  <a:pt x="1346" y="1803"/>
                </a:lnTo>
                <a:lnTo>
                  <a:pt x="1254" y="1653"/>
                </a:lnTo>
                <a:lnTo>
                  <a:pt x="1190" y="1678"/>
                </a:lnTo>
                <a:lnTo>
                  <a:pt x="1123" y="1696"/>
                </a:lnTo>
                <a:lnTo>
                  <a:pt x="1053" y="1709"/>
                </a:lnTo>
                <a:lnTo>
                  <a:pt x="1053" y="1885"/>
                </a:lnTo>
                <a:lnTo>
                  <a:pt x="832" y="1885"/>
                </a:lnTo>
                <a:lnTo>
                  <a:pt x="832" y="1709"/>
                </a:lnTo>
                <a:lnTo>
                  <a:pt x="743" y="1691"/>
                </a:lnTo>
                <a:lnTo>
                  <a:pt x="658" y="1662"/>
                </a:lnTo>
                <a:lnTo>
                  <a:pt x="571" y="1814"/>
                </a:lnTo>
                <a:lnTo>
                  <a:pt x="379" y="1705"/>
                </a:lnTo>
                <a:lnTo>
                  <a:pt x="466" y="1553"/>
                </a:lnTo>
                <a:lnTo>
                  <a:pt x="400" y="1493"/>
                </a:lnTo>
                <a:lnTo>
                  <a:pt x="339" y="1426"/>
                </a:lnTo>
                <a:lnTo>
                  <a:pt x="187" y="1515"/>
                </a:lnTo>
                <a:lnTo>
                  <a:pt x="76" y="1325"/>
                </a:lnTo>
                <a:lnTo>
                  <a:pt x="228" y="1236"/>
                </a:lnTo>
                <a:lnTo>
                  <a:pt x="199" y="1151"/>
                </a:lnTo>
                <a:lnTo>
                  <a:pt x="179" y="1062"/>
                </a:lnTo>
                <a:lnTo>
                  <a:pt x="4" y="1064"/>
                </a:lnTo>
                <a:lnTo>
                  <a:pt x="0" y="845"/>
                </a:lnTo>
                <a:lnTo>
                  <a:pt x="176" y="841"/>
                </a:lnTo>
                <a:lnTo>
                  <a:pt x="192" y="752"/>
                </a:lnTo>
                <a:lnTo>
                  <a:pt x="221" y="667"/>
                </a:lnTo>
                <a:lnTo>
                  <a:pt x="67" y="582"/>
                </a:lnTo>
                <a:lnTo>
                  <a:pt x="172" y="390"/>
                </a:lnTo>
                <a:lnTo>
                  <a:pt x="326" y="475"/>
                </a:lnTo>
                <a:lnTo>
                  <a:pt x="386" y="406"/>
                </a:lnTo>
                <a:lnTo>
                  <a:pt x="451" y="343"/>
                </a:lnTo>
                <a:lnTo>
                  <a:pt x="359" y="194"/>
                </a:lnTo>
                <a:lnTo>
                  <a:pt x="547" y="80"/>
                </a:lnTo>
                <a:lnTo>
                  <a:pt x="641" y="229"/>
                </a:lnTo>
                <a:lnTo>
                  <a:pt x="734" y="196"/>
                </a:lnTo>
                <a:lnTo>
                  <a:pt x="832" y="176"/>
                </a:lnTo>
                <a:lnTo>
                  <a:pt x="832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5" name="Freeform 63"/>
          <p:cNvSpPr>
            <a:spLocks noEditPoints="1"/>
          </p:cNvSpPr>
          <p:nvPr/>
        </p:nvSpPr>
        <p:spPr bwMode="auto">
          <a:xfrm>
            <a:off x="9619330" y="3712119"/>
            <a:ext cx="238462" cy="238083"/>
          </a:xfrm>
          <a:custGeom>
            <a:avLst/>
            <a:gdLst>
              <a:gd name="T0" fmla="*/ 853 w 1888"/>
              <a:gd name="T1" fmla="*/ 328 h 1885"/>
              <a:gd name="T2" fmla="*/ 681 w 1888"/>
              <a:gd name="T3" fmla="*/ 379 h 1885"/>
              <a:gd name="T4" fmla="*/ 533 w 1888"/>
              <a:gd name="T5" fmla="*/ 475 h 1885"/>
              <a:gd name="T6" fmla="*/ 417 w 1888"/>
              <a:gd name="T7" fmla="*/ 607 h 1885"/>
              <a:gd name="T8" fmla="*/ 344 w 1888"/>
              <a:gd name="T9" fmla="*/ 767 h 1885"/>
              <a:gd name="T10" fmla="*/ 317 w 1888"/>
              <a:gd name="T11" fmla="*/ 948 h 1885"/>
              <a:gd name="T12" fmla="*/ 344 w 1888"/>
              <a:gd name="T13" fmla="*/ 1129 h 1885"/>
              <a:gd name="T14" fmla="*/ 417 w 1888"/>
              <a:gd name="T15" fmla="*/ 1290 h 1885"/>
              <a:gd name="T16" fmla="*/ 533 w 1888"/>
              <a:gd name="T17" fmla="*/ 1421 h 1885"/>
              <a:gd name="T18" fmla="*/ 681 w 1888"/>
              <a:gd name="T19" fmla="*/ 1517 h 1885"/>
              <a:gd name="T20" fmla="*/ 853 w 1888"/>
              <a:gd name="T21" fmla="*/ 1568 h 1885"/>
              <a:gd name="T22" fmla="*/ 1038 w 1888"/>
              <a:gd name="T23" fmla="*/ 1568 h 1885"/>
              <a:gd name="T24" fmla="*/ 1210 w 1888"/>
              <a:gd name="T25" fmla="*/ 1517 h 1885"/>
              <a:gd name="T26" fmla="*/ 1357 w 1888"/>
              <a:gd name="T27" fmla="*/ 1421 h 1885"/>
              <a:gd name="T28" fmla="*/ 1471 w 1888"/>
              <a:gd name="T29" fmla="*/ 1290 h 1885"/>
              <a:gd name="T30" fmla="*/ 1544 w 1888"/>
              <a:gd name="T31" fmla="*/ 1129 h 1885"/>
              <a:gd name="T32" fmla="*/ 1571 w 1888"/>
              <a:gd name="T33" fmla="*/ 948 h 1885"/>
              <a:gd name="T34" fmla="*/ 1544 w 1888"/>
              <a:gd name="T35" fmla="*/ 767 h 1885"/>
              <a:gd name="T36" fmla="*/ 1471 w 1888"/>
              <a:gd name="T37" fmla="*/ 607 h 1885"/>
              <a:gd name="T38" fmla="*/ 1357 w 1888"/>
              <a:gd name="T39" fmla="*/ 475 h 1885"/>
              <a:gd name="T40" fmla="*/ 1210 w 1888"/>
              <a:gd name="T41" fmla="*/ 379 h 1885"/>
              <a:gd name="T42" fmla="*/ 1038 w 1888"/>
              <a:gd name="T43" fmla="*/ 328 h 1885"/>
              <a:gd name="T44" fmla="*/ 832 w 1888"/>
              <a:gd name="T45" fmla="*/ 0 h 1885"/>
              <a:gd name="T46" fmla="*/ 1053 w 1888"/>
              <a:gd name="T47" fmla="*/ 174 h 1885"/>
              <a:gd name="T48" fmla="*/ 1228 w 1888"/>
              <a:gd name="T49" fmla="*/ 220 h 1885"/>
              <a:gd name="T50" fmla="*/ 1507 w 1888"/>
              <a:gd name="T51" fmla="*/ 176 h 1885"/>
              <a:gd name="T52" fmla="*/ 1486 w 1888"/>
              <a:gd name="T53" fmla="*/ 388 h 1885"/>
              <a:gd name="T54" fmla="*/ 1698 w 1888"/>
              <a:gd name="T55" fmla="*/ 366 h 1885"/>
              <a:gd name="T56" fmla="*/ 1661 w 1888"/>
              <a:gd name="T57" fmla="*/ 645 h 1885"/>
              <a:gd name="T58" fmla="*/ 1710 w 1888"/>
              <a:gd name="T59" fmla="*/ 819 h 1885"/>
              <a:gd name="T60" fmla="*/ 1888 w 1888"/>
              <a:gd name="T61" fmla="*/ 1035 h 1885"/>
              <a:gd name="T62" fmla="*/ 1696 w 1888"/>
              <a:gd name="T63" fmla="*/ 1129 h 1885"/>
              <a:gd name="T64" fmla="*/ 1823 w 1888"/>
              <a:gd name="T65" fmla="*/ 1298 h 1885"/>
              <a:gd name="T66" fmla="*/ 1565 w 1888"/>
              <a:gd name="T67" fmla="*/ 1406 h 1885"/>
              <a:gd name="T68" fmla="*/ 1440 w 1888"/>
              <a:gd name="T69" fmla="*/ 1537 h 1885"/>
              <a:gd name="T70" fmla="*/ 1346 w 1888"/>
              <a:gd name="T71" fmla="*/ 1803 h 1885"/>
              <a:gd name="T72" fmla="*/ 1190 w 1888"/>
              <a:gd name="T73" fmla="*/ 1678 h 1885"/>
              <a:gd name="T74" fmla="*/ 1053 w 1888"/>
              <a:gd name="T75" fmla="*/ 1709 h 1885"/>
              <a:gd name="T76" fmla="*/ 832 w 1888"/>
              <a:gd name="T77" fmla="*/ 1885 h 1885"/>
              <a:gd name="T78" fmla="*/ 743 w 1888"/>
              <a:gd name="T79" fmla="*/ 1691 h 1885"/>
              <a:gd name="T80" fmla="*/ 571 w 1888"/>
              <a:gd name="T81" fmla="*/ 1814 h 1885"/>
              <a:gd name="T82" fmla="*/ 466 w 1888"/>
              <a:gd name="T83" fmla="*/ 1553 h 1885"/>
              <a:gd name="T84" fmla="*/ 339 w 1888"/>
              <a:gd name="T85" fmla="*/ 1426 h 1885"/>
              <a:gd name="T86" fmla="*/ 76 w 1888"/>
              <a:gd name="T87" fmla="*/ 1325 h 1885"/>
              <a:gd name="T88" fmla="*/ 199 w 1888"/>
              <a:gd name="T89" fmla="*/ 1151 h 1885"/>
              <a:gd name="T90" fmla="*/ 4 w 1888"/>
              <a:gd name="T91" fmla="*/ 1064 h 1885"/>
              <a:gd name="T92" fmla="*/ 176 w 1888"/>
              <a:gd name="T93" fmla="*/ 841 h 1885"/>
              <a:gd name="T94" fmla="*/ 221 w 1888"/>
              <a:gd name="T95" fmla="*/ 667 h 1885"/>
              <a:gd name="T96" fmla="*/ 172 w 1888"/>
              <a:gd name="T97" fmla="*/ 390 h 1885"/>
              <a:gd name="T98" fmla="*/ 386 w 1888"/>
              <a:gd name="T99" fmla="*/ 406 h 1885"/>
              <a:gd name="T100" fmla="*/ 359 w 1888"/>
              <a:gd name="T101" fmla="*/ 194 h 1885"/>
              <a:gd name="T102" fmla="*/ 641 w 1888"/>
              <a:gd name="T103" fmla="*/ 229 h 1885"/>
              <a:gd name="T104" fmla="*/ 832 w 1888"/>
              <a:gd name="T105" fmla="*/ 176 h 1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888" h="1885">
                <a:moveTo>
                  <a:pt x="944" y="321"/>
                </a:moveTo>
                <a:lnTo>
                  <a:pt x="853" y="328"/>
                </a:lnTo>
                <a:lnTo>
                  <a:pt x="763" y="348"/>
                </a:lnTo>
                <a:lnTo>
                  <a:pt x="681" y="379"/>
                </a:lnTo>
                <a:lnTo>
                  <a:pt x="603" y="421"/>
                </a:lnTo>
                <a:lnTo>
                  <a:pt x="533" y="475"/>
                </a:lnTo>
                <a:lnTo>
                  <a:pt x="471" y="537"/>
                </a:lnTo>
                <a:lnTo>
                  <a:pt x="417" y="607"/>
                </a:lnTo>
                <a:lnTo>
                  <a:pt x="375" y="682"/>
                </a:lnTo>
                <a:lnTo>
                  <a:pt x="344" y="767"/>
                </a:lnTo>
                <a:lnTo>
                  <a:pt x="324" y="854"/>
                </a:lnTo>
                <a:lnTo>
                  <a:pt x="317" y="948"/>
                </a:lnTo>
                <a:lnTo>
                  <a:pt x="324" y="1040"/>
                </a:lnTo>
                <a:lnTo>
                  <a:pt x="344" y="1129"/>
                </a:lnTo>
                <a:lnTo>
                  <a:pt x="375" y="1211"/>
                </a:lnTo>
                <a:lnTo>
                  <a:pt x="417" y="1290"/>
                </a:lnTo>
                <a:lnTo>
                  <a:pt x="471" y="1359"/>
                </a:lnTo>
                <a:lnTo>
                  <a:pt x="533" y="1421"/>
                </a:lnTo>
                <a:lnTo>
                  <a:pt x="603" y="1475"/>
                </a:lnTo>
                <a:lnTo>
                  <a:pt x="681" y="1517"/>
                </a:lnTo>
                <a:lnTo>
                  <a:pt x="763" y="1548"/>
                </a:lnTo>
                <a:lnTo>
                  <a:pt x="853" y="1568"/>
                </a:lnTo>
                <a:lnTo>
                  <a:pt x="944" y="1575"/>
                </a:lnTo>
                <a:lnTo>
                  <a:pt x="1038" y="1568"/>
                </a:lnTo>
                <a:lnTo>
                  <a:pt x="1125" y="1548"/>
                </a:lnTo>
                <a:lnTo>
                  <a:pt x="1210" y="1517"/>
                </a:lnTo>
                <a:lnTo>
                  <a:pt x="1286" y="1475"/>
                </a:lnTo>
                <a:lnTo>
                  <a:pt x="1357" y="1421"/>
                </a:lnTo>
                <a:lnTo>
                  <a:pt x="1417" y="1359"/>
                </a:lnTo>
                <a:lnTo>
                  <a:pt x="1471" y="1290"/>
                </a:lnTo>
                <a:lnTo>
                  <a:pt x="1513" y="1211"/>
                </a:lnTo>
                <a:lnTo>
                  <a:pt x="1544" y="1129"/>
                </a:lnTo>
                <a:lnTo>
                  <a:pt x="1565" y="1040"/>
                </a:lnTo>
                <a:lnTo>
                  <a:pt x="1571" y="948"/>
                </a:lnTo>
                <a:lnTo>
                  <a:pt x="1565" y="854"/>
                </a:lnTo>
                <a:lnTo>
                  <a:pt x="1544" y="767"/>
                </a:lnTo>
                <a:lnTo>
                  <a:pt x="1513" y="682"/>
                </a:lnTo>
                <a:lnTo>
                  <a:pt x="1471" y="607"/>
                </a:lnTo>
                <a:lnTo>
                  <a:pt x="1417" y="537"/>
                </a:lnTo>
                <a:lnTo>
                  <a:pt x="1357" y="475"/>
                </a:lnTo>
                <a:lnTo>
                  <a:pt x="1286" y="421"/>
                </a:lnTo>
                <a:lnTo>
                  <a:pt x="1210" y="379"/>
                </a:lnTo>
                <a:lnTo>
                  <a:pt x="1125" y="348"/>
                </a:lnTo>
                <a:lnTo>
                  <a:pt x="1038" y="328"/>
                </a:lnTo>
                <a:lnTo>
                  <a:pt x="944" y="321"/>
                </a:lnTo>
                <a:close/>
                <a:moveTo>
                  <a:pt x="832" y="0"/>
                </a:moveTo>
                <a:lnTo>
                  <a:pt x="1053" y="0"/>
                </a:lnTo>
                <a:lnTo>
                  <a:pt x="1053" y="174"/>
                </a:lnTo>
                <a:lnTo>
                  <a:pt x="1143" y="191"/>
                </a:lnTo>
                <a:lnTo>
                  <a:pt x="1228" y="220"/>
                </a:lnTo>
                <a:lnTo>
                  <a:pt x="1315" y="67"/>
                </a:lnTo>
                <a:lnTo>
                  <a:pt x="1507" y="176"/>
                </a:lnTo>
                <a:lnTo>
                  <a:pt x="1419" y="330"/>
                </a:lnTo>
                <a:lnTo>
                  <a:pt x="1486" y="388"/>
                </a:lnTo>
                <a:lnTo>
                  <a:pt x="1547" y="455"/>
                </a:lnTo>
                <a:lnTo>
                  <a:pt x="1698" y="366"/>
                </a:lnTo>
                <a:lnTo>
                  <a:pt x="1810" y="555"/>
                </a:lnTo>
                <a:lnTo>
                  <a:pt x="1661" y="645"/>
                </a:lnTo>
                <a:lnTo>
                  <a:pt x="1690" y="729"/>
                </a:lnTo>
                <a:lnTo>
                  <a:pt x="1710" y="819"/>
                </a:lnTo>
                <a:lnTo>
                  <a:pt x="1886" y="816"/>
                </a:lnTo>
                <a:lnTo>
                  <a:pt x="1888" y="1035"/>
                </a:lnTo>
                <a:lnTo>
                  <a:pt x="1714" y="1037"/>
                </a:lnTo>
                <a:lnTo>
                  <a:pt x="1696" y="1129"/>
                </a:lnTo>
                <a:lnTo>
                  <a:pt x="1669" y="1214"/>
                </a:lnTo>
                <a:lnTo>
                  <a:pt x="1823" y="1298"/>
                </a:lnTo>
                <a:lnTo>
                  <a:pt x="1719" y="1490"/>
                </a:lnTo>
                <a:lnTo>
                  <a:pt x="1565" y="1406"/>
                </a:lnTo>
                <a:lnTo>
                  <a:pt x="1507" y="1475"/>
                </a:lnTo>
                <a:lnTo>
                  <a:pt x="1440" y="1537"/>
                </a:lnTo>
                <a:lnTo>
                  <a:pt x="1531" y="1687"/>
                </a:lnTo>
                <a:lnTo>
                  <a:pt x="1346" y="1803"/>
                </a:lnTo>
                <a:lnTo>
                  <a:pt x="1254" y="1653"/>
                </a:lnTo>
                <a:lnTo>
                  <a:pt x="1190" y="1678"/>
                </a:lnTo>
                <a:lnTo>
                  <a:pt x="1123" y="1696"/>
                </a:lnTo>
                <a:lnTo>
                  <a:pt x="1053" y="1709"/>
                </a:lnTo>
                <a:lnTo>
                  <a:pt x="1053" y="1885"/>
                </a:lnTo>
                <a:lnTo>
                  <a:pt x="832" y="1885"/>
                </a:lnTo>
                <a:lnTo>
                  <a:pt x="832" y="1709"/>
                </a:lnTo>
                <a:lnTo>
                  <a:pt x="743" y="1691"/>
                </a:lnTo>
                <a:lnTo>
                  <a:pt x="658" y="1662"/>
                </a:lnTo>
                <a:lnTo>
                  <a:pt x="571" y="1814"/>
                </a:lnTo>
                <a:lnTo>
                  <a:pt x="379" y="1705"/>
                </a:lnTo>
                <a:lnTo>
                  <a:pt x="466" y="1553"/>
                </a:lnTo>
                <a:lnTo>
                  <a:pt x="400" y="1493"/>
                </a:lnTo>
                <a:lnTo>
                  <a:pt x="339" y="1426"/>
                </a:lnTo>
                <a:lnTo>
                  <a:pt x="187" y="1515"/>
                </a:lnTo>
                <a:lnTo>
                  <a:pt x="76" y="1325"/>
                </a:lnTo>
                <a:lnTo>
                  <a:pt x="228" y="1236"/>
                </a:lnTo>
                <a:lnTo>
                  <a:pt x="199" y="1151"/>
                </a:lnTo>
                <a:lnTo>
                  <a:pt x="179" y="1062"/>
                </a:lnTo>
                <a:lnTo>
                  <a:pt x="4" y="1064"/>
                </a:lnTo>
                <a:lnTo>
                  <a:pt x="0" y="845"/>
                </a:lnTo>
                <a:lnTo>
                  <a:pt x="176" y="841"/>
                </a:lnTo>
                <a:lnTo>
                  <a:pt x="192" y="752"/>
                </a:lnTo>
                <a:lnTo>
                  <a:pt x="221" y="667"/>
                </a:lnTo>
                <a:lnTo>
                  <a:pt x="67" y="582"/>
                </a:lnTo>
                <a:lnTo>
                  <a:pt x="172" y="390"/>
                </a:lnTo>
                <a:lnTo>
                  <a:pt x="326" y="475"/>
                </a:lnTo>
                <a:lnTo>
                  <a:pt x="386" y="406"/>
                </a:lnTo>
                <a:lnTo>
                  <a:pt x="451" y="343"/>
                </a:lnTo>
                <a:lnTo>
                  <a:pt x="359" y="194"/>
                </a:lnTo>
                <a:lnTo>
                  <a:pt x="547" y="80"/>
                </a:lnTo>
                <a:lnTo>
                  <a:pt x="641" y="229"/>
                </a:lnTo>
                <a:lnTo>
                  <a:pt x="734" y="196"/>
                </a:lnTo>
                <a:lnTo>
                  <a:pt x="832" y="176"/>
                </a:lnTo>
                <a:lnTo>
                  <a:pt x="832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6" name="Freeform 27"/>
          <p:cNvSpPr>
            <a:spLocks noEditPoints="1"/>
          </p:cNvSpPr>
          <p:nvPr/>
        </p:nvSpPr>
        <p:spPr bwMode="auto">
          <a:xfrm>
            <a:off x="10152160" y="4276343"/>
            <a:ext cx="328606" cy="328605"/>
          </a:xfrm>
          <a:custGeom>
            <a:avLst/>
            <a:gdLst>
              <a:gd name="T0" fmla="*/ 723 w 1567"/>
              <a:gd name="T1" fmla="*/ 535 h 1567"/>
              <a:gd name="T2" fmla="*/ 620 w 1567"/>
              <a:gd name="T3" fmla="*/ 585 h 1567"/>
              <a:gd name="T4" fmla="*/ 549 w 1567"/>
              <a:gd name="T5" fmla="*/ 674 h 1567"/>
              <a:gd name="T6" fmla="*/ 522 w 1567"/>
              <a:gd name="T7" fmla="*/ 788 h 1567"/>
              <a:gd name="T8" fmla="*/ 549 w 1567"/>
              <a:gd name="T9" fmla="*/ 904 h 1567"/>
              <a:gd name="T10" fmla="*/ 620 w 1567"/>
              <a:gd name="T11" fmla="*/ 991 h 1567"/>
              <a:gd name="T12" fmla="*/ 723 w 1567"/>
              <a:gd name="T13" fmla="*/ 1042 h 1567"/>
              <a:gd name="T14" fmla="*/ 844 w 1567"/>
              <a:gd name="T15" fmla="*/ 1042 h 1567"/>
              <a:gd name="T16" fmla="*/ 946 w 1567"/>
              <a:gd name="T17" fmla="*/ 991 h 1567"/>
              <a:gd name="T18" fmla="*/ 1018 w 1567"/>
              <a:gd name="T19" fmla="*/ 904 h 1567"/>
              <a:gd name="T20" fmla="*/ 1044 w 1567"/>
              <a:gd name="T21" fmla="*/ 788 h 1567"/>
              <a:gd name="T22" fmla="*/ 1018 w 1567"/>
              <a:gd name="T23" fmla="*/ 674 h 1567"/>
              <a:gd name="T24" fmla="*/ 946 w 1567"/>
              <a:gd name="T25" fmla="*/ 585 h 1567"/>
              <a:gd name="T26" fmla="*/ 844 w 1567"/>
              <a:gd name="T27" fmla="*/ 535 h 1567"/>
              <a:gd name="T28" fmla="*/ 716 w 1567"/>
              <a:gd name="T29" fmla="*/ 0 h 1567"/>
              <a:gd name="T30" fmla="*/ 904 w 1567"/>
              <a:gd name="T31" fmla="*/ 181 h 1567"/>
              <a:gd name="T32" fmla="*/ 1114 w 1567"/>
              <a:gd name="T33" fmla="*/ 71 h 1567"/>
              <a:gd name="T34" fmla="*/ 1187 w 1567"/>
              <a:gd name="T35" fmla="*/ 319 h 1567"/>
              <a:gd name="T36" fmla="*/ 1248 w 1567"/>
              <a:gd name="T37" fmla="*/ 377 h 1567"/>
              <a:gd name="T38" fmla="*/ 1495 w 1567"/>
              <a:gd name="T39" fmla="*/ 448 h 1567"/>
              <a:gd name="T40" fmla="*/ 1381 w 1567"/>
              <a:gd name="T41" fmla="*/ 623 h 1567"/>
              <a:gd name="T42" fmla="*/ 1567 w 1567"/>
              <a:gd name="T43" fmla="*/ 714 h 1567"/>
              <a:gd name="T44" fmla="*/ 1393 w 1567"/>
              <a:gd name="T45" fmla="*/ 899 h 1567"/>
              <a:gd name="T46" fmla="*/ 1498 w 1567"/>
              <a:gd name="T47" fmla="*/ 1111 h 1567"/>
              <a:gd name="T48" fmla="*/ 1259 w 1567"/>
              <a:gd name="T49" fmla="*/ 1187 h 1567"/>
              <a:gd name="T50" fmla="*/ 1192 w 1567"/>
              <a:gd name="T51" fmla="*/ 1254 h 1567"/>
              <a:gd name="T52" fmla="*/ 1118 w 1567"/>
              <a:gd name="T53" fmla="*/ 1493 h 1567"/>
              <a:gd name="T54" fmla="*/ 948 w 1567"/>
              <a:gd name="T55" fmla="*/ 1386 h 1567"/>
              <a:gd name="T56" fmla="*/ 855 w 1567"/>
              <a:gd name="T57" fmla="*/ 1567 h 1567"/>
              <a:gd name="T58" fmla="*/ 669 w 1567"/>
              <a:gd name="T59" fmla="*/ 1397 h 1567"/>
              <a:gd name="T60" fmla="*/ 582 w 1567"/>
              <a:gd name="T61" fmla="*/ 1375 h 1567"/>
              <a:gd name="T62" fmla="*/ 339 w 1567"/>
              <a:gd name="T63" fmla="*/ 1430 h 1567"/>
              <a:gd name="T64" fmla="*/ 346 w 1567"/>
              <a:gd name="T65" fmla="*/ 1227 h 1567"/>
              <a:gd name="T66" fmla="*/ 143 w 1567"/>
              <a:gd name="T67" fmla="*/ 1236 h 1567"/>
              <a:gd name="T68" fmla="*/ 199 w 1567"/>
              <a:gd name="T69" fmla="*/ 991 h 1567"/>
              <a:gd name="T70" fmla="*/ 174 w 1567"/>
              <a:gd name="T71" fmla="*/ 904 h 1567"/>
              <a:gd name="T72" fmla="*/ 0 w 1567"/>
              <a:gd name="T73" fmla="*/ 721 h 1567"/>
              <a:gd name="T74" fmla="*/ 196 w 1567"/>
              <a:gd name="T75" fmla="*/ 589 h 1567"/>
              <a:gd name="T76" fmla="*/ 136 w 1567"/>
              <a:gd name="T77" fmla="*/ 339 h 1567"/>
              <a:gd name="T78" fmla="*/ 375 w 1567"/>
              <a:gd name="T79" fmla="*/ 323 h 1567"/>
              <a:gd name="T80" fmla="*/ 446 w 1567"/>
              <a:gd name="T81" fmla="*/ 73 h 1567"/>
              <a:gd name="T82" fmla="*/ 623 w 1567"/>
              <a:gd name="T83" fmla="*/ 190 h 1567"/>
              <a:gd name="T84" fmla="*/ 716 w 1567"/>
              <a:gd name="T85" fmla="*/ 0 h 1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567" h="1567">
                <a:moveTo>
                  <a:pt x="783" y="529"/>
                </a:moveTo>
                <a:lnTo>
                  <a:pt x="723" y="535"/>
                </a:lnTo>
                <a:lnTo>
                  <a:pt x="669" y="553"/>
                </a:lnTo>
                <a:lnTo>
                  <a:pt x="620" y="585"/>
                </a:lnTo>
                <a:lnTo>
                  <a:pt x="580" y="625"/>
                </a:lnTo>
                <a:lnTo>
                  <a:pt x="549" y="674"/>
                </a:lnTo>
                <a:lnTo>
                  <a:pt x="531" y="730"/>
                </a:lnTo>
                <a:lnTo>
                  <a:pt x="522" y="788"/>
                </a:lnTo>
                <a:lnTo>
                  <a:pt x="531" y="848"/>
                </a:lnTo>
                <a:lnTo>
                  <a:pt x="549" y="904"/>
                </a:lnTo>
                <a:lnTo>
                  <a:pt x="580" y="951"/>
                </a:lnTo>
                <a:lnTo>
                  <a:pt x="620" y="991"/>
                </a:lnTo>
                <a:lnTo>
                  <a:pt x="669" y="1022"/>
                </a:lnTo>
                <a:lnTo>
                  <a:pt x="723" y="1042"/>
                </a:lnTo>
                <a:lnTo>
                  <a:pt x="783" y="1049"/>
                </a:lnTo>
                <a:lnTo>
                  <a:pt x="844" y="1042"/>
                </a:lnTo>
                <a:lnTo>
                  <a:pt x="897" y="1022"/>
                </a:lnTo>
                <a:lnTo>
                  <a:pt x="946" y="991"/>
                </a:lnTo>
                <a:lnTo>
                  <a:pt x="986" y="951"/>
                </a:lnTo>
                <a:lnTo>
                  <a:pt x="1018" y="904"/>
                </a:lnTo>
                <a:lnTo>
                  <a:pt x="1038" y="848"/>
                </a:lnTo>
                <a:lnTo>
                  <a:pt x="1044" y="788"/>
                </a:lnTo>
                <a:lnTo>
                  <a:pt x="1038" y="730"/>
                </a:lnTo>
                <a:lnTo>
                  <a:pt x="1018" y="674"/>
                </a:lnTo>
                <a:lnTo>
                  <a:pt x="986" y="625"/>
                </a:lnTo>
                <a:lnTo>
                  <a:pt x="946" y="585"/>
                </a:lnTo>
                <a:lnTo>
                  <a:pt x="897" y="553"/>
                </a:lnTo>
                <a:lnTo>
                  <a:pt x="844" y="535"/>
                </a:lnTo>
                <a:lnTo>
                  <a:pt x="783" y="529"/>
                </a:lnTo>
                <a:close/>
                <a:moveTo>
                  <a:pt x="716" y="0"/>
                </a:moveTo>
                <a:lnTo>
                  <a:pt x="850" y="0"/>
                </a:lnTo>
                <a:lnTo>
                  <a:pt x="904" y="181"/>
                </a:lnTo>
                <a:lnTo>
                  <a:pt x="980" y="201"/>
                </a:lnTo>
                <a:lnTo>
                  <a:pt x="1114" y="71"/>
                </a:lnTo>
                <a:lnTo>
                  <a:pt x="1232" y="138"/>
                </a:lnTo>
                <a:lnTo>
                  <a:pt x="1187" y="319"/>
                </a:lnTo>
                <a:lnTo>
                  <a:pt x="1219" y="346"/>
                </a:lnTo>
                <a:lnTo>
                  <a:pt x="1248" y="377"/>
                </a:lnTo>
                <a:lnTo>
                  <a:pt x="1426" y="332"/>
                </a:lnTo>
                <a:lnTo>
                  <a:pt x="1495" y="448"/>
                </a:lnTo>
                <a:lnTo>
                  <a:pt x="1368" y="582"/>
                </a:lnTo>
                <a:lnTo>
                  <a:pt x="1381" y="623"/>
                </a:lnTo>
                <a:lnTo>
                  <a:pt x="1390" y="665"/>
                </a:lnTo>
                <a:lnTo>
                  <a:pt x="1567" y="714"/>
                </a:lnTo>
                <a:lnTo>
                  <a:pt x="1567" y="850"/>
                </a:lnTo>
                <a:lnTo>
                  <a:pt x="1393" y="899"/>
                </a:lnTo>
                <a:lnTo>
                  <a:pt x="1373" y="984"/>
                </a:lnTo>
                <a:lnTo>
                  <a:pt x="1498" y="1111"/>
                </a:lnTo>
                <a:lnTo>
                  <a:pt x="1431" y="1230"/>
                </a:lnTo>
                <a:lnTo>
                  <a:pt x="1259" y="1187"/>
                </a:lnTo>
                <a:lnTo>
                  <a:pt x="1227" y="1223"/>
                </a:lnTo>
                <a:lnTo>
                  <a:pt x="1192" y="1254"/>
                </a:lnTo>
                <a:lnTo>
                  <a:pt x="1236" y="1426"/>
                </a:lnTo>
                <a:lnTo>
                  <a:pt x="1118" y="1493"/>
                </a:lnTo>
                <a:lnTo>
                  <a:pt x="991" y="1372"/>
                </a:lnTo>
                <a:lnTo>
                  <a:pt x="948" y="1386"/>
                </a:lnTo>
                <a:lnTo>
                  <a:pt x="902" y="1397"/>
                </a:lnTo>
                <a:lnTo>
                  <a:pt x="855" y="1567"/>
                </a:lnTo>
                <a:lnTo>
                  <a:pt x="719" y="1567"/>
                </a:lnTo>
                <a:lnTo>
                  <a:pt x="669" y="1397"/>
                </a:lnTo>
                <a:lnTo>
                  <a:pt x="625" y="1388"/>
                </a:lnTo>
                <a:lnTo>
                  <a:pt x="582" y="1375"/>
                </a:lnTo>
                <a:lnTo>
                  <a:pt x="457" y="1497"/>
                </a:lnTo>
                <a:lnTo>
                  <a:pt x="339" y="1430"/>
                </a:lnTo>
                <a:lnTo>
                  <a:pt x="379" y="1259"/>
                </a:lnTo>
                <a:lnTo>
                  <a:pt x="346" y="1227"/>
                </a:lnTo>
                <a:lnTo>
                  <a:pt x="315" y="1194"/>
                </a:lnTo>
                <a:lnTo>
                  <a:pt x="143" y="1236"/>
                </a:lnTo>
                <a:lnTo>
                  <a:pt x="74" y="1120"/>
                </a:lnTo>
                <a:lnTo>
                  <a:pt x="199" y="991"/>
                </a:lnTo>
                <a:lnTo>
                  <a:pt x="185" y="948"/>
                </a:lnTo>
                <a:lnTo>
                  <a:pt x="174" y="904"/>
                </a:lnTo>
                <a:lnTo>
                  <a:pt x="2" y="857"/>
                </a:lnTo>
                <a:lnTo>
                  <a:pt x="0" y="721"/>
                </a:lnTo>
                <a:lnTo>
                  <a:pt x="176" y="669"/>
                </a:lnTo>
                <a:lnTo>
                  <a:pt x="196" y="589"/>
                </a:lnTo>
                <a:lnTo>
                  <a:pt x="69" y="457"/>
                </a:lnTo>
                <a:lnTo>
                  <a:pt x="136" y="339"/>
                </a:lnTo>
                <a:lnTo>
                  <a:pt x="315" y="384"/>
                </a:lnTo>
                <a:lnTo>
                  <a:pt x="375" y="323"/>
                </a:lnTo>
                <a:lnTo>
                  <a:pt x="328" y="143"/>
                </a:lnTo>
                <a:lnTo>
                  <a:pt x="446" y="73"/>
                </a:lnTo>
                <a:lnTo>
                  <a:pt x="580" y="203"/>
                </a:lnTo>
                <a:lnTo>
                  <a:pt x="623" y="190"/>
                </a:lnTo>
                <a:lnTo>
                  <a:pt x="665" y="181"/>
                </a:lnTo>
                <a:lnTo>
                  <a:pt x="71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428" name="Group 427"/>
          <p:cNvGrpSpPr/>
          <p:nvPr/>
        </p:nvGrpSpPr>
        <p:grpSpPr>
          <a:xfrm>
            <a:off x="9765656" y="3352258"/>
            <a:ext cx="353966" cy="353681"/>
            <a:chOff x="8091275" y="3370787"/>
            <a:chExt cx="3056908" cy="3054448"/>
          </a:xfrm>
          <a:solidFill>
            <a:schemeClr val="bg1">
              <a:lumMod val="75000"/>
            </a:schemeClr>
          </a:solidFill>
        </p:grpSpPr>
        <p:sp>
          <p:nvSpPr>
            <p:cNvPr id="429" name="Freeform 28"/>
            <p:cNvSpPr>
              <a:spLocks/>
            </p:cNvSpPr>
            <p:nvPr/>
          </p:nvSpPr>
          <p:spPr bwMode="auto">
            <a:xfrm>
              <a:off x="9504111" y="3370787"/>
              <a:ext cx="231236" cy="197617"/>
            </a:xfrm>
            <a:custGeom>
              <a:avLst/>
              <a:gdLst>
                <a:gd name="T0" fmla="*/ 72 w 282"/>
                <a:gd name="T1" fmla="*/ 0 h 241"/>
                <a:gd name="T2" fmla="*/ 210 w 282"/>
                <a:gd name="T3" fmla="*/ 0 h 241"/>
                <a:gd name="T4" fmla="*/ 282 w 282"/>
                <a:gd name="T5" fmla="*/ 241 h 241"/>
                <a:gd name="T6" fmla="*/ 0 w 282"/>
                <a:gd name="T7" fmla="*/ 241 h 241"/>
                <a:gd name="T8" fmla="*/ 72 w 282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" h="241">
                  <a:moveTo>
                    <a:pt x="72" y="0"/>
                  </a:moveTo>
                  <a:lnTo>
                    <a:pt x="210" y="0"/>
                  </a:lnTo>
                  <a:lnTo>
                    <a:pt x="282" y="241"/>
                  </a:lnTo>
                  <a:lnTo>
                    <a:pt x="0" y="241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0" name="Freeform 29"/>
            <p:cNvSpPr>
              <a:spLocks/>
            </p:cNvSpPr>
            <p:nvPr/>
          </p:nvSpPr>
          <p:spPr bwMode="auto">
            <a:xfrm>
              <a:off x="9756667" y="3387187"/>
              <a:ext cx="225496" cy="227136"/>
            </a:xfrm>
            <a:custGeom>
              <a:avLst/>
              <a:gdLst>
                <a:gd name="T0" fmla="*/ 114 w 275"/>
                <a:gd name="T1" fmla="*/ 0 h 277"/>
                <a:gd name="T2" fmla="*/ 253 w 275"/>
                <a:gd name="T3" fmla="*/ 27 h 277"/>
                <a:gd name="T4" fmla="*/ 275 w 275"/>
                <a:gd name="T5" fmla="*/ 277 h 277"/>
                <a:gd name="T6" fmla="*/ 206 w 275"/>
                <a:gd name="T7" fmla="*/ 264 h 277"/>
                <a:gd name="T8" fmla="*/ 69 w 275"/>
                <a:gd name="T9" fmla="*/ 237 h 277"/>
                <a:gd name="T10" fmla="*/ 0 w 275"/>
                <a:gd name="T11" fmla="*/ 226 h 277"/>
                <a:gd name="T12" fmla="*/ 114 w 275"/>
                <a:gd name="T13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277">
                  <a:moveTo>
                    <a:pt x="114" y="0"/>
                  </a:moveTo>
                  <a:lnTo>
                    <a:pt x="253" y="27"/>
                  </a:lnTo>
                  <a:lnTo>
                    <a:pt x="275" y="277"/>
                  </a:lnTo>
                  <a:lnTo>
                    <a:pt x="206" y="264"/>
                  </a:lnTo>
                  <a:lnTo>
                    <a:pt x="69" y="237"/>
                  </a:lnTo>
                  <a:lnTo>
                    <a:pt x="0" y="226"/>
                  </a:lnTo>
                  <a:lnTo>
                    <a:pt x="1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1" name="Freeform 30"/>
            <p:cNvSpPr>
              <a:spLocks/>
            </p:cNvSpPr>
            <p:nvPr/>
          </p:nvSpPr>
          <p:spPr bwMode="auto">
            <a:xfrm>
              <a:off x="10004302" y="3456886"/>
              <a:ext cx="232056" cy="249276"/>
            </a:xfrm>
            <a:custGeom>
              <a:avLst/>
              <a:gdLst>
                <a:gd name="T0" fmla="*/ 154 w 283"/>
                <a:gd name="T1" fmla="*/ 0 h 304"/>
                <a:gd name="T2" fmla="*/ 283 w 283"/>
                <a:gd name="T3" fmla="*/ 54 h 304"/>
                <a:gd name="T4" fmla="*/ 259 w 283"/>
                <a:gd name="T5" fmla="*/ 304 h 304"/>
                <a:gd name="T6" fmla="*/ 194 w 283"/>
                <a:gd name="T7" fmla="*/ 277 h 304"/>
                <a:gd name="T8" fmla="*/ 64 w 283"/>
                <a:gd name="T9" fmla="*/ 225 h 304"/>
                <a:gd name="T10" fmla="*/ 0 w 283"/>
                <a:gd name="T11" fmla="*/ 201 h 304"/>
                <a:gd name="T12" fmla="*/ 154 w 283"/>
                <a:gd name="T1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3" h="304">
                  <a:moveTo>
                    <a:pt x="154" y="0"/>
                  </a:moveTo>
                  <a:lnTo>
                    <a:pt x="283" y="54"/>
                  </a:lnTo>
                  <a:lnTo>
                    <a:pt x="259" y="304"/>
                  </a:lnTo>
                  <a:lnTo>
                    <a:pt x="194" y="277"/>
                  </a:lnTo>
                  <a:lnTo>
                    <a:pt x="64" y="225"/>
                  </a:lnTo>
                  <a:lnTo>
                    <a:pt x="0" y="201"/>
                  </a:lnTo>
                  <a:lnTo>
                    <a:pt x="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2" name="Freeform 31"/>
            <p:cNvSpPr>
              <a:spLocks/>
            </p:cNvSpPr>
            <p:nvPr/>
          </p:nvSpPr>
          <p:spPr bwMode="auto">
            <a:xfrm>
              <a:off x="10237999" y="3579884"/>
              <a:ext cx="250916" cy="259936"/>
            </a:xfrm>
            <a:custGeom>
              <a:avLst/>
              <a:gdLst>
                <a:gd name="T0" fmla="*/ 188 w 306"/>
                <a:gd name="T1" fmla="*/ 0 h 317"/>
                <a:gd name="T2" fmla="*/ 306 w 306"/>
                <a:gd name="T3" fmla="*/ 75 h 317"/>
                <a:gd name="T4" fmla="*/ 235 w 306"/>
                <a:gd name="T5" fmla="*/ 317 h 317"/>
                <a:gd name="T6" fmla="*/ 177 w 306"/>
                <a:gd name="T7" fmla="*/ 279 h 317"/>
                <a:gd name="T8" fmla="*/ 58 w 306"/>
                <a:gd name="T9" fmla="*/ 205 h 317"/>
                <a:gd name="T10" fmla="*/ 0 w 306"/>
                <a:gd name="T11" fmla="*/ 167 h 317"/>
                <a:gd name="T12" fmla="*/ 188 w 306"/>
                <a:gd name="T13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6" h="317">
                  <a:moveTo>
                    <a:pt x="188" y="0"/>
                  </a:moveTo>
                  <a:lnTo>
                    <a:pt x="306" y="75"/>
                  </a:lnTo>
                  <a:lnTo>
                    <a:pt x="235" y="317"/>
                  </a:lnTo>
                  <a:lnTo>
                    <a:pt x="177" y="279"/>
                  </a:lnTo>
                  <a:lnTo>
                    <a:pt x="58" y="205"/>
                  </a:lnTo>
                  <a:lnTo>
                    <a:pt x="0" y="167"/>
                  </a:lnTo>
                  <a:lnTo>
                    <a:pt x="1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3" name="Freeform 32"/>
            <p:cNvSpPr>
              <a:spLocks/>
            </p:cNvSpPr>
            <p:nvPr/>
          </p:nvSpPr>
          <p:spPr bwMode="auto">
            <a:xfrm>
              <a:off x="10448735" y="3747981"/>
              <a:ext cx="261576" cy="263216"/>
            </a:xfrm>
            <a:custGeom>
              <a:avLst/>
              <a:gdLst>
                <a:gd name="T0" fmla="*/ 216 w 319"/>
                <a:gd name="T1" fmla="*/ 0 h 321"/>
                <a:gd name="T2" fmla="*/ 319 w 319"/>
                <a:gd name="T3" fmla="*/ 96 h 321"/>
                <a:gd name="T4" fmla="*/ 203 w 319"/>
                <a:gd name="T5" fmla="*/ 321 h 321"/>
                <a:gd name="T6" fmla="*/ 152 w 319"/>
                <a:gd name="T7" fmla="*/ 272 h 321"/>
                <a:gd name="T8" fmla="*/ 51 w 319"/>
                <a:gd name="T9" fmla="*/ 176 h 321"/>
                <a:gd name="T10" fmla="*/ 0 w 319"/>
                <a:gd name="T11" fmla="*/ 129 h 321"/>
                <a:gd name="T12" fmla="*/ 216 w 319"/>
                <a:gd name="T13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9" h="321">
                  <a:moveTo>
                    <a:pt x="216" y="0"/>
                  </a:moveTo>
                  <a:lnTo>
                    <a:pt x="319" y="96"/>
                  </a:lnTo>
                  <a:lnTo>
                    <a:pt x="203" y="321"/>
                  </a:lnTo>
                  <a:lnTo>
                    <a:pt x="152" y="272"/>
                  </a:lnTo>
                  <a:lnTo>
                    <a:pt x="51" y="176"/>
                  </a:lnTo>
                  <a:lnTo>
                    <a:pt x="0" y="129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4" name="Freeform 33"/>
            <p:cNvSpPr>
              <a:spLocks/>
            </p:cNvSpPr>
            <p:nvPr/>
          </p:nvSpPr>
          <p:spPr bwMode="auto">
            <a:xfrm>
              <a:off x="10629952" y="3958717"/>
              <a:ext cx="261576" cy="255836"/>
            </a:xfrm>
            <a:custGeom>
              <a:avLst/>
              <a:gdLst>
                <a:gd name="T0" fmla="*/ 236 w 319"/>
                <a:gd name="T1" fmla="*/ 0 h 312"/>
                <a:gd name="T2" fmla="*/ 319 w 319"/>
                <a:gd name="T3" fmla="*/ 113 h 312"/>
                <a:gd name="T4" fmla="*/ 163 w 319"/>
                <a:gd name="T5" fmla="*/ 312 h 312"/>
                <a:gd name="T6" fmla="*/ 123 w 319"/>
                <a:gd name="T7" fmla="*/ 254 h 312"/>
                <a:gd name="T8" fmla="*/ 42 w 319"/>
                <a:gd name="T9" fmla="*/ 142 h 312"/>
                <a:gd name="T10" fmla="*/ 0 w 319"/>
                <a:gd name="T11" fmla="*/ 84 h 312"/>
                <a:gd name="T12" fmla="*/ 236 w 319"/>
                <a:gd name="T13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9" h="312">
                  <a:moveTo>
                    <a:pt x="236" y="0"/>
                  </a:moveTo>
                  <a:lnTo>
                    <a:pt x="319" y="113"/>
                  </a:lnTo>
                  <a:lnTo>
                    <a:pt x="163" y="312"/>
                  </a:lnTo>
                  <a:lnTo>
                    <a:pt x="123" y="254"/>
                  </a:lnTo>
                  <a:lnTo>
                    <a:pt x="42" y="142"/>
                  </a:lnTo>
                  <a:lnTo>
                    <a:pt x="0" y="84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5" name="Freeform 34"/>
            <p:cNvSpPr>
              <a:spLocks/>
            </p:cNvSpPr>
            <p:nvPr/>
          </p:nvSpPr>
          <p:spPr bwMode="auto">
            <a:xfrm>
              <a:off x="10775909" y="4201433"/>
              <a:ext cx="252556" cy="240256"/>
            </a:xfrm>
            <a:custGeom>
              <a:avLst/>
              <a:gdLst>
                <a:gd name="T0" fmla="*/ 248 w 308"/>
                <a:gd name="T1" fmla="*/ 0 h 293"/>
                <a:gd name="T2" fmla="*/ 308 w 308"/>
                <a:gd name="T3" fmla="*/ 128 h 293"/>
                <a:gd name="T4" fmla="*/ 119 w 308"/>
                <a:gd name="T5" fmla="*/ 293 h 293"/>
                <a:gd name="T6" fmla="*/ 88 w 308"/>
                <a:gd name="T7" fmla="*/ 230 h 293"/>
                <a:gd name="T8" fmla="*/ 29 w 308"/>
                <a:gd name="T9" fmla="*/ 103 h 293"/>
                <a:gd name="T10" fmla="*/ 0 w 308"/>
                <a:gd name="T11" fmla="*/ 41 h 293"/>
                <a:gd name="T12" fmla="*/ 248 w 308"/>
                <a:gd name="T1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8" h="293">
                  <a:moveTo>
                    <a:pt x="248" y="0"/>
                  </a:moveTo>
                  <a:lnTo>
                    <a:pt x="308" y="128"/>
                  </a:lnTo>
                  <a:lnTo>
                    <a:pt x="119" y="293"/>
                  </a:lnTo>
                  <a:lnTo>
                    <a:pt x="88" y="230"/>
                  </a:lnTo>
                  <a:lnTo>
                    <a:pt x="29" y="103"/>
                  </a:lnTo>
                  <a:lnTo>
                    <a:pt x="0" y="41"/>
                  </a:lnTo>
                  <a:lnTo>
                    <a:pt x="2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6" name="Freeform 35"/>
            <p:cNvSpPr>
              <a:spLocks/>
            </p:cNvSpPr>
            <p:nvPr/>
          </p:nvSpPr>
          <p:spPr bwMode="auto">
            <a:xfrm>
              <a:off x="10880868" y="4463829"/>
              <a:ext cx="233696" cy="223036"/>
            </a:xfrm>
            <a:custGeom>
              <a:avLst/>
              <a:gdLst>
                <a:gd name="T0" fmla="*/ 0 w 285"/>
                <a:gd name="T1" fmla="*/ 0 h 272"/>
                <a:gd name="T2" fmla="*/ 250 w 285"/>
                <a:gd name="T3" fmla="*/ 8 h 272"/>
                <a:gd name="T4" fmla="*/ 285 w 285"/>
                <a:gd name="T5" fmla="*/ 145 h 272"/>
                <a:gd name="T6" fmla="*/ 67 w 285"/>
                <a:gd name="T7" fmla="*/ 272 h 272"/>
                <a:gd name="T8" fmla="*/ 51 w 285"/>
                <a:gd name="T9" fmla="*/ 203 h 272"/>
                <a:gd name="T10" fmla="*/ 15 w 285"/>
                <a:gd name="T11" fmla="*/ 66 h 272"/>
                <a:gd name="T12" fmla="*/ 0 w 285"/>
                <a:gd name="T13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5" h="272">
                  <a:moveTo>
                    <a:pt x="0" y="0"/>
                  </a:moveTo>
                  <a:lnTo>
                    <a:pt x="250" y="8"/>
                  </a:lnTo>
                  <a:lnTo>
                    <a:pt x="285" y="145"/>
                  </a:lnTo>
                  <a:lnTo>
                    <a:pt x="67" y="272"/>
                  </a:lnTo>
                  <a:lnTo>
                    <a:pt x="51" y="203"/>
                  </a:lnTo>
                  <a:lnTo>
                    <a:pt x="15" y="6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7" name="Freeform 36"/>
            <p:cNvSpPr>
              <a:spLocks/>
            </p:cNvSpPr>
            <p:nvPr/>
          </p:nvSpPr>
          <p:spPr bwMode="auto">
            <a:xfrm>
              <a:off x="10939086" y="4709004"/>
              <a:ext cx="209097" cy="228776"/>
            </a:xfrm>
            <a:custGeom>
              <a:avLst/>
              <a:gdLst>
                <a:gd name="T0" fmla="*/ 0 w 255"/>
                <a:gd name="T1" fmla="*/ 0 h 279"/>
                <a:gd name="T2" fmla="*/ 246 w 255"/>
                <a:gd name="T3" fmla="*/ 55 h 279"/>
                <a:gd name="T4" fmla="*/ 255 w 255"/>
                <a:gd name="T5" fmla="*/ 194 h 279"/>
                <a:gd name="T6" fmla="*/ 16 w 255"/>
                <a:gd name="T7" fmla="*/ 279 h 279"/>
                <a:gd name="T8" fmla="*/ 11 w 255"/>
                <a:gd name="T9" fmla="*/ 209 h 279"/>
                <a:gd name="T10" fmla="*/ 5 w 255"/>
                <a:gd name="T11" fmla="*/ 69 h 279"/>
                <a:gd name="T12" fmla="*/ 0 w 255"/>
                <a:gd name="T1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5" h="279">
                  <a:moveTo>
                    <a:pt x="0" y="0"/>
                  </a:moveTo>
                  <a:lnTo>
                    <a:pt x="246" y="55"/>
                  </a:lnTo>
                  <a:lnTo>
                    <a:pt x="255" y="194"/>
                  </a:lnTo>
                  <a:lnTo>
                    <a:pt x="16" y="279"/>
                  </a:lnTo>
                  <a:lnTo>
                    <a:pt x="11" y="209"/>
                  </a:lnTo>
                  <a:lnTo>
                    <a:pt x="5" y="6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8" name="Freeform 37"/>
            <p:cNvSpPr>
              <a:spLocks/>
            </p:cNvSpPr>
            <p:nvPr/>
          </p:nvSpPr>
          <p:spPr bwMode="auto">
            <a:xfrm>
              <a:off x="10921047" y="4959100"/>
              <a:ext cx="219756" cy="228776"/>
            </a:xfrm>
            <a:custGeom>
              <a:avLst/>
              <a:gdLst>
                <a:gd name="T0" fmla="*/ 38 w 268"/>
                <a:gd name="T1" fmla="*/ 0 h 279"/>
                <a:gd name="T2" fmla="*/ 268 w 268"/>
                <a:gd name="T3" fmla="*/ 103 h 279"/>
                <a:gd name="T4" fmla="*/ 250 w 268"/>
                <a:gd name="T5" fmla="*/ 241 h 279"/>
                <a:gd name="T6" fmla="*/ 0 w 268"/>
                <a:gd name="T7" fmla="*/ 279 h 279"/>
                <a:gd name="T8" fmla="*/ 9 w 268"/>
                <a:gd name="T9" fmla="*/ 210 h 279"/>
                <a:gd name="T10" fmla="*/ 27 w 268"/>
                <a:gd name="T11" fmla="*/ 70 h 279"/>
                <a:gd name="T12" fmla="*/ 38 w 268"/>
                <a:gd name="T1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8" h="279">
                  <a:moveTo>
                    <a:pt x="38" y="0"/>
                  </a:moveTo>
                  <a:lnTo>
                    <a:pt x="268" y="103"/>
                  </a:lnTo>
                  <a:lnTo>
                    <a:pt x="250" y="241"/>
                  </a:lnTo>
                  <a:lnTo>
                    <a:pt x="0" y="279"/>
                  </a:lnTo>
                  <a:lnTo>
                    <a:pt x="9" y="210"/>
                  </a:lnTo>
                  <a:lnTo>
                    <a:pt x="27" y="70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9" name="Freeform 38"/>
            <p:cNvSpPr>
              <a:spLocks/>
            </p:cNvSpPr>
            <p:nvPr/>
          </p:nvSpPr>
          <p:spPr bwMode="auto">
            <a:xfrm>
              <a:off x="10843968" y="5210016"/>
              <a:ext cx="241896" cy="225496"/>
            </a:xfrm>
            <a:custGeom>
              <a:avLst/>
              <a:gdLst>
                <a:gd name="T0" fmla="*/ 87 w 295"/>
                <a:gd name="T1" fmla="*/ 0 h 275"/>
                <a:gd name="T2" fmla="*/ 295 w 295"/>
                <a:gd name="T3" fmla="*/ 143 h 275"/>
                <a:gd name="T4" fmla="*/ 250 w 295"/>
                <a:gd name="T5" fmla="*/ 275 h 275"/>
                <a:gd name="T6" fmla="*/ 0 w 295"/>
                <a:gd name="T7" fmla="*/ 266 h 275"/>
                <a:gd name="T8" fmla="*/ 22 w 295"/>
                <a:gd name="T9" fmla="*/ 199 h 275"/>
                <a:gd name="T10" fmla="*/ 65 w 295"/>
                <a:gd name="T11" fmla="*/ 65 h 275"/>
                <a:gd name="T12" fmla="*/ 87 w 295"/>
                <a:gd name="T13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275">
                  <a:moveTo>
                    <a:pt x="87" y="0"/>
                  </a:moveTo>
                  <a:lnTo>
                    <a:pt x="295" y="143"/>
                  </a:lnTo>
                  <a:lnTo>
                    <a:pt x="250" y="275"/>
                  </a:lnTo>
                  <a:lnTo>
                    <a:pt x="0" y="266"/>
                  </a:lnTo>
                  <a:lnTo>
                    <a:pt x="22" y="199"/>
                  </a:lnTo>
                  <a:lnTo>
                    <a:pt x="65" y="65"/>
                  </a:lnTo>
                  <a:lnTo>
                    <a:pt x="8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0" name="Freeform 39"/>
            <p:cNvSpPr>
              <a:spLocks/>
            </p:cNvSpPr>
            <p:nvPr/>
          </p:nvSpPr>
          <p:spPr bwMode="auto">
            <a:xfrm>
              <a:off x="10721790" y="5447812"/>
              <a:ext cx="257476" cy="247636"/>
            </a:xfrm>
            <a:custGeom>
              <a:avLst/>
              <a:gdLst>
                <a:gd name="T0" fmla="*/ 138 w 314"/>
                <a:gd name="T1" fmla="*/ 0 h 302"/>
                <a:gd name="T2" fmla="*/ 314 w 314"/>
                <a:gd name="T3" fmla="*/ 179 h 302"/>
                <a:gd name="T4" fmla="*/ 245 w 314"/>
                <a:gd name="T5" fmla="*/ 302 h 302"/>
                <a:gd name="T6" fmla="*/ 0 w 314"/>
                <a:gd name="T7" fmla="*/ 243 h 302"/>
                <a:gd name="T8" fmla="*/ 35 w 314"/>
                <a:gd name="T9" fmla="*/ 183 h 302"/>
                <a:gd name="T10" fmla="*/ 102 w 314"/>
                <a:gd name="T11" fmla="*/ 60 h 302"/>
                <a:gd name="T12" fmla="*/ 138 w 314"/>
                <a:gd name="T1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4" h="302">
                  <a:moveTo>
                    <a:pt x="138" y="0"/>
                  </a:moveTo>
                  <a:lnTo>
                    <a:pt x="314" y="179"/>
                  </a:lnTo>
                  <a:lnTo>
                    <a:pt x="245" y="302"/>
                  </a:lnTo>
                  <a:lnTo>
                    <a:pt x="0" y="243"/>
                  </a:lnTo>
                  <a:lnTo>
                    <a:pt x="35" y="183"/>
                  </a:lnTo>
                  <a:lnTo>
                    <a:pt x="102" y="60"/>
                  </a:lnTo>
                  <a:lnTo>
                    <a:pt x="1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1" name="Freeform 40"/>
            <p:cNvSpPr>
              <a:spLocks/>
            </p:cNvSpPr>
            <p:nvPr/>
          </p:nvSpPr>
          <p:spPr bwMode="auto">
            <a:xfrm>
              <a:off x="10560253" y="5667568"/>
              <a:ext cx="263216" cy="258296"/>
            </a:xfrm>
            <a:custGeom>
              <a:avLst/>
              <a:gdLst>
                <a:gd name="T0" fmla="*/ 181 w 321"/>
                <a:gd name="T1" fmla="*/ 0 h 315"/>
                <a:gd name="T2" fmla="*/ 321 w 321"/>
                <a:gd name="T3" fmla="*/ 208 h 315"/>
                <a:gd name="T4" fmla="*/ 232 w 321"/>
                <a:gd name="T5" fmla="*/ 315 h 315"/>
                <a:gd name="T6" fmla="*/ 0 w 321"/>
                <a:gd name="T7" fmla="*/ 212 h 315"/>
                <a:gd name="T8" fmla="*/ 47 w 321"/>
                <a:gd name="T9" fmla="*/ 159 h 315"/>
                <a:gd name="T10" fmla="*/ 136 w 321"/>
                <a:gd name="T11" fmla="*/ 51 h 315"/>
                <a:gd name="T12" fmla="*/ 181 w 321"/>
                <a:gd name="T13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1" h="315">
                  <a:moveTo>
                    <a:pt x="181" y="0"/>
                  </a:moveTo>
                  <a:lnTo>
                    <a:pt x="321" y="208"/>
                  </a:lnTo>
                  <a:lnTo>
                    <a:pt x="232" y="315"/>
                  </a:lnTo>
                  <a:lnTo>
                    <a:pt x="0" y="212"/>
                  </a:lnTo>
                  <a:lnTo>
                    <a:pt x="47" y="159"/>
                  </a:lnTo>
                  <a:lnTo>
                    <a:pt x="136" y="51"/>
                  </a:lnTo>
                  <a:lnTo>
                    <a:pt x="1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2" name="Freeform 41"/>
            <p:cNvSpPr>
              <a:spLocks/>
            </p:cNvSpPr>
            <p:nvPr/>
          </p:nvSpPr>
          <p:spPr bwMode="auto">
            <a:xfrm>
              <a:off x="10366736" y="5857805"/>
              <a:ext cx="259116" cy="261576"/>
            </a:xfrm>
            <a:custGeom>
              <a:avLst/>
              <a:gdLst>
                <a:gd name="T0" fmla="*/ 216 w 316"/>
                <a:gd name="T1" fmla="*/ 0 h 319"/>
                <a:gd name="T2" fmla="*/ 316 w 316"/>
                <a:gd name="T3" fmla="*/ 232 h 319"/>
                <a:gd name="T4" fmla="*/ 207 w 316"/>
                <a:gd name="T5" fmla="*/ 319 h 319"/>
                <a:gd name="T6" fmla="*/ 0 w 316"/>
                <a:gd name="T7" fmla="*/ 176 h 319"/>
                <a:gd name="T8" fmla="*/ 55 w 316"/>
                <a:gd name="T9" fmla="*/ 132 h 319"/>
                <a:gd name="T10" fmla="*/ 162 w 316"/>
                <a:gd name="T11" fmla="*/ 45 h 319"/>
                <a:gd name="T12" fmla="*/ 216 w 316"/>
                <a:gd name="T13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6" h="319">
                  <a:moveTo>
                    <a:pt x="216" y="0"/>
                  </a:moveTo>
                  <a:lnTo>
                    <a:pt x="316" y="232"/>
                  </a:lnTo>
                  <a:lnTo>
                    <a:pt x="207" y="319"/>
                  </a:lnTo>
                  <a:lnTo>
                    <a:pt x="0" y="176"/>
                  </a:lnTo>
                  <a:lnTo>
                    <a:pt x="55" y="132"/>
                  </a:lnTo>
                  <a:lnTo>
                    <a:pt x="162" y="45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3" name="Freeform 42"/>
            <p:cNvSpPr>
              <a:spLocks/>
            </p:cNvSpPr>
            <p:nvPr/>
          </p:nvSpPr>
          <p:spPr bwMode="auto">
            <a:xfrm>
              <a:off x="10144520" y="6015242"/>
              <a:ext cx="245996" cy="256656"/>
            </a:xfrm>
            <a:custGeom>
              <a:avLst/>
              <a:gdLst>
                <a:gd name="T0" fmla="*/ 248 w 300"/>
                <a:gd name="T1" fmla="*/ 0 h 313"/>
                <a:gd name="T2" fmla="*/ 300 w 300"/>
                <a:gd name="T3" fmla="*/ 246 h 313"/>
                <a:gd name="T4" fmla="*/ 177 w 300"/>
                <a:gd name="T5" fmla="*/ 313 h 313"/>
                <a:gd name="T6" fmla="*/ 0 w 300"/>
                <a:gd name="T7" fmla="*/ 132 h 313"/>
                <a:gd name="T8" fmla="*/ 63 w 300"/>
                <a:gd name="T9" fmla="*/ 98 h 313"/>
                <a:gd name="T10" fmla="*/ 186 w 300"/>
                <a:gd name="T11" fmla="*/ 34 h 313"/>
                <a:gd name="T12" fmla="*/ 248 w 300"/>
                <a:gd name="T13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" h="313">
                  <a:moveTo>
                    <a:pt x="248" y="0"/>
                  </a:moveTo>
                  <a:lnTo>
                    <a:pt x="300" y="246"/>
                  </a:lnTo>
                  <a:lnTo>
                    <a:pt x="177" y="313"/>
                  </a:lnTo>
                  <a:lnTo>
                    <a:pt x="0" y="132"/>
                  </a:lnTo>
                  <a:lnTo>
                    <a:pt x="63" y="98"/>
                  </a:lnTo>
                  <a:lnTo>
                    <a:pt x="186" y="34"/>
                  </a:lnTo>
                  <a:lnTo>
                    <a:pt x="2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4" name="Freeform 43"/>
            <p:cNvSpPr>
              <a:spLocks/>
            </p:cNvSpPr>
            <p:nvPr/>
          </p:nvSpPr>
          <p:spPr bwMode="auto">
            <a:xfrm>
              <a:off x="9905084" y="6132500"/>
              <a:ext cx="223036" cy="239436"/>
            </a:xfrm>
            <a:custGeom>
              <a:avLst/>
              <a:gdLst>
                <a:gd name="T0" fmla="*/ 268 w 272"/>
                <a:gd name="T1" fmla="*/ 0 h 292"/>
                <a:gd name="T2" fmla="*/ 272 w 272"/>
                <a:gd name="T3" fmla="*/ 252 h 292"/>
                <a:gd name="T4" fmla="*/ 141 w 272"/>
                <a:gd name="T5" fmla="*/ 292 h 292"/>
                <a:gd name="T6" fmla="*/ 0 w 272"/>
                <a:gd name="T7" fmla="*/ 82 h 292"/>
                <a:gd name="T8" fmla="*/ 67 w 272"/>
                <a:gd name="T9" fmla="*/ 62 h 292"/>
                <a:gd name="T10" fmla="*/ 201 w 272"/>
                <a:gd name="T11" fmla="*/ 20 h 292"/>
                <a:gd name="T12" fmla="*/ 268 w 272"/>
                <a:gd name="T1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" h="292">
                  <a:moveTo>
                    <a:pt x="268" y="0"/>
                  </a:moveTo>
                  <a:lnTo>
                    <a:pt x="272" y="252"/>
                  </a:lnTo>
                  <a:lnTo>
                    <a:pt x="141" y="292"/>
                  </a:lnTo>
                  <a:lnTo>
                    <a:pt x="0" y="82"/>
                  </a:lnTo>
                  <a:lnTo>
                    <a:pt x="67" y="62"/>
                  </a:lnTo>
                  <a:lnTo>
                    <a:pt x="201" y="20"/>
                  </a:lnTo>
                  <a:lnTo>
                    <a:pt x="2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5" name="Freeform 44"/>
            <p:cNvSpPr>
              <a:spLocks/>
            </p:cNvSpPr>
            <p:nvPr/>
          </p:nvSpPr>
          <p:spPr bwMode="auto">
            <a:xfrm>
              <a:off x="9656628" y="6205479"/>
              <a:ext cx="226316" cy="216476"/>
            </a:xfrm>
            <a:custGeom>
              <a:avLst/>
              <a:gdLst>
                <a:gd name="T0" fmla="*/ 276 w 276"/>
                <a:gd name="T1" fmla="*/ 0 h 264"/>
                <a:gd name="T2" fmla="*/ 234 w 276"/>
                <a:gd name="T3" fmla="*/ 248 h 264"/>
                <a:gd name="T4" fmla="*/ 96 w 276"/>
                <a:gd name="T5" fmla="*/ 264 h 264"/>
                <a:gd name="T6" fmla="*/ 0 w 276"/>
                <a:gd name="T7" fmla="*/ 31 h 264"/>
                <a:gd name="T8" fmla="*/ 69 w 276"/>
                <a:gd name="T9" fmla="*/ 23 h 264"/>
                <a:gd name="T10" fmla="*/ 207 w 276"/>
                <a:gd name="T11" fmla="*/ 7 h 264"/>
                <a:gd name="T12" fmla="*/ 276 w 276"/>
                <a:gd name="T13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6" h="264">
                  <a:moveTo>
                    <a:pt x="276" y="0"/>
                  </a:moveTo>
                  <a:lnTo>
                    <a:pt x="234" y="248"/>
                  </a:lnTo>
                  <a:lnTo>
                    <a:pt x="96" y="264"/>
                  </a:lnTo>
                  <a:lnTo>
                    <a:pt x="0" y="31"/>
                  </a:lnTo>
                  <a:lnTo>
                    <a:pt x="69" y="23"/>
                  </a:lnTo>
                  <a:lnTo>
                    <a:pt x="207" y="7"/>
                  </a:lnTo>
                  <a:lnTo>
                    <a:pt x="2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6" name="Freeform 45"/>
            <p:cNvSpPr>
              <a:spLocks/>
            </p:cNvSpPr>
            <p:nvPr/>
          </p:nvSpPr>
          <p:spPr bwMode="auto">
            <a:xfrm>
              <a:off x="9404073" y="6214498"/>
              <a:ext cx="228776" cy="210737"/>
            </a:xfrm>
            <a:custGeom>
              <a:avLst/>
              <a:gdLst>
                <a:gd name="T0" fmla="*/ 0 w 279"/>
                <a:gd name="T1" fmla="*/ 0 h 257"/>
                <a:gd name="T2" fmla="*/ 69 w 279"/>
                <a:gd name="T3" fmla="*/ 5 h 257"/>
                <a:gd name="T4" fmla="*/ 209 w 279"/>
                <a:gd name="T5" fmla="*/ 16 h 257"/>
                <a:gd name="T6" fmla="*/ 279 w 279"/>
                <a:gd name="T7" fmla="*/ 20 h 257"/>
                <a:gd name="T8" fmla="*/ 191 w 279"/>
                <a:gd name="T9" fmla="*/ 257 h 257"/>
                <a:gd name="T10" fmla="*/ 51 w 279"/>
                <a:gd name="T11" fmla="*/ 246 h 257"/>
                <a:gd name="T12" fmla="*/ 0 w 279"/>
                <a:gd name="T13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9" h="257">
                  <a:moveTo>
                    <a:pt x="0" y="0"/>
                  </a:moveTo>
                  <a:lnTo>
                    <a:pt x="69" y="5"/>
                  </a:lnTo>
                  <a:lnTo>
                    <a:pt x="209" y="16"/>
                  </a:lnTo>
                  <a:lnTo>
                    <a:pt x="279" y="20"/>
                  </a:lnTo>
                  <a:lnTo>
                    <a:pt x="191" y="257"/>
                  </a:lnTo>
                  <a:lnTo>
                    <a:pt x="51" y="24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7" name="Freeform 46"/>
            <p:cNvSpPr>
              <a:spLocks/>
            </p:cNvSpPr>
            <p:nvPr/>
          </p:nvSpPr>
          <p:spPr bwMode="auto">
            <a:xfrm>
              <a:off x="9160537" y="6150539"/>
              <a:ext cx="221396" cy="236156"/>
            </a:xfrm>
            <a:custGeom>
              <a:avLst/>
              <a:gdLst>
                <a:gd name="T0" fmla="*/ 0 w 270"/>
                <a:gd name="T1" fmla="*/ 0 h 288"/>
                <a:gd name="T2" fmla="*/ 67 w 270"/>
                <a:gd name="T3" fmla="*/ 18 h 288"/>
                <a:gd name="T4" fmla="*/ 203 w 270"/>
                <a:gd name="T5" fmla="*/ 54 h 288"/>
                <a:gd name="T6" fmla="*/ 270 w 270"/>
                <a:gd name="T7" fmla="*/ 74 h 288"/>
                <a:gd name="T8" fmla="*/ 138 w 270"/>
                <a:gd name="T9" fmla="*/ 288 h 288"/>
                <a:gd name="T10" fmla="*/ 4 w 270"/>
                <a:gd name="T11" fmla="*/ 252 h 288"/>
                <a:gd name="T12" fmla="*/ 0 w 270"/>
                <a:gd name="T13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0" h="288">
                  <a:moveTo>
                    <a:pt x="0" y="0"/>
                  </a:moveTo>
                  <a:lnTo>
                    <a:pt x="67" y="18"/>
                  </a:lnTo>
                  <a:lnTo>
                    <a:pt x="203" y="54"/>
                  </a:lnTo>
                  <a:lnTo>
                    <a:pt x="270" y="74"/>
                  </a:lnTo>
                  <a:lnTo>
                    <a:pt x="138" y="288"/>
                  </a:lnTo>
                  <a:lnTo>
                    <a:pt x="4" y="25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8" name="Freeform 47"/>
            <p:cNvSpPr>
              <a:spLocks/>
            </p:cNvSpPr>
            <p:nvPr/>
          </p:nvSpPr>
          <p:spPr bwMode="auto">
            <a:xfrm>
              <a:off x="8896502" y="6043122"/>
              <a:ext cx="241896" cy="252556"/>
            </a:xfrm>
            <a:custGeom>
              <a:avLst/>
              <a:gdLst>
                <a:gd name="T0" fmla="*/ 45 w 295"/>
                <a:gd name="T1" fmla="*/ 0 h 308"/>
                <a:gd name="T2" fmla="*/ 107 w 295"/>
                <a:gd name="T3" fmla="*/ 29 h 308"/>
                <a:gd name="T4" fmla="*/ 232 w 295"/>
                <a:gd name="T5" fmla="*/ 91 h 308"/>
                <a:gd name="T6" fmla="*/ 295 w 295"/>
                <a:gd name="T7" fmla="*/ 120 h 308"/>
                <a:gd name="T8" fmla="*/ 128 w 295"/>
                <a:gd name="T9" fmla="*/ 308 h 308"/>
                <a:gd name="T10" fmla="*/ 0 w 295"/>
                <a:gd name="T11" fmla="*/ 247 h 308"/>
                <a:gd name="T12" fmla="*/ 45 w 295"/>
                <a:gd name="T13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08">
                  <a:moveTo>
                    <a:pt x="45" y="0"/>
                  </a:moveTo>
                  <a:lnTo>
                    <a:pt x="107" y="29"/>
                  </a:lnTo>
                  <a:lnTo>
                    <a:pt x="232" y="91"/>
                  </a:lnTo>
                  <a:lnTo>
                    <a:pt x="295" y="120"/>
                  </a:lnTo>
                  <a:lnTo>
                    <a:pt x="128" y="308"/>
                  </a:lnTo>
                  <a:lnTo>
                    <a:pt x="0" y="247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9" name="Freeform 48"/>
            <p:cNvSpPr>
              <a:spLocks/>
            </p:cNvSpPr>
            <p:nvPr/>
          </p:nvSpPr>
          <p:spPr bwMode="auto">
            <a:xfrm>
              <a:off x="8657066" y="5893064"/>
              <a:ext cx="255836" cy="261576"/>
            </a:xfrm>
            <a:custGeom>
              <a:avLst/>
              <a:gdLst>
                <a:gd name="T0" fmla="*/ 89 w 312"/>
                <a:gd name="T1" fmla="*/ 0 h 319"/>
                <a:gd name="T2" fmla="*/ 145 w 312"/>
                <a:gd name="T3" fmla="*/ 42 h 319"/>
                <a:gd name="T4" fmla="*/ 257 w 312"/>
                <a:gd name="T5" fmla="*/ 125 h 319"/>
                <a:gd name="T6" fmla="*/ 312 w 312"/>
                <a:gd name="T7" fmla="*/ 167 h 319"/>
                <a:gd name="T8" fmla="*/ 112 w 312"/>
                <a:gd name="T9" fmla="*/ 319 h 319"/>
                <a:gd name="T10" fmla="*/ 0 w 312"/>
                <a:gd name="T11" fmla="*/ 236 h 319"/>
                <a:gd name="T12" fmla="*/ 89 w 312"/>
                <a:gd name="T13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" h="319">
                  <a:moveTo>
                    <a:pt x="89" y="0"/>
                  </a:moveTo>
                  <a:lnTo>
                    <a:pt x="145" y="42"/>
                  </a:lnTo>
                  <a:lnTo>
                    <a:pt x="257" y="125"/>
                  </a:lnTo>
                  <a:lnTo>
                    <a:pt x="312" y="167"/>
                  </a:lnTo>
                  <a:lnTo>
                    <a:pt x="112" y="319"/>
                  </a:lnTo>
                  <a:lnTo>
                    <a:pt x="0" y="236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0" name="Freeform 49"/>
            <p:cNvSpPr>
              <a:spLocks/>
            </p:cNvSpPr>
            <p:nvPr/>
          </p:nvSpPr>
          <p:spPr bwMode="auto">
            <a:xfrm>
              <a:off x="8450429" y="5707747"/>
              <a:ext cx="263216" cy="259936"/>
            </a:xfrm>
            <a:custGeom>
              <a:avLst/>
              <a:gdLst>
                <a:gd name="T0" fmla="*/ 131 w 321"/>
                <a:gd name="T1" fmla="*/ 0 h 317"/>
                <a:gd name="T2" fmla="*/ 178 w 321"/>
                <a:gd name="T3" fmla="*/ 51 h 317"/>
                <a:gd name="T4" fmla="*/ 274 w 321"/>
                <a:gd name="T5" fmla="*/ 154 h 317"/>
                <a:gd name="T6" fmla="*/ 321 w 321"/>
                <a:gd name="T7" fmla="*/ 205 h 317"/>
                <a:gd name="T8" fmla="*/ 93 w 321"/>
                <a:gd name="T9" fmla="*/ 317 h 317"/>
                <a:gd name="T10" fmla="*/ 0 w 321"/>
                <a:gd name="T11" fmla="*/ 214 h 317"/>
                <a:gd name="T12" fmla="*/ 131 w 321"/>
                <a:gd name="T13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1" h="317">
                  <a:moveTo>
                    <a:pt x="131" y="0"/>
                  </a:moveTo>
                  <a:lnTo>
                    <a:pt x="178" y="51"/>
                  </a:lnTo>
                  <a:lnTo>
                    <a:pt x="274" y="154"/>
                  </a:lnTo>
                  <a:lnTo>
                    <a:pt x="321" y="205"/>
                  </a:lnTo>
                  <a:lnTo>
                    <a:pt x="93" y="317"/>
                  </a:lnTo>
                  <a:lnTo>
                    <a:pt x="0" y="214"/>
                  </a:lnTo>
                  <a:lnTo>
                    <a:pt x="1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1" name="Freeform 50"/>
            <p:cNvSpPr>
              <a:spLocks/>
            </p:cNvSpPr>
            <p:nvPr/>
          </p:nvSpPr>
          <p:spPr bwMode="auto">
            <a:xfrm>
              <a:off x="8285612" y="5493731"/>
              <a:ext cx="259936" cy="250916"/>
            </a:xfrm>
            <a:custGeom>
              <a:avLst/>
              <a:gdLst>
                <a:gd name="T0" fmla="*/ 169 w 317"/>
                <a:gd name="T1" fmla="*/ 0 h 306"/>
                <a:gd name="T2" fmla="*/ 207 w 317"/>
                <a:gd name="T3" fmla="*/ 60 h 306"/>
                <a:gd name="T4" fmla="*/ 281 w 317"/>
                <a:gd name="T5" fmla="*/ 179 h 306"/>
                <a:gd name="T6" fmla="*/ 317 w 317"/>
                <a:gd name="T7" fmla="*/ 239 h 306"/>
                <a:gd name="T8" fmla="*/ 74 w 317"/>
                <a:gd name="T9" fmla="*/ 306 h 306"/>
                <a:gd name="T10" fmla="*/ 0 w 317"/>
                <a:gd name="T11" fmla="*/ 185 h 306"/>
                <a:gd name="T12" fmla="*/ 169 w 317"/>
                <a:gd name="T13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7" h="306">
                  <a:moveTo>
                    <a:pt x="169" y="0"/>
                  </a:moveTo>
                  <a:lnTo>
                    <a:pt x="207" y="60"/>
                  </a:lnTo>
                  <a:lnTo>
                    <a:pt x="281" y="179"/>
                  </a:lnTo>
                  <a:lnTo>
                    <a:pt x="317" y="239"/>
                  </a:lnTo>
                  <a:lnTo>
                    <a:pt x="74" y="306"/>
                  </a:lnTo>
                  <a:lnTo>
                    <a:pt x="0" y="185"/>
                  </a:lnTo>
                  <a:lnTo>
                    <a:pt x="1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2" name="Freeform 51"/>
            <p:cNvSpPr>
              <a:spLocks/>
            </p:cNvSpPr>
            <p:nvPr/>
          </p:nvSpPr>
          <p:spPr bwMode="auto">
            <a:xfrm>
              <a:off x="8168354" y="5259215"/>
              <a:ext cx="246816" cy="231236"/>
            </a:xfrm>
            <a:custGeom>
              <a:avLst/>
              <a:gdLst>
                <a:gd name="T0" fmla="*/ 203 w 301"/>
                <a:gd name="T1" fmla="*/ 0 h 282"/>
                <a:gd name="T2" fmla="*/ 228 w 301"/>
                <a:gd name="T3" fmla="*/ 65 h 282"/>
                <a:gd name="T4" fmla="*/ 277 w 301"/>
                <a:gd name="T5" fmla="*/ 195 h 282"/>
                <a:gd name="T6" fmla="*/ 301 w 301"/>
                <a:gd name="T7" fmla="*/ 261 h 282"/>
                <a:gd name="T8" fmla="*/ 49 w 301"/>
                <a:gd name="T9" fmla="*/ 282 h 282"/>
                <a:gd name="T10" fmla="*/ 0 w 301"/>
                <a:gd name="T11" fmla="*/ 150 h 282"/>
                <a:gd name="T12" fmla="*/ 203 w 301"/>
                <a:gd name="T13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1" h="282">
                  <a:moveTo>
                    <a:pt x="203" y="0"/>
                  </a:moveTo>
                  <a:lnTo>
                    <a:pt x="228" y="65"/>
                  </a:lnTo>
                  <a:lnTo>
                    <a:pt x="277" y="195"/>
                  </a:lnTo>
                  <a:lnTo>
                    <a:pt x="301" y="261"/>
                  </a:lnTo>
                  <a:lnTo>
                    <a:pt x="49" y="282"/>
                  </a:lnTo>
                  <a:lnTo>
                    <a:pt x="0" y="150"/>
                  </a:lnTo>
                  <a:lnTo>
                    <a:pt x="2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3" name="Freeform 52"/>
            <p:cNvSpPr>
              <a:spLocks/>
            </p:cNvSpPr>
            <p:nvPr/>
          </p:nvSpPr>
          <p:spPr bwMode="auto">
            <a:xfrm>
              <a:off x="8104395" y="5010759"/>
              <a:ext cx="224676" cy="224676"/>
            </a:xfrm>
            <a:custGeom>
              <a:avLst/>
              <a:gdLst>
                <a:gd name="T0" fmla="*/ 225 w 274"/>
                <a:gd name="T1" fmla="*/ 0 h 274"/>
                <a:gd name="T2" fmla="*/ 239 w 274"/>
                <a:gd name="T3" fmla="*/ 69 h 274"/>
                <a:gd name="T4" fmla="*/ 261 w 274"/>
                <a:gd name="T5" fmla="*/ 207 h 274"/>
                <a:gd name="T6" fmla="*/ 274 w 274"/>
                <a:gd name="T7" fmla="*/ 274 h 274"/>
                <a:gd name="T8" fmla="*/ 22 w 274"/>
                <a:gd name="T9" fmla="*/ 248 h 274"/>
                <a:gd name="T10" fmla="*/ 0 w 274"/>
                <a:gd name="T11" fmla="*/ 109 h 274"/>
                <a:gd name="T12" fmla="*/ 225 w 274"/>
                <a:gd name="T13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274">
                  <a:moveTo>
                    <a:pt x="225" y="0"/>
                  </a:moveTo>
                  <a:lnTo>
                    <a:pt x="239" y="69"/>
                  </a:lnTo>
                  <a:lnTo>
                    <a:pt x="261" y="207"/>
                  </a:lnTo>
                  <a:lnTo>
                    <a:pt x="274" y="274"/>
                  </a:lnTo>
                  <a:lnTo>
                    <a:pt x="22" y="248"/>
                  </a:lnTo>
                  <a:lnTo>
                    <a:pt x="0" y="109"/>
                  </a:lnTo>
                  <a:lnTo>
                    <a:pt x="2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4" name="Freeform 53"/>
            <p:cNvSpPr>
              <a:spLocks/>
            </p:cNvSpPr>
            <p:nvPr/>
          </p:nvSpPr>
          <p:spPr bwMode="auto">
            <a:xfrm>
              <a:off x="8091275" y="4758203"/>
              <a:ext cx="201717" cy="230416"/>
            </a:xfrm>
            <a:custGeom>
              <a:avLst/>
              <a:gdLst>
                <a:gd name="T0" fmla="*/ 246 w 246"/>
                <a:gd name="T1" fmla="*/ 0 h 281"/>
                <a:gd name="T2" fmla="*/ 244 w 246"/>
                <a:gd name="T3" fmla="*/ 71 h 281"/>
                <a:gd name="T4" fmla="*/ 241 w 246"/>
                <a:gd name="T5" fmla="*/ 210 h 281"/>
                <a:gd name="T6" fmla="*/ 239 w 246"/>
                <a:gd name="T7" fmla="*/ 281 h 281"/>
                <a:gd name="T8" fmla="*/ 0 w 246"/>
                <a:gd name="T9" fmla="*/ 205 h 281"/>
                <a:gd name="T10" fmla="*/ 3 w 246"/>
                <a:gd name="T11" fmla="*/ 67 h 281"/>
                <a:gd name="T12" fmla="*/ 246 w 246"/>
                <a:gd name="T13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281">
                  <a:moveTo>
                    <a:pt x="246" y="0"/>
                  </a:moveTo>
                  <a:lnTo>
                    <a:pt x="244" y="71"/>
                  </a:lnTo>
                  <a:lnTo>
                    <a:pt x="241" y="210"/>
                  </a:lnTo>
                  <a:lnTo>
                    <a:pt x="239" y="281"/>
                  </a:lnTo>
                  <a:lnTo>
                    <a:pt x="0" y="205"/>
                  </a:lnTo>
                  <a:lnTo>
                    <a:pt x="3" y="67"/>
                  </a:lnTo>
                  <a:lnTo>
                    <a:pt x="2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5" name="Freeform 54"/>
            <p:cNvSpPr>
              <a:spLocks/>
            </p:cNvSpPr>
            <p:nvPr/>
          </p:nvSpPr>
          <p:spPr bwMode="auto">
            <a:xfrm>
              <a:off x="8111775" y="4511388"/>
              <a:ext cx="230416" cy="224676"/>
            </a:xfrm>
            <a:custGeom>
              <a:avLst/>
              <a:gdLst>
                <a:gd name="T0" fmla="*/ 281 w 281"/>
                <a:gd name="T1" fmla="*/ 0 h 274"/>
                <a:gd name="T2" fmla="*/ 265 w 281"/>
                <a:gd name="T3" fmla="*/ 69 h 274"/>
                <a:gd name="T4" fmla="*/ 239 w 281"/>
                <a:gd name="T5" fmla="*/ 205 h 274"/>
                <a:gd name="T6" fmla="*/ 223 w 281"/>
                <a:gd name="T7" fmla="*/ 274 h 274"/>
                <a:gd name="T8" fmla="*/ 0 w 281"/>
                <a:gd name="T9" fmla="*/ 156 h 274"/>
                <a:gd name="T10" fmla="*/ 29 w 281"/>
                <a:gd name="T11" fmla="*/ 20 h 274"/>
                <a:gd name="T12" fmla="*/ 281 w 281"/>
                <a:gd name="T13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74">
                  <a:moveTo>
                    <a:pt x="281" y="0"/>
                  </a:moveTo>
                  <a:lnTo>
                    <a:pt x="265" y="69"/>
                  </a:lnTo>
                  <a:lnTo>
                    <a:pt x="239" y="205"/>
                  </a:lnTo>
                  <a:lnTo>
                    <a:pt x="223" y="274"/>
                  </a:lnTo>
                  <a:lnTo>
                    <a:pt x="0" y="156"/>
                  </a:lnTo>
                  <a:lnTo>
                    <a:pt x="29" y="20"/>
                  </a:lnTo>
                  <a:lnTo>
                    <a:pt x="2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6" name="Freeform 55"/>
            <p:cNvSpPr>
              <a:spLocks/>
            </p:cNvSpPr>
            <p:nvPr/>
          </p:nvSpPr>
          <p:spPr bwMode="auto">
            <a:xfrm>
              <a:off x="8188853" y="4254732"/>
              <a:ext cx="248456" cy="234516"/>
            </a:xfrm>
            <a:custGeom>
              <a:avLst/>
              <a:gdLst>
                <a:gd name="T0" fmla="*/ 53 w 303"/>
                <a:gd name="T1" fmla="*/ 0 h 286"/>
                <a:gd name="T2" fmla="*/ 303 w 303"/>
                <a:gd name="T3" fmla="*/ 29 h 286"/>
                <a:gd name="T4" fmla="*/ 276 w 303"/>
                <a:gd name="T5" fmla="*/ 94 h 286"/>
                <a:gd name="T6" fmla="*/ 223 w 303"/>
                <a:gd name="T7" fmla="*/ 223 h 286"/>
                <a:gd name="T8" fmla="*/ 196 w 303"/>
                <a:gd name="T9" fmla="*/ 286 h 286"/>
                <a:gd name="T10" fmla="*/ 0 w 303"/>
                <a:gd name="T11" fmla="*/ 130 h 286"/>
                <a:gd name="T12" fmla="*/ 53 w 303"/>
                <a:gd name="T13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286">
                  <a:moveTo>
                    <a:pt x="53" y="0"/>
                  </a:moveTo>
                  <a:lnTo>
                    <a:pt x="303" y="29"/>
                  </a:lnTo>
                  <a:lnTo>
                    <a:pt x="276" y="94"/>
                  </a:lnTo>
                  <a:lnTo>
                    <a:pt x="223" y="223"/>
                  </a:lnTo>
                  <a:lnTo>
                    <a:pt x="196" y="286"/>
                  </a:lnTo>
                  <a:lnTo>
                    <a:pt x="0" y="130"/>
                  </a:lnTo>
                  <a:lnTo>
                    <a:pt x="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7" name="Freeform 56"/>
            <p:cNvSpPr>
              <a:spLocks/>
            </p:cNvSpPr>
            <p:nvPr/>
          </p:nvSpPr>
          <p:spPr bwMode="auto">
            <a:xfrm>
              <a:off x="8315131" y="4006277"/>
              <a:ext cx="259936" cy="252556"/>
            </a:xfrm>
            <a:custGeom>
              <a:avLst/>
              <a:gdLst>
                <a:gd name="T0" fmla="*/ 78 w 317"/>
                <a:gd name="T1" fmla="*/ 0 h 308"/>
                <a:gd name="T2" fmla="*/ 317 w 317"/>
                <a:gd name="T3" fmla="*/ 75 h 308"/>
                <a:gd name="T4" fmla="*/ 279 w 317"/>
                <a:gd name="T5" fmla="*/ 133 h 308"/>
                <a:gd name="T6" fmla="*/ 200 w 317"/>
                <a:gd name="T7" fmla="*/ 250 h 308"/>
                <a:gd name="T8" fmla="*/ 163 w 317"/>
                <a:gd name="T9" fmla="*/ 308 h 308"/>
                <a:gd name="T10" fmla="*/ 0 w 317"/>
                <a:gd name="T11" fmla="*/ 116 h 308"/>
                <a:gd name="T12" fmla="*/ 78 w 317"/>
                <a:gd name="T13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7" h="308">
                  <a:moveTo>
                    <a:pt x="78" y="0"/>
                  </a:moveTo>
                  <a:lnTo>
                    <a:pt x="317" y="75"/>
                  </a:lnTo>
                  <a:lnTo>
                    <a:pt x="279" y="133"/>
                  </a:lnTo>
                  <a:lnTo>
                    <a:pt x="200" y="250"/>
                  </a:lnTo>
                  <a:lnTo>
                    <a:pt x="163" y="308"/>
                  </a:lnTo>
                  <a:lnTo>
                    <a:pt x="0" y="116"/>
                  </a:lnTo>
                  <a:lnTo>
                    <a:pt x="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8" name="Freeform 57"/>
            <p:cNvSpPr>
              <a:spLocks/>
            </p:cNvSpPr>
            <p:nvPr/>
          </p:nvSpPr>
          <p:spPr bwMode="auto">
            <a:xfrm>
              <a:off x="8497988" y="3779140"/>
              <a:ext cx="261576" cy="261576"/>
            </a:xfrm>
            <a:custGeom>
              <a:avLst/>
              <a:gdLst>
                <a:gd name="T0" fmla="*/ 98 w 319"/>
                <a:gd name="T1" fmla="*/ 0 h 319"/>
                <a:gd name="T2" fmla="*/ 319 w 319"/>
                <a:gd name="T3" fmla="*/ 120 h 319"/>
                <a:gd name="T4" fmla="*/ 270 w 319"/>
                <a:gd name="T5" fmla="*/ 169 h 319"/>
                <a:gd name="T6" fmla="*/ 169 w 319"/>
                <a:gd name="T7" fmla="*/ 270 h 319"/>
                <a:gd name="T8" fmla="*/ 120 w 319"/>
                <a:gd name="T9" fmla="*/ 319 h 319"/>
                <a:gd name="T10" fmla="*/ 0 w 319"/>
                <a:gd name="T11" fmla="*/ 98 h 319"/>
                <a:gd name="T12" fmla="*/ 98 w 319"/>
                <a:gd name="T13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9" h="319">
                  <a:moveTo>
                    <a:pt x="98" y="0"/>
                  </a:moveTo>
                  <a:lnTo>
                    <a:pt x="319" y="120"/>
                  </a:lnTo>
                  <a:lnTo>
                    <a:pt x="270" y="169"/>
                  </a:lnTo>
                  <a:lnTo>
                    <a:pt x="169" y="270"/>
                  </a:lnTo>
                  <a:lnTo>
                    <a:pt x="120" y="319"/>
                  </a:lnTo>
                  <a:lnTo>
                    <a:pt x="0" y="98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9" name="Freeform 58"/>
            <p:cNvSpPr>
              <a:spLocks/>
            </p:cNvSpPr>
            <p:nvPr/>
          </p:nvSpPr>
          <p:spPr bwMode="auto">
            <a:xfrm>
              <a:off x="8728404" y="3592183"/>
              <a:ext cx="252556" cy="259936"/>
            </a:xfrm>
            <a:custGeom>
              <a:avLst/>
              <a:gdLst>
                <a:gd name="T0" fmla="*/ 116 w 308"/>
                <a:gd name="T1" fmla="*/ 0 h 317"/>
                <a:gd name="T2" fmla="*/ 308 w 308"/>
                <a:gd name="T3" fmla="*/ 163 h 317"/>
                <a:gd name="T4" fmla="*/ 250 w 308"/>
                <a:gd name="T5" fmla="*/ 201 h 317"/>
                <a:gd name="T6" fmla="*/ 134 w 308"/>
                <a:gd name="T7" fmla="*/ 279 h 317"/>
                <a:gd name="T8" fmla="*/ 76 w 308"/>
                <a:gd name="T9" fmla="*/ 317 h 317"/>
                <a:gd name="T10" fmla="*/ 0 w 308"/>
                <a:gd name="T11" fmla="*/ 76 h 317"/>
                <a:gd name="T12" fmla="*/ 116 w 308"/>
                <a:gd name="T13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8" h="317">
                  <a:moveTo>
                    <a:pt x="116" y="0"/>
                  </a:moveTo>
                  <a:lnTo>
                    <a:pt x="308" y="163"/>
                  </a:lnTo>
                  <a:lnTo>
                    <a:pt x="250" y="201"/>
                  </a:lnTo>
                  <a:lnTo>
                    <a:pt x="134" y="279"/>
                  </a:lnTo>
                  <a:lnTo>
                    <a:pt x="76" y="317"/>
                  </a:lnTo>
                  <a:lnTo>
                    <a:pt x="0" y="76"/>
                  </a:lnTo>
                  <a:lnTo>
                    <a:pt x="1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0" name="Freeform 59"/>
            <p:cNvSpPr>
              <a:spLocks/>
            </p:cNvSpPr>
            <p:nvPr/>
          </p:nvSpPr>
          <p:spPr bwMode="auto">
            <a:xfrm>
              <a:off x="8997360" y="3458526"/>
              <a:ext cx="232876" cy="249276"/>
            </a:xfrm>
            <a:custGeom>
              <a:avLst/>
              <a:gdLst>
                <a:gd name="T0" fmla="*/ 130 w 284"/>
                <a:gd name="T1" fmla="*/ 0 h 304"/>
                <a:gd name="T2" fmla="*/ 284 w 284"/>
                <a:gd name="T3" fmla="*/ 199 h 304"/>
                <a:gd name="T4" fmla="*/ 219 w 284"/>
                <a:gd name="T5" fmla="*/ 226 h 304"/>
                <a:gd name="T6" fmla="*/ 89 w 284"/>
                <a:gd name="T7" fmla="*/ 277 h 304"/>
                <a:gd name="T8" fmla="*/ 25 w 284"/>
                <a:gd name="T9" fmla="*/ 304 h 304"/>
                <a:gd name="T10" fmla="*/ 0 w 284"/>
                <a:gd name="T11" fmla="*/ 54 h 304"/>
                <a:gd name="T12" fmla="*/ 130 w 284"/>
                <a:gd name="T1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" h="304">
                  <a:moveTo>
                    <a:pt x="130" y="0"/>
                  </a:moveTo>
                  <a:lnTo>
                    <a:pt x="284" y="199"/>
                  </a:lnTo>
                  <a:lnTo>
                    <a:pt x="219" y="226"/>
                  </a:lnTo>
                  <a:lnTo>
                    <a:pt x="89" y="277"/>
                  </a:lnTo>
                  <a:lnTo>
                    <a:pt x="25" y="304"/>
                  </a:lnTo>
                  <a:lnTo>
                    <a:pt x="0" y="54"/>
                  </a:lnTo>
                  <a:lnTo>
                    <a:pt x="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1" name="Freeform 60"/>
            <p:cNvSpPr>
              <a:spLocks/>
            </p:cNvSpPr>
            <p:nvPr/>
          </p:nvSpPr>
          <p:spPr bwMode="auto">
            <a:xfrm>
              <a:off x="9258935" y="3387187"/>
              <a:ext cx="225496" cy="227136"/>
            </a:xfrm>
            <a:custGeom>
              <a:avLst/>
              <a:gdLst>
                <a:gd name="T0" fmla="*/ 161 w 275"/>
                <a:gd name="T1" fmla="*/ 0 h 277"/>
                <a:gd name="T2" fmla="*/ 275 w 275"/>
                <a:gd name="T3" fmla="*/ 223 h 277"/>
                <a:gd name="T4" fmla="*/ 206 w 275"/>
                <a:gd name="T5" fmla="*/ 237 h 277"/>
                <a:gd name="T6" fmla="*/ 67 w 275"/>
                <a:gd name="T7" fmla="*/ 264 h 277"/>
                <a:gd name="T8" fmla="*/ 0 w 275"/>
                <a:gd name="T9" fmla="*/ 277 h 277"/>
                <a:gd name="T10" fmla="*/ 23 w 275"/>
                <a:gd name="T11" fmla="*/ 25 h 277"/>
                <a:gd name="T12" fmla="*/ 161 w 275"/>
                <a:gd name="T13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277">
                  <a:moveTo>
                    <a:pt x="161" y="0"/>
                  </a:moveTo>
                  <a:lnTo>
                    <a:pt x="275" y="223"/>
                  </a:lnTo>
                  <a:lnTo>
                    <a:pt x="206" y="237"/>
                  </a:lnTo>
                  <a:lnTo>
                    <a:pt x="67" y="264"/>
                  </a:lnTo>
                  <a:lnTo>
                    <a:pt x="0" y="277"/>
                  </a:lnTo>
                  <a:lnTo>
                    <a:pt x="23" y="25"/>
                  </a:lnTo>
                  <a:lnTo>
                    <a:pt x="1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2" name="Freeform 61"/>
            <p:cNvSpPr>
              <a:spLocks noEditPoints="1"/>
            </p:cNvSpPr>
            <p:nvPr/>
          </p:nvSpPr>
          <p:spPr bwMode="auto">
            <a:xfrm>
              <a:off x="8247073" y="3524945"/>
              <a:ext cx="2745313" cy="2744493"/>
            </a:xfrm>
            <a:custGeom>
              <a:avLst/>
              <a:gdLst>
                <a:gd name="T0" fmla="*/ 1384 w 3348"/>
                <a:gd name="T1" fmla="*/ 375 h 3347"/>
                <a:gd name="T2" fmla="*/ 1051 w 3348"/>
                <a:gd name="T3" fmla="*/ 497 h 3347"/>
                <a:gd name="T4" fmla="*/ 768 w 3348"/>
                <a:gd name="T5" fmla="*/ 700 h 3347"/>
                <a:gd name="T6" fmla="*/ 699 w 3348"/>
                <a:gd name="T7" fmla="*/ 767 h 3347"/>
                <a:gd name="T8" fmla="*/ 498 w 3348"/>
                <a:gd name="T9" fmla="*/ 1051 h 3347"/>
                <a:gd name="T10" fmla="*/ 375 w 3348"/>
                <a:gd name="T11" fmla="*/ 1383 h 3347"/>
                <a:gd name="T12" fmla="*/ 1288 w 3348"/>
                <a:gd name="T13" fmla="*/ 1627 h 3347"/>
                <a:gd name="T14" fmla="*/ 355 w 3348"/>
                <a:gd name="T15" fmla="*/ 1845 h 3347"/>
                <a:gd name="T16" fmla="*/ 446 w 3348"/>
                <a:gd name="T17" fmla="*/ 2191 h 3347"/>
                <a:gd name="T18" fmla="*/ 625 w 3348"/>
                <a:gd name="T19" fmla="*/ 2493 h 3347"/>
                <a:gd name="T20" fmla="*/ 1435 w 3348"/>
                <a:gd name="T21" fmla="*/ 1981 h 3347"/>
                <a:gd name="T22" fmla="*/ 951 w 3348"/>
                <a:gd name="T23" fmla="*/ 2792 h 3347"/>
                <a:gd name="T24" fmla="*/ 1268 w 3348"/>
                <a:gd name="T25" fmla="*/ 2943 h 3347"/>
                <a:gd name="T26" fmla="*/ 1625 w 3348"/>
                <a:gd name="T27" fmla="*/ 3004 h 3347"/>
                <a:gd name="T28" fmla="*/ 1723 w 3348"/>
                <a:gd name="T29" fmla="*/ 3004 h 3347"/>
                <a:gd name="T30" fmla="*/ 2080 w 3348"/>
                <a:gd name="T31" fmla="*/ 2943 h 3347"/>
                <a:gd name="T32" fmla="*/ 2397 w 3348"/>
                <a:gd name="T33" fmla="*/ 2792 h 3347"/>
                <a:gd name="T34" fmla="*/ 1906 w 3348"/>
                <a:gd name="T35" fmla="*/ 1975 h 3347"/>
                <a:gd name="T36" fmla="*/ 2725 w 3348"/>
                <a:gd name="T37" fmla="*/ 2493 h 3347"/>
                <a:gd name="T38" fmla="*/ 2901 w 3348"/>
                <a:gd name="T39" fmla="*/ 2191 h 3347"/>
                <a:gd name="T40" fmla="*/ 2993 w 3348"/>
                <a:gd name="T41" fmla="*/ 1845 h 3347"/>
                <a:gd name="T42" fmla="*/ 2049 w 3348"/>
                <a:gd name="T43" fmla="*/ 1627 h 3347"/>
                <a:gd name="T44" fmla="*/ 2973 w 3348"/>
                <a:gd name="T45" fmla="*/ 1383 h 3347"/>
                <a:gd name="T46" fmla="*/ 2850 w 3348"/>
                <a:gd name="T47" fmla="*/ 1051 h 3347"/>
                <a:gd name="T48" fmla="*/ 2649 w 3348"/>
                <a:gd name="T49" fmla="*/ 767 h 3347"/>
                <a:gd name="T50" fmla="*/ 2580 w 3348"/>
                <a:gd name="T51" fmla="*/ 700 h 3347"/>
                <a:gd name="T52" fmla="*/ 2297 w 3348"/>
                <a:gd name="T53" fmla="*/ 497 h 3347"/>
                <a:gd name="T54" fmla="*/ 1964 w 3348"/>
                <a:gd name="T55" fmla="*/ 375 h 3347"/>
                <a:gd name="T56" fmla="*/ 1723 w 3348"/>
                <a:gd name="T57" fmla="*/ 1299 h 3347"/>
                <a:gd name="T58" fmla="*/ 1674 w 3348"/>
                <a:gd name="T59" fmla="*/ 0 h 3347"/>
                <a:gd name="T60" fmla="*/ 2118 w 3348"/>
                <a:gd name="T61" fmla="*/ 60 h 3347"/>
                <a:gd name="T62" fmla="*/ 2520 w 3348"/>
                <a:gd name="T63" fmla="*/ 230 h 3347"/>
                <a:gd name="T64" fmla="*/ 2857 w 3348"/>
                <a:gd name="T65" fmla="*/ 491 h 3347"/>
                <a:gd name="T66" fmla="*/ 3120 w 3348"/>
                <a:gd name="T67" fmla="*/ 830 h 3347"/>
                <a:gd name="T68" fmla="*/ 3288 w 3348"/>
                <a:gd name="T69" fmla="*/ 1229 h 3347"/>
                <a:gd name="T70" fmla="*/ 3348 w 3348"/>
                <a:gd name="T71" fmla="*/ 1673 h 3347"/>
                <a:gd name="T72" fmla="*/ 3288 w 3348"/>
                <a:gd name="T73" fmla="*/ 2120 h 3347"/>
                <a:gd name="T74" fmla="*/ 3120 w 3348"/>
                <a:gd name="T75" fmla="*/ 2519 h 3347"/>
                <a:gd name="T76" fmla="*/ 2857 w 3348"/>
                <a:gd name="T77" fmla="*/ 2859 h 3347"/>
                <a:gd name="T78" fmla="*/ 2520 w 3348"/>
                <a:gd name="T79" fmla="*/ 3120 h 3347"/>
                <a:gd name="T80" fmla="*/ 2118 w 3348"/>
                <a:gd name="T81" fmla="*/ 3289 h 3347"/>
                <a:gd name="T82" fmla="*/ 1674 w 3348"/>
                <a:gd name="T83" fmla="*/ 3347 h 3347"/>
                <a:gd name="T84" fmla="*/ 1230 w 3348"/>
                <a:gd name="T85" fmla="*/ 3289 h 3347"/>
                <a:gd name="T86" fmla="*/ 828 w 3348"/>
                <a:gd name="T87" fmla="*/ 3120 h 3347"/>
                <a:gd name="T88" fmla="*/ 491 w 3348"/>
                <a:gd name="T89" fmla="*/ 2859 h 3347"/>
                <a:gd name="T90" fmla="*/ 228 w 3348"/>
                <a:gd name="T91" fmla="*/ 2519 h 3347"/>
                <a:gd name="T92" fmla="*/ 60 w 3348"/>
                <a:gd name="T93" fmla="*/ 2120 h 3347"/>
                <a:gd name="T94" fmla="*/ 0 w 3348"/>
                <a:gd name="T95" fmla="*/ 1673 h 3347"/>
                <a:gd name="T96" fmla="*/ 60 w 3348"/>
                <a:gd name="T97" fmla="*/ 1229 h 3347"/>
                <a:gd name="T98" fmla="*/ 228 w 3348"/>
                <a:gd name="T99" fmla="*/ 830 h 3347"/>
                <a:gd name="T100" fmla="*/ 491 w 3348"/>
                <a:gd name="T101" fmla="*/ 491 h 3347"/>
                <a:gd name="T102" fmla="*/ 828 w 3348"/>
                <a:gd name="T103" fmla="*/ 230 h 3347"/>
                <a:gd name="T104" fmla="*/ 1230 w 3348"/>
                <a:gd name="T105" fmla="*/ 60 h 3347"/>
                <a:gd name="T106" fmla="*/ 1674 w 3348"/>
                <a:gd name="T107" fmla="*/ 0 h 3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348" h="3347">
                  <a:moveTo>
                    <a:pt x="1625" y="343"/>
                  </a:moveTo>
                  <a:lnTo>
                    <a:pt x="1502" y="354"/>
                  </a:lnTo>
                  <a:lnTo>
                    <a:pt x="1384" y="375"/>
                  </a:lnTo>
                  <a:lnTo>
                    <a:pt x="1268" y="406"/>
                  </a:lnTo>
                  <a:lnTo>
                    <a:pt x="1158" y="448"/>
                  </a:lnTo>
                  <a:lnTo>
                    <a:pt x="1051" y="497"/>
                  </a:lnTo>
                  <a:lnTo>
                    <a:pt x="951" y="558"/>
                  </a:lnTo>
                  <a:lnTo>
                    <a:pt x="857" y="625"/>
                  </a:lnTo>
                  <a:lnTo>
                    <a:pt x="768" y="700"/>
                  </a:lnTo>
                  <a:lnTo>
                    <a:pt x="1435" y="1365"/>
                  </a:lnTo>
                  <a:lnTo>
                    <a:pt x="1366" y="1435"/>
                  </a:lnTo>
                  <a:lnTo>
                    <a:pt x="699" y="767"/>
                  </a:lnTo>
                  <a:lnTo>
                    <a:pt x="625" y="857"/>
                  </a:lnTo>
                  <a:lnTo>
                    <a:pt x="556" y="950"/>
                  </a:lnTo>
                  <a:lnTo>
                    <a:pt x="498" y="1051"/>
                  </a:lnTo>
                  <a:lnTo>
                    <a:pt x="446" y="1158"/>
                  </a:lnTo>
                  <a:lnTo>
                    <a:pt x="406" y="1270"/>
                  </a:lnTo>
                  <a:lnTo>
                    <a:pt x="375" y="1383"/>
                  </a:lnTo>
                  <a:lnTo>
                    <a:pt x="355" y="1504"/>
                  </a:lnTo>
                  <a:lnTo>
                    <a:pt x="344" y="1627"/>
                  </a:lnTo>
                  <a:lnTo>
                    <a:pt x="1288" y="1627"/>
                  </a:lnTo>
                  <a:lnTo>
                    <a:pt x="1288" y="1723"/>
                  </a:lnTo>
                  <a:lnTo>
                    <a:pt x="344" y="1723"/>
                  </a:lnTo>
                  <a:lnTo>
                    <a:pt x="355" y="1845"/>
                  </a:lnTo>
                  <a:lnTo>
                    <a:pt x="375" y="1964"/>
                  </a:lnTo>
                  <a:lnTo>
                    <a:pt x="406" y="2080"/>
                  </a:lnTo>
                  <a:lnTo>
                    <a:pt x="446" y="2191"/>
                  </a:lnTo>
                  <a:lnTo>
                    <a:pt x="498" y="2296"/>
                  </a:lnTo>
                  <a:lnTo>
                    <a:pt x="556" y="2397"/>
                  </a:lnTo>
                  <a:lnTo>
                    <a:pt x="625" y="2493"/>
                  </a:lnTo>
                  <a:lnTo>
                    <a:pt x="699" y="2580"/>
                  </a:lnTo>
                  <a:lnTo>
                    <a:pt x="1366" y="1914"/>
                  </a:lnTo>
                  <a:lnTo>
                    <a:pt x="1435" y="1981"/>
                  </a:lnTo>
                  <a:lnTo>
                    <a:pt x="768" y="2649"/>
                  </a:lnTo>
                  <a:lnTo>
                    <a:pt x="857" y="2725"/>
                  </a:lnTo>
                  <a:lnTo>
                    <a:pt x="951" y="2792"/>
                  </a:lnTo>
                  <a:lnTo>
                    <a:pt x="1051" y="2852"/>
                  </a:lnTo>
                  <a:lnTo>
                    <a:pt x="1158" y="2901"/>
                  </a:lnTo>
                  <a:lnTo>
                    <a:pt x="1268" y="2943"/>
                  </a:lnTo>
                  <a:lnTo>
                    <a:pt x="1384" y="2975"/>
                  </a:lnTo>
                  <a:lnTo>
                    <a:pt x="1502" y="2995"/>
                  </a:lnTo>
                  <a:lnTo>
                    <a:pt x="1625" y="3004"/>
                  </a:lnTo>
                  <a:lnTo>
                    <a:pt x="1625" y="2062"/>
                  </a:lnTo>
                  <a:lnTo>
                    <a:pt x="1723" y="2062"/>
                  </a:lnTo>
                  <a:lnTo>
                    <a:pt x="1723" y="3004"/>
                  </a:lnTo>
                  <a:lnTo>
                    <a:pt x="1846" y="2995"/>
                  </a:lnTo>
                  <a:lnTo>
                    <a:pt x="1964" y="2975"/>
                  </a:lnTo>
                  <a:lnTo>
                    <a:pt x="2080" y="2943"/>
                  </a:lnTo>
                  <a:lnTo>
                    <a:pt x="2189" y="2901"/>
                  </a:lnTo>
                  <a:lnTo>
                    <a:pt x="2297" y="2852"/>
                  </a:lnTo>
                  <a:lnTo>
                    <a:pt x="2397" y="2792"/>
                  </a:lnTo>
                  <a:lnTo>
                    <a:pt x="2493" y="2725"/>
                  </a:lnTo>
                  <a:lnTo>
                    <a:pt x="2580" y="2649"/>
                  </a:lnTo>
                  <a:lnTo>
                    <a:pt x="1906" y="1975"/>
                  </a:lnTo>
                  <a:lnTo>
                    <a:pt x="1973" y="1906"/>
                  </a:lnTo>
                  <a:lnTo>
                    <a:pt x="2649" y="2580"/>
                  </a:lnTo>
                  <a:lnTo>
                    <a:pt x="2725" y="2493"/>
                  </a:lnTo>
                  <a:lnTo>
                    <a:pt x="2792" y="2397"/>
                  </a:lnTo>
                  <a:lnTo>
                    <a:pt x="2850" y="2296"/>
                  </a:lnTo>
                  <a:lnTo>
                    <a:pt x="2901" y="2191"/>
                  </a:lnTo>
                  <a:lnTo>
                    <a:pt x="2942" y="2080"/>
                  </a:lnTo>
                  <a:lnTo>
                    <a:pt x="2973" y="1964"/>
                  </a:lnTo>
                  <a:lnTo>
                    <a:pt x="2993" y="1845"/>
                  </a:lnTo>
                  <a:lnTo>
                    <a:pt x="3004" y="1723"/>
                  </a:lnTo>
                  <a:lnTo>
                    <a:pt x="2049" y="1723"/>
                  </a:lnTo>
                  <a:lnTo>
                    <a:pt x="2049" y="1627"/>
                  </a:lnTo>
                  <a:lnTo>
                    <a:pt x="3004" y="1627"/>
                  </a:lnTo>
                  <a:lnTo>
                    <a:pt x="2993" y="1504"/>
                  </a:lnTo>
                  <a:lnTo>
                    <a:pt x="2973" y="1383"/>
                  </a:lnTo>
                  <a:lnTo>
                    <a:pt x="2942" y="1270"/>
                  </a:lnTo>
                  <a:lnTo>
                    <a:pt x="2901" y="1158"/>
                  </a:lnTo>
                  <a:lnTo>
                    <a:pt x="2850" y="1051"/>
                  </a:lnTo>
                  <a:lnTo>
                    <a:pt x="2792" y="950"/>
                  </a:lnTo>
                  <a:lnTo>
                    <a:pt x="2725" y="857"/>
                  </a:lnTo>
                  <a:lnTo>
                    <a:pt x="2649" y="767"/>
                  </a:lnTo>
                  <a:lnTo>
                    <a:pt x="1973" y="1444"/>
                  </a:lnTo>
                  <a:lnTo>
                    <a:pt x="1906" y="1374"/>
                  </a:lnTo>
                  <a:lnTo>
                    <a:pt x="2580" y="700"/>
                  </a:lnTo>
                  <a:lnTo>
                    <a:pt x="2493" y="625"/>
                  </a:lnTo>
                  <a:lnTo>
                    <a:pt x="2397" y="558"/>
                  </a:lnTo>
                  <a:lnTo>
                    <a:pt x="2297" y="497"/>
                  </a:lnTo>
                  <a:lnTo>
                    <a:pt x="2189" y="448"/>
                  </a:lnTo>
                  <a:lnTo>
                    <a:pt x="2080" y="406"/>
                  </a:lnTo>
                  <a:lnTo>
                    <a:pt x="1964" y="375"/>
                  </a:lnTo>
                  <a:lnTo>
                    <a:pt x="1846" y="354"/>
                  </a:lnTo>
                  <a:lnTo>
                    <a:pt x="1723" y="343"/>
                  </a:lnTo>
                  <a:lnTo>
                    <a:pt x="1723" y="1299"/>
                  </a:lnTo>
                  <a:lnTo>
                    <a:pt x="1625" y="1299"/>
                  </a:lnTo>
                  <a:lnTo>
                    <a:pt x="1625" y="343"/>
                  </a:lnTo>
                  <a:close/>
                  <a:moveTo>
                    <a:pt x="1674" y="0"/>
                  </a:moveTo>
                  <a:lnTo>
                    <a:pt x="1826" y="6"/>
                  </a:lnTo>
                  <a:lnTo>
                    <a:pt x="1975" y="26"/>
                  </a:lnTo>
                  <a:lnTo>
                    <a:pt x="2118" y="60"/>
                  </a:lnTo>
                  <a:lnTo>
                    <a:pt x="2259" y="105"/>
                  </a:lnTo>
                  <a:lnTo>
                    <a:pt x="2393" y="163"/>
                  </a:lnTo>
                  <a:lnTo>
                    <a:pt x="2520" y="230"/>
                  </a:lnTo>
                  <a:lnTo>
                    <a:pt x="2640" y="308"/>
                  </a:lnTo>
                  <a:lnTo>
                    <a:pt x="2752" y="395"/>
                  </a:lnTo>
                  <a:lnTo>
                    <a:pt x="2857" y="491"/>
                  </a:lnTo>
                  <a:lnTo>
                    <a:pt x="2955" y="596"/>
                  </a:lnTo>
                  <a:lnTo>
                    <a:pt x="3042" y="709"/>
                  </a:lnTo>
                  <a:lnTo>
                    <a:pt x="3120" y="830"/>
                  </a:lnTo>
                  <a:lnTo>
                    <a:pt x="3187" y="957"/>
                  </a:lnTo>
                  <a:lnTo>
                    <a:pt x="3243" y="1091"/>
                  </a:lnTo>
                  <a:lnTo>
                    <a:pt x="3288" y="1229"/>
                  </a:lnTo>
                  <a:lnTo>
                    <a:pt x="3321" y="1374"/>
                  </a:lnTo>
                  <a:lnTo>
                    <a:pt x="3341" y="1522"/>
                  </a:lnTo>
                  <a:lnTo>
                    <a:pt x="3348" y="1673"/>
                  </a:lnTo>
                  <a:lnTo>
                    <a:pt x="3341" y="1827"/>
                  </a:lnTo>
                  <a:lnTo>
                    <a:pt x="3321" y="1975"/>
                  </a:lnTo>
                  <a:lnTo>
                    <a:pt x="3288" y="2120"/>
                  </a:lnTo>
                  <a:lnTo>
                    <a:pt x="3243" y="2258"/>
                  </a:lnTo>
                  <a:lnTo>
                    <a:pt x="3187" y="2392"/>
                  </a:lnTo>
                  <a:lnTo>
                    <a:pt x="3120" y="2519"/>
                  </a:lnTo>
                  <a:lnTo>
                    <a:pt x="3042" y="2640"/>
                  </a:lnTo>
                  <a:lnTo>
                    <a:pt x="2955" y="2754"/>
                  </a:lnTo>
                  <a:lnTo>
                    <a:pt x="2857" y="2859"/>
                  </a:lnTo>
                  <a:lnTo>
                    <a:pt x="2752" y="2955"/>
                  </a:lnTo>
                  <a:lnTo>
                    <a:pt x="2640" y="3042"/>
                  </a:lnTo>
                  <a:lnTo>
                    <a:pt x="2520" y="3120"/>
                  </a:lnTo>
                  <a:lnTo>
                    <a:pt x="2393" y="3187"/>
                  </a:lnTo>
                  <a:lnTo>
                    <a:pt x="2259" y="3245"/>
                  </a:lnTo>
                  <a:lnTo>
                    <a:pt x="2118" y="3289"/>
                  </a:lnTo>
                  <a:lnTo>
                    <a:pt x="1975" y="3321"/>
                  </a:lnTo>
                  <a:lnTo>
                    <a:pt x="1826" y="3341"/>
                  </a:lnTo>
                  <a:lnTo>
                    <a:pt x="1674" y="3347"/>
                  </a:lnTo>
                  <a:lnTo>
                    <a:pt x="1522" y="3341"/>
                  </a:lnTo>
                  <a:lnTo>
                    <a:pt x="1373" y="3321"/>
                  </a:lnTo>
                  <a:lnTo>
                    <a:pt x="1230" y="3289"/>
                  </a:lnTo>
                  <a:lnTo>
                    <a:pt x="1089" y="3245"/>
                  </a:lnTo>
                  <a:lnTo>
                    <a:pt x="955" y="3187"/>
                  </a:lnTo>
                  <a:lnTo>
                    <a:pt x="828" y="3120"/>
                  </a:lnTo>
                  <a:lnTo>
                    <a:pt x="708" y="3042"/>
                  </a:lnTo>
                  <a:lnTo>
                    <a:pt x="596" y="2955"/>
                  </a:lnTo>
                  <a:lnTo>
                    <a:pt x="491" y="2859"/>
                  </a:lnTo>
                  <a:lnTo>
                    <a:pt x="393" y="2754"/>
                  </a:lnTo>
                  <a:lnTo>
                    <a:pt x="306" y="2640"/>
                  </a:lnTo>
                  <a:lnTo>
                    <a:pt x="228" y="2519"/>
                  </a:lnTo>
                  <a:lnTo>
                    <a:pt x="161" y="2392"/>
                  </a:lnTo>
                  <a:lnTo>
                    <a:pt x="105" y="2258"/>
                  </a:lnTo>
                  <a:lnTo>
                    <a:pt x="60" y="2120"/>
                  </a:lnTo>
                  <a:lnTo>
                    <a:pt x="27" y="1975"/>
                  </a:lnTo>
                  <a:lnTo>
                    <a:pt x="7" y="1827"/>
                  </a:lnTo>
                  <a:lnTo>
                    <a:pt x="0" y="1673"/>
                  </a:lnTo>
                  <a:lnTo>
                    <a:pt x="7" y="1522"/>
                  </a:lnTo>
                  <a:lnTo>
                    <a:pt x="27" y="1374"/>
                  </a:lnTo>
                  <a:lnTo>
                    <a:pt x="60" y="1229"/>
                  </a:lnTo>
                  <a:lnTo>
                    <a:pt x="105" y="1091"/>
                  </a:lnTo>
                  <a:lnTo>
                    <a:pt x="161" y="957"/>
                  </a:lnTo>
                  <a:lnTo>
                    <a:pt x="228" y="830"/>
                  </a:lnTo>
                  <a:lnTo>
                    <a:pt x="306" y="709"/>
                  </a:lnTo>
                  <a:lnTo>
                    <a:pt x="393" y="596"/>
                  </a:lnTo>
                  <a:lnTo>
                    <a:pt x="491" y="491"/>
                  </a:lnTo>
                  <a:lnTo>
                    <a:pt x="596" y="395"/>
                  </a:lnTo>
                  <a:lnTo>
                    <a:pt x="708" y="308"/>
                  </a:lnTo>
                  <a:lnTo>
                    <a:pt x="828" y="230"/>
                  </a:lnTo>
                  <a:lnTo>
                    <a:pt x="955" y="163"/>
                  </a:lnTo>
                  <a:lnTo>
                    <a:pt x="1089" y="105"/>
                  </a:lnTo>
                  <a:lnTo>
                    <a:pt x="1230" y="60"/>
                  </a:lnTo>
                  <a:lnTo>
                    <a:pt x="1373" y="26"/>
                  </a:lnTo>
                  <a:lnTo>
                    <a:pt x="1522" y="6"/>
                  </a:lnTo>
                  <a:lnTo>
                    <a:pt x="16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3" name="Freeform 62"/>
            <p:cNvSpPr>
              <a:spLocks noEditPoints="1"/>
            </p:cNvSpPr>
            <p:nvPr/>
          </p:nvSpPr>
          <p:spPr bwMode="auto">
            <a:xfrm>
              <a:off x="9202356" y="4481868"/>
              <a:ext cx="834746" cy="832286"/>
            </a:xfrm>
            <a:custGeom>
              <a:avLst/>
              <a:gdLst>
                <a:gd name="T0" fmla="*/ 446 w 1018"/>
                <a:gd name="T1" fmla="*/ 201 h 1015"/>
                <a:gd name="T2" fmla="*/ 333 w 1018"/>
                <a:gd name="T3" fmla="*/ 248 h 1015"/>
                <a:gd name="T4" fmla="*/ 248 w 1018"/>
                <a:gd name="T5" fmla="*/ 332 h 1015"/>
                <a:gd name="T6" fmla="*/ 201 w 1018"/>
                <a:gd name="T7" fmla="*/ 444 h 1015"/>
                <a:gd name="T8" fmla="*/ 201 w 1018"/>
                <a:gd name="T9" fmla="*/ 571 h 1015"/>
                <a:gd name="T10" fmla="*/ 248 w 1018"/>
                <a:gd name="T11" fmla="*/ 683 h 1015"/>
                <a:gd name="T12" fmla="*/ 333 w 1018"/>
                <a:gd name="T13" fmla="*/ 768 h 1015"/>
                <a:gd name="T14" fmla="*/ 446 w 1018"/>
                <a:gd name="T15" fmla="*/ 814 h 1015"/>
                <a:gd name="T16" fmla="*/ 571 w 1018"/>
                <a:gd name="T17" fmla="*/ 814 h 1015"/>
                <a:gd name="T18" fmla="*/ 685 w 1018"/>
                <a:gd name="T19" fmla="*/ 768 h 1015"/>
                <a:gd name="T20" fmla="*/ 770 w 1018"/>
                <a:gd name="T21" fmla="*/ 683 h 1015"/>
                <a:gd name="T22" fmla="*/ 817 w 1018"/>
                <a:gd name="T23" fmla="*/ 571 h 1015"/>
                <a:gd name="T24" fmla="*/ 817 w 1018"/>
                <a:gd name="T25" fmla="*/ 444 h 1015"/>
                <a:gd name="T26" fmla="*/ 770 w 1018"/>
                <a:gd name="T27" fmla="*/ 332 h 1015"/>
                <a:gd name="T28" fmla="*/ 685 w 1018"/>
                <a:gd name="T29" fmla="*/ 248 h 1015"/>
                <a:gd name="T30" fmla="*/ 571 w 1018"/>
                <a:gd name="T31" fmla="*/ 201 h 1015"/>
                <a:gd name="T32" fmla="*/ 509 w 1018"/>
                <a:gd name="T33" fmla="*/ 0 h 1015"/>
                <a:gd name="T34" fmla="*/ 670 w 1018"/>
                <a:gd name="T35" fmla="*/ 24 h 1015"/>
                <a:gd name="T36" fmla="*/ 810 w 1018"/>
                <a:gd name="T37" fmla="*/ 98 h 1015"/>
                <a:gd name="T38" fmla="*/ 920 w 1018"/>
                <a:gd name="T39" fmla="*/ 207 h 1015"/>
                <a:gd name="T40" fmla="*/ 991 w 1018"/>
                <a:gd name="T41" fmla="*/ 346 h 1015"/>
                <a:gd name="T42" fmla="*/ 1018 w 1018"/>
                <a:gd name="T43" fmla="*/ 506 h 1015"/>
                <a:gd name="T44" fmla="*/ 991 w 1018"/>
                <a:gd name="T45" fmla="*/ 667 h 1015"/>
                <a:gd name="T46" fmla="*/ 920 w 1018"/>
                <a:gd name="T47" fmla="*/ 808 h 1015"/>
                <a:gd name="T48" fmla="*/ 810 w 1018"/>
                <a:gd name="T49" fmla="*/ 917 h 1015"/>
                <a:gd name="T50" fmla="*/ 670 w 1018"/>
                <a:gd name="T51" fmla="*/ 991 h 1015"/>
                <a:gd name="T52" fmla="*/ 509 w 1018"/>
                <a:gd name="T53" fmla="*/ 1015 h 1015"/>
                <a:gd name="T54" fmla="*/ 348 w 1018"/>
                <a:gd name="T55" fmla="*/ 991 h 1015"/>
                <a:gd name="T56" fmla="*/ 210 w 1018"/>
                <a:gd name="T57" fmla="*/ 917 h 1015"/>
                <a:gd name="T58" fmla="*/ 98 w 1018"/>
                <a:gd name="T59" fmla="*/ 808 h 1015"/>
                <a:gd name="T60" fmla="*/ 27 w 1018"/>
                <a:gd name="T61" fmla="*/ 667 h 1015"/>
                <a:gd name="T62" fmla="*/ 0 w 1018"/>
                <a:gd name="T63" fmla="*/ 506 h 1015"/>
                <a:gd name="T64" fmla="*/ 27 w 1018"/>
                <a:gd name="T65" fmla="*/ 346 h 1015"/>
                <a:gd name="T66" fmla="*/ 98 w 1018"/>
                <a:gd name="T67" fmla="*/ 207 h 1015"/>
                <a:gd name="T68" fmla="*/ 210 w 1018"/>
                <a:gd name="T69" fmla="*/ 98 h 1015"/>
                <a:gd name="T70" fmla="*/ 348 w 1018"/>
                <a:gd name="T71" fmla="*/ 24 h 1015"/>
                <a:gd name="T72" fmla="*/ 509 w 1018"/>
                <a:gd name="T73" fmla="*/ 0 h 1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18" h="1015">
                  <a:moveTo>
                    <a:pt x="509" y="194"/>
                  </a:moveTo>
                  <a:lnTo>
                    <a:pt x="446" y="201"/>
                  </a:lnTo>
                  <a:lnTo>
                    <a:pt x="386" y="219"/>
                  </a:lnTo>
                  <a:lnTo>
                    <a:pt x="333" y="248"/>
                  </a:lnTo>
                  <a:lnTo>
                    <a:pt x="288" y="286"/>
                  </a:lnTo>
                  <a:lnTo>
                    <a:pt x="248" y="332"/>
                  </a:lnTo>
                  <a:lnTo>
                    <a:pt x="219" y="386"/>
                  </a:lnTo>
                  <a:lnTo>
                    <a:pt x="201" y="444"/>
                  </a:lnTo>
                  <a:lnTo>
                    <a:pt x="194" y="506"/>
                  </a:lnTo>
                  <a:lnTo>
                    <a:pt x="201" y="571"/>
                  </a:lnTo>
                  <a:lnTo>
                    <a:pt x="219" y="629"/>
                  </a:lnTo>
                  <a:lnTo>
                    <a:pt x="248" y="683"/>
                  </a:lnTo>
                  <a:lnTo>
                    <a:pt x="288" y="730"/>
                  </a:lnTo>
                  <a:lnTo>
                    <a:pt x="333" y="768"/>
                  </a:lnTo>
                  <a:lnTo>
                    <a:pt x="386" y="797"/>
                  </a:lnTo>
                  <a:lnTo>
                    <a:pt x="446" y="814"/>
                  </a:lnTo>
                  <a:lnTo>
                    <a:pt x="509" y="821"/>
                  </a:lnTo>
                  <a:lnTo>
                    <a:pt x="571" y="814"/>
                  </a:lnTo>
                  <a:lnTo>
                    <a:pt x="632" y="797"/>
                  </a:lnTo>
                  <a:lnTo>
                    <a:pt x="685" y="768"/>
                  </a:lnTo>
                  <a:lnTo>
                    <a:pt x="732" y="730"/>
                  </a:lnTo>
                  <a:lnTo>
                    <a:pt x="770" y="683"/>
                  </a:lnTo>
                  <a:lnTo>
                    <a:pt x="799" y="629"/>
                  </a:lnTo>
                  <a:lnTo>
                    <a:pt x="817" y="571"/>
                  </a:lnTo>
                  <a:lnTo>
                    <a:pt x="824" y="506"/>
                  </a:lnTo>
                  <a:lnTo>
                    <a:pt x="817" y="444"/>
                  </a:lnTo>
                  <a:lnTo>
                    <a:pt x="799" y="386"/>
                  </a:lnTo>
                  <a:lnTo>
                    <a:pt x="770" y="332"/>
                  </a:lnTo>
                  <a:lnTo>
                    <a:pt x="732" y="286"/>
                  </a:lnTo>
                  <a:lnTo>
                    <a:pt x="685" y="248"/>
                  </a:lnTo>
                  <a:lnTo>
                    <a:pt x="632" y="219"/>
                  </a:lnTo>
                  <a:lnTo>
                    <a:pt x="571" y="201"/>
                  </a:lnTo>
                  <a:lnTo>
                    <a:pt x="509" y="194"/>
                  </a:lnTo>
                  <a:close/>
                  <a:moveTo>
                    <a:pt x="509" y="0"/>
                  </a:moveTo>
                  <a:lnTo>
                    <a:pt x="591" y="7"/>
                  </a:lnTo>
                  <a:lnTo>
                    <a:pt x="670" y="24"/>
                  </a:lnTo>
                  <a:lnTo>
                    <a:pt x="743" y="56"/>
                  </a:lnTo>
                  <a:lnTo>
                    <a:pt x="810" y="98"/>
                  </a:lnTo>
                  <a:lnTo>
                    <a:pt x="868" y="147"/>
                  </a:lnTo>
                  <a:lnTo>
                    <a:pt x="920" y="207"/>
                  </a:lnTo>
                  <a:lnTo>
                    <a:pt x="960" y="274"/>
                  </a:lnTo>
                  <a:lnTo>
                    <a:pt x="991" y="346"/>
                  </a:lnTo>
                  <a:lnTo>
                    <a:pt x="1011" y="424"/>
                  </a:lnTo>
                  <a:lnTo>
                    <a:pt x="1018" y="506"/>
                  </a:lnTo>
                  <a:lnTo>
                    <a:pt x="1011" y="589"/>
                  </a:lnTo>
                  <a:lnTo>
                    <a:pt x="991" y="667"/>
                  </a:lnTo>
                  <a:lnTo>
                    <a:pt x="960" y="741"/>
                  </a:lnTo>
                  <a:lnTo>
                    <a:pt x="920" y="808"/>
                  </a:lnTo>
                  <a:lnTo>
                    <a:pt x="868" y="866"/>
                  </a:lnTo>
                  <a:lnTo>
                    <a:pt x="810" y="917"/>
                  </a:lnTo>
                  <a:lnTo>
                    <a:pt x="743" y="960"/>
                  </a:lnTo>
                  <a:lnTo>
                    <a:pt x="670" y="991"/>
                  </a:lnTo>
                  <a:lnTo>
                    <a:pt x="591" y="1009"/>
                  </a:lnTo>
                  <a:lnTo>
                    <a:pt x="509" y="1015"/>
                  </a:lnTo>
                  <a:lnTo>
                    <a:pt x="426" y="1009"/>
                  </a:lnTo>
                  <a:lnTo>
                    <a:pt x="348" y="991"/>
                  </a:lnTo>
                  <a:lnTo>
                    <a:pt x="275" y="960"/>
                  </a:lnTo>
                  <a:lnTo>
                    <a:pt x="210" y="917"/>
                  </a:lnTo>
                  <a:lnTo>
                    <a:pt x="150" y="866"/>
                  </a:lnTo>
                  <a:lnTo>
                    <a:pt x="98" y="808"/>
                  </a:lnTo>
                  <a:lnTo>
                    <a:pt x="58" y="741"/>
                  </a:lnTo>
                  <a:lnTo>
                    <a:pt x="27" y="667"/>
                  </a:lnTo>
                  <a:lnTo>
                    <a:pt x="7" y="589"/>
                  </a:lnTo>
                  <a:lnTo>
                    <a:pt x="0" y="506"/>
                  </a:lnTo>
                  <a:lnTo>
                    <a:pt x="7" y="424"/>
                  </a:lnTo>
                  <a:lnTo>
                    <a:pt x="27" y="346"/>
                  </a:lnTo>
                  <a:lnTo>
                    <a:pt x="58" y="274"/>
                  </a:lnTo>
                  <a:lnTo>
                    <a:pt x="98" y="207"/>
                  </a:lnTo>
                  <a:lnTo>
                    <a:pt x="150" y="147"/>
                  </a:lnTo>
                  <a:lnTo>
                    <a:pt x="210" y="98"/>
                  </a:lnTo>
                  <a:lnTo>
                    <a:pt x="275" y="56"/>
                  </a:lnTo>
                  <a:lnTo>
                    <a:pt x="348" y="24"/>
                  </a:lnTo>
                  <a:lnTo>
                    <a:pt x="426" y="7"/>
                  </a:lnTo>
                  <a:lnTo>
                    <a:pt x="5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04999" y="1092694"/>
            <a:ext cx="10978826" cy="2320281"/>
            <a:chOff x="604999" y="1092694"/>
            <a:chExt cx="10978826" cy="2320281"/>
          </a:xfrm>
        </p:grpSpPr>
        <p:grpSp>
          <p:nvGrpSpPr>
            <p:cNvPr id="473" name="Group 472"/>
            <p:cNvGrpSpPr/>
            <p:nvPr/>
          </p:nvGrpSpPr>
          <p:grpSpPr>
            <a:xfrm>
              <a:off x="604999" y="2259781"/>
              <a:ext cx="3690388" cy="1153194"/>
              <a:chOff x="699567" y="1472817"/>
              <a:chExt cx="3018581" cy="1153194"/>
            </a:xfrm>
          </p:grpSpPr>
          <p:grpSp>
            <p:nvGrpSpPr>
              <p:cNvPr id="472" name="Group 471"/>
              <p:cNvGrpSpPr/>
              <p:nvPr/>
            </p:nvGrpSpPr>
            <p:grpSpPr>
              <a:xfrm>
                <a:off x="1431920" y="1541816"/>
                <a:ext cx="2286228" cy="1084195"/>
                <a:chOff x="834090" y="1579317"/>
                <a:chExt cx="2952327" cy="1084195"/>
              </a:xfrm>
            </p:grpSpPr>
            <p:sp>
              <p:nvSpPr>
                <p:cNvPr id="469" name="Rectangle 468"/>
                <p:cNvSpPr/>
                <p:nvPr/>
              </p:nvSpPr>
              <p:spPr>
                <a:xfrm>
                  <a:off x="834090" y="2078737"/>
                  <a:ext cx="2952326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IN" sz="1600" dirty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This is a sample text.  Insert your desired text here. </a:t>
                  </a:r>
                </a:p>
              </p:txBody>
            </p:sp>
            <p:sp>
              <p:nvSpPr>
                <p:cNvPr id="470" name="TextBox 469"/>
                <p:cNvSpPr txBox="1"/>
                <p:nvPr/>
              </p:nvSpPr>
              <p:spPr>
                <a:xfrm>
                  <a:off x="834091" y="1579317"/>
                  <a:ext cx="295232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b="1" dirty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Sample Text</a:t>
                  </a:r>
                </a:p>
              </p:txBody>
            </p:sp>
          </p:grpSp>
          <p:sp>
            <p:nvSpPr>
              <p:cNvPr id="471" name="TextBox 470"/>
              <p:cNvSpPr txBox="1"/>
              <p:nvPr/>
            </p:nvSpPr>
            <p:spPr>
              <a:xfrm>
                <a:off x="699567" y="1472817"/>
                <a:ext cx="76470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4800" b="1" dirty="0">
                    <a:solidFill>
                      <a:schemeClr val="accent6"/>
                    </a:solidFill>
                    <a:latin typeface="Arial" pitchFamily="34" charset="0"/>
                    <a:cs typeface="Arial" pitchFamily="34" charset="0"/>
                  </a:rPr>
                  <a:t>01</a:t>
                </a:r>
                <a:endParaRPr lang="en-IN" sz="4800" b="1" dirty="0">
                  <a:solidFill>
                    <a:schemeClr val="accent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474" name="Group 473"/>
            <p:cNvGrpSpPr/>
            <p:nvPr/>
          </p:nvGrpSpPr>
          <p:grpSpPr>
            <a:xfrm>
              <a:off x="4128405" y="1676238"/>
              <a:ext cx="3690388" cy="1153194"/>
              <a:chOff x="699567" y="1472817"/>
              <a:chExt cx="3018581" cy="1153194"/>
            </a:xfrm>
          </p:grpSpPr>
          <p:grpSp>
            <p:nvGrpSpPr>
              <p:cNvPr id="475" name="Group 474"/>
              <p:cNvGrpSpPr/>
              <p:nvPr/>
            </p:nvGrpSpPr>
            <p:grpSpPr>
              <a:xfrm>
                <a:off x="1431920" y="1541816"/>
                <a:ext cx="2286228" cy="1084195"/>
                <a:chOff x="834090" y="1579317"/>
                <a:chExt cx="2952327" cy="1084195"/>
              </a:xfrm>
            </p:grpSpPr>
            <p:sp>
              <p:nvSpPr>
                <p:cNvPr id="477" name="Rectangle 476"/>
                <p:cNvSpPr/>
                <p:nvPr/>
              </p:nvSpPr>
              <p:spPr>
                <a:xfrm>
                  <a:off x="834090" y="2078737"/>
                  <a:ext cx="2952326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IN" sz="1600" dirty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This is a sample text.  Insert your desired text here. </a:t>
                  </a:r>
                </a:p>
              </p:txBody>
            </p:sp>
            <p:sp>
              <p:nvSpPr>
                <p:cNvPr id="478" name="TextBox 477"/>
                <p:cNvSpPr txBox="1"/>
                <p:nvPr/>
              </p:nvSpPr>
              <p:spPr>
                <a:xfrm>
                  <a:off x="834091" y="1579317"/>
                  <a:ext cx="295232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b="1" dirty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Sample Text</a:t>
                  </a:r>
                </a:p>
              </p:txBody>
            </p:sp>
          </p:grpSp>
          <p:sp>
            <p:nvSpPr>
              <p:cNvPr id="476" name="TextBox 475"/>
              <p:cNvSpPr txBox="1"/>
              <p:nvPr/>
            </p:nvSpPr>
            <p:spPr>
              <a:xfrm>
                <a:off x="699567" y="1472817"/>
                <a:ext cx="76470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4800" b="1" dirty="0">
                    <a:solidFill>
                      <a:schemeClr val="accent3"/>
                    </a:solidFill>
                    <a:latin typeface="Arial" pitchFamily="34" charset="0"/>
                    <a:cs typeface="Arial" pitchFamily="34" charset="0"/>
                  </a:rPr>
                  <a:t>02</a:t>
                </a:r>
                <a:endParaRPr lang="en-IN" sz="48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479" name="Group 478"/>
            <p:cNvGrpSpPr/>
            <p:nvPr/>
          </p:nvGrpSpPr>
          <p:grpSpPr>
            <a:xfrm>
              <a:off x="7893437" y="1092694"/>
              <a:ext cx="3690388" cy="1153194"/>
              <a:chOff x="699567" y="1472817"/>
              <a:chExt cx="3018581" cy="1153194"/>
            </a:xfrm>
          </p:grpSpPr>
          <p:grpSp>
            <p:nvGrpSpPr>
              <p:cNvPr id="480" name="Group 479"/>
              <p:cNvGrpSpPr/>
              <p:nvPr/>
            </p:nvGrpSpPr>
            <p:grpSpPr>
              <a:xfrm>
                <a:off x="1431920" y="1541816"/>
                <a:ext cx="2286228" cy="1084195"/>
                <a:chOff x="834090" y="1579317"/>
                <a:chExt cx="2952327" cy="1084195"/>
              </a:xfrm>
            </p:grpSpPr>
            <p:sp>
              <p:nvSpPr>
                <p:cNvPr id="482" name="Rectangle 481"/>
                <p:cNvSpPr/>
                <p:nvPr/>
              </p:nvSpPr>
              <p:spPr>
                <a:xfrm>
                  <a:off x="834090" y="2078737"/>
                  <a:ext cx="2952326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IN" sz="1600" dirty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This is a sample text.  Insert your desired text here. </a:t>
                  </a:r>
                </a:p>
              </p:txBody>
            </p:sp>
            <p:sp>
              <p:nvSpPr>
                <p:cNvPr id="483" name="TextBox 482"/>
                <p:cNvSpPr txBox="1"/>
                <p:nvPr/>
              </p:nvSpPr>
              <p:spPr>
                <a:xfrm>
                  <a:off x="834091" y="1579317"/>
                  <a:ext cx="295232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b="1" dirty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Sample Text</a:t>
                  </a:r>
                </a:p>
              </p:txBody>
            </p:sp>
          </p:grpSp>
          <p:sp>
            <p:nvSpPr>
              <p:cNvPr id="481" name="TextBox 480"/>
              <p:cNvSpPr txBox="1"/>
              <p:nvPr/>
            </p:nvSpPr>
            <p:spPr>
              <a:xfrm>
                <a:off x="699567" y="1472817"/>
                <a:ext cx="76470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4800" b="1" dirty="0">
                    <a:solidFill>
                      <a:schemeClr val="accent5"/>
                    </a:solidFill>
                    <a:latin typeface="Arial" pitchFamily="34" charset="0"/>
                    <a:cs typeface="Arial" pitchFamily="34" charset="0"/>
                  </a:rPr>
                  <a:t>03</a:t>
                </a:r>
                <a:endParaRPr lang="en-IN" sz="4800" b="1" dirty="0">
                  <a:solidFill>
                    <a:schemeClr val="accent5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427" name="Oval 426">
            <a:extLst>
              <a:ext uri="{FF2B5EF4-FFF2-40B4-BE49-F238E27FC236}">
                <a16:creationId xmlns:a16="http://schemas.microsoft.com/office/drawing/2014/main" id="{55E86FEF-B713-43FA-A382-E124136268D5}"/>
              </a:ext>
            </a:extLst>
          </p:cNvPr>
          <p:cNvSpPr/>
          <p:nvPr/>
        </p:nvSpPr>
        <p:spPr>
          <a:xfrm flipV="1">
            <a:off x="982592" y="6224855"/>
            <a:ext cx="3041752" cy="328987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alpha val="42000"/>
                </a:schemeClr>
              </a:gs>
              <a:gs pos="38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4" name="Oval 463">
            <a:extLst>
              <a:ext uri="{FF2B5EF4-FFF2-40B4-BE49-F238E27FC236}">
                <a16:creationId xmlns:a16="http://schemas.microsoft.com/office/drawing/2014/main" id="{5D639970-2D52-4A48-889F-163A126B79F7}"/>
              </a:ext>
            </a:extLst>
          </p:cNvPr>
          <p:cNvSpPr/>
          <p:nvPr/>
        </p:nvSpPr>
        <p:spPr>
          <a:xfrm flipV="1">
            <a:off x="4416981" y="6224855"/>
            <a:ext cx="3041752" cy="328987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alpha val="42000"/>
                </a:schemeClr>
              </a:gs>
              <a:gs pos="38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5" name="Oval 464">
            <a:extLst>
              <a:ext uri="{FF2B5EF4-FFF2-40B4-BE49-F238E27FC236}">
                <a16:creationId xmlns:a16="http://schemas.microsoft.com/office/drawing/2014/main" id="{92E1ABC6-6B7D-45F6-AA02-F6D71C67F606}"/>
              </a:ext>
            </a:extLst>
          </p:cNvPr>
          <p:cNvSpPr/>
          <p:nvPr/>
        </p:nvSpPr>
        <p:spPr>
          <a:xfrm flipV="1">
            <a:off x="7930367" y="6224855"/>
            <a:ext cx="3041752" cy="328987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alpha val="42000"/>
                </a:schemeClr>
              </a:gs>
              <a:gs pos="38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9723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68593A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5454</TotalTime>
  <Words>137</Words>
  <Application>Microsoft Office PowerPoint</Application>
  <PresentationFormat>Custom</PresentationFormat>
  <Paragraphs>28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Open Sans</vt:lpstr>
      <vt:lpstr>Office Theme</vt:lpstr>
      <vt:lpstr>Growth Gears Shapes</vt:lpstr>
      <vt:lpstr>Growth Gears Shapes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CAPM Efficient Frontier Curve for PowerPoint</dc:title>
  <dc:creator>Julian</dc:creator>
  <cp:lastModifiedBy>J</cp:lastModifiedBy>
  <cp:revision>102</cp:revision>
  <dcterms:created xsi:type="dcterms:W3CDTF">2013-09-12T13:05:01Z</dcterms:created>
  <dcterms:modified xsi:type="dcterms:W3CDTF">2017-10-13T01:53:09Z</dcterms:modified>
</cp:coreProperties>
</file>